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3.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4.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17.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18.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19.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4"/>
  </p:notesMasterIdLst>
  <p:sldIdLst>
    <p:sldId id="256" r:id="rId2"/>
    <p:sldId id="258" r:id="rId3"/>
    <p:sldId id="257" r:id="rId4"/>
    <p:sldId id="262" r:id="rId5"/>
    <p:sldId id="263" r:id="rId6"/>
    <p:sldId id="264" r:id="rId7"/>
    <p:sldId id="265" r:id="rId8"/>
    <p:sldId id="266" r:id="rId9"/>
    <p:sldId id="267" r:id="rId10"/>
    <p:sldId id="268" r:id="rId11"/>
    <p:sldId id="269" r:id="rId12"/>
    <p:sldId id="271" r:id="rId13"/>
    <p:sldId id="273" r:id="rId14"/>
    <p:sldId id="274" r:id="rId15"/>
    <p:sldId id="275" r:id="rId16"/>
    <p:sldId id="270" r:id="rId17"/>
    <p:sldId id="260" r:id="rId18"/>
    <p:sldId id="261" r:id="rId19"/>
    <p:sldId id="276" r:id="rId20"/>
    <p:sldId id="277" r:id="rId21"/>
    <p:sldId id="279" r:id="rId22"/>
    <p:sldId id="280" r:id="rId23"/>
    <p:sldId id="283" r:id="rId24"/>
    <p:sldId id="284" r:id="rId25"/>
    <p:sldId id="285" r:id="rId26"/>
    <p:sldId id="278" r:id="rId27"/>
    <p:sldId id="282" r:id="rId28"/>
    <p:sldId id="281" r:id="rId29"/>
    <p:sldId id="286" r:id="rId30"/>
    <p:sldId id="288" r:id="rId31"/>
    <p:sldId id="259" r:id="rId32"/>
    <p:sldId id="28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265" autoAdjust="0"/>
  </p:normalViewPr>
  <p:slideViewPr>
    <p:cSldViewPr>
      <p:cViewPr varScale="1">
        <p:scale>
          <a:sx n="56" d="100"/>
          <a:sy n="56" d="100"/>
        </p:scale>
        <p:origin x="-177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Elena\Documents\Elena%20School\McGill%2011-12\Winter%20Semester\Instrumental%202\Lab\AES\Ponte_AES_FINAL.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C:\Users\Elena\Documents\Elena%20School\McGill%2011-12\Winter%20Semester\Instrumental%202\Lab\AES\Ponte_AES_FINAL.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Elena\Documents\Elena%20School\McGill%2011-12\Winter%20Semester\Instrumental%202\Lab\AES\Ponte_AES_FINAL.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C:\Users\Elena\Documents\Elena%20School\McGill%2011-12\Winter%20Semester\Instrumental%202\Lab\SN\Ponte_SN_Calculations.xlsx" TargetMode="External"/><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2" Type="http://schemas.openxmlformats.org/officeDocument/2006/relationships/oleObject" Target="file:///C:\Users\Elena\Documents\Elena%20School\McGill%2011-12\Winter%20Semester\Instrumental%202\Lab\AES\Ponte_AES_FINAL.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Elena\Documents\Elena%20School\McGill%2011-12\Winter%20Semester\Instrumental%202\Lab\AES\Ponte_AES_FINAL.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Elena\Documents\Elena%20School\McGill%2011-12\Winter%20Semester\Instrumental%202\Lab\AES\Ponte_AES_FINAL.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Elena\Documents\Elena%20School\McGill%2011-12\Winter%20Semester\Instrumental%202\Lab\AES\Ponte_AES_FINAL.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Elena\Documents\Elena%20School\McGill%2011-12\Winter%20Semester\Instrumental%202\Lab\AES\Ponte_AES_FINAL.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Users\Elena\Documents\Elena%20School\McGill%2011-12\Winter%20Semester\Instrumental%202\Lab\AES\Ponte_AES_FINAL.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C:\Users\Elena\Documents\Elena%20School\McGill%2011-12\Winter%20Semester\Instrumental%202\Lab\AES\Ponte_AES_FINAL.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C:\Users\Elena\Documents\Elena%20School\McGill%2011-12\Winter%20Semester\Instrumental%202\Lab\AES\Ponte_AES_FINAL.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CA" sz="1000"/>
              <a:t>Graph: </a:t>
            </a:r>
            <a:r>
              <a:rPr lang="en-CA" sz="1000" baseline="0"/>
              <a:t> Wet Flame and Dry Flame Background</a:t>
            </a:r>
            <a:endParaRPr lang="en-CA" sz="1000"/>
          </a:p>
        </c:rich>
      </c:tx>
      <c:layout/>
      <c:overlay val="0"/>
    </c:title>
    <c:autoTitleDeleted val="0"/>
    <c:plotArea>
      <c:layout/>
      <c:scatterChart>
        <c:scatterStyle val="lineMarker"/>
        <c:varyColors val="0"/>
        <c:ser>
          <c:idx val="1"/>
          <c:order val="0"/>
          <c:tx>
            <c:v>Wet Flame</c:v>
          </c:tx>
          <c:spPr>
            <a:ln w="25400">
              <a:solidFill>
                <a:schemeClr val="accent6"/>
              </a:solidFill>
            </a:ln>
          </c:spPr>
          <c:marker>
            <c:symbol val="none"/>
          </c:marker>
          <c:xVal>
            <c:numRef>
              <c:f>'Flame Background Spectra'!$D$6:$D$2053</c:f>
              <c:numCache>
                <c:formatCode>General</c:formatCode>
                <c:ptCount val="2048"/>
                <c:pt idx="0">
                  <c:v>177.96</c:v>
                </c:pt>
                <c:pt idx="1">
                  <c:v>178.34</c:v>
                </c:pt>
                <c:pt idx="2">
                  <c:v>178.72</c:v>
                </c:pt>
                <c:pt idx="3">
                  <c:v>179.1</c:v>
                </c:pt>
                <c:pt idx="4">
                  <c:v>179.48</c:v>
                </c:pt>
                <c:pt idx="5">
                  <c:v>179.86</c:v>
                </c:pt>
                <c:pt idx="6">
                  <c:v>180.25</c:v>
                </c:pt>
                <c:pt idx="7">
                  <c:v>180.63</c:v>
                </c:pt>
                <c:pt idx="8">
                  <c:v>181.01</c:v>
                </c:pt>
                <c:pt idx="9">
                  <c:v>181.39</c:v>
                </c:pt>
                <c:pt idx="10">
                  <c:v>181.77</c:v>
                </c:pt>
                <c:pt idx="11">
                  <c:v>182.15</c:v>
                </c:pt>
                <c:pt idx="12">
                  <c:v>182.53</c:v>
                </c:pt>
                <c:pt idx="13">
                  <c:v>182.92</c:v>
                </c:pt>
                <c:pt idx="14">
                  <c:v>183.3</c:v>
                </c:pt>
                <c:pt idx="15">
                  <c:v>183.68</c:v>
                </c:pt>
                <c:pt idx="16">
                  <c:v>184.06</c:v>
                </c:pt>
                <c:pt idx="17">
                  <c:v>184.44</c:v>
                </c:pt>
                <c:pt idx="18">
                  <c:v>184.82</c:v>
                </c:pt>
                <c:pt idx="19">
                  <c:v>185.2</c:v>
                </c:pt>
                <c:pt idx="20">
                  <c:v>185.58</c:v>
                </c:pt>
                <c:pt idx="21">
                  <c:v>185.97</c:v>
                </c:pt>
                <c:pt idx="22">
                  <c:v>186.35</c:v>
                </c:pt>
                <c:pt idx="23">
                  <c:v>186.73</c:v>
                </c:pt>
                <c:pt idx="24">
                  <c:v>187.11</c:v>
                </c:pt>
                <c:pt idx="25">
                  <c:v>187.49</c:v>
                </c:pt>
                <c:pt idx="26">
                  <c:v>187.87</c:v>
                </c:pt>
                <c:pt idx="27">
                  <c:v>188.25</c:v>
                </c:pt>
                <c:pt idx="28">
                  <c:v>188.63</c:v>
                </c:pt>
                <c:pt idx="29">
                  <c:v>189.01</c:v>
                </c:pt>
                <c:pt idx="30">
                  <c:v>189.39</c:v>
                </c:pt>
                <c:pt idx="31">
                  <c:v>189.77</c:v>
                </c:pt>
                <c:pt idx="32">
                  <c:v>190.15</c:v>
                </c:pt>
                <c:pt idx="33">
                  <c:v>190.54</c:v>
                </c:pt>
                <c:pt idx="34">
                  <c:v>190.92</c:v>
                </c:pt>
                <c:pt idx="35">
                  <c:v>191.3</c:v>
                </c:pt>
                <c:pt idx="36">
                  <c:v>191.68</c:v>
                </c:pt>
                <c:pt idx="37">
                  <c:v>192.06</c:v>
                </c:pt>
                <c:pt idx="38">
                  <c:v>192.44</c:v>
                </c:pt>
                <c:pt idx="39">
                  <c:v>192.82</c:v>
                </c:pt>
                <c:pt idx="40">
                  <c:v>193.2</c:v>
                </c:pt>
                <c:pt idx="41">
                  <c:v>193.58</c:v>
                </c:pt>
                <c:pt idx="42">
                  <c:v>193.96</c:v>
                </c:pt>
                <c:pt idx="43">
                  <c:v>194.34</c:v>
                </c:pt>
                <c:pt idx="44">
                  <c:v>194.72</c:v>
                </c:pt>
                <c:pt idx="45">
                  <c:v>195.1</c:v>
                </c:pt>
                <c:pt idx="46">
                  <c:v>195.48</c:v>
                </c:pt>
                <c:pt idx="47">
                  <c:v>195.86</c:v>
                </c:pt>
                <c:pt idx="48">
                  <c:v>196.24</c:v>
                </c:pt>
                <c:pt idx="49">
                  <c:v>196.62</c:v>
                </c:pt>
                <c:pt idx="50">
                  <c:v>197</c:v>
                </c:pt>
                <c:pt idx="51">
                  <c:v>197.38</c:v>
                </c:pt>
                <c:pt idx="52">
                  <c:v>197.76</c:v>
                </c:pt>
                <c:pt idx="53">
                  <c:v>198.14</c:v>
                </c:pt>
                <c:pt idx="54">
                  <c:v>198.52</c:v>
                </c:pt>
                <c:pt idx="55">
                  <c:v>198.9</c:v>
                </c:pt>
                <c:pt idx="56">
                  <c:v>199.28</c:v>
                </c:pt>
                <c:pt idx="57">
                  <c:v>199.66</c:v>
                </c:pt>
                <c:pt idx="58">
                  <c:v>200.04</c:v>
                </c:pt>
                <c:pt idx="59">
                  <c:v>200.42</c:v>
                </c:pt>
                <c:pt idx="60">
                  <c:v>200.8</c:v>
                </c:pt>
                <c:pt idx="61">
                  <c:v>201.18</c:v>
                </c:pt>
                <c:pt idx="62">
                  <c:v>201.56</c:v>
                </c:pt>
                <c:pt idx="63">
                  <c:v>201.94</c:v>
                </c:pt>
                <c:pt idx="64">
                  <c:v>202.32</c:v>
                </c:pt>
                <c:pt idx="65">
                  <c:v>202.7</c:v>
                </c:pt>
                <c:pt idx="66">
                  <c:v>203.08</c:v>
                </c:pt>
                <c:pt idx="67">
                  <c:v>203.46</c:v>
                </c:pt>
                <c:pt idx="68">
                  <c:v>203.84</c:v>
                </c:pt>
                <c:pt idx="69">
                  <c:v>204.22</c:v>
                </c:pt>
                <c:pt idx="70">
                  <c:v>204.6</c:v>
                </c:pt>
                <c:pt idx="71">
                  <c:v>204.98</c:v>
                </c:pt>
                <c:pt idx="72">
                  <c:v>205.36</c:v>
                </c:pt>
                <c:pt idx="73">
                  <c:v>205.74</c:v>
                </c:pt>
                <c:pt idx="74">
                  <c:v>206.12</c:v>
                </c:pt>
                <c:pt idx="75">
                  <c:v>206.5</c:v>
                </c:pt>
                <c:pt idx="76">
                  <c:v>206.88</c:v>
                </c:pt>
                <c:pt idx="77">
                  <c:v>207.26</c:v>
                </c:pt>
                <c:pt idx="78">
                  <c:v>207.64</c:v>
                </c:pt>
                <c:pt idx="79">
                  <c:v>208.01</c:v>
                </c:pt>
                <c:pt idx="80">
                  <c:v>208.39</c:v>
                </c:pt>
                <c:pt idx="81">
                  <c:v>208.77</c:v>
                </c:pt>
                <c:pt idx="82">
                  <c:v>209.15</c:v>
                </c:pt>
                <c:pt idx="83">
                  <c:v>209.53</c:v>
                </c:pt>
                <c:pt idx="84">
                  <c:v>209.91</c:v>
                </c:pt>
                <c:pt idx="85">
                  <c:v>210.29</c:v>
                </c:pt>
                <c:pt idx="86">
                  <c:v>210.67</c:v>
                </c:pt>
                <c:pt idx="87">
                  <c:v>211.05</c:v>
                </c:pt>
                <c:pt idx="88">
                  <c:v>211.43</c:v>
                </c:pt>
                <c:pt idx="89">
                  <c:v>211.81</c:v>
                </c:pt>
                <c:pt idx="90">
                  <c:v>212.18</c:v>
                </c:pt>
                <c:pt idx="91">
                  <c:v>212.56</c:v>
                </c:pt>
                <c:pt idx="92">
                  <c:v>212.94</c:v>
                </c:pt>
                <c:pt idx="93">
                  <c:v>213.32</c:v>
                </c:pt>
                <c:pt idx="94">
                  <c:v>213.7</c:v>
                </c:pt>
                <c:pt idx="95">
                  <c:v>214.08</c:v>
                </c:pt>
                <c:pt idx="96">
                  <c:v>214.46</c:v>
                </c:pt>
                <c:pt idx="97">
                  <c:v>214.84</c:v>
                </c:pt>
                <c:pt idx="98">
                  <c:v>215.21</c:v>
                </c:pt>
                <c:pt idx="99">
                  <c:v>215.59</c:v>
                </c:pt>
                <c:pt idx="100">
                  <c:v>215.97</c:v>
                </c:pt>
                <c:pt idx="101">
                  <c:v>216.35</c:v>
                </c:pt>
                <c:pt idx="102">
                  <c:v>216.73</c:v>
                </c:pt>
                <c:pt idx="103">
                  <c:v>217.11</c:v>
                </c:pt>
                <c:pt idx="104">
                  <c:v>217.49</c:v>
                </c:pt>
                <c:pt idx="105">
                  <c:v>217.86</c:v>
                </c:pt>
                <c:pt idx="106">
                  <c:v>218.24</c:v>
                </c:pt>
                <c:pt idx="107">
                  <c:v>218.62</c:v>
                </c:pt>
                <c:pt idx="108">
                  <c:v>219</c:v>
                </c:pt>
                <c:pt idx="109">
                  <c:v>219.38</c:v>
                </c:pt>
                <c:pt idx="110">
                  <c:v>219.76</c:v>
                </c:pt>
                <c:pt idx="111">
                  <c:v>220.14</c:v>
                </c:pt>
                <c:pt idx="112">
                  <c:v>220.51</c:v>
                </c:pt>
                <c:pt idx="113">
                  <c:v>220.89</c:v>
                </c:pt>
                <c:pt idx="114">
                  <c:v>221.27</c:v>
                </c:pt>
                <c:pt idx="115">
                  <c:v>221.65</c:v>
                </c:pt>
                <c:pt idx="116">
                  <c:v>222.03</c:v>
                </c:pt>
                <c:pt idx="117">
                  <c:v>222.4</c:v>
                </c:pt>
                <c:pt idx="118">
                  <c:v>222.78</c:v>
                </c:pt>
                <c:pt idx="119">
                  <c:v>223.16</c:v>
                </c:pt>
                <c:pt idx="120">
                  <c:v>223.54</c:v>
                </c:pt>
                <c:pt idx="121">
                  <c:v>223.92</c:v>
                </c:pt>
                <c:pt idx="122">
                  <c:v>224.29</c:v>
                </c:pt>
                <c:pt idx="123">
                  <c:v>224.67</c:v>
                </c:pt>
                <c:pt idx="124">
                  <c:v>225.05</c:v>
                </c:pt>
                <c:pt idx="125">
                  <c:v>225.43</c:v>
                </c:pt>
                <c:pt idx="126">
                  <c:v>225.81</c:v>
                </c:pt>
                <c:pt idx="127">
                  <c:v>226.18</c:v>
                </c:pt>
                <c:pt idx="128">
                  <c:v>226.56</c:v>
                </c:pt>
                <c:pt idx="129">
                  <c:v>226.94</c:v>
                </c:pt>
                <c:pt idx="130">
                  <c:v>227.32</c:v>
                </c:pt>
                <c:pt idx="131">
                  <c:v>227.69</c:v>
                </c:pt>
                <c:pt idx="132">
                  <c:v>228.07</c:v>
                </c:pt>
                <c:pt idx="133">
                  <c:v>228.45</c:v>
                </c:pt>
                <c:pt idx="134">
                  <c:v>228.83</c:v>
                </c:pt>
                <c:pt idx="135">
                  <c:v>229.2</c:v>
                </c:pt>
                <c:pt idx="136">
                  <c:v>229.58</c:v>
                </c:pt>
                <c:pt idx="137">
                  <c:v>229.96</c:v>
                </c:pt>
                <c:pt idx="138">
                  <c:v>230.34</c:v>
                </c:pt>
                <c:pt idx="139">
                  <c:v>230.71</c:v>
                </c:pt>
                <c:pt idx="140">
                  <c:v>231.09</c:v>
                </c:pt>
                <c:pt idx="141">
                  <c:v>231.47</c:v>
                </c:pt>
                <c:pt idx="142">
                  <c:v>231.85</c:v>
                </c:pt>
                <c:pt idx="143">
                  <c:v>232.22</c:v>
                </c:pt>
                <c:pt idx="144">
                  <c:v>232.6</c:v>
                </c:pt>
                <c:pt idx="145">
                  <c:v>232.98</c:v>
                </c:pt>
                <c:pt idx="146">
                  <c:v>233.36</c:v>
                </c:pt>
                <c:pt idx="147">
                  <c:v>233.73</c:v>
                </c:pt>
                <c:pt idx="148">
                  <c:v>234.11</c:v>
                </c:pt>
                <c:pt idx="149">
                  <c:v>234.49</c:v>
                </c:pt>
                <c:pt idx="150">
                  <c:v>234.86</c:v>
                </c:pt>
                <c:pt idx="151">
                  <c:v>235.24</c:v>
                </c:pt>
                <c:pt idx="152">
                  <c:v>235.62</c:v>
                </c:pt>
                <c:pt idx="153">
                  <c:v>235.99</c:v>
                </c:pt>
                <c:pt idx="154">
                  <c:v>236.37</c:v>
                </c:pt>
                <c:pt idx="155">
                  <c:v>236.75</c:v>
                </c:pt>
                <c:pt idx="156">
                  <c:v>237.13</c:v>
                </c:pt>
                <c:pt idx="157">
                  <c:v>237.5</c:v>
                </c:pt>
                <c:pt idx="158">
                  <c:v>237.88</c:v>
                </c:pt>
                <c:pt idx="159">
                  <c:v>238.26</c:v>
                </c:pt>
                <c:pt idx="160">
                  <c:v>238.63</c:v>
                </c:pt>
                <c:pt idx="161">
                  <c:v>239.01</c:v>
                </c:pt>
                <c:pt idx="162">
                  <c:v>239.39</c:v>
                </c:pt>
                <c:pt idx="163">
                  <c:v>239.76</c:v>
                </c:pt>
                <c:pt idx="164">
                  <c:v>240.14</c:v>
                </c:pt>
                <c:pt idx="165">
                  <c:v>240.52</c:v>
                </c:pt>
                <c:pt idx="166">
                  <c:v>240.89</c:v>
                </c:pt>
                <c:pt idx="167">
                  <c:v>241.27</c:v>
                </c:pt>
                <c:pt idx="168">
                  <c:v>241.65</c:v>
                </c:pt>
                <c:pt idx="169">
                  <c:v>242.02</c:v>
                </c:pt>
                <c:pt idx="170">
                  <c:v>242.4</c:v>
                </c:pt>
                <c:pt idx="171">
                  <c:v>242.77</c:v>
                </c:pt>
                <c:pt idx="172">
                  <c:v>243.15</c:v>
                </c:pt>
                <c:pt idx="173">
                  <c:v>243.53</c:v>
                </c:pt>
                <c:pt idx="174">
                  <c:v>243.9</c:v>
                </c:pt>
                <c:pt idx="175">
                  <c:v>244.28</c:v>
                </c:pt>
                <c:pt idx="176">
                  <c:v>244.66</c:v>
                </c:pt>
                <c:pt idx="177">
                  <c:v>245.03</c:v>
                </c:pt>
                <c:pt idx="178">
                  <c:v>245.41</c:v>
                </c:pt>
                <c:pt idx="179">
                  <c:v>245.78</c:v>
                </c:pt>
                <c:pt idx="180">
                  <c:v>246.16</c:v>
                </c:pt>
                <c:pt idx="181">
                  <c:v>246.54</c:v>
                </c:pt>
                <c:pt idx="182">
                  <c:v>246.91</c:v>
                </c:pt>
                <c:pt idx="183">
                  <c:v>247.29</c:v>
                </c:pt>
                <c:pt idx="184">
                  <c:v>247.67</c:v>
                </c:pt>
                <c:pt idx="185">
                  <c:v>248.04</c:v>
                </c:pt>
                <c:pt idx="186">
                  <c:v>248.42</c:v>
                </c:pt>
                <c:pt idx="187">
                  <c:v>248.79</c:v>
                </c:pt>
                <c:pt idx="188">
                  <c:v>249.17</c:v>
                </c:pt>
                <c:pt idx="189">
                  <c:v>249.54</c:v>
                </c:pt>
                <c:pt idx="190">
                  <c:v>249.92</c:v>
                </c:pt>
                <c:pt idx="191">
                  <c:v>250.3</c:v>
                </c:pt>
                <c:pt idx="192">
                  <c:v>250.67</c:v>
                </c:pt>
                <c:pt idx="193">
                  <c:v>251.05</c:v>
                </c:pt>
                <c:pt idx="194">
                  <c:v>251.42</c:v>
                </c:pt>
                <c:pt idx="195">
                  <c:v>251.8</c:v>
                </c:pt>
                <c:pt idx="196">
                  <c:v>252.17</c:v>
                </c:pt>
                <c:pt idx="197">
                  <c:v>252.55</c:v>
                </c:pt>
                <c:pt idx="198">
                  <c:v>252.93</c:v>
                </c:pt>
                <c:pt idx="199">
                  <c:v>253.3</c:v>
                </c:pt>
                <c:pt idx="200">
                  <c:v>253.68</c:v>
                </c:pt>
                <c:pt idx="201">
                  <c:v>254.05</c:v>
                </c:pt>
                <c:pt idx="202">
                  <c:v>254.43</c:v>
                </c:pt>
                <c:pt idx="203">
                  <c:v>254.8</c:v>
                </c:pt>
                <c:pt idx="204">
                  <c:v>255.18</c:v>
                </c:pt>
                <c:pt idx="205">
                  <c:v>255.55</c:v>
                </c:pt>
                <c:pt idx="206">
                  <c:v>255.93</c:v>
                </c:pt>
                <c:pt idx="207">
                  <c:v>256.3</c:v>
                </c:pt>
                <c:pt idx="208">
                  <c:v>256.68</c:v>
                </c:pt>
                <c:pt idx="209">
                  <c:v>257.05</c:v>
                </c:pt>
                <c:pt idx="210">
                  <c:v>257.43</c:v>
                </c:pt>
                <c:pt idx="211">
                  <c:v>257.8</c:v>
                </c:pt>
                <c:pt idx="212">
                  <c:v>258.18</c:v>
                </c:pt>
                <c:pt idx="213">
                  <c:v>258.55</c:v>
                </c:pt>
                <c:pt idx="214">
                  <c:v>258.93</c:v>
                </c:pt>
                <c:pt idx="215">
                  <c:v>259.3</c:v>
                </c:pt>
                <c:pt idx="216">
                  <c:v>259.68</c:v>
                </c:pt>
                <c:pt idx="217">
                  <c:v>260.05</c:v>
                </c:pt>
                <c:pt idx="218">
                  <c:v>260.43</c:v>
                </c:pt>
                <c:pt idx="219">
                  <c:v>260.8</c:v>
                </c:pt>
                <c:pt idx="220">
                  <c:v>261.18</c:v>
                </c:pt>
                <c:pt idx="221">
                  <c:v>261.55</c:v>
                </c:pt>
                <c:pt idx="222">
                  <c:v>261.93</c:v>
                </c:pt>
                <c:pt idx="223">
                  <c:v>262.3</c:v>
                </c:pt>
                <c:pt idx="224">
                  <c:v>262.68</c:v>
                </c:pt>
                <c:pt idx="225">
                  <c:v>263.05</c:v>
                </c:pt>
                <c:pt idx="226">
                  <c:v>263.43</c:v>
                </c:pt>
                <c:pt idx="227">
                  <c:v>263.8</c:v>
                </c:pt>
                <c:pt idx="228">
                  <c:v>264.18</c:v>
                </c:pt>
                <c:pt idx="229">
                  <c:v>264.55</c:v>
                </c:pt>
                <c:pt idx="230">
                  <c:v>264.93</c:v>
                </c:pt>
                <c:pt idx="231">
                  <c:v>265.3</c:v>
                </c:pt>
                <c:pt idx="232">
                  <c:v>265.67</c:v>
                </c:pt>
                <c:pt idx="233">
                  <c:v>266.05</c:v>
                </c:pt>
                <c:pt idx="234">
                  <c:v>266.42</c:v>
                </c:pt>
                <c:pt idx="235">
                  <c:v>266.8</c:v>
                </c:pt>
                <c:pt idx="236">
                  <c:v>267.17</c:v>
                </c:pt>
                <c:pt idx="237">
                  <c:v>267.55</c:v>
                </c:pt>
                <c:pt idx="238">
                  <c:v>267.92</c:v>
                </c:pt>
                <c:pt idx="239">
                  <c:v>268.29000000000002</c:v>
                </c:pt>
                <c:pt idx="240">
                  <c:v>268.67</c:v>
                </c:pt>
                <c:pt idx="241">
                  <c:v>269.04000000000002</c:v>
                </c:pt>
                <c:pt idx="242">
                  <c:v>269.42</c:v>
                </c:pt>
                <c:pt idx="243">
                  <c:v>269.79000000000002</c:v>
                </c:pt>
                <c:pt idx="244">
                  <c:v>270.16000000000003</c:v>
                </c:pt>
                <c:pt idx="245">
                  <c:v>270.54000000000002</c:v>
                </c:pt>
                <c:pt idx="246">
                  <c:v>270.91000000000003</c:v>
                </c:pt>
                <c:pt idx="247">
                  <c:v>271.29000000000002</c:v>
                </c:pt>
                <c:pt idx="248">
                  <c:v>271.66000000000003</c:v>
                </c:pt>
                <c:pt idx="249">
                  <c:v>272.02999999999997</c:v>
                </c:pt>
                <c:pt idx="250">
                  <c:v>272.41000000000003</c:v>
                </c:pt>
                <c:pt idx="251">
                  <c:v>272.77999999999997</c:v>
                </c:pt>
                <c:pt idx="252">
                  <c:v>273.16000000000003</c:v>
                </c:pt>
                <c:pt idx="253">
                  <c:v>273.52999999999997</c:v>
                </c:pt>
                <c:pt idx="254">
                  <c:v>273.89999999999998</c:v>
                </c:pt>
                <c:pt idx="255">
                  <c:v>274.27999999999997</c:v>
                </c:pt>
                <c:pt idx="256">
                  <c:v>274.64999999999998</c:v>
                </c:pt>
                <c:pt idx="257">
                  <c:v>275.02</c:v>
                </c:pt>
                <c:pt idx="258">
                  <c:v>275.39999999999998</c:v>
                </c:pt>
                <c:pt idx="259">
                  <c:v>275.77</c:v>
                </c:pt>
                <c:pt idx="260">
                  <c:v>276.14</c:v>
                </c:pt>
                <c:pt idx="261">
                  <c:v>276.52</c:v>
                </c:pt>
                <c:pt idx="262">
                  <c:v>276.89</c:v>
                </c:pt>
                <c:pt idx="263">
                  <c:v>277.26</c:v>
                </c:pt>
                <c:pt idx="264">
                  <c:v>277.64</c:v>
                </c:pt>
                <c:pt idx="265">
                  <c:v>278.01</c:v>
                </c:pt>
                <c:pt idx="266">
                  <c:v>278.38</c:v>
                </c:pt>
                <c:pt idx="267">
                  <c:v>278.76</c:v>
                </c:pt>
                <c:pt idx="268">
                  <c:v>279.13</c:v>
                </c:pt>
                <c:pt idx="269">
                  <c:v>279.5</c:v>
                </c:pt>
                <c:pt idx="270">
                  <c:v>279.88</c:v>
                </c:pt>
                <c:pt idx="271">
                  <c:v>280.25</c:v>
                </c:pt>
                <c:pt idx="272">
                  <c:v>280.62</c:v>
                </c:pt>
                <c:pt idx="273">
                  <c:v>281</c:v>
                </c:pt>
                <c:pt idx="274">
                  <c:v>281.37</c:v>
                </c:pt>
                <c:pt idx="275">
                  <c:v>281.74</c:v>
                </c:pt>
                <c:pt idx="276">
                  <c:v>282.12</c:v>
                </c:pt>
                <c:pt idx="277">
                  <c:v>282.49</c:v>
                </c:pt>
                <c:pt idx="278">
                  <c:v>282.86</c:v>
                </c:pt>
                <c:pt idx="279">
                  <c:v>283.23</c:v>
                </c:pt>
                <c:pt idx="280">
                  <c:v>283.61</c:v>
                </c:pt>
                <c:pt idx="281">
                  <c:v>283.98</c:v>
                </c:pt>
                <c:pt idx="282">
                  <c:v>284.35000000000002</c:v>
                </c:pt>
                <c:pt idx="283">
                  <c:v>284.73</c:v>
                </c:pt>
                <c:pt idx="284">
                  <c:v>285.10000000000002</c:v>
                </c:pt>
                <c:pt idx="285">
                  <c:v>285.47000000000003</c:v>
                </c:pt>
                <c:pt idx="286">
                  <c:v>285.83999999999997</c:v>
                </c:pt>
                <c:pt idx="287">
                  <c:v>286.22000000000003</c:v>
                </c:pt>
                <c:pt idx="288">
                  <c:v>286.58999999999997</c:v>
                </c:pt>
                <c:pt idx="289">
                  <c:v>286.95999999999998</c:v>
                </c:pt>
                <c:pt idx="290">
                  <c:v>287.33</c:v>
                </c:pt>
                <c:pt idx="291">
                  <c:v>287.70999999999998</c:v>
                </c:pt>
                <c:pt idx="292">
                  <c:v>288.08</c:v>
                </c:pt>
                <c:pt idx="293">
                  <c:v>288.45</c:v>
                </c:pt>
                <c:pt idx="294">
                  <c:v>288.82</c:v>
                </c:pt>
                <c:pt idx="295">
                  <c:v>289.2</c:v>
                </c:pt>
                <c:pt idx="296">
                  <c:v>289.57</c:v>
                </c:pt>
                <c:pt idx="297">
                  <c:v>289.94</c:v>
                </c:pt>
                <c:pt idx="298">
                  <c:v>290.31</c:v>
                </c:pt>
                <c:pt idx="299">
                  <c:v>290.68</c:v>
                </c:pt>
                <c:pt idx="300">
                  <c:v>291.06</c:v>
                </c:pt>
                <c:pt idx="301">
                  <c:v>291.43</c:v>
                </c:pt>
                <c:pt idx="302">
                  <c:v>291.8</c:v>
                </c:pt>
                <c:pt idx="303">
                  <c:v>292.17</c:v>
                </c:pt>
                <c:pt idx="304">
                  <c:v>292.55</c:v>
                </c:pt>
                <c:pt idx="305">
                  <c:v>292.92</c:v>
                </c:pt>
                <c:pt idx="306">
                  <c:v>293.29000000000002</c:v>
                </c:pt>
                <c:pt idx="307">
                  <c:v>293.66000000000003</c:v>
                </c:pt>
                <c:pt idx="308">
                  <c:v>294.02999999999997</c:v>
                </c:pt>
                <c:pt idx="309">
                  <c:v>294.41000000000003</c:v>
                </c:pt>
                <c:pt idx="310">
                  <c:v>294.77999999999997</c:v>
                </c:pt>
                <c:pt idx="311">
                  <c:v>295.14999999999998</c:v>
                </c:pt>
                <c:pt idx="312">
                  <c:v>295.52</c:v>
                </c:pt>
                <c:pt idx="313">
                  <c:v>295.89</c:v>
                </c:pt>
                <c:pt idx="314">
                  <c:v>296.26</c:v>
                </c:pt>
                <c:pt idx="315">
                  <c:v>296.64</c:v>
                </c:pt>
                <c:pt idx="316">
                  <c:v>297.01</c:v>
                </c:pt>
                <c:pt idx="317">
                  <c:v>297.38</c:v>
                </c:pt>
                <c:pt idx="318">
                  <c:v>297.75</c:v>
                </c:pt>
                <c:pt idx="319">
                  <c:v>298.12</c:v>
                </c:pt>
                <c:pt idx="320">
                  <c:v>298.49</c:v>
                </c:pt>
                <c:pt idx="321">
                  <c:v>298.86</c:v>
                </c:pt>
                <c:pt idx="322">
                  <c:v>299.24</c:v>
                </c:pt>
                <c:pt idx="323">
                  <c:v>299.61</c:v>
                </c:pt>
                <c:pt idx="324">
                  <c:v>299.98</c:v>
                </c:pt>
                <c:pt idx="325">
                  <c:v>300.35000000000002</c:v>
                </c:pt>
                <c:pt idx="326">
                  <c:v>300.72000000000003</c:v>
                </c:pt>
                <c:pt idx="327">
                  <c:v>301.08999999999997</c:v>
                </c:pt>
                <c:pt idx="328">
                  <c:v>301.45999999999998</c:v>
                </c:pt>
                <c:pt idx="329">
                  <c:v>301.83999999999997</c:v>
                </c:pt>
                <c:pt idx="330">
                  <c:v>302.20999999999998</c:v>
                </c:pt>
                <c:pt idx="331">
                  <c:v>302.58</c:v>
                </c:pt>
                <c:pt idx="332">
                  <c:v>302.95</c:v>
                </c:pt>
                <c:pt idx="333">
                  <c:v>303.32</c:v>
                </c:pt>
                <c:pt idx="334">
                  <c:v>303.69</c:v>
                </c:pt>
                <c:pt idx="335">
                  <c:v>304.06</c:v>
                </c:pt>
                <c:pt idx="336">
                  <c:v>304.43</c:v>
                </c:pt>
                <c:pt idx="337">
                  <c:v>304.8</c:v>
                </c:pt>
                <c:pt idx="338">
                  <c:v>305.17</c:v>
                </c:pt>
                <c:pt idx="339">
                  <c:v>305.55</c:v>
                </c:pt>
                <c:pt idx="340">
                  <c:v>305.92</c:v>
                </c:pt>
                <c:pt idx="341">
                  <c:v>306.29000000000002</c:v>
                </c:pt>
                <c:pt idx="342">
                  <c:v>306.66000000000003</c:v>
                </c:pt>
                <c:pt idx="343">
                  <c:v>307.02999999999997</c:v>
                </c:pt>
                <c:pt idx="344">
                  <c:v>307.39999999999998</c:v>
                </c:pt>
                <c:pt idx="345">
                  <c:v>307.77</c:v>
                </c:pt>
                <c:pt idx="346">
                  <c:v>308.14</c:v>
                </c:pt>
                <c:pt idx="347">
                  <c:v>308.51</c:v>
                </c:pt>
                <c:pt idx="348">
                  <c:v>308.88</c:v>
                </c:pt>
                <c:pt idx="349">
                  <c:v>309.25</c:v>
                </c:pt>
                <c:pt idx="350">
                  <c:v>309.62</c:v>
                </c:pt>
                <c:pt idx="351">
                  <c:v>309.99</c:v>
                </c:pt>
                <c:pt idx="352">
                  <c:v>310.36</c:v>
                </c:pt>
                <c:pt idx="353">
                  <c:v>310.73</c:v>
                </c:pt>
                <c:pt idx="354">
                  <c:v>311.10000000000002</c:v>
                </c:pt>
                <c:pt idx="355">
                  <c:v>311.47000000000003</c:v>
                </c:pt>
                <c:pt idx="356">
                  <c:v>311.83999999999997</c:v>
                </c:pt>
                <c:pt idx="357">
                  <c:v>312.20999999999998</c:v>
                </c:pt>
                <c:pt idx="358">
                  <c:v>312.58</c:v>
                </c:pt>
                <c:pt idx="359">
                  <c:v>312.95999999999998</c:v>
                </c:pt>
                <c:pt idx="360">
                  <c:v>313.33</c:v>
                </c:pt>
                <c:pt idx="361">
                  <c:v>313.7</c:v>
                </c:pt>
                <c:pt idx="362">
                  <c:v>314.07</c:v>
                </c:pt>
                <c:pt idx="363">
                  <c:v>314.44</c:v>
                </c:pt>
                <c:pt idx="364">
                  <c:v>314.81</c:v>
                </c:pt>
                <c:pt idx="365">
                  <c:v>315.18</c:v>
                </c:pt>
                <c:pt idx="366">
                  <c:v>315.55</c:v>
                </c:pt>
                <c:pt idx="367">
                  <c:v>315.92</c:v>
                </c:pt>
                <c:pt idx="368">
                  <c:v>316.27999999999997</c:v>
                </c:pt>
                <c:pt idx="369">
                  <c:v>316.64999999999998</c:v>
                </c:pt>
                <c:pt idx="370">
                  <c:v>317.02</c:v>
                </c:pt>
                <c:pt idx="371">
                  <c:v>317.39</c:v>
                </c:pt>
                <c:pt idx="372">
                  <c:v>317.76</c:v>
                </c:pt>
                <c:pt idx="373">
                  <c:v>318.13</c:v>
                </c:pt>
                <c:pt idx="374">
                  <c:v>318.5</c:v>
                </c:pt>
                <c:pt idx="375">
                  <c:v>318.87</c:v>
                </c:pt>
                <c:pt idx="376">
                  <c:v>319.24</c:v>
                </c:pt>
                <c:pt idx="377">
                  <c:v>319.61</c:v>
                </c:pt>
                <c:pt idx="378">
                  <c:v>319.98</c:v>
                </c:pt>
                <c:pt idx="379">
                  <c:v>320.35000000000002</c:v>
                </c:pt>
                <c:pt idx="380">
                  <c:v>320.72000000000003</c:v>
                </c:pt>
                <c:pt idx="381">
                  <c:v>321.08999999999997</c:v>
                </c:pt>
                <c:pt idx="382">
                  <c:v>321.45999999999998</c:v>
                </c:pt>
                <c:pt idx="383">
                  <c:v>321.83</c:v>
                </c:pt>
                <c:pt idx="384">
                  <c:v>322.2</c:v>
                </c:pt>
                <c:pt idx="385">
                  <c:v>322.57</c:v>
                </c:pt>
                <c:pt idx="386">
                  <c:v>322.94</c:v>
                </c:pt>
                <c:pt idx="387">
                  <c:v>323.31</c:v>
                </c:pt>
                <c:pt idx="388">
                  <c:v>323.67</c:v>
                </c:pt>
                <c:pt idx="389">
                  <c:v>324.04000000000002</c:v>
                </c:pt>
                <c:pt idx="390">
                  <c:v>324.41000000000003</c:v>
                </c:pt>
                <c:pt idx="391">
                  <c:v>324.77999999999997</c:v>
                </c:pt>
                <c:pt idx="392">
                  <c:v>325.14999999999998</c:v>
                </c:pt>
                <c:pt idx="393">
                  <c:v>325.52</c:v>
                </c:pt>
                <c:pt idx="394">
                  <c:v>325.89</c:v>
                </c:pt>
                <c:pt idx="395">
                  <c:v>326.26</c:v>
                </c:pt>
                <c:pt idx="396">
                  <c:v>326.63</c:v>
                </c:pt>
                <c:pt idx="397">
                  <c:v>327</c:v>
                </c:pt>
                <c:pt idx="398">
                  <c:v>327.36</c:v>
                </c:pt>
                <c:pt idx="399">
                  <c:v>327.73</c:v>
                </c:pt>
                <c:pt idx="400">
                  <c:v>328.1</c:v>
                </c:pt>
                <c:pt idx="401">
                  <c:v>328.47</c:v>
                </c:pt>
                <c:pt idx="402">
                  <c:v>328.84</c:v>
                </c:pt>
                <c:pt idx="403">
                  <c:v>329.21</c:v>
                </c:pt>
                <c:pt idx="404">
                  <c:v>329.58</c:v>
                </c:pt>
                <c:pt idx="405">
                  <c:v>329.95</c:v>
                </c:pt>
                <c:pt idx="406">
                  <c:v>330.31</c:v>
                </c:pt>
                <c:pt idx="407">
                  <c:v>330.68</c:v>
                </c:pt>
                <c:pt idx="408">
                  <c:v>331.05</c:v>
                </c:pt>
                <c:pt idx="409">
                  <c:v>331.42</c:v>
                </c:pt>
                <c:pt idx="410">
                  <c:v>331.79</c:v>
                </c:pt>
                <c:pt idx="411">
                  <c:v>332.16</c:v>
                </c:pt>
                <c:pt idx="412">
                  <c:v>332.52</c:v>
                </c:pt>
                <c:pt idx="413">
                  <c:v>332.89</c:v>
                </c:pt>
                <c:pt idx="414">
                  <c:v>333.26</c:v>
                </c:pt>
                <c:pt idx="415">
                  <c:v>333.63</c:v>
                </c:pt>
                <c:pt idx="416">
                  <c:v>334</c:v>
                </c:pt>
                <c:pt idx="417">
                  <c:v>334.37</c:v>
                </c:pt>
                <c:pt idx="418">
                  <c:v>334.73</c:v>
                </c:pt>
                <c:pt idx="419">
                  <c:v>335.1</c:v>
                </c:pt>
                <c:pt idx="420">
                  <c:v>335.47</c:v>
                </c:pt>
                <c:pt idx="421">
                  <c:v>335.84</c:v>
                </c:pt>
                <c:pt idx="422">
                  <c:v>336.21</c:v>
                </c:pt>
                <c:pt idx="423">
                  <c:v>336.57</c:v>
                </c:pt>
                <c:pt idx="424">
                  <c:v>336.94</c:v>
                </c:pt>
                <c:pt idx="425">
                  <c:v>337.31</c:v>
                </c:pt>
                <c:pt idx="426">
                  <c:v>337.68</c:v>
                </c:pt>
                <c:pt idx="427">
                  <c:v>338.05</c:v>
                </c:pt>
                <c:pt idx="428">
                  <c:v>338.41</c:v>
                </c:pt>
                <c:pt idx="429">
                  <c:v>338.78</c:v>
                </c:pt>
                <c:pt idx="430">
                  <c:v>339.15</c:v>
                </c:pt>
                <c:pt idx="431">
                  <c:v>339.52</c:v>
                </c:pt>
                <c:pt idx="432">
                  <c:v>339.88</c:v>
                </c:pt>
                <c:pt idx="433">
                  <c:v>340.25</c:v>
                </c:pt>
                <c:pt idx="434">
                  <c:v>340.62</c:v>
                </c:pt>
                <c:pt idx="435">
                  <c:v>340.99</c:v>
                </c:pt>
                <c:pt idx="436">
                  <c:v>341.35</c:v>
                </c:pt>
                <c:pt idx="437">
                  <c:v>341.72</c:v>
                </c:pt>
                <c:pt idx="438">
                  <c:v>342.09</c:v>
                </c:pt>
                <c:pt idx="439">
                  <c:v>342.46</c:v>
                </c:pt>
                <c:pt idx="440">
                  <c:v>342.82</c:v>
                </c:pt>
                <c:pt idx="441">
                  <c:v>343.19</c:v>
                </c:pt>
                <c:pt idx="442">
                  <c:v>343.56</c:v>
                </c:pt>
                <c:pt idx="443">
                  <c:v>343.93</c:v>
                </c:pt>
                <c:pt idx="444">
                  <c:v>344.29</c:v>
                </c:pt>
                <c:pt idx="445">
                  <c:v>344.66</c:v>
                </c:pt>
                <c:pt idx="446">
                  <c:v>345.03</c:v>
                </c:pt>
                <c:pt idx="447">
                  <c:v>345.39</c:v>
                </c:pt>
                <c:pt idx="448">
                  <c:v>345.76</c:v>
                </c:pt>
                <c:pt idx="449">
                  <c:v>346.13</c:v>
                </c:pt>
                <c:pt idx="450">
                  <c:v>346.49</c:v>
                </c:pt>
                <c:pt idx="451">
                  <c:v>346.86</c:v>
                </c:pt>
                <c:pt idx="452">
                  <c:v>347.23</c:v>
                </c:pt>
                <c:pt idx="453">
                  <c:v>347.6</c:v>
                </c:pt>
                <c:pt idx="454">
                  <c:v>347.96</c:v>
                </c:pt>
                <c:pt idx="455">
                  <c:v>348.33</c:v>
                </c:pt>
                <c:pt idx="456">
                  <c:v>348.7</c:v>
                </c:pt>
                <c:pt idx="457">
                  <c:v>349.06</c:v>
                </c:pt>
                <c:pt idx="458">
                  <c:v>349.43</c:v>
                </c:pt>
                <c:pt idx="459">
                  <c:v>349.8</c:v>
                </c:pt>
                <c:pt idx="460">
                  <c:v>350.16</c:v>
                </c:pt>
                <c:pt idx="461">
                  <c:v>350.53</c:v>
                </c:pt>
                <c:pt idx="462">
                  <c:v>350.9</c:v>
                </c:pt>
                <c:pt idx="463">
                  <c:v>351.26</c:v>
                </c:pt>
                <c:pt idx="464">
                  <c:v>351.63</c:v>
                </c:pt>
                <c:pt idx="465">
                  <c:v>352</c:v>
                </c:pt>
                <c:pt idx="466">
                  <c:v>352.36</c:v>
                </c:pt>
                <c:pt idx="467">
                  <c:v>352.73</c:v>
                </c:pt>
                <c:pt idx="468">
                  <c:v>353.09</c:v>
                </c:pt>
                <c:pt idx="469">
                  <c:v>353.46</c:v>
                </c:pt>
                <c:pt idx="470">
                  <c:v>353.83</c:v>
                </c:pt>
                <c:pt idx="471">
                  <c:v>354.19</c:v>
                </c:pt>
                <c:pt idx="472">
                  <c:v>354.56</c:v>
                </c:pt>
                <c:pt idx="473">
                  <c:v>354.93</c:v>
                </c:pt>
                <c:pt idx="474">
                  <c:v>355.29</c:v>
                </c:pt>
                <c:pt idx="475">
                  <c:v>355.66</c:v>
                </c:pt>
                <c:pt idx="476">
                  <c:v>356.02</c:v>
                </c:pt>
                <c:pt idx="477">
                  <c:v>356.39</c:v>
                </c:pt>
                <c:pt idx="478">
                  <c:v>356.76</c:v>
                </c:pt>
                <c:pt idx="479">
                  <c:v>357.12</c:v>
                </c:pt>
                <c:pt idx="480">
                  <c:v>357.49</c:v>
                </c:pt>
                <c:pt idx="481">
                  <c:v>357.85</c:v>
                </c:pt>
                <c:pt idx="482">
                  <c:v>358.22</c:v>
                </c:pt>
                <c:pt idx="483">
                  <c:v>358.59</c:v>
                </c:pt>
                <c:pt idx="484">
                  <c:v>358.95</c:v>
                </c:pt>
                <c:pt idx="485">
                  <c:v>359.32</c:v>
                </c:pt>
                <c:pt idx="486">
                  <c:v>359.68</c:v>
                </c:pt>
                <c:pt idx="487">
                  <c:v>360.05</c:v>
                </c:pt>
                <c:pt idx="488">
                  <c:v>360.41</c:v>
                </c:pt>
                <c:pt idx="489">
                  <c:v>360.78</c:v>
                </c:pt>
                <c:pt idx="490">
                  <c:v>361.15</c:v>
                </c:pt>
                <c:pt idx="491">
                  <c:v>361.51</c:v>
                </c:pt>
                <c:pt idx="492">
                  <c:v>361.88</c:v>
                </c:pt>
                <c:pt idx="493">
                  <c:v>362.24</c:v>
                </c:pt>
                <c:pt idx="494">
                  <c:v>362.61</c:v>
                </c:pt>
                <c:pt idx="495">
                  <c:v>362.97</c:v>
                </c:pt>
                <c:pt idx="496">
                  <c:v>363.34</c:v>
                </c:pt>
                <c:pt idx="497">
                  <c:v>363.7</c:v>
                </c:pt>
                <c:pt idx="498">
                  <c:v>364.07</c:v>
                </c:pt>
                <c:pt idx="499">
                  <c:v>364.43</c:v>
                </c:pt>
                <c:pt idx="500">
                  <c:v>364.8</c:v>
                </c:pt>
                <c:pt idx="501">
                  <c:v>365.16</c:v>
                </c:pt>
                <c:pt idx="502">
                  <c:v>365.53</c:v>
                </c:pt>
                <c:pt idx="503">
                  <c:v>365.89</c:v>
                </c:pt>
                <c:pt idx="504">
                  <c:v>366.26</c:v>
                </c:pt>
                <c:pt idx="505">
                  <c:v>366.62</c:v>
                </c:pt>
                <c:pt idx="506">
                  <c:v>366.99</c:v>
                </c:pt>
                <c:pt idx="507">
                  <c:v>367.35</c:v>
                </c:pt>
                <c:pt idx="508">
                  <c:v>367.72</c:v>
                </c:pt>
                <c:pt idx="509">
                  <c:v>368.08</c:v>
                </c:pt>
                <c:pt idx="510">
                  <c:v>368.45</c:v>
                </c:pt>
                <c:pt idx="511">
                  <c:v>368.81</c:v>
                </c:pt>
                <c:pt idx="512">
                  <c:v>369.18</c:v>
                </c:pt>
                <c:pt idx="513">
                  <c:v>369.54</c:v>
                </c:pt>
                <c:pt idx="514">
                  <c:v>369.91</c:v>
                </c:pt>
                <c:pt idx="515">
                  <c:v>370.27</c:v>
                </c:pt>
                <c:pt idx="516">
                  <c:v>370.64</c:v>
                </c:pt>
                <c:pt idx="517">
                  <c:v>371</c:v>
                </c:pt>
                <c:pt idx="518">
                  <c:v>371.37</c:v>
                </c:pt>
                <c:pt idx="519">
                  <c:v>371.73</c:v>
                </c:pt>
                <c:pt idx="520">
                  <c:v>372.1</c:v>
                </c:pt>
                <c:pt idx="521">
                  <c:v>372.46</c:v>
                </c:pt>
                <c:pt idx="522">
                  <c:v>372.82</c:v>
                </c:pt>
                <c:pt idx="523">
                  <c:v>373.19</c:v>
                </c:pt>
                <c:pt idx="524">
                  <c:v>373.55</c:v>
                </c:pt>
                <c:pt idx="525">
                  <c:v>373.92</c:v>
                </c:pt>
                <c:pt idx="526">
                  <c:v>374.28</c:v>
                </c:pt>
                <c:pt idx="527">
                  <c:v>374.65</c:v>
                </c:pt>
                <c:pt idx="528">
                  <c:v>375.01</c:v>
                </c:pt>
                <c:pt idx="529">
                  <c:v>375.37</c:v>
                </c:pt>
                <c:pt idx="530">
                  <c:v>375.74</c:v>
                </c:pt>
                <c:pt idx="531">
                  <c:v>376.1</c:v>
                </c:pt>
                <c:pt idx="532">
                  <c:v>376.47</c:v>
                </c:pt>
                <c:pt idx="533">
                  <c:v>376.83</c:v>
                </c:pt>
                <c:pt idx="534">
                  <c:v>377.19</c:v>
                </c:pt>
                <c:pt idx="535">
                  <c:v>377.56</c:v>
                </c:pt>
                <c:pt idx="536">
                  <c:v>377.92</c:v>
                </c:pt>
                <c:pt idx="537">
                  <c:v>378.29</c:v>
                </c:pt>
                <c:pt idx="538">
                  <c:v>378.65</c:v>
                </c:pt>
                <c:pt idx="539">
                  <c:v>379.01</c:v>
                </c:pt>
                <c:pt idx="540">
                  <c:v>379.38</c:v>
                </c:pt>
                <c:pt idx="541">
                  <c:v>379.74</c:v>
                </c:pt>
                <c:pt idx="542">
                  <c:v>380.11</c:v>
                </c:pt>
                <c:pt idx="543">
                  <c:v>380.47</c:v>
                </c:pt>
                <c:pt idx="544">
                  <c:v>380.83</c:v>
                </c:pt>
                <c:pt idx="545">
                  <c:v>381.2</c:v>
                </c:pt>
                <c:pt idx="546">
                  <c:v>381.56</c:v>
                </c:pt>
                <c:pt idx="547">
                  <c:v>381.92</c:v>
                </c:pt>
                <c:pt idx="548">
                  <c:v>382.29</c:v>
                </c:pt>
                <c:pt idx="549">
                  <c:v>382.65</c:v>
                </c:pt>
                <c:pt idx="550">
                  <c:v>383.01</c:v>
                </c:pt>
                <c:pt idx="551">
                  <c:v>383.38</c:v>
                </c:pt>
                <c:pt idx="552">
                  <c:v>383.74</c:v>
                </c:pt>
                <c:pt idx="553">
                  <c:v>384.1</c:v>
                </c:pt>
                <c:pt idx="554">
                  <c:v>384.47</c:v>
                </c:pt>
                <c:pt idx="555">
                  <c:v>384.83</c:v>
                </c:pt>
                <c:pt idx="556">
                  <c:v>385.19</c:v>
                </c:pt>
                <c:pt idx="557">
                  <c:v>385.56</c:v>
                </c:pt>
                <c:pt idx="558">
                  <c:v>385.92</c:v>
                </c:pt>
                <c:pt idx="559">
                  <c:v>386.28</c:v>
                </c:pt>
                <c:pt idx="560">
                  <c:v>386.65</c:v>
                </c:pt>
                <c:pt idx="561">
                  <c:v>387.01</c:v>
                </c:pt>
                <c:pt idx="562">
                  <c:v>387.37</c:v>
                </c:pt>
                <c:pt idx="563">
                  <c:v>387.73</c:v>
                </c:pt>
                <c:pt idx="564">
                  <c:v>388.1</c:v>
                </c:pt>
                <c:pt idx="565">
                  <c:v>388.46</c:v>
                </c:pt>
                <c:pt idx="566">
                  <c:v>388.82</c:v>
                </c:pt>
                <c:pt idx="567">
                  <c:v>389.19</c:v>
                </c:pt>
                <c:pt idx="568">
                  <c:v>389.55</c:v>
                </c:pt>
                <c:pt idx="569">
                  <c:v>389.91</c:v>
                </c:pt>
                <c:pt idx="570">
                  <c:v>390.27</c:v>
                </c:pt>
                <c:pt idx="571">
                  <c:v>390.64</c:v>
                </c:pt>
                <c:pt idx="572">
                  <c:v>391</c:v>
                </c:pt>
                <c:pt idx="573">
                  <c:v>391.36</c:v>
                </c:pt>
                <c:pt idx="574">
                  <c:v>391.72</c:v>
                </c:pt>
                <c:pt idx="575">
                  <c:v>392.09</c:v>
                </c:pt>
                <c:pt idx="576">
                  <c:v>392.45</c:v>
                </c:pt>
                <c:pt idx="577">
                  <c:v>392.81</c:v>
                </c:pt>
                <c:pt idx="578">
                  <c:v>393.17</c:v>
                </c:pt>
                <c:pt idx="579">
                  <c:v>393.54</c:v>
                </c:pt>
                <c:pt idx="580">
                  <c:v>393.9</c:v>
                </c:pt>
                <c:pt idx="581">
                  <c:v>394.26</c:v>
                </c:pt>
                <c:pt idx="582">
                  <c:v>394.62</c:v>
                </c:pt>
                <c:pt idx="583">
                  <c:v>394.98</c:v>
                </c:pt>
                <c:pt idx="584">
                  <c:v>395.35</c:v>
                </c:pt>
                <c:pt idx="585">
                  <c:v>395.71</c:v>
                </c:pt>
                <c:pt idx="586">
                  <c:v>396.07</c:v>
                </c:pt>
                <c:pt idx="587">
                  <c:v>396.43</c:v>
                </c:pt>
                <c:pt idx="588">
                  <c:v>396.79</c:v>
                </c:pt>
                <c:pt idx="589">
                  <c:v>397.16</c:v>
                </c:pt>
                <c:pt idx="590">
                  <c:v>397.52</c:v>
                </c:pt>
                <c:pt idx="591">
                  <c:v>397.88</c:v>
                </c:pt>
                <c:pt idx="592">
                  <c:v>398.24</c:v>
                </c:pt>
                <c:pt idx="593">
                  <c:v>398.6</c:v>
                </c:pt>
                <c:pt idx="594">
                  <c:v>398.97</c:v>
                </c:pt>
                <c:pt idx="595">
                  <c:v>399.33</c:v>
                </c:pt>
                <c:pt idx="596">
                  <c:v>399.69</c:v>
                </c:pt>
                <c:pt idx="597">
                  <c:v>400.05</c:v>
                </c:pt>
                <c:pt idx="598">
                  <c:v>400.41</c:v>
                </c:pt>
                <c:pt idx="599">
                  <c:v>400.77</c:v>
                </c:pt>
                <c:pt idx="600">
                  <c:v>401.14</c:v>
                </c:pt>
                <c:pt idx="601">
                  <c:v>401.5</c:v>
                </c:pt>
                <c:pt idx="602">
                  <c:v>401.86</c:v>
                </c:pt>
                <c:pt idx="603">
                  <c:v>402.22</c:v>
                </c:pt>
                <c:pt idx="604">
                  <c:v>402.58</c:v>
                </c:pt>
                <c:pt idx="605">
                  <c:v>402.94</c:v>
                </c:pt>
                <c:pt idx="606">
                  <c:v>403.3</c:v>
                </c:pt>
                <c:pt idx="607">
                  <c:v>403.67</c:v>
                </c:pt>
                <c:pt idx="608">
                  <c:v>404.03</c:v>
                </c:pt>
                <c:pt idx="609">
                  <c:v>404.39</c:v>
                </c:pt>
                <c:pt idx="610">
                  <c:v>404.75</c:v>
                </c:pt>
                <c:pt idx="611">
                  <c:v>405.11</c:v>
                </c:pt>
                <c:pt idx="612">
                  <c:v>405.47</c:v>
                </c:pt>
                <c:pt idx="613">
                  <c:v>405.83</c:v>
                </c:pt>
                <c:pt idx="614">
                  <c:v>406.19</c:v>
                </c:pt>
                <c:pt idx="615">
                  <c:v>406.55</c:v>
                </c:pt>
                <c:pt idx="616">
                  <c:v>406.92</c:v>
                </c:pt>
                <c:pt idx="617">
                  <c:v>407.28</c:v>
                </c:pt>
                <c:pt idx="618">
                  <c:v>407.64</c:v>
                </c:pt>
                <c:pt idx="619">
                  <c:v>408</c:v>
                </c:pt>
                <c:pt idx="620">
                  <c:v>408.36</c:v>
                </c:pt>
                <c:pt idx="621">
                  <c:v>408.72</c:v>
                </c:pt>
                <c:pt idx="622">
                  <c:v>409.08</c:v>
                </c:pt>
                <c:pt idx="623">
                  <c:v>409.44</c:v>
                </c:pt>
                <c:pt idx="624">
                  <c:v>409.8</c:v>
                </c:pt>
                <c:pt idx="625">
                  <c:v>410.16</c:v>
                </c:pt>
                <c:pt idx="626">
                  <c:v>410.52</c:v>
                </c:pt>
                <c:pt idx="627">
                  <c:v>410.88</c:v>
                </c:pt>
                <c:pt idx="628">
                  <c:v>411.24</c:v>
                </c:pt>
                <c:pt idx="629">
                  <c:v>411.6</c:v>
                </c:pt>
                <c:pt idx="630">
                  <c:v>411.96</c:v>
                </c:pt>
                <c:pt idx="631">
                  <c:v>412.33</c:v>
                </c:pt>
                <c:pt idx="632">
                  <c:v>412.69</c:v>
                </c:pt>
                <c:pt idx="633">
                  <c:v>413.05</c:v>
                </c:pt>
                <c:pt idx="634">
                  <c:v>413.41</c:v>
                </c:pt>
                <c:pt idx="635">
                  <c:v>413.77</c:v>
                </c:pt>
                <c:pt idx="636">
                  <c:v>414.13</c:v>
                </c:pt>
                <c:pt idx="637">
                  <c:v>414.49</c:v>
                </c:pt>
                <c:pt idx="638">
                  <c:v>414.85</c:v>
                </c:pt>
                <c:pt idx="639">
                  <c:v>415.21</c:v>
                </c:pt>
                <c:pt idx="640">
                  <c:v>415.57</c:v>
                </c:pt>
                <c:pt idx="641">
                  <c:v>415.93</c:v>
                </c:pt>
                <c:pt idx="642">
                  <c:v>416.29</c:v>
                </c:pt>
                <c:pt idx="643">
                  <c:v>416.65</c:v>
                </c:pt>
                <c:pt idx="644">
                  <c:v>417.01</c:v>
                </c:pt>
                <c:pt idx="645">
                  <c:v>417.37</c:v>
                </c:pt>
                <c:pt idx="646">
                  <c:v>417.73</c:v>
                </c:pt>
                <c:pt idx="647">
                  <c:v>418.09</c:v>
                </c:pt>
                <c:pt idx="648">
                  <c:v>418.45</c:v>
                </c:pt>
                <c:pt idx="649">
                  <c:v>418.81</c:v>
                </c:pt>
                <c:pt idx="650">
                  <c:v>419.17</c:v>
                </c:pt>
                <c:pt idx="651">
                  <c:v>419.53</c:v>
                </c:pt>
                <c:pt idx="652">
                  <c:v>419.88</c:v>
                </c:pt>
                <c:pt idx="653">
                  <c:v>420.24</c:v>
                </c:pt>
                <c:pt idx="654">
                  <c:v>420.6</c:v>
                </c:pt>
                <c:pt idx="655">
                  <c:v>420.96</c:v>
                </c:pt>
                <c:pt idx="656">
                  <c:v>421.32</c:v>
                </c:pt>
                <c:pt idx="657">
                  <c:v>421.68</c:v>
                </c:pt>
                <c:pt idx="658">
                  <c:v>422.04</c:v>
                </c:pt>
                <c:pt idx="659">
                  <c:v>422.4</c:v>
                </c:pt>
                <c:pt idx="660">
                  <c:v>422.76</c:v>
                </c:pt>
                <c:pt idx="661">
                  <c:v>423.12</c:v>
                </c:pt>
                <c:pt idx="662">
                  <c:v>423.48</c:v>
                </c:pt>
                <c:pt idx="663">
                  <c:v>423.84</c:v>
                </c:pt>
                <c:pt idx="664">
                  <c:v>424.2</c:v>
                </c:pt>
                <c:pt idx="665">
                  <c:v>424.56</c:v>
                </c:pt>
                <c:pt idx="666">
                  <c:v>424.91</c:v>
                </c:pt>
                <c:pt idx="667">
                  <c:v>425.27</c:v>
                </c:pt>
                <c:pt idx="668">
                  <c:v>425.63</c:v>
                </c:pt>
                <c:pt idx="669">
                  <c:v>425.99</c:v>
                </c:pt>
                <c:pt idx="670">
                  <c:v>426.35</c:v>
                </c:pt>
                <c:pt idx="671">
                  <c:v>426.71</c:v>
                </c:pt>
                <c:pt idx="672">
                  <c:v>427.07</c:v>
                </c:pt>
                <c:pt idx="673">
                  <c:v>427.43</c:v>
                </c:pt>
                <c:pt idx="674">
                  <c:v>427.79</c:v>
                </c:pt>
                <c:pt idx="675">
                  <c:v>428.14</c:v>
                </c:pt>
                <c:pt idx="676">
                  <c:v>428.5</c:v>
                </c:pt>
                <c:pt idx="677">
                  <c:v>428.86</c:v>
                </c:pt>
                <c:pt idx="678">
                  <c:v>429.22</c:v>
                </c:pt>
                <c:pt idx="679">
                  <c:v>429.58</c:v>
                </c:pt>
                <c:pt idx="680">
                  <c:v>429.94</c:v>
                </c:pt>
                <c:pt idx="681">
                  <c:v>430.3</c:v>
                </c:pt>
                <c:pt idx="682">
                  <c:v>430.65</c:v>
                </c:pt>
                <c:pt idx="683">
                  <c:v>431.01</c:v>
                </c:pt>
                <c:pt idx="684">
                  <c:v>431.37</c:v>
                </c:pt>
                <c:pt idx="685">
                  <c:v>431.73</c:v>
                </c:pt>
                <c:pt idx="686">
                  <c:v>432.09</c:v>
                </c:pt>
                <c:pt idx="687">
                  <c:v>432.45</c:v>
                </c:pt>
                <c:pt idx="688">
                  <c:v>432.8</c:v>
                </c:pt>
                <c:pt idx="689">
                  <c:v>433.16</c:v>
                </c:pt>
                <c:pt idx="690">
                  <c:v>433.52</c:v>
                </c:pt>
                <c:pt idx="691">
                  <c:v>433.88</c:v>
                </c:pt>
                <c:pt idx="692">
                  <c:v>434.24</c:v>
                </c:pt>
                <c:pt idx="693">
                  <c:v>434.6</c:v>
                </c:pt>
                <c:pt idx="694">
                  <c:v>434.95</c:v>
                </c:pt>
                <c:pt idx="695">
                  <c:v>435.31</c:v>
                </c:pt>
                <c:pt idx="696">
                  <c:v>435.67</c:v>
                </c:pt>
                <c:pt idx="697">
                  <c:v>436.03</c:v>
                </c:pt>
                <c:pt idx="698">
                  <c:v>436.38</c:v>
                </c:pt>
                <c:pt idx="699">
                  <c:v>436.74</c:v>
                </c:pt>
                <c:pt idx="700">
                  <c:v>437.1</c:v>
                </c:pt>
                <c:pt idx="701">
                  <c:v>437.46</c:v>
                </c:pt>
                <c:pt idx="702">
                  <c:v>437.82</c:v>
                </c:pt>
                <c:pt idx="703">
                  <c:v>438.17</c:v>
                </c:pt>
                <c:pt idx="704">
                  <c:v>438.53</c:v>
                </c:pt>
                <c:pt idx="705">
                  <c:v>438.89</c:v>
                </c:pt>
                <c:pt idx="706">
                  <c:v>439.25</c:v>
                </c:pt>
                <c:pt idx="707">
                  <c:v>439.6</c:v>
                </c:pt>
                <c:pt idx="708">
                  <c:v>439.96</c:v>
                </c:pt>
                <c:pt idx="709">
                  <c:v>440.32</c:v>
                </c:pt>
                <c:pt idx="710">
                  <c:v>440.68</c:v>
                </c:pt>
                <c:pt idx="711">
                  <c:v>441.03</c:v>
                </c:pt>
                <c:pt idx="712">
                  <c:v>441.39</c:v>
                </c:pt>
                <c:pt idx="713">
                  <c:v>441.75</c:v>
                </c:pt>
                <c:pt idx="714">
                  <c:v>442.1</c:v>
                </c:pt>
                <c:pt idx="715">
                  <c:v>442.46</c:v>
                </c:pt>
                <c:pt idx="716">
                  <c:v>442.82</c:v>
                </c:pt>
                <c:pt idx="717">
                  <c:v>443.18</c:v>
                </c:pt>
                <c:pt idx="718">
                  <c:v>443.53</c:v>
                </c:pt>
                <c:pt idx="719">
                  <c:v>443.89</c:v>
                </c:pt>
                <c:pt idx="720">
                  <c:v>444.25</c:v>
                </c:pt>
                <c:pt idx="721">
                  <c:v>444.6</c:v>
                </c:pt>
                <c:pt idx="722">
                  <c:v>444.96</c:v>
                </c:pt>
                <c:pt idx="723">
                  <c:v>445.32</c:v>
                </c:pt>
                <c:pt idx="724">
                  <c:v>445.67</c:v>
                </c:pt>
                <c:pt idx="725">
                  <c:v>446.03</c:v>
                </c:pt>
                <c:pt idx="726">
                  <c:v>446.39</c:v>
                </c:pt>
                <c:pt idx="727">
                  <c:v>446.75</c:v>
                </c:pt>
                <c:pt idx="728">
                  <c:v>447.1</c:v>
                </c:pt>
                <c:pt idx="729">
                  <c:v>447.46</c:v>
                </c:pt>
                <c:pt idx="730">
                  <c:v>447.82</c:v>
                </c:pt>
                <c:pt idx="731">
                  <c:v>448.17</c:v>
                </c:pt>
                <c:pt idx="732">
                  <c:v>448.53</c:v>
                </c:pt>
                <c:pt idx="733">
                  <c:v>448.88</c:v>
                </c:pt>
                <c:pt idx="734">
                  <c:v>449.24</c:v>
                </c:pt>
                <c:pt idx="735">
                  <c:v>449.6</c:v>
                </c:pt>
                <c:pt idx="736">
                  <c:v>449.95</c:v>
                </c:pt>
                <c:pt idx="737">
                  <c:v>450.31</c:v>
                </c:pt>
                <c:pt idx="738">
                  <c:v>450.67</c:v>
                </c:pt>
                <c:pt idx="739">
                  <c:v>451.02</c:v>
                </c:pt>
                <c:pt idx="740">
                  <c:v>451.38</c:v>
                </c:pt>
                <c:pt idx="741">
                  <c:v>451.74</c:v>
                </c:pt>
                <c:pt idx="742">
                  <c:v>452.09</c:v>
                </c:pt>
                <c:pt idx="743">
                  <c:v>452.45</c:v>
                </c:pt>
                <c:pt idx="744">
                  <c:v>452.8</c:v>
                </c:pt>
                <c:pt idx="745">
                  <c:v>453.16</c:v>
                </c:pt>
                <c:pt idx="746">
                  <c:v>453.52</c:v>
                </c:pt>
                <c:pt idx="747">
                  <c:v>453.87</c:v>
                </c:pt>
                <c:pt idx="748">
                  <c:v>454.23</c:v>
                </c:pt>
                <c:pt idx="749">
                  <c:v>454.58</c:v>
                </c:pt>
                <c:pt idx="750">
                  <c:v>454.94</c:v>
                </c:pt>
                <c:pt idx="751">
                  <c:v>455.29</c:v>
                </c:pt>
                <c:pt idx="752">
                  <c:v>455.65</c:v>
                </c:pt>
                <c:pt idx="753">
                  <c:v>456.01</c:v>
                </c:pt>
                <c:pt idx="754">
                  <c:v>456.36</c:v>
                </c:pt>
                <c:pt idx="755">
                  <c:v>456.72</c:v>
                </c:pt>
                <c:pt idx="756">
                  <c:v>457.07</c:v>
                </c:pt>
                <c:pt idx="757">
                  <c:v>457.43</c:v>
                </c:pt>
                <c:pt idx="758">
                  <c:v>457.78</c:v>
                </c:pt>
                <c:pt idx="759">
                  <c:v>458.14</c:v>
                </c:pt>
                <c:pt idx="760">
                  <c:v>458.5</c:v>
                </c:pt>
                <c:pt idx="761">
                  <c:v>458.85</c:v>
                </c:pt>
                <c:pt idx="762">
                  <c:v>459.21</c:v>
                </c:pt>
                <c:pt idx="763">
                  <c:v>459.56</c:v>
                </c:pt>
                <c:pt idx="764">
                  <c:v>459.92</c:v>
                </c:pt>
                <c:pt idx="765">
                  <c:v>460.27</c:v>
                </c:pt>
                <c:pt idx="766">
                  <c:v>460.63</c:v>
                </c:pt>
                <c:pt idx="767">
                  <c:v>460.98</c:v>
                </c:pt>
                <c:pt idx="768">
                  <c:v>461.34</c:v>
                </c:pt>
                <c:pt idx="769">
                  <c:v>461.69</c:v>
                </c:pt>
                <c:pt idx="770">
                  <c:v>462.05</c:v>
                </c:pt>
                <c:pt idx="771">
                  <c:v>462.4</c:v>
                </c:pt>
                <c:pt idx="772">
                  <c:v>462.76</c:v>
                </c:pt>
                <c:pt idx="773">
                  <c:v>463.11</c:v>
                </c:pt>
                <c:pt idx="774">
                  <c:v>463.47</c:v>
                </c:pt>
                <c:pt idx="775">
                  <c:v>463.82</c:v>
                </c:pt>
                <c:pt idx="776">
                  <c:v>464.18</c:v>
                </c:pt>
                <c:pt idx="777">
                  <c:v>464.53</c:v>
                </c:pt>
                <c:pt idx="778">
                  <c:v>464.89</c:v>
                </c:pt>
                <c:pt idx="779">
                  <c:v>465.24</c:v>
                </c:pt>
                <c:pt idx="780">
                  <c:v>465.6</c:v>
                </c:pt>
                <c:pt idx="781">
                  <c:v>465.95</c:v>
                </c:pt>
                <c:pt idx="782">
                  <c:v>466.3</c:v>
                </c:pt>
                <c:pt idx="783">
                  <c:v>466.66</c:v>
                </c:pt>
                <c:pt idx="784">
                  <c:v>467.01</c:v>
                </c:pt>
                <c:pt idx="785">
                  <c:v>467.37</c:v>
                </c:pt>
                <c:pt idx="786">
                  <c:v>467.72</c:v>
                </c:pt>
                <c:pt idx="787">
                  <c:v>468.08</c:v>
                </c:pt>
                <c:pt idx="788">
                  <c:v>468.43</c:v>
                </c:pt>
                <c:pt idx="789">
                  <c:v>468.79</c:v>
                </c:pt>
                <c:pt idx="790">
                  <c:v>469.14</c:v>
                </c:pt>
                <c:pt idx="791">
                  <c:v>469.49</c:v>
                </c:pt>
                <c:pt idx="792">
                  <c:v>469.85</c:v>
                </c:pt>
                <c:pt idx="793">
                  <c:v>470.2</c:v>
                </c:pt>
                <c:pt idx="794">
                  <c:v>470.56</c:v>
                </c:pt>
                <c:pt idx="795">
                  <c:v>470.91</c:v>
                </c:pt>
                <c:pt idx="796">
                  <c:v>471.26</c:v>
                </c:pt>
                <c:pt idx="797">
                  <c:v>471.62</c:v>
                </c:pt>
                <c:pt idx="798">
                  <c:v>471.97</c:v>
                </c:pt>
                <c:pt idx="799">
                  <c:v>472.33</c:v>
                </c:pt>
                <c:pt idx="800">
                  <c:v>472.68</c:v>
                </c:pt>
                <c:pt idx="801">
                  <c:v>473.03</c:v>
                </c:pt>
                <c:pt idx="802">
                  <c:v>473.39</c:v>
                </c:pt>
                <c:pt idx="803">
                  <c:v>473.74</c:v>
                </c:pt>
                <c:pt idx="804">
                  <c:v>474.09</c:v>
                </c:pt>
                <c:pt idx="805">
                  <c:v>474.45</c:v>
                </c:pt>
                <c:pt idx="806">
                  <c:v>474.8</c:v>
                </c:pt>
                <c:pt idx="807">
                  <c:v>475.16</c:v>
                </c:pt>
                <c:pt idx="808">
                  <c:v>475.51</c:v>
                </c:pt>
                <c:pt idx="809">
                  <c:v>475.86</c:v>
                </c:pt>
                <c:pt idx="810">
                  <c:v>476.22</c:v>
                </c:pt>
                <c:pt idx="811">
                  <c:v>476.57</c:v>
                </c:pt>
                <c:pt idx="812">
                  <c:v>476.92</c:v>
                </c:pt>
                <c:pt idx="813">
                  <c:v>477.28</c:v>
                </c:pt>
                <c:pt idx="814">
                  <c:v>477.63</c:v>
                </c:pt>
                <c:pt idx="815">
                  <c:v>477.98</c:v>
                </c:pt>
                <c:pt idx="816">
                  <c:v>478.34</c:v>
                </c:pt>
                <c:pt idx="817">
                  <c:v>478.69</c:v>
                </c:pt>
                <c:pt idx="818">
                  <c:v>479.04</c:v>
                </c:pt>
                <c:pt idx="819">
                  <c:v>479.4</c:v>
                </c:pt>
                <c:pt idx="820">
                  <c:v>479.75</c:v>
                </c:pt>
                <c:pt idx="821">
                  <c:v>480.1</c:v>
                </c:pt>
                <c:pt idx="822">
                  <c:v>480.45</c:v>
                </c:pt>
                <c:pt idx="823">
                  <c:v>480.81</c:v>
                </c:pt>
                <c:pt idx="824">
                  <c:v>481.16</c:v>
                </c:pt>
                <c:pt idx="825">
                  <c:v>481.51</c:v>
                </c:pt>
                <c:pt idx="826">
                  <c:v>481.87</c:v>
                </c:pt>
                <c:pt idx="827">
                  <c:v>482.22</c:v>
                </c:pt>
                <c:pt idx="828">
                  <c:v>482.57</c:v>
                </c:pt>
                <c:pt idx="829">
                  <c:v>482.92</c:v>
                </c:pt>
                <c:pt idx="830">
                  <c:v>483.28</c:v>
                </c:pt>
                <c:pt idx="831">
                  <c:v>483.63</c:v>
                </c:pt>
                <c:pt idx="832">
                  <c:v>483.98</c:v>
                </c:pt>
                <c:pt idx="833">
                  <c:v>484.33</c:v>
                </c:pt>
                <c:pt idx="834">
                  <c:v>484.69</c:v>
                </c:pt>
                <c:pt idx="835">
                  <c:v>485.04</c:v>
                </c:pt>
                <c:pt idx="836">
                  <c:v>485.39</c:v>
                </c:pt>
                <c:pt idx="837">
                  <c:v>485.74</c:v>
                </c:pt>
                <c:pt idx="838">
                  <c:v>486.1</c:v>
                </c:pt>
                <c:pt idx="839">
                  <c:v>486.45</c:v>
                </c:pt>
                <c:pt idx="840">
                  <c:v>486.8</c:v>
                </c:pt>
                <c:pt idx="841">
                  <c:v>487.15</c:v>
                </c:pt>
                <c:pt idx="842">
                  <c:v>487.51</c:v>
                </c:pt>
                <c:pt idx="843">
                  <c:v>487.86</c:v>
                </c:pt>
                <c:pt idx="844">
                  <c:v>488.21</c:v>
                </c:pt>
                <c:pt idx="845">
                  <c:v>488.56</c:v>
                </c:pt>
                <c:pt idx="846">
                  <c:v>488.91</c:v>
                </c:pt>
                <c:pt idx="847">
                  <c:v>489.27</c:v>
                </c:pt>
                <c:pt idx="848">
                  <c:v>489.62</c:v>
                </c:pt>
                <c:pt idx="849">
                  <c:v>489.97</c:v>
                </c:pt>
                <c:pt idx="850">
                  <c:v>490.32</c:v>
                </c:pt>
                <c:pt idx="851">
                  <c:v>490.67</c:v>
                </c:pt>
                <c:pt idx="852">
                  <c:v>491.03</c:v>
                </c:pt>
                <c:pt idx="853">
                  <c:v>491.38</c:v>
                </c:pt>
                <c:pt idx="854">
                  <c:v>491.73</c:v>
                </c:pt>
                <c:pt idx="855">
                  <c:v>492.08</c:v>
                </c:pt>
                <c:pt idx="856">
                  <c:v>492.43</c:v>
                </c:pt>
                <c:pt idx="857">
                  <c:v>492.78</c:v>
                </c:pt>
                <c:pt idx="858">
                  <c:v>493.14</c:v>
                </c:pt>
                <c:pt idx="859">
                  <c:v>493.49</c:v>
                </c:pt>
                <c:pt idx="860">
                  <c:v>493.84</c:v>
                </c:pt>
                <c:pt idx="861">
                  <c:v>494.19</c:v>
                </c:pt>
                <c:pt idx="862">
                  <c:v>494.54</c:v>
                </c:pt>
                <c:pt idx="863">
                  <c:v>494.89</c:v>
                </c:pt>
                <c:pt idx="864">
                  <c:v>495.24</c:v>
                </c:pt>
                <c:pt idx="865">
                  <c:v>495.59</c:v>
                </c:pt>
                <c:pt idx="866">
                  <c:v>495.95</c:v>
                </c:pt>
                <c:pt idx="867">
                  <c:v>496.3</c:v>
                </c:pt>
                <c:pt idx="868">
                  <c:v>496.65</c:v>
                </c:pt>
                <c:pt idx="869">
                  <c:v>497</c:v>
                </c:pt>
                <c:pt idx="870">
                  <c:v>497.35</c:v>
                </c:pt>
                <c:pt idx="871">
                  <c:v>497.7</c:v>
                </c:pt>
                <c:pt idx="872">
                  <c:v>498.05</c:v>
                </c:pt>
                <c:pt idx="873">
                  <c:v>498.4</c:v>
                </c:pt>
                <c:pt idx="874">
                  <c:v>498.75</c:v>
                </c:pt>
                <c:pt idx="875">
                  <c:v>499.1</c:v>
                </c:pt>
                <c:pt idx="876">
                  <c:v>499.46</c:v>
                </c:pt>
                <c:pt idx="877">
                  <c:v>499.81</c:v>
                </c:pt>
                <c:pt idx="878">
                  <c:v>500.16</c:v>
                </c:pt>
                <c:pt idx="879">
                  <c:v>500.51</c:v>
                </c:pt>
                <c:pt idx="880">
                  <c:v>500.86</c:v>
                </c:pt>
                <c:pt idx="881">
                  <c:v>501.21</c:v>
                </c:pt>
                <c:pt idx="882">
                  <c:v>501.56</c:v>
                </c:pt>
                <c:pt idx="883">
                  <c:v>501.91</c:v>
                </c:pt>
                <c:pt idx="884">
                  <c:v>502.26</c:v>
                </c:pt>
                <c:pt idx="885">
                  <c:v>502.61</c:v>
                </c:pt>
                <c:pt idx="886">
                  <c:v>502.96</c:v>
                </c:pt>
                <c:pt idx="887">
                  <c:v>503.31</c:v>
                </c:pt>
                <c:pt idx="888">
                  <c:v>503.66</c:v>
                </c:pt>
                <c:pt idx="889">
                  <c:v>504.01</c:v>
                </c:pt>
                <c:pt idx="890">
                  <c:v>504.36</c:v>
                </c:pt>
                <c:pt idx="891">
                  <c:v>504.71</c:v>
                </c:pt>
                <c:pt idx="892">
                  <c:v>505.06</c:v>
                </c:pt>
                <c:pt idx="893">
                  <c:v>505.41</c:v>
                </c:pt>
                <c:pt idx="894">
                  <c:v>505.76</c:v>
                </c:pt>
                <c:pt idx="895">
                  <c:v>506.11</c:v>
                </c:pt>
                <c:pt idx="896">
                  <c:v>506.46</c:v>
                </c:pt>
                <c:pt idx="897">
                  <c:v>506.81</c:v>
                </c:pt>
                <c:pt idx="898">
                  <c:v>507.16</c:v>
                </c:pt>
                <c:pt idx="899">
                  <c:v>507.51</c:v>
                </c:pt>
                <c:pt idx="900">
                  <c:v>507.86</c:v>
                </c:pt>
                <c:pt idx="901">
                  <c:v>508.21</c:v>
                </c:pt>
                <c:pt idx="902">
                  <c:v>508.56</c:v>
                </c:pt>
                <c:pt idx="903">
                  <c:v>508.91</c:v>
                </c:pt>
                <c:pt idx="904">
                  <c:v>509.26</c:v>
                </c:pt>
                <c:pt idx="905">
                  <c:v>509.61</c:v>
                </c:pt>
                <c:pt idx="906">
                  <c:v>509.96</c:v>
                </c:pt>
                <c:pt idx="907">
                  <c:v>510.31</c:v>
                </c:pt>
                <c:pt idx="908">
                  <c:v>510.66</c:v>
                </c:pt>
                <c:pt idx="909">
                  <c:v>511.01</c:v>
                </c:pt>
                <c:pt idx="910">
                  <c:v>511.36</c:v>
                </c:pt>
                <c:pt idx="911">
                  <c:v>511.71</c:v>
                </c:pt>
                <c:pt idx="912">
                  <c:v>512.05999999999995</c:v>
                </c:pt>
                <c:pt idx="913">
                  <c:v>512.41</c:v>
                </c:pt>
                <c:pt idx="914">
                  <c:v>512.76</c:v>
                </c:pt>
                <c:pt idx="915">
                  <c:v>513.11</c:v>
                </c:pt>
                <c:pt idx="916">
                  <c:v>513.45000000000005</c:v>
                </c:pt>
                <c:pt idx="917">
                  <c:v>513.79999999999995</c:v>
                </c:pt>
                <c:pt idx="918">
                  <c:v>514.15</c:v>
                </c:pt>
                <c:pt idx="919">
                  <c:v>514.5</c:v>
                </c:pt>
                <c:pt idx="920">
                  <c:v>514.85</c:v>
                </c:pt>
                <c:pt idx="921">
                  <c:v>515.20000000000005</c:v>
                </c:pt>
                <c:pt idx="922">
                  <c:v>515.54999999999995</c:v>
                </c:pt>
                <c:pt idx="923">
                  <c:v>515.9</c:v>
                </c:pt>
                <c:pt idx="924">
                  <c:v>516.25</c:v>
                </c:pt>
                <c:pt idx="925">
                  <c:v>516.59</c:v>
                </c:pt>
                <c:pt idx="926">
                  <c:v>516.94000000000005</c:v>
                </c:pt>
                <c:pt idx="927">
                  <c:v>517.29</c:v>
                </c:pt>
                <c:pt idx="928">
                  <c:v>517.64</c:v>
                </c:pt>
                <c:pt idx="929">
                  <c:v>517.99</c:v>
                </c:pt>
                <c:pt idx="930">
                  <c:v>518.34</c:v>
                </c:pt>
                <c:pt idx="931">
                  <c:v>518.69000000000005</c:v>
                </c:pt>
                <c:pt idx="932">
                  <c:v>519.04</c:v>
                </c:pt>
                <c:pt idx="933">
                  <c:v>519.38</c:v>
                </c:pt>
                <c:pt idx="934">
                  <c:v>519.73</c:v>
                </c:pt>
                <c:pt idx="935">
                  <c:v>520.08000000000004</c:v>
                </c:pt>
                <c:pt idx="936">
                  <c:v>520.42999999999995</c:v>
                </c:pt>
                <c:pt idx="937">
                  <c:v>520.78</c:v>
                </c:pt>
                <c:pt idx="938">
                  <c:v>521.13</c:v>
                </c:pt>
                <c:pt idx="939">
                  <c:v>521.47</c:v>
                </c:pt>
                <c:pt idx="940">
                  <c:v>521.82000000000005</c:v>
                </c:pt>
                <c:pt idx="941">
                  <c:v>522.16999999999996</c:v>
                </c:pt>
                <c:pt idx="942">
                  <c:v>522.52</c:v>
                </c:pt>
                <c:pt idx="943">
                  <c:v>522.87</c:v>
                </c:pt>
                <c:pt idx="944">
                  <c:v>523.21</c:v>
                </c:pt>
                <c:pt idx="945">
                  <c:v>523.55999999999995</c:v>
                </c:pt>
                <c:pt idx="946">
                  <c:v>523.91</c:v>
                </c:pt>
                <c:pt idx="947">
                  <c:v>524.26</c:v>
                </c:pt>
                <c:pt idx="948">
                  <c:v>524.61</c:v>
                </c:pt>
                <c:pt idx="949">
                  <c:v>524.95000000000005</c:v>
                </c:pt>
                <c:pt idx="950">
                  <c:v>525.29999999999995</c:v>
                </c:pt>
                <c:pt idx="951">
                  <c:v>525.65</c:v>
                </c:pt>
                <c:pt idx="952">
                  <c:v>526</c:v>
                </c:pt>
                <c:pt idx="953">
                  <c:v>526.34</c:v>
                </c:pt>
                <c:pt idx="954">
                  <c:v>526.69000000000005</c:v>
                </c:pt>
                <c:pt idx="955">
                  <c:v>527.04</c:v>
                </c:pt>
                <c:pt idx="956">
                  <c:v>527.39</c:v>
                </c:pt>
                <c:pt idx="957">
                  <c:v>527.73</c:v>
                </c:pt>
                <c:pt idx="958">
                  <c:v>528.08000000000004</c:v>
                </c:pt>
                <c:pt idx="959">
                  <c:v>528.42999999999995</c:v>
                </c:pt>
                <c:pt idx="960">
                  <c:v>528.78</c:v>
                </c:pt>
                <c:pt idx="961">
                  <c:v>529.12</c:v>
                </c:pt>
                <c:pt idx="962">
                  <c:v>529.47</c:v>
                </c:pt>
                <c:pt idx="963">
                  <c:v>529.82000000000005</c:v>
                </c:pt>
                <c:pt idx="964">
                  <c:v>530.16999999999996</c:v>
                </c:pt>
                <c:pt idx="965">
                  <c:v>530.51</c:v>
                </c:pt>
                <c:pt idx="966">
                  <c:v>530.86</c:v>
                </c:pt>
                <c:pt idx="967">
                  <c:v>531.21</c:v>
                </c:pt>
                <c:pt idx="968">
                  <c:v>531.54999999999995</c:v>
                </c:pt>
                <c:pt idx="969">
                  <c:v>531.9</c:v>
                </c:pt>
                <c:pt idx="970">
                  <c:v>532.25</c:v>
                </c:pt>
                <c:pt idx="971">
                  <c:v>532.59</c:v>
                </c:pt>
                <c:pt idx="972">
                  <c:v>532.94000000000005</c:v>
                </c:pt>
                <c:pt idx="973">
                  <c:v>533.29</c:v>
                </c:pt>
                <c:pt idx="974">
                  <c:v>533.64</c:v>
                </c:pt>
                <c:pt idx="975">
                  <c:v>533.98</c:v>
                </c:pt>
                <c:pt idx="976">
                  <c:v>534.33000000000004</c:v>
                </c:pt>
                <c:pt idx="977">
                  <c:v>534.67999999999995</c:v>
                </c:pt>
                <c:pt idx="978">
                  <c:v>535.02</c:v>
                </c:pt>
                <c:pt idx="979">
                  <c:v>535.37</c:v>
                </c:pt>
                <c:pt idx="980">
                  <c:v>535.71</c:v>
                </c:pt>
                <c:pt idx="981">
                  <c:v>536.05999999999995</c:v>
                </c:pt>
                <c:pt idx="982">
                  <c:v>536.41</c:v>
                </c:pt>
                <c:pt idx="983">
                  <c:v>536.75</c:v>
                </c:pt>
                <c:pt idx="984">
                  <c:v>537.1</c:v>
                </c:pt>
                <c:pt idx="985">
                  <c:v>537.45000000000005</c:v>
                </c:pt>
                <c:pt idx="986">
                  <c:v>537.79</c:v>
                </c:pt>
                <c:pt idx="987">
                  <c:v>538.14</c:v>
                </c:pt>
                <c:pt idx="988">
                  <c:v>538.49</c:v>
                </c:pt>
                <c:pt idx="989">
                  <c:v>538.83000000000004</c:v>
                </c:pt>
                <c:pt idx="990">
                  <c:v>539.17999999999995</c:v>
                </c:pt>
                <c:pt idx="991">
                  <c:v>539.52</c:v>
                </c:pt>
                <c:pt idx="992">
                  <c:v>539.87</c:v>
                </c:pt>
                <c:pt idx="993">
                  <c:v>540.22</c:v>
                </c:pt>
                <c:pt idx="994">
                  <c:v>540.55999999999995</c:v>
                </c:pt>
                <c:pt idx="995">
                  <c:v>540.91</c:v>
                </c:pt>
                <c:pt idx="996">
                  <c:v>541.25</c:v>
                </c:pt>
                <c:pt idx="997">
                  <c:v>541.6</c:v>
                </c:pt>
                <c:pt idx="998">
                  <c:v>541.94000000000005</c:v>
                </c:pt>
                <c:pt idx="999">
                  <c:v>542.29</c:v>
                </c:pt>
                <c:pt idx="1000">
                  <c:v>542.64</c:v>
                </c:pt>
                <c:pt idx="1001">
                  <c:v>542.98</c:v>
                </c:pt>
                <c:pt idx="1002">
                  <c:v>543.33000000000004</c:v>
                </c:pt>
                <c:pt idx="1003">
                  <c:v>543.66999999999996</c:v>
                </c:pt>
                <c:pt idx="1004">
                  <c:v>544.02</c:v>
                </c:pt>
                <c:pt idx="1005">
                  <c:v>544.36</c:v>
                </c:pt>
                <c:pt idx="1006">
                  <c:v>544.71</c:v>
                </c:pt>
                <c:pt idx="1007">
                  <c:v>545.04999999999995</c:v>
                </c:pt>
                <c:pt idx="1008">
                  <c:v>545.4</c:v>
                </c:pt>
                <c:pt idx="1009">
                  <c:v>545.75</c:v>
                </c:pt>
                <c:pt idx="1010">
                  <c:v>546.09</c:v>
                </c:pt>
                <c:pt idx="1011">
                  <c:v>546.44000000000005</c:v>
                </c:pt>
                <c:pt idx="1012">
                  <c:v>546.78</c:v>
                </c:pt>
                <c:pt idx="1013">
                  <c:v>547.13</c:v>
                </c:pt>
                <c:pt idx="1014">
                  <c:v>547.47</c:v>
                </c:pt>
                <c:pt idx="1015">
                  <c:v>547.82000000000005</c:v>
                </c:pt>
                <c:pt idx="1016">
                  <c:v>548.16</c:v>
                </c:pt>
                <c:pt idx="1017">
                  <c:v>548.51</c:v>
                </c:pt>
                <c:pt idx="1018">
                  <c:v>548.85</c:v>
                </c:pt>
                <c:pt idx="1019">
                  <c:v>549.20000000000005</c:v>
                </c:pt>
                <c:pt idx="1020">
                  <c:v>549.54</c:v>
                </c:pt>
                <c:pt idx="1021">
                  <c:v>549.89</c:v>
                </c:pt>
                <c:pt idx="1022">
                  <c:v>550.23</c:v>
                </c:pt>
                <c:pt idx="1023">
                  <c:v>550.58000000000004</c:v>
                </c:pt>
                <c:pt idx="1024">
                  <c:v>550.91999999999996</c:v>
                </c:pt>
                <c:pt idx="1025">
                  <c:v>551.26</c:v>
                </c:pt>
                <c:pt idx="1026">
                  <c:v>551.61</c:v>
                </c:pt>
                <c:pt idx="1027">
                  <c:v>551.95000000000005</c:v>
                </c:pt>
                <c:pt idx="1028">
                  <c:v>552.29999999999995</c:v>
                </c:pt>
                <c:pt idx="1029">
                  <c:v>552.64</c:v>
                </c:pt>
                <c:pt idx="1030">
                  <c:v>552.99</c:v>
                </c:pt>
                <c:pt idx="1031">
                  <c:v>553.33000000000004</c:v>
                </c:pt>
                <c:pt idx="1032">
                  <c:v>553.67999999999995</c:v>
                </c:pt>
                <c:pt idx="1033">
                  <c:v>554.02</c:v>
                </c:pt>
                <c:pt idx="1034">
                  <c:v>554.36</c:v>
                </c:pt>
                <c:pt idx="1035">
                  <c:v>554.71</c:v>
                </c:pt>
                <c:pt idx="1036">
                  <c:v>555.04999999999995</c:v>
                </c:pt>
                <c:pt idx="1037">
                  <c:v>555.4</c:v>
                </c:pt>
                <c:pt idx="1038">
                  <c:v>555.74</c:v>
                </c:pt>
                <c:pt idx="1039">
                  <c:v>556.08000000000004</c:v>
                </c:pt>
                <c:pt idx="1040">
                  <c:v>556.42999999999995</c:v>
                </c:pt>
                <c:pt idx="1041">
                  <c:v>556.77</c:v>
                </c:pt>
                <c:pt idx="1042">
                  <c:v>557.12</c:v>
                </c:pt>
                <c:pt idx="1043">
                  <c:v>557.46</c:v>
                </c:pt>
                <c:pt idx="1044">
                  <c:v>557.79999999999995</c:v>
                </c:pt>
                <c:pt idx="1045">
                  <c:v>558.15</c:v>
                </c:pt>
                <c:pt idx="1046">
                  <c:v>558.49</c:v>
                </c:pt>
                <c:pt idx="1047">
                  <c:v>558.84</c:v>
                </c:pt>
                <c:pt idx="1048">
                  <c:v>559.17999999999995</c:v>
                </c:pt>
                <c:pt idx="1049">
                  <c:v>559.52</c:v>
                </c:pt>
                <c:pt idx="1050">
                  <c:v>559.87</c:v>
                </c:pt>
                <c:pt idx="1051">
                  <c:v>560.21</c:v>
                </c:pt>
                <c:pt idx="1052">
                  <c:v>560.54999999999995</c:v>
                </c:pt>
                <c:pt idx="1053">
                  <c:v>560.9</c:v>
                </c:pt>
                <c:pt idx="1054">
                  <c:v>561.24</c:v>
                </c:pt>
                <c:pt idx="1055">
                  <c:v>561.58000000000004</c:v>
                </c:pt>
                <c:pt idx="1056">
                  <c:v>561.92999999999995</c:v>
                </c:pt>
                <c:pt idx="1057">
                  <c:v>562.27</c:v>
                </c:pt>
                <c:pt idx="1058">
                  <c:v>562.61</c:v>
                </c:pt>
                <c:pt idx="1059">
                  <c:v>562.96</c:v>
                </c:pt>
                <c:pt idx="1060">
                  <c:v>563.29999999999995</c:v>
                </c:pt>
                <c:pt idx="1061">
                  <c:v>563.64</c:v>
                </c:pt>
                <c:pt idx="1062">
                  <c:v>563.99</c:v>
                </c:pt>
                <c:pt idx="1063">
                  <c:v>564.33000000000004</c:v>
                </c:pt>
                <c:pt idx="1064">
                  <c:v>564.66999999999996</c:v>
                </c:pt>
                <c:pt idx="1065">
                  <c:v>565.01</c:v>
                </c:pt>
                <c:pt idx="1066">
                  <c:v>565.36</c:v>
                </c:pt>
                <c:pt idx="1067">
                  <c:v>565.70000000000005</c:v>
                </c:pt>
                <c:pt idx="1068">
                  <c:v>566.04</c:v>
                </c:pt>
                <c:pt idx="1069">
                  <c:v>566.39</c:v>
                </c:pt>
                <c:pt idx="1070">
                  <c:v>566.73</c:v>
                </c:pt>
                <c:pt idx="1071">
                  <c:v>567.07000000000005</c:v>
                </c:pt>
                <c:pt idx="1072">
                  <c:v>567.41</c:v>
                </c:pt>
                <c:pt idx="1073">
                  <c:v>567.76</c:v>
                </c:pt>
                <c:pt idx="1074">
                  <c:v>568.1</c:v>
                </c:pt>
                <c:pt idx="1075">
                  <c:v>568.44000000000005</c:v>
                </c:pt>
                <c:pt idx="1076">
                  <c:v>568.78</c:v>
                </c:pt>
                <c:pt idx="1077">
                  <c:v>569.13</c:v>
                </c:pt>
                <c:pt idx="1078">
                  <c:v>569.47</c:v>
                </c:pt>
                <c:pt idx="1079">
                  <c:v>569.80999999999995</c:v>
                </c:pt>
                <c:pt idx="1080">
                  <c:v>570.15</c:v>
                </c:pt>
                <c:pt idx="1081">
                  <c:v>570.49</c:v>
                </c:pt>
                <c:pt idx="1082">
                  <c:v>570.84</c:v>
                </c:pt>
                <c:pt idx="1083">
                  <c:v>571.17999999999995</c:v>
                </c:pt>
                <c:pt idx="1084">
                  <c:v>571.52</c:v>
                </c:pt>
                <c:pt idx="1085">
                  <c:v>571.86</c:v>
                </c:pt>
                <c:pt idx="1086">
                  <c:v>572.21</c:v>
                </c:pt>
                <c:pt idx="1087">
                  <c:v>572.54999999999995</c:v>
                </c:pt>
                <c:pt idx="1088">
                  <c:v>572.89</c:v>
                </c:pt>
                <c:pt idx="1089">
                  <c:v>573.23</c:v>
                </c:pt>
                <c:pt idx="1090">
                  <c:v>573.57000000000005</c:v>
                </c:pt>
                <c:pt idx="1091">
                  <c:v>573.91</c:v>
                </c:pt>
                <c:pt idx="1092">
                  <c:v>574.26</c:v>
                </c:pt>
                <c:pt idx="1093">
                  <c:v>574.6</c:v>
                </c:pt>
                <c:pt idx="1094">
                  <c:v>574.94000000000005</c:v>
                </c:pt>
                <c:pt idx="1095">
                  <c:v>575.28</c:v>
                </c:pt>
                <c:pt idx="1096">
                  <c:v>575.62</c:v>
                </c:pt>
                <c:pt idx="1097">
                  <c:v>575.96</c:v>
                </c:pt>
                <c:pt idx="1098">
                  <c:v>576.30999999999995</c:v>
                </c:pt>
                <c:pt idx="1099">
                  <c:v>576.65</c:v>
                </c:pt>
                <c:pt idx="1100">
                  <c:v>576.99</c:v>
                </c:pt>
                <c:pt idx="1101">
                  <c:v>577.33000000000004</c:v>
                </c:pt>
                <c:pt idx="1102">
                  <c:v>577.66999999999996</c:v>
                </c:pt>
                <c:pt idx="1103">
                  <c:v>578.01</c:v>
                </c:pt>
                <c:pt idx="1104">
                  <c:v>578.35</c:v>
                </c:pt>
                <c:pt idx="1105">
                  <c:v>578.69000000000005</c:v>
                </c:pt>
                <c:pt idx="1106">
                  <c:v>579.04</c:v>
                </c:pt>
                <c:pt idx="1107">
                  <c:v>579.38</c:v>
                </c:pt>
                <c:pt idx="1108">
                  <c:v>579.72</c:v>
                </c:pt>
                <c:pt idx="1109">
                  <c:v>580.05999999999995</c:v>
                </c:pt>
                <c:pt idx="1110">
                  <c:v>580.4</c:v>
                </c:pt>
                <c:pt idx="1111">
                  <c:v>580.74</c:v>
                </c:pt>
                <c:pt idx="1112">
                  <c:v>581.08000000000004</c:v>
                </c:pt>
                <c:pt idx="1113">
                  <c:v>581.41999999999996</c:v>
                </c:pt>
                <c:pt idx="1114">
                  <c:v>581.76</c:v>
                </c:pt>
                <c:pt idx="1115">
                  <c:v>582.1</c:v>
                </c:pt>
                <c:pt idx="1116">
                  <c:v>582.44000000000005</c:v>
                </c:pt>
                <c:pt idx="1117">
                  <c:v>582.79</c:v>
                </c:pt>
                <c:pt idx="1118">
                  <c:v>583.13</c:v>
                </c:pt>
                <c:pt idx="1119">
                  <c:v>583.47</c:v>
                </c:pt>
                <c:pt idx="1120">
                  <c:v>583.80999999999995</c:v>
                </c:pt>
                <c:pt idx="1121">
                  <c:v>584.15</c:v>
                </c:pt>
                <c:pt idx="1122">
                  <c:v>584.49</c:v>
                </c:pt>
                <c:pt idx="1123">
                  <c:v>584.83000000000004</c:v>
                </c:pt>
                <c:pt idx="1124">
                  <c:v>585.16999999999996</c:v>
                </c:pt>
                <c:pt idx="1125">
                  <c:v>585.51</c:v>
                </c:pt>
                <c:pt idx="1126">
                  <c:v>585.85</c:v>
                </c:pt>
                <c:pt idx="1127">
                  <c:v>586.19000000000005</c:v>
                </c:pt>
                <c:pt idx="1128">
                  <c:v>586.53</c:v>
                </c:pt>
                <c:pt idx="1129">
                  <c:v>586.87</c:v>
                </c:pt>
                <c:pt idx="1130">
                  <c:v>587.21</c:v>
                </c:pt>
                <c:pt idx="1131">
                  <c:v>587.54999999999995</c:v>
                </c:pt>
                <c:pt idx="1132">
                  <c:v>587.89</c:v>
                </c:pt>
                <c:pt idx="1133">
                  <c:v>588.23</c:v>
                </c:pt>
                <c:pt idx="1134">
                  <c:v>588.57000000000005</c:v>
                </c:pt>
                <c:pt idx="1135">
                  <c:v>588.91</c:v>
                </c:pt>
                <c:pt idx="1136">
                  <c:v>589.25</c:v>
                </c:pt>
                <c:pt idx="1137">
                  <c:v>589.59</c:v>
                </c:pt>
                <c:pt idx="1138">
                  <c:v>589.92999999999995</c:v>
                </c:pt>
                <c:pt idx="1139">
                  <c:v>590.27</c:v>
                </c:pt>
                <c:pt idx="1140">
                  <c:v>590.61</c:v>
                </c:pt>
                <c:pt idx="1141">
                  <c:v>590.95000000000005</c:v>
                </c:pt>
                <c:pt idx="1142">
                  <c:v>591.29</c:v>
                </c:pt>
                <c:pt idx="1143">
                  <c:v>591.63</c:v>
                </c:pt>
                <c:pt idx="1144">
                  <c:v>591.97</c:v>
                </c:pt>
                <c:pt idx="1145">
                  <c:v>592.30999999999995</c:v>
                </c:pt>
                <c:pt idx="1146">
                  <c:v>592.65</c:v>
                </c:pt>
                <c:pt idx="1147">
                  <c:v>592.98</c:v>
                </c:pt>
                <c:pt idx="1148">
                  <c:v>593.32000000000005</c:v>
                </c:pt>
                <c:pt idx="1149">
                  <c:v>593.66</c:v>
                </c:pt>
                <c:pt idx="1150">
                  <c:v>594</c:v>
                </c:pt>
                <c:pt idx="1151">
                  <c:v>594.34</c:v>
                </c:pt>
                <c:pt idx="1152">
                  <c:v>594.67999999999995</c:v>
                </c:pt>
                <c:pt idx="1153">
                  <c:v>595.02</c:v>
                </c:pt>
                <c:pt idx="1154">
                  <c:v>595.36</c:v>
                </c:pt>
                <c:pt idx="1155">
                  <c:v>595.70000000000005</c:v>
                </c:pt>
                <c:pt idx="1156">
                  <c:v>596.04</c:v>
                </c:pt>
                <c:pt idx="1157">
                  <c:v>596.38</c:v>
                </c:pt>
                <c:pt idx="1158">
                  <c:v>596.71</c:v>
                </c:pt>
                <c:pt idx="1159">
                  <c:v>597.04999999999995</c:v>
                </c:pt>
                <c:pt idx="1160">
                  <c:v>597.39</c:v>
                </c:pt>
                <c:pt idx="1161">
                  <c:v>597.73</c:v>
                </c:pt>
                <c:pt idx="1162">
                  <c:v>598.07000000000005</c:v>
                </c:pt>
                <c:pt idx="1163">
                  <c:v>598.41</c:v>
                </c:pt>
                <c:pt idx="1164">
                  <c:v>598.75</c:v>
                </c:pt>
                <c:pt idx="1165">
                  <c:v>599.09</c:v>
                </c:pt>
                <c:pt idx="1166">
                  <c:v>599.41999999999996</c:v>
                </c:pt>
                <c:pt idx="1167">
                  <c:v>599.76</c:v>
                </c:pt>
                <c:pt idx="1168">
                  <c:v>600.1</c:v>
                </c:pt>
                <c:pt idx="1169">
                  <c:v>600.44000000000005</c:v>
                </c:pt>
                <c:pt idx="1170">
                  <c:v>600.78</c:v>
                </c:pt>
                <c:pt idx="1171">
                  <c:v>601.12</c:v>
                </c:pt>
                <c:pt idx="1172">
                  <c:v>601.45000000000005</c:v>
                </c:pt>
                <c:pt idx="1173">
                  <c:v>601.79</c:v>
                </c:pt>
                <c:pt idx="1174">
                  <c:v>602.13</c:v>
                </c:pt>
                <c:pt idx="1175">
                  <c:v>602.47</c:v>
                </c:pt>
                <c:pt idx="1176">
                  <c:v>602.80999999999995</c:v>
                </c:pt>
                <c:pt idx="1177">
                  <c:v>603.14</c:v>
                </c:pt>
                <c:pt idx="1178">
                  <c:v>603.48</c:v>
                </c:pt>
                <c:pt idx="1179">
                  <c:v>603.82000000000005</c:v>
                </c:pt>
                <c:pt idx="1180">
                  <c:v>604.16</c:v>
                </c:pt>
                <c:pt idx="1181">
                  <c:v>604.5</c:v>
                </c:pt>
                <c:pt idx="1182">
                  <c:v>604.83000000000004</c:v>
                </c:pt>
                <c:pt idx="1183">
                  <c:v>605.16999999999996</c:v>
                </c:pt>
                <c:pt idx="1184">
                  <c:v>605.51</c:v>
                </c:pt>
                <c:pt idx="1185">
                  <c:v>605.85</c:v>
                </c:pt>
                <c:pt idx="1186">
                  <c:v>606.19000000000005</c:v>
                </c:pt>
                <c:pt idx="1187">
                  <c:v>606.52</c:v>
                </c:pt>
                <c:pt idx="1188">
                  <c:v>606.86</c:v>
                </c:pt>
                <c:pt idx="1189">
                  <c:v>607.20000000000005</c:v>
                </c:pt>
                <c:pt idx="1190">
                  <c:v>607.54</c:v>
                </c:pt>
                <c:pt idx="1191">
                  <c:v>607.87</c:v>
                </c:pt>
                <c:pt idx="1192">
                  <c:v>608.21</c:v>
                </c:pt>
                <c:pt idx="1193">
                  <c:v>608.54999999999995</c:v>
                </c:pt>
                <c:pt idx="1194">
                  <c:v>608.88</c:v>
                </c:pt>
                <c:pt idx="1195">
                  <c:v>609.22</c:v>
                </c:pt>
                <c:pt idx="1196">
                  <c:v>609.55999999999995</c:v>
                </c:pt>
                <c:pt idx="1197">
                  <c:v>609.9</c:v>
                </c:pt>
                <c:pt idx="1198">
                  <c:v>610.23</c:v>
                </c:pt>
                <c:pt idx="1199">
                  <c:v>610.57000000000005</c:v>
                </c:pt>
                <c:pt idx="1200">
                  <c:v>610.91</c:v>
                </c:pt>
                <c:pt idx="1201">
                  <c:v>611.24</c:v>
                </c:pt>
                <c:pt idx="1202">
                  <c:v>611.58000000000004</c:v>
                </c:pt>
                <c:pt idx="1203">
                  <c:v>611.91999999999996</c:v>
                </c:pt>
                <c:pt idx="1204">
                  <c:v>612.25</c:v>
                </c:pt>
                <c:pt idx="1205">
                  <c:v>612.59</c:v>
                </c:pt>
                <c:pt idx="1206">
                  <c:v>612.92999999999995</c:v>
                </c:pt>
                <c:pt idx="1207">
                  <c:v>613.26</c:v>
                </c:pt>
                <c:pt idx="1208">
                  <c:v>613.6</c:v>
                </c:pt>
                <c:pt idx="1209">
                  <c:v>613.94000000000005</c:v>
                </c:pt>
                <c:pt idx="1210">
                  <c:v>614.27</c:v>
                </c:pt>
                <c:pt idx="1211">
                  <c:v>614.61</c:v>
                </c:pt>
                <c:pt idx="1212">
                  <c:v>614.95000000000005</c:v>
                </c:pt>
                <c:pt idx="1213">
                  <c:v>615.28</c:v>
                </c:pt>
                <c:pt idx="1214">
                  <c:v>615.62</c:v>
                </c:pt>
                <c:pt idx="1215">
                  <c:v>615.96</c:v>
                </c:pt>
                <c:pt idx="1216">
                  <c:v>616.29</c:v>
                </c:pt>
                <c:pt idx="1217">
                  <c:v>616.63</c:v>
                </c:pt>
                <c:pt idx="1218">
                  <c:v>616.97</c:v>
                </c:pt>
                <c:pt idx="1219">
                  <c:v>617.29999999999995</c:v>
                </c:pt>
                <c:pt idx="1220">
                  <c:v>617.64</c:v>
                </c:pt>
                <c:pt idx="1221">
                  <c:v>617.97</c:v>
                </c:pt>
                <c:pt idx="1222">
                  <c:v>618.30999999999995</c:v>
                </c:pt>
                <c:pt idx="1223">
                  <c:v>618.65</c:v>
                </c:pt>
                <c:pt idx="1224">
                  <c:v>618.98</c:v>
                </c:pt>
                <c:pt idx="1225">
                  <c:v>619.32000000000005</c:v>
                </c:pt>
                <c:pt idx="1226">
                  <c:v>619.65</c:v>
                </c:pt>
                <c:pt idx="1227">
                  <c:v>619.99</c:v>
                </c:pt>
                <c:pt idx="1228">
                  <c:v>620.32000000000005</c:v>
                </c:pt>
                <c:pt idx="1229">
                  <c:v>620.66</c:v>
                </c:pt>
                <c:pt idx="1230">
                  <c:v>621</c:v>
                </c:pt>
                <c:pt idx="1231">
                  <c:v>621.33000000000004</c:v>
                </c:pt>
                <c:pt idx="1232">
                  <c:v>621.66999999999996</c:v>
                </c:pt>
                <c:pt idx="1233">
                  <c:v>622</c:v>
                </c:pt>
                <c:pt idx="1234">
                  <c:v>622.34</c:v>
                </c:pt>
                <c:pt idx="1235">
                  <c:v>622.66999999999996</c:v>
                </c:pt>
                <c:pt idx="1236">
                  <c:v>623.01</c:v>
                </c:pt>
                <c:pt idx="1237">
                  <c:v>623.34</c:v>
                </c:pt>
                <c:pt idx="1238">
                  <c:v>623.67999999999995</c:v>
                </c:pt>
                <c:pt idx="1239">
                  <c:v>624.02</c:v>
                </c:pt>
                <c:pt idx="1240">
                  <c:v>624.35</c:v>
                </c:pt>
                <c:pt idx="1241">
                  <c:v>624.69000000000005</c:v>
                </c:pt>
                <c:pt idx="1242">
                  <c:v>625.02</c:v>
                </c:pt>
                <c:pt idx="1243">
                  <c:v>625.36</c:v>
                </c:pt>
                <c:pt idx="1244">
                  <c:v>625.69000000000005</c:v>
                </c:pt>
                <c:pt idx="1245">
                  <c:v>626.03</c:v>
                </c:pt>
                <c:pt idx="1246">
                  <c:v>626.36</c:v>
                </c:pt>
                <c:pt idx="1247">
                  <c:v>626.70000000000005</c:v>
                </c:pt>
                <c:pt idx="1248">
                  <c:v>627.03</c:v>
                </c:pt>
                <c:pt idx="1249">
                  <c:v>627.37</c:v>
                </c:pt>
                <c:pt idx="1250">
                  <c:v>627.70000000000005</c:v>
                </c:pt>
                <c:pt idx="1251">
                  <c:v>628.03</c:v>
                </c:pt>
                <c:pt idx="1252">
                  <c:v>628.37</c:v>
                </c:pt>
                <c:pt idx="1253">
                  <c:v>628.70000000000005</c:v>
                </c:pt>
                <c:pt idx="1254">
                  <c:v>629.04</c:v>
                </c:pt>
                <c:pt idx="1255">
                  <c:v>629.37</c:v>
                </c:pt>
                <c:pt idx="1256">
                  <c:v>629.71</c:v>
                </c:pt>
                <c:pt idx="1257">
                  <c:v>630.04</c:v>
                </c:pt>
                <c:pt idx="1258">
                  <c:v>630.38</c:v>
                </c:pt>
                <c:pt idx="1259">
                  <c:v>630.71</c:v>
                </c:pt>
                <c:pt idx="1260">
                  <c:v>631.04</c:v>
                </c:pt>
                <c:pt idx="1261">
                  <c:v>631.38</c:v>
                </c:pt>
                <c:pt idx="1262">
                  <c:v>631.71</c:v>
                </c:pt>
                <c:pt idx="1263">
                  <c:v>632.04999999999995</c:v>
                </c:pt>
                <c:pt idx="1264">
                  <c:v>632.38</c:v>
                </c:pt>
                <c:pt idx="1265">
                  <c:v>632.72</c:v>
                </c:pt>
                <c:pt idx="1266">
                  <c:v>633.04999999999995</c:v>
                </c:pt>
                <c:pt idx="1267">
                  <c:v>633.38</c:v>
                </c:pt>
                <c:pt idx="1268">
                  <c:v>633.72</c:v>
                </c:pt>
                <c:pt idx="1269">
                  <c:v>634.04999999999995</c:v>
                </c:pt>
                <c:pt idx="1270">
                  <c:v>634.39</c:v>
                </c:pt>
                <c:pt idx="1271">
                  <c:v>634.72</c:v>
                </c:pt>
                <c:pt idx="1272">
                  <c:v>635.04999999999995</c:v>
                </c:pt>
                <c:pt idx="1273">
                  <c:v>635.39</c:v>
                </c:pt>
                <c:pt idx="1274">
                  <c:v>635.72</c:v>
                </c:pt>
                <c:pt idx="1275">
                  <c:v>636.04999999999995</c:v>
                </c:pt>
                <c:pt idx="1276">
                  <c:v>636.39</c:v>
                </c:pt>
                <c:pt idx="1277">
                  <c:v>636.72</c:v>
                </c:pt>
                <c:pt idx="1278">
                  <c:v>637.04999999999995</c:v>
                </c:pt>
                <c:pt idx="1279">
                  <c:v>637.39</c:v>
                </c:pt>
                <c:pt idx="1280">
                  <c:v>637.72</c:v>
                </c:pt>
                <c:pt idx="1281">
                  <c:v>638.04999999999995</c:v>
                </c:pt>
                <c:pt idx="1282">
                  <c:v>638.39</c:v>
                </c:pt>
                <c:pt idx="1283">
                  <c:v>638.72</c:v>
                </c:pt>
                <c:pt idx="1284">
                  <c:v>639.04999999999995</c:v>
                </c:pt>
                <c:pt idx="1285">
                  <c:v>639.39</c:v>
                </c:pt>
                <c:pt idx="1286">
                  <c:v>639.72</c:v>
                </c:pt>
                <c:pt idx="1287">
                  <c:v>640.04999999999995</c:v>
                </c:pt>
                <c:pt idx="1288">
                  <c:v>640.39</c:v>
                </c:pt>
                <c:pt idx="1289">
                  <c:v>640.72</c:v>
                </c:pt>
                <c:pt idx="1290">
                  <c:v>641.04999999999995</c:v>
                </c:pt>
                <c:pt idx="1291">
                  <c:v>641.39</c:v>
                </c:pt>
                <c:pt idx="1292">
                  <c:v>641.72</c:v>
                </c:pt>
                <c:pt idx="1293">
                  <c:v>642.04999999999995</c:v>
                </c:pt>
                <c:pt idx="1294">
                  <c:v>642.38</c:v>
                </c:pt>
                <c:pt idx="1295">
                  <c:v>642.72</c:v>
                </c:pt>
                <c:pt idx="1296">
                  <c:v>643.04999999999995</c:v>
                </c:pt>
                <c:pt idx="1297">
                  <c:v>643.38</c:v>
                </c:pt>
                <c:pt idx="1298">
                  <c:v>643.71</c:v>
                </c:pt>
                <c:pt idx="1299">
                  <c:v>644.04999999999995</c:v>
                </c:pt>
                <c:pt idx="1300">
                  <c:v>644.38</c:v>
                </c:pt>
                <c:pt idx="1301">
                  <c:v>644.71</c:v>
                </c:pt>
                <c:pt idx="1302">
                  <c:v>645.04</c:v>
                </c:pt>
                <c:pt idx="1303">
                  <c:v>645.38</c:v>
                </c:pt>
                <c:pt idx="1304">
                  <c:v>645.71</c:v>
                </c:pt>
                <c:pt idx="1305">
                  <c:v>646.04</c:v>
                </c:pt>
                <c:pt idx="1306">
                  <c:v>646.37</c:v>
                </c:pt>
                <c:pt idx="1307">
                  <c:v>646.71</c:v>
                </c:pt>
                <c:pt idx="1308">
                  <c:v>647.04</c:v>
                </c:pt>
                <c:pt idx="1309">
                  <c:v>647.37</c:v>
                </c:pt>
                <c:pt idx="1310">
                  <c:v>647.70000000000005</c:v>
                </c:pt>
                <c:pt idx="1311">
                  <c:v>648.03</c:v>
                </c:pt>
                <c:pt idx="1312">
                  <c:v>648.37</c:v>
                </c:pt>
                <c:pt idx="1313">
                  <c:v>648.70000000000005</c:v>
                </c:pt>
                <c:pt idx="1314">
                  <c:v>649.03</c:v>
                </c:pt>
                <c:pt idx="1315">
                  <c:v>649.36</c:v>
                </c:pt>
                <c:pt idx="1316">
                  <c:v>649.69000000000005</c:v>
                </c:pt>
                <c:pt idx="1317">
                  <c:v>650.02</c:v>
                </c:pt>
                <c:pt idx="1318">
                  <c:v>650.36</c:v>
                </c:pt>
                <c:pt idx="1319">
                  <c:v>650.69000000000005</c:v>
                </c:pt>
                <c:pt idx="1320">
                  <c:v>651.02</c:v>
                </c:pt>
                <c:pt idx="1321">
                  <c:v>651.35</c:v>
                </c:pt>
                <c:pt idx="1322">
                  <c:v>651.67999999999995</c:v>
                </c:pt>
                <c:pt idx="1323">
                  <c:v>652.01</c:v>
                </c:pt>
                <c:pt idx="1324">
                  <c:v>652.35</c:v>
                </c:pt>
                <c:pt idx="1325">
                  <c:v>652.67999999999995</c:v>
                </c:pt>
                <c:pt idx="1326">
                  <c:v>653.01</c:v>
                </c:pt>
                <c:pt idx="1327">
                  <c:v>653.34</c:v>
                </c:pt>
                <c:pt idx="1328">
                  <c:v>653.66999999999996</c:v>
                </c:pt>
                <c:pt idx="1329">
                  <c:v>654</c:v>
                </c:pt>
                <c:pt idx="1330">
                  <c:v>654.33000000000004</c:v>
                </c:pt>
                <c:pt idx="1331">
                  <c:v>654.66</c:v>
                </c:pt>
                <c:pt idx="1332">
                  <c:v>654.99</c:v>
                </c:pt>
                <c:pt idx="1333">
                  <c:v>655.33000000000004</c:v>
                </c:pt>
                <c:pt idx="1334">
                  <c:v>655.66</c:v>
                </c:pt>
                <c:pt idx="1335">
                  <c:v>655.99</c:v>
                </c:pt>
                <c:pt idx="1336">
                  <c:v>656.32</c:v>
                </c:pt>
                <c:pt idx="1337">
                  <c:v>656.65</c:v>
                </c:pt>
                <c:pt idx="1338">
                  <c:v>656.98</c:v>
                </c:pt>
                <c:pt idx="1339">
                  <c:v>657.31</c:v>
                </c:pt>
                <c:pt idx="1340">
                  <c:v>657.64</c:v>
                </c:pt>
                <c:pt idx="1341">
                  <c:v>657.97</c:v>
                </c:pt>
                <c:pt idx="1342">
                  <c:v>658.3</c:v>
                </c:pt>
                <c:pt idx="1343">
                  <c:v>658.63</c:v>
                </c:pt>
                <c:pt idx="1344">
                  <c:v>658.96</c:v>
                </c:pt>
                <c:pt idx="1345">
                  <c:v>659.29</c:v>
                </c:pt>
                <c:pt idx="1346">
                  <c:v>659.62</c:v>
                </c:pt>
                <c:pt idx="1347">
                  <c:v>659.95</c:v>
                </c:pt>
                <c:pt idx="1348">
                  <c:v>660.28</c:v>
                </c:pt>
                <c:pt idx="1349">
                  <c:v>660.61</c:v>
                </c:pt>
                <c:pt idx="1350">
                  <c:v>660.95</c:v>
                </c:pt>
                <c:pt idx="1351">
                  <c:v>661.28</c:v>
                </c:pt>
                <c:pt idx="1352">
                  <c:v>661.61</c:v>
                </c:pt>
                <c:pt idx="1353">
                  <c:v>661.94</c:v>
                </c:pt>
                <c:pt idx="1354">
                  <c:v>662.27</c:v>
                </c:pt>
                <c:pt idx="1355">
                  <c:v>662.6</c:v>
                </c:pt>
                <c:pt idx="1356">
                  <c:v>662.93</c:v>
                </c:pt>
                <c:pt idx="1357">
                  <c:v>663.25</c:v>
                </c:pt>
                <c:pt idx="1358">
                  <c:v>663.58</c:v>
                </c:pt>
                <c:pt idx="1359">
                  <c:v>663.91</c:v>
                </c:pt>
                <c:pt idx="1360">
                  <c:v>664.24</c:v>
                </c:pt>
                <c:pt idx="1361">
                  <c:v>664.57</c:v>
                </c:pt>
                <c:pt idx="1362">
                  <c:v>664.9</c:v>
                </c:pt>
                <c:pt idx="1363">
                  <c:v>665.23</c:v>
                </c:pt>
                <c:pt idx="1364">
                  <c:v>665.56</c:v>
                </c:pt>
                <c:pt idx="1365">
                  <c:v>665.89</c:v>
                </c:pt>
                <c:pt idx="1366">
                  <c:v>666.22</c:v>
                </c:pt>
                <c:pt idx="1367">
                  <c:v>666.55</c:v>
                </c:pt>
                <c:pt idx="1368">
                  <c:v>666.88</c:v>
                </c:pt>
                <c:pt idx="1369">
                  <c:v>667.21</c:v>
                </c:pt>
                <c:pt idx="1370">
                  <c:v>667.54</c:v>
                </c:pt>
                <c:pt idx="1371">
                  <c:v>667.87</c:v>
                </c:pt>
                <c:pt idx="1372">
                  <c:v>668.2</c:v>
                </c:pt>
                <c:pt idx="1373">
                  <c:v>668.53</c:v>
                </c:pt>
                <c:pt idx="1374">
                  <c:v>668.86</c:v>
                </c:pt>
                <c:pt idx="1375">
                  <c:v>669.18</c:v>
                </c:pt>
                <c:pt idx="1376">
                  <c:v>669.51</c:v>
                </c:pt>
                <c:pt idx="1377">
                  <c:v>669.84</c:v>
                </c:pt>
                <c:pt idx="1378">
                  <c:v>670.17</c:v>
                </c:pt>
                <c:pt idx="1379">
                  <c:v>670.5</c:v>
                </c:pt>
                <c:pt idx="1380">
                  <c:v>670.83</c:v>
                </c:pt>
                <c:pt idx="1381">
                  <c:v>671.16</c:v>
                </c:pt>
                <c:pt idx="1382">
                  <c:v>671.49</c:v>
                </c:pt>
                <c:pt idx="1383">
                  <c:v>671.81</c:v>
                </c:pt>
                <c:pt idx="1384">
                  <c:v>672.14</c:v>
                </c:pt>
                <c:pt idx="1385">
                  <c:v>672.47</c:v>
                </c:pt>
                <c:pt idx="1386">
                  <c:v>672.8</c:v>
                </c:pt>
                <c:pt idx="1387">
                  <c:v>673.13</c:v>
                </c:pt>
                <c:pt idx="1388">
                  <c:v>673.46</c:v>
                </c:pt>
                <c:pt idx="1389">
                  <c:v>673.79</c:v>
                </c:pt>
                <c:pt idx="1390">
                  <c:v>674.11</c:v>
                </c:pt>
                <c:pt idx="1391">
                  <c:v>674.44</c:v>
                </c:pt>
                <c:pt idx="1392">
                  <c:v>674.77</c:v>
                </c:pt>
                <c:pt idx="1393">
                  <c:v>675.1</c:v>
                </c:pt>
                <c:pt idx="1394">
                  <c:v>675.43</c:v>
                </c:pt>
                <c:pt idx="1395">
                  <c:v>675.75</c:v>
                </c:pt>
                <c:pt idx="1396">
                  <c:v>676.08</c:v>
                </c:pt>
                <c:pt idx="1397">
                  <c:v>676.41</c:v>
                </c:pt>
                <c:pt idx="1398">
                  <c:v>676.74</c:v>
                </c:pt>
                <c:pt idx="1399">
                  <c:v>677.07</c:v>
                </c:pt>
                <c:pt idx="1400">
                  <c:v>677.39</c:v>
                </c:pt>
                <c:pt idx="1401">
                  <c:v>677.72</c:v>
                </c:pt>
                <c:pt idx="1402">
                  <c:v>678.05</c:v>
                </c:pt>
                <c:pt idx="1403">
                  <c:v>678.38</c:v>
                </c:pt>
                <c:pt idx="1404">
                  <c:v>678.71</c:v>
                </c:pt>
                <c:pt idx="1405">
                  <c:v>679.03</c:v>
                </c:pt>
                <c:pt idx="1406">
                  <c:v>679.36</c:v>
                </c:pt>
                <c:pt idx="1407">
                  <c:v>679.69</c:v>
                </c:pt>
                <c:pt idx="1408">
                  <c:v>680.02</c:v>
                </c:pt>
                <c:pt idx="1409">
                  <c:v>680.34</c:v>
                </c:pt>
                <c:pt idx="1410">
                  <c:v>680.67</c:v>
                </c:pt>
                <c:pt idx="1411">
                  <c:v>681</c:v>
                </c:pt>
                <c:pt idx="1412">
                  <c:v>681.32</c:v>
                </c:pt>
                <c:pt idx="1413">
                  <c:v>681.65</c:v>
                </c:pt>
                <c:pt idx="1414">
                  <c:v>681.98</c:v>
                </c:pt>
                <c:pt idx="1415">
                  <c:v>682.31</c:v>
                </c:pt>
                <c:pt idx="1416">
                  <c:v>682.63</c:v>
                </c:pt>
                <c:pt idx="1417">
                  <c:v>682.96</c:v>
                </c:pt>
                <c:pt idx="1418">
                  <c:v>683.29</c:v>
                </c:pt>
                <c:pt idx="1419">
                  <c:v>683.61</c:v>
                </c:pt>
                <c:pt idx="1420">
                  <c:v>683.94</c:v>
                </c:pt>
                <c:pt idx="1421">
                  <c:v>684.27</c:v>
                </c:pt>
                <c:pt idx="1422">
                  <c:v>684.59</c:v>
                </c:pt>
                <c:pt idx="1423">
                  <c:v>684.92</c:v>
                </c:pt>
                <c:pt idx="1424">
                  <c:v>685.25</c:v>
                </c:pt>
                <c:pt idx="1425">
                  <c:v>685.57</c:v>
                </c:pt>
                <c:pt idx="1426">
                  <c:v>685.9</c:v>
                </c:pt>
                <c:pt idx="1427">
                  <c:v>686.23</c:v>
                </c:pt>
                <c:pt idx="1428">
                  <c:v>686.55</c:v>
                </c:pt>
                <c:pt idx="1429">
                  <c:v>686.88</c:v>
                </c:pt>
                <c:pt idx="1430">
                  <c:v>687.21</c:v>
                </c:pt>
                <c:pt idx="1431">
                  <c:v>687.53</c:v>
                </c:pt>
                <c:pt idx="1432">
                  <c:v>687.86</c:v>
                </c:pt>
                <c:pt idx="1433">
                  <c:v>688.19</c:v>
                </c:pt>
                <c:pt idx="1434">
                  <c:v>688.51</c:v>
                </c:pt>
                <c:pt idx="1435">
                  <c:v>688.84</c:v>
                </c:pt>
                <c:pt idx="1436">
                  <c:v>689.17</c:v>
                </c:pt>
                <c:pt idx="1437">
                  <c:v>689.49</c:v>
                </c:pt>
                <c:pt idx="1438">
                  <c:v>689.82</c:v>
                </c:pt>
                <c:pt idx="1439">
                  <c:v>690.14</c:v>
                </c:pt>
                <c:pt idx="1440">
                  <c:v>690.47</c:v>
                </c:pt>
                <c:pt idx="1441">
                  <c:v>690.8</c:v>
                </c:pt>
                <c:pt idx="1442">
                  <c:v>691.12</c:v>
                </c:pt>
                <c:pt idx="1443">
                  <c:v>691.45</c:v>
                </c:pt>
                <c:pt idx="1444">
                  <c:v>691.77</c:v>
                </c:pt>
                <c:pt idx="1445">
                  <c:v>692.1</c:v>
                </c:pt>
                <c:pt idx="1446">
                  <c:v>692.42</c:v>
                </c:pt>
                <c:pt idx="1447">
                  <c:v>692.75</c:v>
                </c:pt>
                <c:pt idx="1448">
                  <c:v>693.07</c:v>
                </c:pt>
                <c:pt idx="1449">
                  <c:v>693.4</c:v>
                </c:pt>
                <c:pt idx="1450">
                  <c:v>693.73</c:v>
                </c:pt>
                <c:pt idx="1451">
                  <c:v>694.05</c:v>
                </c:pt>
                <c:pt idx="1452">
                  <c:v>694.38</c:v>
                </c:pt>
                <c:pt idx="1453">
                  <c:v>694.7</c:v>
                </c:pt>
                <c:pt idx="1454">
                  <c:v>695.03</c:v>
                </c:pt>
                <c:pt idx="1455">
                  <c:v>695.35</c:v>
                </c:pt>
                <c:pt idx="1456">
                  <c:v>695.68</c:v>
                </c:pt>
                <c:pt idx="1457">
                  <c:v>696</c:v>
                </c:pt>
                <c:pt idx="1458">
                  <c:v>696.33</c:v>
                </c:pt>
                <c:pt idx="1459">
                  <c:v>696.65</c:v>
                </c:pt>
                <c:pt idx="1460">
                  <c:v>696.98</c:v>
                </c:pt>
                <c:pt idx="1461">
                  <c:v>697.3</c:v>
                </c:pt>
                <c:pt idx="1462">
                  <c:v>697.63</c:v>
                </c:pt>
                <c:pt idx="1463">
                  <c:v>697.95</c:v>
                </c:pt>
                <c:pt idx="1464">
                  <c:v>698.28</c:v>
                </c:pt>
                <c:pt idx="1465">
                  <c:v>698.6</c:v>
                </c:pt>
                <c:pt idx="1466">
                  <c:v>698.93</c:v>
                </c:pt>
                <c:pt idx="1467">
                  <c:v>699.25</c:v>
                </c:pt>
                <c:pt idx="1468">
                  <c:v>699.58</c:v>
                </c:pt>
                <c:pt idx="1469">
                  <c:v>699.9</c:v>
                </c:pt>
                <c:pt idx="1470">
                  <c:v>700.23</c:v>
                </c:pt>
                <c:pt idx="1471">
                  <c:v>700.55</c:v>
                </c:pt>
                <c:pt idx="1472">
                  <c:v>700.87</c:v>
                </c:pt>
                <c:pt idx="1473">
                  <c:v>701.2</c:v>
                </c:pt>
                <c:pt idx="1474">
                  <c:v>701.52</c:v>
                </c:pt>
                <c:pt idx="1475">
                  <c:v>701.85</c:v>
                </c:pt>
                <c:pt idx="1476">
                  <c:v>702.17</c:v>
                </c:pt>
                <c:pt idx="1477">
                  <c:v>702.5</c:v>
                </c:pt>
                <c:pt idx="1478">
                  <c:v>702.82</c:v>
                </c:pt>
                <c:pt idx="1479">
                  <c:v>703.14</c:v>
                </c:pt>
                <c:pt idx="1480">
                  <c:v>703.47</c:v>
                </c:pt>
                <c:pt idx="1481">
                  <c:v>703.79</c:v>
                </c:pt>
                <c:pt idx="1482">
                  <c:v>704.12</c:v>
                </c:pt>
                <c:pt idx="1483">
                  <c:v>704.44</c:v>
                </c:pt>
                <c:pt idx="1484">
                  <c:v>704.76</c:v>
                </c:pt>
                <c:pt idx="1485">
                  <c:v>705.09</c:v>
                </c:pt>
                <c:pt idx="1486">
                  <c:v>705.41</c:v>
                </c:pt>
                <c:pt idx="1487">
                  <c:v>705.73</c:v>
                </c:pt>
                <c:pt idx="1488">
                  <c:v>706.06</c:v>
                </c:pt>
                <c:pt idx="1489">
                  <c:v>706.38</c:v>
                </c:pt>
                <c:pt idx="1490">
                  <c:v>706.71</c:v>
                </c:pt>
                <c:pt idx="1491">
                  <c:v>707.03</c:v>
                </c:pt>
                <c:pt idx="1492">
                  <c:v>707.35</c:v>
                </c:pt>
                <c:pt idx="1493">
                  <c:v>707.68</c:v>
                </c:pt>
                <c:pt idx="1494">
                  <c:v>708</c:v>
                </c:pt>
                <c:pt idx="1495">
                  <c:v>708.32</c:v>
                </c:pt>
                <c:pt idx="1496">
                  <c:v>708.65</c:v>
                </c:pt>
                <c:pt idx="1497">
                  <c:v>708.97</c:v>
                </c:pt>
                <c:pt idx="1498">
                  <c:v>709.29</c:v>
                </c:pt>
                <c:pt idx="1499">
                  <c:v>709.62</c:v>
                </c:pt>
                <c:pt idx="1500">
                  <c:v>709.94</c:v>
                </c:pt>
                <c:pt idx="1501">
                  <c:v>710.26</c:v>
                </c:pt>
                <c:pt idx="1502">
                  <c:v>710.58</c:v>
                </c:pt>
                <c:pt idx="1503">
                  <c:v>710.91</c:v>
                </c:pt>
                <c:pt idx="1504">
                  <c:v>711.23</c:v>
                </c:pt>
                <c:pt idx="1505">
                  <c:v>711.55</c:v>
                </c:pt>
                <c:pt idx="1506">
                  <c:v>711.88</c:v>
                </c:pt>
                <c:pt idx="1507">
                  <c:v>712.2</c:v>
                </c:pt>
                <c:pt idx="1508">
                  <c:v>712.52</c:v>
                </c:pt>
                <c:pt idx="1509">
                  <c:v>712.84</c:v>
                </c:pt>
                <c:pt idx="1510">
                  <c:v>713.17</c:v>
                </c:pt>
                <c:pt idx="1511">
                  <c:v>713.49</c:v>
                </c:pt>
                <c:pt idx="1512">
                  <c:v>713.81</c:v>
                </c:pt>
                <c:pt idx="1513">
                  <c:v>714.13</c:v>
                </c:pt>
                <c:pt idx="1514">
                  <c:v>714.46</c:v>
                </c:pt>
                <c:pt idx="1515">
                  <c:v>714.78</c:v>
                </c:pt>
                <c:pt idx="1516">
                  <c:v>715.1</c:v>
                </c:pt>
                <c:pt idx="1517">
                  <c:v>715.42</c:v>
                </c:pt>
                <c:pt idx="1518">
                  <c:v>715.75</c:v>
                </c:pt>
                <c:pt idx="1519">
                  <c:v>716.07</c:v>
                </c:pt>
                <c:pt idx="1520">
                  <c:v>716.39</c:v>
                </c:pt>
                <c:pt idx="1521">
                  <c:v>716.71</c:v>
                </c:pt>
                <c:pt idx="1522">
                  <c:v>717.03</c:v>
                </c:pt>
                <c:pt idx="1523">
                  <c:v>717.36</c:v>
                </c:pt>
                <c:pt idx="1524">
                  <c:v>717.68</c:v>
                </c:pt>
                <c:pt idx="1525">
                  <c:v>718</c:v>
                </c:pt>
                <c:pt idx="1526">
                  <c:v>718.32</c:v>
                </c:pt>
                <c:pt idx="1527">
                  <c:v>718.64</c:v>
                </c:pt>
                <c:pt idx="1528">
                  <c:v>718.96</c:v>
                </c:pt>
                <c:pt idx="1529">
                  <c:v>719.29</c:v>
                </c:pt>
                <c:pt idx="1530">
                  <c:v>719.61</c:v>
                </c:pt>
                <c:pt idx="1531">
                  <c:v>719.93</c:v>
                </c:pt>
                <c:pt idx="1532">
                  <c:v>720.25</c:v>
                </c:pt>
                <c:pt idx="1533">
                  <c:v>720.57</c:v>
                </c:pt>
                <c:pt idx="1534">
                  <c:v>720.89</c:v>
                </c:pt>
                <c:pt idx="1535">
                  <c:v>721.22</c:v>
                </c:pt>
                <c:pt idx="1536">
                  <c:v>721.54</c:v>
                </c:pt>
                <c:pt idx="1537">
                  <c:v>721.86</c:v>
                </c:pt>
                <c:pt idx="1538">
                  <c:v>722.18</c:v>
                </c:pt>
                <c:pt idx="1539">
                  <c:v>722.5</c:v>
                </c:pt>
                <c:pt idx="1540">
                  <c:v>722.82</c:v>
                </c:pt>
                <c:pt idx="1541">
                  <c:v>723.14</c:v>
                </c:pt>
                <c:pt idx="1542">
                  <c:v>723.46</c:v>
                </c:pt>
                <c:pt idx="1543">
                  <c:v>723.78</c:v>
                </c:pt>
                <c:pt idx="1544">
                  <c:v>724.11</c:v>
                </c:pt>
                <c:pt idx="1545">
                  <c:v>724.43</c:v>
                </c:pt>
                <c:pt idx="1546">
                  <c:v>724.75</c:v>
                </c:pt>
                <c:pt idx="1547">
                  <c:v>725.07</c:v>
                </c:pt>
                <c:pt idx="1548">
                  <c:v>725.39</c:v>
                </c:pt>
                <c:pt idx="1549">
                  <c:v>725.71</c:v>
                </c:pt>
                <c:pt idx="1550">
                  <c:v>726.03</c:v>
                </c:pt>
                <c:pt idx="1551">
                  <c:v>726.35</c:v>
                </c:pt>
                <c:pt idx="1552">
                  <c:v>726.67</c:v>
                </c:pt>
                <c:pt idx="1553">
                  <c:v>726.99</c:v>
                </c:pt>
                <c:pt idx="1554">
                  <c:v>727.31</c:v>
                </c:pt>
                <c:pt idx="1555">
                  <c:v>727.63</c:v>
                </c:pt>
                <c:pt idx="1556">
                  <c:v>727.95</c:v>
                </c:pt>
                <c:pt idx="1557">
                  <c:v>728.27</c:v>
                </c:pt>
                <c:pt idx="1558">
                  <c:v>728.59</c:v>
                </c:pt>
                <c:pt idx="1559">
                  <c:v>728.91</c:v>
                </c:pt>
                <c:pt idx="1560">
                  <c:v>729.23</c:v>
                </c:pt>
                <c:pt idx="1561">
                  <c:v>729.55</c:v>
                </c:pt>
                <c:pt idx="1562">
                  <c:v>729.87</c:v>
                </c:pt>
                <c:pt idx="1563">
                  <c:v>730.19</c:v>
                </c:pt>
                <c:pt idx="1564">
                  <c:v>730.51</c:v>
                </c:pt>
                <c:pt idx="1565">
                  <c:v>730.83</c:v>
                </c:pt>
                <c:pt idx="1566">
                  <c:v>731.15</c:v>
                </c:pt>
                <c:pt idx="1567">
                  <c:v>731.47</c:v>
                </c:pt>
                <c:pt idx="1568">
                  <c:v>731.79</c:v>
                </c:pt>
                <c:pt idx="1569">
                  <c:v>732.11</c:v>
                </c:pt>
                <c:pt idx="1570">
                  <c:v>732.43</c:v>
                </c:pt>
                <c:pt idx="1571">
                  <c:v>732.75</c:v>
                </c:pt>
                <c:pt idx="1572">
                  <c:v>733.07</c:v>
                </c:pt>
                <c:pt idx="1573">
                  <c:v>733.39</c:v>
                </c:pt>
                <c:pt idx="1574">
                  <c:v>733.71</c:v>
                </c:pt>
                <c:pt idx="1575">
                  <c:v>734.03</c:v>
                </c:pt>
                <c:pt idx="1576">
                  <c:v>734.35</c:v>
                </c:pt>
                <c:pt idx="1577">
                  <c:v>734.67</c:v>
                </c:pt>
                <c:pt idx="1578">
                  <c:v>734.99</c:v>
                </c:pt>
                <c:pt idx="1579">
                  <c:v>735.31</c:v>
                </c:pt>
                <c:pt idx="1580">
                  <c:v>735.63</c:v>
                </c:pt>
                <c:pt idx="1581">
                  <c:v>735.95</c:v>
                </c:pt>
                <c:pt idx="1582">
                  <c:v>736.27</c:v>
                </c:pt>
                <c:pt idx="1583">
                  <c:v>736.58</c:v>
                </c:pt>
                <c:pt idx="1584">
                  <c:v>736.9</c:v>
                </c:pt>
                <c:pt idx="1585">
                  <c:v>737.22</c:v>
                </c:pt>
                <c:pt idx="1586">
                  <c:v>737.54</c:v>
                </c:pt>
                <c:pt idx="1587">
                  <c:v>737.86</c:v>
                </c:pt>
                <c:pt idx="1588">
                  <c:v>738.18</c:v>
                </c:pt>
                <c:pt idx="1589">
                  <c:v>738.5</c:v>
                </c:pt>
                <c:pt idx="1590">
                  <c:v>738.82</c:v>
                </c:pt>
                <c:pt idx="1591">
                  <c:v>739.13</c:v>
                </c:pt>
                <c:pt idx="1592">
                  <c:v>739.45</c:v>
                </c:pt>
                <c:pt idx="1593">
                  <c:v>739.77</c:v>
                </c:pt>
                <c:pt idx="1594">
                  <c:v>740.09</c:v>
                </c:pt>
                <c:pt idx="1595">
                  <c:v>740.41</c:v>
                </c:pt>
                <c:pt idx="1596">
                  <c:v>740.73</c:v>
                </c:pt>
                <c:pt idx="1597">
                  <c:v>741.05</c:v>
                </c:pt>
                <c:pt idx="1598">
                  <c:v>741.36</c:v>
                </c:pt>
                <c:pt idx="1599">
                  <c:v>741.68</c:v>
                </c:pt>
                <c:pt idx="1600">
                  <c:v>742</c:v>
                </c:pt>
                <c:pt idx="1601">
                  <c:v>742.32</c:v>
                </c:pt>
                <c:pt idx="1602">
                  <c:v>742.64</c:v>
                </c:pt>
                <c:pt idx="1603">
                  <c:v>742.95</c:v>
                </c:pt>
                <c:pt idx="1604">
                  <c:v>743.27</c:v>
                </c:pt>
                <c:pt idx="1605">
                  <c:v>743.59</c:v>
                </c:pt>
                <c:pt idx="1606">
                  <c:v>743.91</c:v>
                </c:pt>
                <c:pt idx="1607">
                  <c:v>744.23</c:v>
                </c:pt>
                <c:pt idx="1608">
                  <c:v>744.54</c:v>
                </c:pt>
                <c:pt idx="1609">
                  <c:v>744.86</c:v>
                </c:pt>
                <c:pt idx="1610">
                  <c:v>745.18</c:v>
                </c:pt>
                <c:pt idx="1611">
                  <c:v>745.5</c:v>
                </c:pt>
                <c:pt idx="1612">
                  <c:v>745.81</c:v>
                </c:pt>
                <c:pt idx="1613">
                  <c:v>746.13</c:v>
                </c:pt>
                <c:pt idx="1614">
                  <c:v>746.45</c:v>
                </c:pt>
                <c:pt idx="1615">
                  <c:v>746.77</c:v>
                </c:pt>
                <c:pt idx="1616">
                  <c:v>747.08</c:v>
                </c:pt>
                <c:pt idx="1617">
                  <c:v>747.4</c:v>
                </c:pt>
                <c:pt idx="1618">
                  <c:v>747.72</c:v>
                </c:pt>
                <c:pt idx="1619">
                  <c:v>748.04</c:v>
                </c:pt>
                <c:pt idx="1620">
                  <c:v>748.35</c:v>
                </c:pt>
                <c:pt idx="1621">
                  <c:v>748.67</c:v>
                </c:pt>
                <c:pt idx="1622">
                  <c:v>748.99</c:v>
                </c:pt>
                <c:pt idx="1623">
                  <c:v>749.3</c:v>
                </c:pt>
                <c:pt idx="1624">
                  <c:v>749.62</c:v>
                </c:pt>
                <c:pt idx="1625">
                  <c:v>749.94</c:v>
                </c:pt>
                <c:pt idx="1626">
                  <c:v>750.26</c:v>
                </c:pt>
                <c:pt idx="1627">
                  <c:v>750.57</c:v>
                </c:pt>
                <c:pt idx="1628">
                  <c:v>750.89</c:v>
                </c:pt>
                <c:pt idx="1629">
                  <c:v>751.21</c:v>
                </c:pt>
                <c:pt idx="1630">
                  <c:v>751.52</c:v>
                </c:pt>
                <c:pt idx="1631">
                  <c:v>751.84</c:v>
                </c:pt>
                <c:pt idx="1632">
                  <c:v>752.16</c:v>
                </c:pt>
                <c:pt idx="1633">
                  <c:v>752.47</c:v>
                </c:pt>
                <c:pt idx="1634">
                  <c:v>752.79</c:v>
                </c:pt>
                <c:pt idx="1635">
                  <c:v>753.11</c:v>
                </c:pt>
                <c:pt idx="1636">
                  <c:v>753.42</c:v>
                </c:pt>
                <c:pt idx="1637">
                  <c:v>753.74</c:v>
                </c:pt>
                <c:pt idx="1638">
                  <c:v>754.05</c:v>
                </c:pt>
                <c:pt idx="1639">
                  <c:v>754.37</c:v>
                </c:pt>
                <c:pt idx="1640">
                  <c:v>754.69</c:v>
                </c:pt>
                <c:pt idx="1641">
                  <c:v>755</c:v>
                </c:pt>
                <c:pt idx="1642">
                  <c:v>755.32</c:v>
                </c:pt>
                <c:pt idx="1643">
                  <c:v>755.64</c:v>
                </c:pt>
                <c:pt idx="1644">
                  <c:v>755.95</c:v>
                </c:pt>
                <c:pt idx="1645">
                  <c:v>756.27</c:v>
                </c:pt>
                <c:pt idx="1646">
                  <c:v>756.58</c:v>
                </c:pt>
                <c:pt idx="1647">
                  <c:v>756.9</c:v>
                </c:pt>
                <c:pt idx="1648">
                  <c:v>757.21</c:v>
                </c:pt>
                <c:pt idx="1649">
                  <c:v>757.53</c:v>
                </c:pt>
                <c:pt idx="1650">
                  <c:v>757.85</c:v>
                </c:pt>
                <c:pt idx="1651">
                  <c:v>758.16</c:v>
                </c:pt>
                <c:pt idx="1652">
                  <c:v>758.48</c:v>
                </c:pt>
                <c:pt idx="1653">
                  <c:v>758.79</c:v>
                </c:pt>
                <c:pt idx="1654">
                  <c:v>759.11</c:v>
                </c:pt>
                <c:pt idx="1655">
                  <c:v>759.42</c:v>
                </c:pt>
                <c:pt idx="1656">
                  <c:v>759.74</c:v>
                </c:pt>
                <c:pt idx="1657">
                  <c:v>760.05</c:v>
                </c:pt>
                <c:pt idx="1658">
                  <c:v>760.37</c:v>
                </c:pt>
                <c:pt idx="1659">
                  <c:v>760.69</c:v>
                </c:pt>
                <c:pt idx="1660">
                  <c:v>761</c:v>
                </c:pt>
                <c:pt idx="1661">
                  <c:v>761.32</c:v>
                </c:pt>
                <c:pt idx="1662">
                  <c:v>761.63</c:v>
                </c:pt>
                <c:pt idx="1663">
                  <c:v>761.95</c:v>
                </c:pt>
                <c:pt idx="1664">
                  <c:v>762.26</c:v>
                </c:pt>
                <c:pt idx="1665">
                  <c:v>762.58</c:v>
                </c:pt>
                <c:pt idx="1666">
                  <c:v>762.89</c:v>
                </c:pt>
                <c:pt idx="1667">
                  <c:v>763.21</c:v>
                </c:pt>
                <c:pt idx="1668">
                  <c:v>763.52</c:v>
                </c:pt>
                <c:pt idx="1669">
                  <c:v>763.83</c:v>
                </c:pt>
                <c:pt idx="1670">
                  <c:v>764.15</c:v>
                </c:pt>
                <c:pt idx="1671">
                  <c:v>764.46</c:v>
                </c:pt>
                <c:pt idx="1672">
                  <c:v>764.78</c:v>
                </c:pt>
                <c:pt idx="1673">
                  <c:v>765.09</c:v>
                </c:pt>
                <c:pt idx="1674">
                  <c:v>765.41</c:v>
                </c:pt>
                <c:pt idx="1675">
                  <c:v>765.72</c:v>
                </c:pt>
                <c:pt idx="1676">
                  <c:v>766.04</c:v>
                </c:pt>
                <c:pt idx="1677">
                  <c:v>766.35</c:v>
                </c:pt>
                <c:pt idx="1678">
                  <c:v>766.67</c:v>
                </c:pt>
                <c:pt idx="1679">
                  <c:v>766.98</c:v>
                </c:pt>
                <c:pt idx="1680">
                  <c:v>767.29</c:v>
                </c:pt>
                <c:pt idx="1681">
                  <c:v>767.61</c:v>
                </c:pt>
                <c:pt idx="1682">
                  <c:v>767.92</c:v>
                </c:pt>
                <c:pt idx="1683">
                  <c:v>768.24</c:v>
                </c:pt>
                <c:pt idx="1684">
                  <c:v>768.55</c:v>
                </c:pt>
                <c:pt idx="1685">
                  <c:v>768.86</c:v>
                </c:pt>
                <c:pt idx="1686">
                  <c:v>769.18</c:v>
                </c:pt>
                <c:pt idx="1687">
                  <c:v>769.49</c:v>
                </c:pt>
                <c:pt idx="1688">
                  <c:v>769.81</c:v>
                </c:pt>
                <c:pt idx="1689">
                  <c:v>770.12</c:v>
                </c:pt>
                <c:pt idx="1690">
                  <c:v>770.43</c:v>
                </c:pt>
                <c:pt idx="1691">
                  <c:v>770.75</c:v>
                </c:pt>
                <c:pt idx="1692">
                  <c:v>771.06</c:v>
                </c:pt>
                <c:pt idx="1693">
                  <c:v>771.37</c:v>
                </c:pt>
                <c:pt idx="1694">
                  <c:v>771.69</c:v>
                </c:pt>
                <c:pt idx="1695">
                  <c:v>772</c:v>
                </c:pt>
                <c:pt idx="1696">
                  <c:v>772.31</c:v>
                </c:pt>
                <c:pt idx="1697">
                  <c:v>772.63</c:v>
                </c:pt>
                <c:pt idx="1698">
                  <c:v>772.94</c:v>
                </c:pt>
                <c:pt idx="1699">
                  <c:v>773.25</c:v>
                </c:pt>
                <c:pt idx="1700">
                  <c:v>773.57</c:v>
                </c:pt>
                <c:pt idx="1701">
                  <c:v>773.88</c:v>
                </c:pt>
                <c:pt idx="1702">
                  <c:v>774.19</c:v>
                </c:pt>
                <c:pt idx="1703">
                  <c:v>774.51</c:v>
                </c:pt>
                <c:pt idx="1704">
                  <c:v>774.82</c:v>
                </c:pt>
                <c:pt idx="1705">
                  <c:v>775.13</c:v>
                </c:pt>
                <c:pt idx="1706">
                  <c:v>775.44</c:v>
                </c:pt>
                <c:pt idx="1707">
                  <c:v>775.76</c:v>
                </c:pt>
                <c:pt idx="1708">
                  <c:v>776.07</c:v>
                </c:pt>
                <c:pt idx="1709">
                  <c:v>776.38</c:v>
                </c:pt>
                <c:pt idx="1710">
                  <c:v>776.7</c:v>
                </c:pt>
                <c:pt idx="1711">
                  <c:v>777.01</c:v>
                </c:pt>
                <c:pt idx="1712">
                  <c:v>777.32</c:v>
                </c:pt>
                <c:pt idx="1713">
                  <c:v>777.63</c:v>
                </c:pt>
                <c:pt idx="1714">
                  <c:v>777.95</c:v>
                </c:pt>
                <c:pt idx="1715">
                  <c:v>778.26</c:v>
                </c:pt>
                <c:pt idx="1716">
                  <c:v>778.57</c:v>
                </c:pt>
                <c:pt idx="1717">
                  <c:v>778.88</c:v>
                </c:pt>
                <c:pt idx="1718">
                  <c:v>779.2</c:v>
                </c:pt>
                <c:pt idx="1719">
                  <c:v>779.51</c:v>
                </c:pt>
                <c:pt idx="1720">
                  <c:v>779.82</c:v>
                </c:pt>
                <c:pt idx="1721">
                  <c:v>780.13</c:v>
                </c:pt>
                <c:pt idx="1722">
                  <c:v>780.44</c:v>
                </c:pt>
                <c:pt idx="1723">
                  <c:v>780.76</c:v>
                </c:pt>
                <c:pt idx="1724">
                  <c:v>781.07</c:v>
                </c:pt>
                <c:pt idx="1725">
                  <c:v>781.38</c:v>
                </c:pt>
                <c:pt idx="1726">
                  <c:v>781.69</c:v>
                </c:pt>
                <c:pt idx="1727">
                  <c:v>782</c:v>
                </c:pt>
                <c:pt idx="1728">
                  <c:v>782.32</c:v>
                </c:pt>
                <c:pt idx="1729">
                  <c:v>782.63</c:v>
                </c:pt>
                <c:pt idx="1730">
                  <c:v>782.94</c:v>
                </c:pt>
                <c:pt idx="1731">
                  <c:v>783.25</c:v>
                </c:pt>
                <c:pt idx="1732">
                  <c:v>783.56</c:v>
                </c:pt>
                <c:pt idx="1733">
                  <c:v>783.87</c:v>
                </c:pt>
                <c:pt idx="1734">
                  <c:v>784.18</c:v>
                </c:pt>
                <c:pt idx="1735">
                  <c:v>784.5</c:v>
                </c:pt>
                <c:pt idx="1736">
                  <c:v>784.81</c:v>
                </c:pt>
                <c:pt idx="1737">
                  <c:v>785.12</c:v>
                </c:pt>
                <c:pt idx="1738">
                  <c:v>785.43</c:v>
                </c:pt>
                <c:pt idx="1739">
                  <c:v>785.74</c:v>
                </c:pt>
                <c:pt idx="1740">
                  <c:v>786.05</c:v>
                </c:pt>
                <c:pt idx="1741">
                  <c:v>786.36</c:v>
                </c:pt>
                <c:pt idx="1742">
                  <c:v>786.67</c:v>
                </c:pt>
                <c:pt idx="1743">
                  <c:v>786.99</c:v>
                </c:pt>
                <c:pt idx="1744">
                  <c:v>787.3</c:v>
                </c:pt>
                <c:pt idx="1745">
                  <c:v>787.61</c:v>
                </c:pt>
                <c:pt idx="1746">
                  <c:v>787.92</c:v>
                </c:pt>
                <c:pt idx="1747">
                  <c:v>788.23</c:v>
                </c:pt>
                <c:pt idx="1748">
                  <c:v>788.54</c:v>
                </c:pt>
                <c:pt idx="1749">
                  <c:v>788.85</c:v>
                </c:pt>
                <c:pt idx="1750">
                  <c:v>789.16</c:v>
                </c:pt>
                <c:pt idx="1751">
                  <c:v>789.47</c:v>
                </c:pt>
                <c:pt idx="1752">
                  <c:v>789.78</c:v>
                </c:pt>
                <c:pt idx="1753">
                  <c:v>790.09</c:v>
                </c:pt>
                <c:pt idx="1754">
                  <c:v>790.4</c:v>
                </c:pt>
                <c:pt idx="1755">
                  <c:v>790.71</c:v>
                </c:pt>
                <c:pt idx="1756">
                  <c:v>791.02</c:v>
                </c:pt>
                <c:pt idx="1757">
                  <c:v>791.33</c:v>
                </c:pt>
                <c:pt idx="1758">
                  <c:v>791.64</c:v>
                </c:pt>
                <c:pt idx="1759">
                  <c:v>791.95</c:v>
                </c:pt>
                <c:pt idx="1760">
                  <c:v>792.26</c:v>
                </c:pt>
                <c:pt idx="1761">
                  <c:v>792.57</c:v>
                </c:pt>
                <c:pt idx="1762">
                  <c:v>792.88</c:v>
                </c:pt>
                <c:pt idx="1763">
                  <c:v>793.19</c:v>
                </c:pt>
                <c:pt idx="1764">
                  <c:v>793.5</c:v>
                </c:pt>
                <c:pt idx="1765">
                  <c:v>793.81</c:v>
                </c:pt>
                <c:pt idx="1766">
                  <c:v>794.12</c:v>
                </c:pt>
                <c:pt idx="1767">
                  <c:v>794.43</c:v>
                </c:pt>
                <c:pt idx="1768">
                  <c:v>794.74</c:v>
                </c:pt>
                <c:pt idx="1769">
                  <c:v>795.05</c:v>
                </c:pt>
                <c:pt idx="1770">
                  <c:v>795.36</c:v>
                </c:pt>
                <c:pt idx="1771">
                  <c:v>795.67</c:v>
                </c:pt>
                <c:pt idx="1772">
                  <c:v>795.98</c:v>
                </c:pt>
                <c:pt idx="1773">
                  <c:v>796.29</c:v>
                </c:pt>
                <c:pt idx="1774">
                  <c:v>796.6</c:v>
                </c:pt>
                <c:pt idx="1775">
                  <c:v>796.91</c:v>
                </c:pt>
                <c:pt idx="1776">
                  <c:v>797.22</c:v>
                </c:pt>
                <c:pt idx="1777">
                  <c:v>797.53</c:v>
                </c:pt>
                <c:pt idx="1778">
                  <c:v>797.84</c:v>
                </c:pt>
                <c:pt idx="1779">
                  <c:v>798.15</c:v>
                </c:pt>
                <c:pt idx="1780">
                  <c:v>798.46</c:v>
                </c:pt>
                <c:pt idx="1781">
                  <c:v>798.76</c:v>
                </c:pt>
                <c:pt idx="1782">
                  <c:v>799.07</c:v>
                </c:pt>
                <c:pt idx="1783">
                  <c:v>799.38</c:v>
                </c:pt>
                <c:pt idx="1784">
                  <c:v>799.69</c:v>
                </c:pt>
                <c:pt idx="1785">
                  <c:v>800</c:v>
                </c:pt>
                <c:pt idx="1786">
                  <c:v>800.31</c:v>
                </c:pt>
                <c:pt idx="1787">
                  <c:v>800.62</c:v>
                </c:pt>
                <c:pt idx="1788">
                  <c:v>800.93</c:v>
                </c:pt>
                <c:pt idx="1789">
                  <c:v>801.24</c:v>
                </c:pt>
                <c:pt idx="1790">
                  <c:v>801.54</c:v>
                </c:pt>
                <c:pt idx="1791">
                  <c:v>801.85</c:v>
                </c:pt>
                <c:pt idx="1792">
                  <c:v>802.16</c:v>
                </c:pt>
                <c:pt idx="1793">
                  <c:v>802.47</c:v>
                </c:pt>
                <c:pt idx="1794">
                  <c:v>802.78</c:v>
                </c:pt>
                <c:pt idx="1795">
                  <c:v>803.09</c:v>
                </c:pt>
                <c:pt idx="1796">
                  <c:v>803.39</c:v>
                </c:pt>
                <c:pt idx="1797">
                  <c:v>803.7</c:v>
                </c:pt>
                <c:pt idx="1798">
                  <c:v>804.01</c:v>
                </c:pt>
                <c:pt idx="1799">
                  <c:v>804.32</c:v>
                </c:pt>
                <c:pt idx="1800">
                  <c:v>804.63</c:v>
                </c:pt>
                <c:pt idx="1801">
                  <c:v>804.93</c:v>
                </c:pt>
                <c:pt idx="1802">
                  <c:v>805.24</c:v>
                </c:pt>
                <c:pt idx="1803">
                  <c:v>805.55</c:v>
                </c:pt>
                <c:pt idx="1804">
                  <c:v>805.86</c:v>
                </c:pt>
                <c:pt idx="1805">
                  <c:v>806.17</c:v>
                </c:pt>
                <c:pt idx="1806">
                  <c:v>806.47</c:v>
                </c:pt>
                <c:pt idx="1807">
                  <c:v>806.78</c:v>
                </c:pt>
                <c:pt idx="1808">
                  <c:v>807.09</c:v>
                </c:pt>
                <c:pt idx="1809">
                  <c:v>807.4</c:v>
                </c:pt>
                <c:pt idx="1810">
                  <c:v>807.7</c:v>
                </c:pt>
                <c:pt idx="1811">
                  <c:v>808.01</c:v>
                </c:pt>
                <c:pt idx="1812">
                  <c:v>808.32</c:v>
                </c:pt>
                <c:pt idx="1813">
                  <c:v>808.63</c:v>
                </c:pt>
                <c:pt idx="1814">
                  <c:v>808.93</c:v>
                </c:pt>
                <c:pt idx="1815">
                  <c:v>809.24</c:v>
                </c:pt>
                <c:pt idx="1816">
                  <c:v>809.55</c:v>
                </c:pt>
                <c:pt idx="1817">
                  <c:v>809.86</c:v>
                </c:pt>
                <c:pt idx="1818">
                  <c:v>810.16</c:v>
                </c:pt>
                <c:pt idx="1819">
                  <c:v>810.47</c:v>
                </c:pt>
                <c:pt idx="1820">
                  <c:v>810.78</c:v>
                </c:pt>
                <c:pt idx="1821">
                  <c:v>811.08</c:v>
                </c:pt>
                <c:pt idx="1822">
                  <c:v>811.39</c:v>
                </c:pt>
                <c:pt idx="1823">
                  <c:v>811.7</c:v>
                </c:pt>
                <c:pt idx="1824">
                  <c:v>812</c:v>
                </c:pt>
                <c:pt idx="1825">
                  <c:v>812.31</c:v>
                </c:pt>
                <c:pt idx="1826">
                  <c:v>812.62</c:v>
                </c:pt>
                <c:pt idx="1827">
                  <c:v>812.92</c:v>
                </c:pt>
                <c:pt idx="1828">
                  <c:v>813.23</c:v>
                </c:pt>
                <c:pt idx="1829">
                  <c:v>813.54</c:v>
                </c:pt>
                <c:pt idx="1830">
                  <c:v>813.84</c:v>
                </c:pt>
                <c:pt idx="1831">
                  <c:v>814.15</c:v>
                </c:pt>
                <c:pt idx="1832">
                  <c:v>814.46</c:v>
                </c:pt>
                <c:pt idx="1833">
                  <c:v>814.76</c:v>
                </c:pt>
                <c:pt idx="1834">
                  <c:v>815.07</c:v>
                </c:pt>
                <c:pt idx="1835">
                  <c:v>815.38</c:v>
                </c:pt>
                <c:pt idx="1836">
                  <c:v>815.68</c:v>
                </c:pt>
                <c:pt idx="1837">
                  <c:v>815.99</c:v>
                </c:pt>
                <c:pt idx="1838">
                  <c:v>816.29</c:v>
                </c:pt>
                <c:pt idx="1839">
                  <c:v>816.6</c:v>
                </c:pt>
                <c:pt idx="1840">
                  <c:v>816.91</c:v>
                </c:pt>
                <c:pt idx="1841">
                  <c:v>817.21</c:v>
                </c:pt>
                <c:pt idx="1842">
                  <c:v>817.52</c:v>
                </c:pt>
                <c:pt idx="1843">
                  <c:v>817.82</c:v>
                </c:pt>
                <c:pt idx="1844">
                  <c:v>818.13</c:v>
                </c:pt>
                <c:pt idx="1845">
                  <c:v>818.43</c:v>
                </c:pt>
                <c:pt idx="1846">
                  <c:v>818.74</c:v>
                </c:pt>
                <c:pt idx="1847">
                  <c:v>819.05</c:v>
                </c:pt>
                <c:pt idx="1848">
                  <c:v>819.35</c:v>
                </c:pt>
                <c:pt idx="1849">
                  <c:v>819.66</c:v>
                </c:pt>
                <c:pt idx="1850">
                  <c:v>819.96</c:v>
                </c:pt>
                <c:pt idx="1851">
                  <c:v>820.27</c:v>
                </c:pt>
                <c:pt idx="1852">
                  <c:v>820.57</c:v>
                </c:pt>
                <c:pt idx="1853">
                  <c:v>820.88</c:v>
                </c:pt>
                <c:pt idx="1854">
                  <c:v>821.18</c:v>
                </c:pt>
                <c:pt idx="1855">
                  <c:v>821.49</c:v>
                </c:pt>
                <c:pt idx="1856">
                  <c:v>821.79</c:v>
                </c:pt>
                <c:pt idx="1857">
                  <c:v>822.1</c:v>
                </c:pt>
                <c:pt idx="1858">
                  <c:v>822.4</c:v>
                </c:pt>
                <c:pt idx="1859">
                  <c:v>822.71</c:v>
                </c:pt>
                <c:pt idx="1860">
                  <c:v>823.01</c:v>
                </c:pt>
                <c:pt idx="1861">
                  <c:v>823.32</c:v>
                </c:pt>
                <c:pt idx="1862">
                  <c:v>823.62</c:v>
                </c:pt>
                <c:pt idx="1863">
                  <c:v>823.93</c:v>
                </c:pt>
                <c:pt idx="1864">
                  <c:v>824.23</c:v>
                </c:pt>
                <c:pt idx="1865">
                  <c:v>824.54</c:v>
                </c:pt>
                <c:pt idx="1866">
                  <c:v>824.84</c:v>
                </c:pt>
                <c:pt idx="1867">
                  <c:v>825.15</c:v>
                </c:pt>
                <c:pt idx="1868">
                  <c:v>825.45</c:v>
                </c:pt>
                <c:pt idx="1869">
                  <c:v>825.76</c:v>
                </c:pt>
                <c:pt idx="1870">
                  <c:v>826.06</c:v>
                </c:pt>
                <c:pt idx="1871">
                  <c:v>826.36</c:v>
                </c:pt>
                <c:pt idx="1872">
                  <c:v>826.67</c:v>
                </c:pt>
                <c:pt idx="1873">
                  <c:v>826.97</c:v>
                </c:pt>
                <c:pt idx="1874">
                  <c:v>827.28</c:v>
                </c:pt>
                <c:pt idx="1875">
                  <c:v>827.58</c:v>
                </c:pt>
                <c:pt idx="1876">
                  <c:v>827.89</c:v>
                </c:pt>
                <c:pt idx="1877">
                  <c:v>828.19</c:v>
                </c:pt>
                <c:pt idx="1878">
                  <c:v>828.49</c:v>
                </c:pt>
                <c:pt idx="1879">
                  <c:v>828.8</c:v>
                </c:pt>
                <c:pt idx="1880">
                  <c:v>829.1</c:v>
                </c:pt>
                <c:pt idx="1881">
                  <c:v>829.4</c:v>
                </c:pt>
                <c:pt idx="1882">
                  <c:v>829.71</c:v>
                </c:pt>
                <c:pt idx="1883">
                  <c:v>830.01</c:v>
                </c:pt>
                <c:pt idx="1884">
                  <c:v>830.32</c:v>
                </c:pt>
                <c:pt idx="1885">
                  <c:v>830.62</c:v>
                </c:pt>
                <c:pt idx="1886">
                  <c:v>830.92</c:v>
                </c:pt>
                <c:pt idx="1887">
                  <c:v>831.23</c:v>
                </c:pt>
                <c:pt idx="1888">
                  <c:v>831.53</c:v>
                </c:pt>
                <c:pt idx="1889">
                  <c:v>831.83</c:v>
                </c:pt>
                <c:pt idx="1890">
                  <c:v>832.14</c:v>
                </c:pt>
                <c:pt idx="1891">
                  <c:v>832.44</c:v>
                </c:pt>
                <c:pt idx="1892">
                  <c:v>832.74</c:v>
                </c:pt>
                <c:pt idx="1893">
                  <c:v>833.05</c:v>
                </c:pt>
                <c:pt idx="1894">
                  <c:v>833.35</c:v>
                </c:pt>
                <c:pt idx="1895">
                  <c:v>833.65</c:v>
                </c:pt>
                <c:pt idx="1896">
                  <c:v>833.96</c:v>
                </c:pt>
                <c:pt idx="1897">
                  <c:v>834.26</c:v>
                </c:pt>
                <c:pt idx="1898">
                  <c:v>834.56</c:v>
                </c:pt>
                <c:pt idx="1899">
                  <c:v>834.86</c:v>
                </c:pt>
                <c:pt idx="1900">
                  <c:v>835.17</c:v>
                </c:pt>
                <c:pt idx="1901">
                  <c:v>835.47</c:v>
                </c:pt>
                <c:pt idx="1902">
                  <c:v>835.77</c:v>
                </c:pt>
                <c:pt idx="1903">
                  <c:v>836.07</c:v>
                </c:pt>
                <c:pt idx="1904">
                  <c:v>836.38</c:v>
                </c:pt>
                <c:pt idx="1905">
                  <c:v>836.68</c:v>
                </c:pt>
                <c:pt idx="1906">
                  <c:v>836.98</c:v>
                </c:pt>
                <c:pt idx="1907">
                  <c:v>837.28</c:v>
                </c:pt>
                <c:pt idx="1908">
                  <c:v>837.59</c:v>
                </c:pt>
                <c:pt idx="1909">
                  <c:v>837.89</c:v>
                </c:pt>
                <c:pt idx="1910">
                  <c:v>838.19</c:v>
                </c:pt>
                <c:pt idx="1911">
                  <c:v>838.49</c:v>
                </c:pt>
                <c:pt idx="1912">
                  <c:v>838.8</c:v>
                </c:pt>
                <c:pt idx="1913">
                  <c:v>839.1</c:v>
                </c:pt>
                <c:pt idx="1914">
                  <c:v>839.4</c:v>
                </c:pt>
                <c:pt idx="1915">
                  <c:v>839.7</c:v>
                </c:pt>
                <c:pt idx="1916">
                  <c:v>840</c:v>
                </c:pt>
                <c:pt idx="1917">
                  <c:v>840.31</c:v>
                </c:pt>
                <c:pt idx="1918">
                  <c:v>840.61</c:v>
                </c:pt>
                <c:pt idx="1919">
                  <c:v>840.91</c:v>
                </c:pt>
                <c:pt idx="1920">
                  <c:v>841.21</c:v>
                </c:pt>
                <c:pt idx="1921">
                  <c:v>841.51</c:v>
                </c:pt>
                <c:pt idx="1922">
                  <c:v>841.81</c:v>
                </c:pt>
                <c:pt idx="1923">
                  <c:v>842.12</c:v>
                </c:pt>
                <c:pt idx="1924">
                  <c:v>842.42</c:v>
                </c:pt>
                <c:pt idx="1925">
                  <c:v>842.72</c:v>
                </c:pt>
                <c:pt idx="1926">
                  <c:v>843.02</c:v>
                </c:pt>
                <c:pt idx="1927">
                  <c:v>843.32</c:v>
                </c:pt>
                <c:pt idx="1928">
                  <c:v>843.62</c:v>
                </c:pt>
                <c:pt idx="1929">
                  <c:v>843.92</c:v>
                </c:pt>
                <c:pt idx="1930">
                  <c:v>844.23</c:v>
                </c:pt>
                <c:pt idx="1931">
                  <c:v>844.53</c:v>
                </c:pt>
                <c:pt idx="1932">
                  <c:v>844.83</c:v>
                </c:pt>
                <c:pt idx="1933">
                  <c:v>845.13</c:v>
                </c:pt>
                <c:pt idx="1934">
                  <c:v>845.43</c:v>
                </c:pt>
                <c:pt idx="1935">
                  <c:v>845.73</c:v>
                </c:pt>
                <c:pt idx="1936">
                  <c:v>846.03</c:v>
                </c:pt>
                <c:pt idx="1937">
                  <c:v>846.33</c:v>
                </c:pt>
                <c:pt idx="1938">
                  <c:v>846.63</c:v>
                </c:pt>
                <c:pt idx="1939">
                  <c:v>846.93</c:v>
                </c:pt>
                <c:pt idx="1940">
                  <c:v>847.23</c:v>
                </c:pt>
                <c:pt idx="1941">
                  <c:v>847.54</c:v>
                </c:pt>
                <c:pt idx="1942">
                  <c:v>847.84</c:v>
                </c:pt>
                <c:pt idx="1943">
                  <c:v>848.14</c:v>
                </c:pt>
                <c:pt idx="1944">
                  <c:v>848.44</c:v>
                </c:pt>
                <c:pt idx="1945">
                  <c:v>848.74</c:v>
                </c:pt>
                <c:pt idx="1946">
                  <c:v>849.04</c:v>
                </c:pt>
                <c:pt idx="1947">
                  <c:v>849.34</c:v>
                </c:pt>
                <c:pt idx="1948">
                  <c:v>849.64</c:v>
                </c:pt>
                <c:pt idx="1949">
                  <c:v>849.94</c:v>
                </c:pt>
                <c:pt idx="1950">
                  <c:v>850.24</c:v>
                </c:pt>
                <c:pt idx="1951">
                  <c:v>850.54</c:v>
                </c:pt>
                <c:pt idx="1952">
                  <c:v>850.84</c:v>
                </c:pt>
                <c:pt idx="1953">
                  <c:v>851.14</c:v>
                </c:pt>
                <c:pt idx="1954">
                  <c:v>851.44</c:v>
                </c:pt>
                <c:pt idx="1955">
                  <c:v>851.74</c:v>
                </c:pt>
                <c:pt idx="1956">
                  <c:v>852.04</c:v>
                </c:pt>
                <c:pt idx="1957">
                  <c:v>852.34</c:v>
                </c:pt>
                <c:pt idx="1958">
                  <c:v>852.64</c:v>
                </c:pt>
                <c:pt idx="1959">
                  <c:v>852.94</c:v>
                </c:pt>
                <c:pt idx="1960">
                  <c:v>853.24</c:v>
                </c:pt>
                <c:pt idx="1961">
                  <c:v>853.54</c:v>
                </c:pt>
                <c:pt idx="1962">
                  <c:v>853.84</c:v>
                </c:pt>
                <c:pt idx="1963">
                  <c:v>854.14</c:v>
                </c:pt>
                <c:pt idx="1964">
                  <c:v>854.43</c:v>
                </c:pt>
                <c:pt idx="1965">
                  <c:v>854.73</c:v>
                </c:pt>
                <c:pt idx="1966">
                  <c:v>855.03</c:v>
                </c:pt>
                <c:pt idx="1967">
                  <c:v>855.33</c:v>
                </c:pt>
                <c:pt idx="1968">
                  <c:v>855.63</c:v>
                </c:pt>
                <c:pt idx="1969">
                  <c:v>855.93</c:v>
                </c:pt>
                <c:pt idx="1970">
                  <c:v>856.23</c:v>
                </c:pt>
                <c:pt idx="1971">
                  <c:v>856.53</c:v>
                </c:pt>
                <c:pt idx="1972">
                  <c:v>856.83</c:v>
                </c:pt>
                <c:pt idx="1973">
                  <c:v>857.13</c:v>
                </c:pt>
                <c:pt idx="1974">
                  <c:v>857.43</c:v>
                </c:pt>
                <c:pt idx="1975">
                  <c:v>857.72</c:v>
                </c:pt>
                <c:pt idx="1976">
                  <c:v>858.02</c:v>
                </c:pt>
                <c:pt idx="1977">
                  <c:v>858.32</c:v>
                </c:pt>
                <c:pt idx="1978">
                  <c:v>858.62</c:v>
                </c:pt>
                <c:pt idx="1979">
                  <c:v>858.92</c:v>
                </c:pt>
                <c:pt idx="1980">
                  <c:v>859.22</c:v>
                </c:pt>
                <c:pt idx="1981">
                  <c:v>859.52</c:v>
                </c:pt>
                <c:pt idx="1982">
                  <c:v>859.81</c:v>
                </c:pt>
                <c:pt idx="1983">
                  <c:v>860.11</c:v>
                </c:pt>
                <c:pt idx="1984">
                  <c:v>860.41</c:v>
                </c:pt>
                <c:pt idx="1985">
                  <c:v>860.71</c:v>
                </c:pt>
                <c:pt idx="1986">
                  <c:v>861.01</c:v>
                </c:pt>
                <c:pt idx="1987">
                  <c:v>861.31</c:v>
                </c:pt>
                <c:pt idx="1988">
                  <c:v>861.6</c:v>
                </c:pt>
                <c:pt idx="1989">
                  <c:v>861.9</c:v>
                </c:pt>
                <c:pt idx="1990">
                  <c:v>862.2</c:v>
                </c:pt>
                <c:pt idx="1991">
                  <c:v>862.5</c:v>
                </c:pt>
                <c:pt idx="1992">
                  <c:v>862.79</c:v>
                </c:pt>
                <c:pt idx="1993">
                  <c:v>863.09</c:v>
                </c:pt>
                <c:pt idx="1994">
                  <c:v>863.39</c:v>
                </c:pt>
                <c:pt idx="1995">
                  <c:v>863.69</c:v>
                </c:pt>
                <c:pt idx="1996">
                  <c:v>863.99</c:v>
                </c:pt>
                <c:pt idx="1997">
                  <c:v>864.28</c:v>
                </c:pt>
                <c:pt idx="1998">
                  <c:v>864.58</c:v>
                </c:pt>
                <c:pt idx="1999">
                  <c:v>864.88</c:v>
                </c:pt>
                <c:pt idx="2000">
                  <c:v>865.18</c:v>
                </c:pt>
                <c:pt idx="2001">
                  <c:v>865.47</c:v>
                </c:pt>
                <c:pt idx="2002">
                  <c:v>865.77</c:v>
                </c:pt>
                <c:pt idx="2003">
                  <c:v>866.07</c:v>
                </c:pt>
                <c:pt idx="2004">
                  <c:v>866.36</c:v>
                </c:pt>
                <c:pt idx="2005">
                  <c:v>866.66</c:v>
                </c:pt>
                <c:pt idx="2006">
                  <c:v>866.96</c:v>
                </c:pt>
                <c:pt idx="2007">
                  <c:v>867.26</c:v>
                </c:pt>
                <c:pt idx="2008">
                  <c:v>867.55</c:v>
                </c:pt>
                <c:pt idx="2009">
                  <c:v>867.85</c:v>
                </c:pt>
                <c:pt idx="2010">
                  <c:v>868.15</c:v>
                </c:pt>
                <c:pt idx="2011">
                  <c:v>868.44</c:v>
                </c:pt>
                <c:pt idx="2012">
                  <c:v>868.74</c:v>
                </c:pt>
                <c:pt idx="2013">
                  <c:v>869.04</c:v>
                </c:pt>
                <c:pt idx="2014">
                  <c:v>869.33</c:v>
                </c:pt>
                <c:pt idx="2015">
                  <c:v>869.63</c:v>
                </c:pt>
                <c:pt idx="2016">
                  <c:v>869.93</c:v>
                </c:pt>
                <c:pt idx="2017">
                  <c:v>870.22</c:v>
                </c:pt>
                <c:pt idx="2018">
                  <c:v>870.52</c:v>
                </c:pt>
                <c:pt idx="2019">
                  <c:v>870.82</c:v>
                </c:pt>
                <c:pt idx="2020">
                  <c:v>871.11</c:v>
                </c:pt>
                <c:pt idx="2021">
                  <c:v>871.41</c:v>
                </c:pt>
                <c:pt idx="2022">
                  <c:v>871.71</c:v>
                </c:pt>
                <c:pt idx="2023">
                  <c:v>872</c:v>
                </c:pt>
                <c:pt idx="2024">
                  <c:v>872.3</c:v>
                </c:pt>
                <c:pt idx="2025">
                  <c:v>872.59</c:v>
                </c:pt>
                <c:pt idx="2026">
                  <c:v>872.89</c:v>
                </c:pt>
                <c:pt idx="2027">
                  <c:v>873.19</c:v>
                </c:pt>
                <c:pt idx="2028">
                  <c:v>873.48</c:v>
                </c:pt>
                <c:pt idx="2029">
                  <c:v>873.78</c:v>
                </c:pt>
                <c:pt idx="2030">
                  <c:v>874.07</c:v>
                </c:pt>
                <c:pt idx="2031">
                  <c:v>874.37</c:v>
                </c:pt>
                <c:pt idx="2032">
                  <c:v>874.66</c:v>
                </c:pt>
                <c:pt idx="2033">
                  <c:v>874.96</c:v>
                </c:pt>
                <c:pt idx="2034">
                  <c:v>875.26</c:v>
                </c:pt>
                <c:pt idx="2035">
                  <c:v>875.55</c:v>
                </c:pt>
                <c:pt idx="2036">
                  <c:v>875.85</c:v>
                </c:pt>
                <c:pt idx="2037">
                  <c:v>876.14</c:v>
                </c:pt>
                <c:pt idx="2038">
                  <c:v>876.44</c:v>
                </c:pt>
                <c:pt idx="2039">
                  <c:v>876.73</c:v>
                </c:pt>
                <c:pt idx="2040">
                  <c:v>877.03</c:v>
                </c:pt>
                <c:pt idx="2041">
                  <c:v>877.32</c:v>
                </c:pt>
                <c:pt idx="2042">
                  <c:v>877.62</c:v>
                </c:pt>
                <c:pt idx="2043">
                  <c:v>877.91</c:v>
                </c:pt>
                <c:pt idx="2044">
                  <c:v>878.21</c:v>
                </c:pt>
                <c:pt idx="2045">
                  <c:v>878.5</c:v>
                </c:pt>
                <c:pt idx="2046">
                  <c:v>878.8</c:v>
                </c:pt>
                <c:pt idx="2047">
                  <c:v>879.09</c:v>
                </c:pt>
              </c:numCache>
            </c:numRef>
          </c:xVal>
          <c:yVal>
            <c:numRef>
              <c:f>'Flame Background Spectra'!$E$6:$E$2053</c:f>
              <c:numCache>
                <c:formatCode>General</c:formatCode>
                <c:ptCount val="2048"/>
                <c:pt idx="0">
                  <c:v>0</c:v>
                </c:pt>
                <c:pt idx="1">
                  <c:v>0</c:v>
                </c:pt>
                <c:pt idx="2">
                  <c:v>-5.931</c:v>
                </c:pt>
                <c:pt idx="3">
                  <c:v>-8.1959999999999997</c:v>
                </c:pt>
                <c:pt idx="4">
                  <c:v>-3.431</c:v>
                </c:pt>
                <c:pt idx="5">
                  <c:v>2.8039999999999998</c:v>
                </c:pt>
                <c:pt idx="6">
                  <c:v>16.068999999999999</c:v>
                </c:pt>
                <c:pt idx="7">
                  <c:v>5.8040000000000003</c:v>
                </c:pt>
                <c:pt idx="8">
                  <c:v>5.069</c:v>
                </c:pt>
                <c:pt idx="9">
                  <c:v>1.804</c:v>
                </c:pt>
                <c:pt idx="10">
                  <c:v>1.569</c:v>
                </c:pt>
                <c:pt idx="11">
                  <c:v>-0.19600000000000001</c:v>
                </c:pt>
                <c:pt idx="12">
                  <c:v>6.069</c:v>
                </c:pt>
                <c:pt idx="13">
                  <c:v>3.3039999999999998</c:v>
                </c:pt>
                <c:pt idx="14">
                  <c:v>5.069</c:v>
                </c:pt>
                <c:pt idx="15">
                  <c:v>1.304</c:v>
                </c:pt>
                <c:pt idx="16">
                  <c:v>0.56899999999999995</c:v>
                </c:pt>
                <c:pt idx="17">
                  <c:v>-0.69599999999999995</c:v>
                </c:pt>
                <c:pt idx="18">
                  <c:v>1.069</c:v>
                </c:pt>
                <c:pt idx="19">
                  <c:v>1.304</c:v>
                </c:pt>
                <c:pt idx="20">
                  <c:v>4.069</c:v>
                </c:pt>
                <c:pt idx="21">
                  <c:v>3.3039999999999998</c:v>
                </c:pt>
                <c:pt idx="22">
                  <c:v>6.069</c:v>
                </c:pt>
                <c:pt idx="23">
                  <c:v>7.8040000000000003</c:v>
                </c:pt>
                <c:pt idx="24">
                  <c:v>2.569</c:v>
                </c:pt>
                <c:pt idx="25">
                  <c:v>3.3039999999999998</c:v>
                </c:pt>
                <c:pt idx="26">
                  <c:v>12.069000000000001</c:v>
                </c:pt>
                <c:pt idx="27">
                  <c:v>10.304</c:v>
                </c:pt>
                <c:pt idx="28">
                  <c:v>3.069</c:v>
                </c:pt>
                <c:pt idx="29">
                  <c:v>5.8040000000000003</c:v>
                </c:pt>
                <c:pt idx="30">
                  <c:v>7.569</c:v>
                </c:pt>
                <c:pt idx="31">
                  <c:v>14.304</c:v>
                </c:pt>
                <c:pt idx="32">
                  <c:v>9.0690000000000008</c:v>
                </c:pt>
                <c:pt idx="33">
                  <c:v>6.3040000000000003</c:v>
                </c:pt>
                <c:pt idx="34">
                  <c:v>6.069</c:v>
                </c:pt>
                <c:pt idx="35">
                  <c:v>10.304</c:v>
                </c:pt>
                <c:pt idx="36">
                  <c:v>8.5690000000000008</c:v>
                </c:pt>
                <c:pt idx="37">
                  <c:v>8.8040000000000003</c:v>
                </c:pt>
                <c:pt idx="38">
                  <c:v>8.5690000000000008</c:v>
                </c:pt>
                <c:pt idx="39">
                  <c:v>4.3040000000000003</c:v>
                </c:pt>
                <c:pt idx="40">
                  <c:v>7.069</c:v>
                </c:pt>
                <c:pt idx="41">
                  <c:v>6.8040000000000003</c:v>
                </c:pt>
                <c:pt idx="42">
                  <c:v>7.569</c:v>
                </c:pt>
                <c:pt idx="43">
                  <c:v>7.3040000000000003</c:v>
                </c:pt>
                <c:pt idx="44">
                  <c:v>11.569000000000001</c:v>
                </c:pt>
                <c:pt idx="45">
                  <c:v>4.3040000000000003</c:v>
                </c:pt>
                <c:pt idx="46">
                  <c:v>7.569</c:v>
                </c:pt>
                <c:pt idx="47">
                  <c:v>4.8040000000000003</c:v>
                </c:pt>
                <c:pt idx="48">
                  <c:v>5.569</c:v>
                </c:pt>
                <c:pt idx="49">
                  <c:v>4.3040000000000003</c:v>
                </c:pt>
                <c:pt idx="50">
                  <c:v>7.569</c:v>
                </c:pt>
                <c:pt idx="51">
                  <c:v>4.8040000000000003</c:v>
                </c:pt>
                <c:pt idx="52">
                  <c:v>5.569</c:v>
                </c:pt>
                <c:pt idx="53">
                  <c:v>3.8039999999999998</c:v>
                </c:pt>
                <c:pt idx="54">
                  <c:v>41.569000000000003</c:v>
                </c:pt>
                <c:pt idx="55">
                  <c:v>12.804</c:v>
                </c:pt>
                <c:pt idx="56">
                  <c:v>7.069</c:v>
                </c:pt>
                <c:pt idx="57">
                  <c:v>4.8040000000000003</c:v>
                </c:pt>
                <c:pt idx="58">
                  <c:v>8.0690000000000008</c:v>
                </c:pt>
                <c:pt idx="59">
                  <c:v>4.8040000000000003</c:v>
                </c:pt>
                <c:pt idx="60">
                  <c:v>7.069</c:v>
                </c:pt>
                <c:pt idx="61">
                  <c:v>4.3040000000000003</c:v>
                </c:pt>
                <c:pt idx="62">
                  <c:v>8.0690000000000008</c:v>
                </c:pt>
                <c:pt idx="63">
                  <c:v>9.3040000000000003</c:v>
                </c:pt>
                <c:pt idx="64">
                  <c:v>7.069</c:v>
                </c:pt>
                <c:pt idx="65">
                  <c:v>6.8040000000000003</c:v>
                </c:pt>
                <c:pt idx="66">
                  <c:v>7.569</c:v>
                </c:pt>
                <c:pt idx="67">
                  <c:v>4.8040000000000003</c:v>
                </c:pt>
                <c:pt idx="68">
                  <c:v>7.069</c:v>
                </c:pt>
                <c:pt idx="69">
                  <c:v>4.8040000000000003</c:v>
                </c:pt>
                <c:pt idx="70">
                  <c:v>18.068999999999999</c:v>
                </c:pt>
                <c:pt idx="71">
                  <c:v>7.3040000000000003</c:v>
                </c:pt>
                <c:pt idx="72">
                  <c:v>6.569</c:v>
                </c:pt>
                <c:pt idx="73">
                  <c:v>2.3039999999999998</c:v>
                </c:pt>
                <c:pt idx="74">
                  <c:v>1.069</c:v>
                </c:pt>
                <c:pt idx="75">
                  <c:v>5.8040000000000003</c:v>
                </c:pt>
                <c:pt idx="76">
                  <c:v>9.0690000000000008</c:v>
                </c:pt>
                <c:pt idx="77">
                  <c:v>4.3040000000000003</c:v>
                </c:pt>
                <c:pt idx="78">
                  <c:v>8.5690000000000008</c:v>
                </c:pt>
                <c:pt idx="79">
                  <c:v>6.3040000000000003</c:v>
                </c:pt>
                <c:pt idx="80">
                  <c:v>7.069</c:v>
                </c:pt>
                <c:pt idx="81">
                  <c:v>7.3040000000000003</c:v>
                </c:pt>
                <c:pt idx="82">
                  <c:v>7.569</c:v>
                </c:pt>
                <c:pt idx="83">
                  <c:v>4.3040000000000003</c:v>
                </c:pt>
                <c:pt idx="84">
                  <c:v>5.069</c:v>
                </c:pt>
                <c:pt idx="85">
                  <c:v>5.3040000000000003</c:v>
                </c:pt>
                <c:pt idx="86">
                  <c:v>7.069</c:v>
                </c:pt>
                <c:pt idx="87">
                  <c:v>5.3040000000000003</c:v>
                </c:pt>
                <c:pt idx="88">
                  <c:v>8.5690000000000008</c:v>
                </c:pt>
                <c:pt idx="89">
                  <c:v>5.3040000000000003</c:v>
                </c:pt>
                <c:pt idx="90">
                  <c:v>7.069</c:v>
                </c:pt>
                <c:pt idx="91">
                  <c:v>8.3040000000000003</c:v>
                </c:pt>
                <c:pt idx="92">
                  <c:v>9.0690000000000008</c:v>
                </c:pt>
                <c:pt idx="93">
                  <c:v>7.3040000000000003</c:v>
                </c:pt>
                <c:pt idx="94">
                  <c:v>8.5690000000000008</c:v>
                </c:pt>
                <c:pt idx="95">
                  <c:v>2.3039999999999998</c:v>
                </c:pt>
                <c:pt idx="96">
                  <c:v>4.569</c:v>
                </c:pt>
                <c:pt idx="97">
                  <c:v>6.3040000000000003</c:v>
                </c:pt>
                <c:pt idx="98">
                  <c:v>11.569000000000001</c:v>
                </c:pt>
                <c:pt idx="99">
                  <c:v>10.304</c:v>
                </c:pt>
                <c:pt idx="100">
                  <c:v>9.5690000000000008</c:v>
                </c:pt>
                <c:pt idx="101">
                  <c:v>4.3040000000000003</c:v>
                </c:pt>
                <c:pt idx="102">
                  <c:v>6.569</c:v>
                </c:pt>
                <c:pt idx="103">
                  <c:v>6.3040000000000003</c:v>
                </c:pt>
                <c:pt idx="104">
                  <c:v>4.569</c:v>
                </c:pt>
                <c:pt idx="105">
                  <c:v>6.3040000000000003</c:v>
                </c:pt>
                <c:pt idx="106">
                  <c:v>8.5690000000000008</c:v>
                </c:pt>
                <c:pt idx="107">
                  <c:v>5.3040000000000003</c:v>
                </c:pt>
                <c:pt idx="108">
                  <c:v>8.0690000000000008</c:v>
                </c:pt>
                <c:pt idx="109">
                  <c:v>4.8040000000000003</c:v>
                </c:pt>
                <c:pt idx="110">
                  <c:v>6.569</c:v>
                </c:pt>
                <c:pt idx="111">
                  <c:v>7.8040000000000003</c:v>
                </c:pt>
                <c:pt idx="112">
                  <c:v>10.569000000000001</c:v>
                </c:pt>
                <c:pt idx="113">
                  <c:v>6.3040000000000003</c:v>
                </c:pt>
                <c:pt idx="114">
                  <c:v>7.069</c:v>
                </c:pt>
                <c:pt idx="115">
                  <c:v>4.8040000000000003</c:v>
                </c:pt>
                <c:pt idx="116">
                  <c:v>9.5690000000000008</c:v>
                </c:pt>
                <c:pt idx="117">
                  <c:v>7.8040000000000003</c:v>
                </c:pt>
                <c:pt idx="118">
                  <c:v>8.5690000000000008</c:v>
                </c:pt>
                <c:pt idx="119">
                  <c:v>5.8040000000000003</c:v>
                </c:pt>
                <c:pt idx="120">
                  <c:v>16.068999999999999</c:v>
                </c:pt>
                <c:pt idx="121">
                  <c:v>8.3040000000000003</c:v>
                </c:pt>
                <c:pt idx="122">
                  <c:v>10.569000000000001</c:v>
                </c:pt>
                <c:pt idx="123">
                  <c:v>5.3040000000000003</c:v>
                </c:pt>
                <c:pt idx="124">
                  <c:v>8.5690000000000008</c:v>
                </c:pt>
                <c:pt idx="125">
                  <c:v>7.3040000000000003</c:v>
                </c:pt>
                <c:pt idx="126">
                  <c:v>13.069000000000001</c:v>
                </c:pt>
                <c:pt idx="127">
                  <c:v>9.3040000000000003</c:v>
                </c:pt>
                <c:pt idx="128">
                  <c:v>10.069000000000001</c:v>
                </c:pt>
                <c:pt idx="129">
                  <c:v>31.803999999999998</c:v>
                </c:pt>
                <c:pt idx="130">
                  <c:v>11.069000000000001</c:v>
                </c:pt>
                <c:pt idx="131">
                  <c:v>6.8040000000000003</c:v>
                </c:pt>
                <c:pt idx="132">
                  <c:v>12.069000000000001</c:v>
                </c:pt>
                <c:pt idx="133">
                  <c:v>14.804</c:v>
                </c:pt>
                <c:pt idx="134">
                  <c:v>13.069000000000001</c:v>
                </c:pt>
                <c:pt idx="135">
                  <c:v>4.3040000000000003</c:v>
                </c:pt>
                <c:pt idx="136">
                  <c:v>5.569</c:v>
                </c:pt>
                <c:pt idx="137">
                  <c:v>7.3040000000000003</c:v>
                </c:pt>
                <c:pt idx="138">
                  <c:v>6.569</c:v>
                </c:pt>
                <c:pt idx="139">
                  <c:v>8.3040000000000003</c:v>
                </c:pt>
                <c:pt idx="140">
                  <c:v>7.069</c:v>
                </c:pt>
                <c:pt idx="141">
                  <c:v>4.3040000000000003</c:v>
                </c:pt>
                <c:pt idx="142">
                  <c:v>6.569</c:v>
                </c:pt>
                <c:pt idx="143">
                  <c:v>3.8039999999999998</c:v>
                </c:pt>
                <c:pt idx="144">
                  <c:v>7.069</c:v>
                </c:pt>
                <c:pt idx="145">
                  <c:v>6.3040000000000003</c:v>
                </c:pt>
                <c:pt idx="146">
                  <c:v>11.569000000000001</c:v>
                </c:pt>
                <c:pt idx="147">
                  <c:v>13.304</c:v>
                </c:pt>
                <c:pt idx="148">
                  <c:v>10.069000000000001</c:v>
                </c:pt>
                <c:pt idx="149">
                  <c:v>7.3040000000000003</c:v>
                </c:pt>
                <c:pt idx="150">
                  <c:v>9.5690000000000008</c:v>
                </c:pt>
                <c:pt idx="151">
                  <c:v>6.8040000000000003</c:v>
                </c:pt>
                <c:pt idx="152">
                  <c:v>7.569</c:v>
                </c:pt>
                <c:pt idx="153">
                  <c:v>12.804</c:v>
                </c:pt>
                <c:pt idx="154">
                  <c:v>11.069000000000001</c:v>
                </c:pt>
                <c:pt idx="155">
                  <c:v>10.804</c:v>
                </c:pt>
                <c:pt idx="156">
                  <c:v>10.569000000000001</c:v>
                </c:pt>
                <c:pt idx="157">
                  <c:v>10.304</c:v>
                </c:pt>
                <c:pt idx="158">
                  <c:v>14.569000000000001</c:v>
                </c:pt>
                <c:pt idx="159">
                  <c:v>10.804</c:v>
                </c:pt>
                <c:pt idx="160">
                  <c:v>23.568999999999999</c:v>
                </c:pt>
                <c:pt idx="161">
                  <c:v>14.304</c:v>
                </c:pt>
                <c:pt idx="162">
                  <c:v>17.568999999999999</c:v>
                </c:pt>
                <c:pt idx="163">
                  <c:v>33.304000000000002</c:v>
                </c:pt>
                <c:pt idx="164">
                  <c:v>16.568999999999999</c:v>
                </c:pt>
                <c:pt idx="165">
                  <c:v>12.304</c:v>
                </c:pt>
                <c:pt idx="166">
                  <c:v>12.069000000000001</c:v>
                </c:pt>
                <c:pt idx="167">
                  <c:v>9.3040000000000003</c:v>
                </c:pt>
                <c:pt idx="168">
                  <c:v>10.569000000000001</c:v>
                </c:pt>
                <c:pt idx="169">
                  <c:v>13.304</c:v>
                </c:pt>
                <c:pt idx="170">
                  <c:v>12.069000000000001</c:v>
                </c:pt>
                <c:pt idx="171">
                  <c:v>7.8040000000000003</c:v>
                </c:pt>
                <c:pt idx="172">
                  <c:v>12.569000000000001</c:v>
                </c:pt>
                <c:pt idx="173">
                  <c:v>11.304</c:v>
                </c:pt>
                <c:pt idx="174">
                  <c:v>12.569000000000001</c:v>
                </c:pt>
                <c:pt idx="175">
                  <c:v>10.804</c:v>
                </c:pt>
                <c:pt idx="176">
                  <c:v>15.069000000000001</c:v>
                </c:pt>
                <c:pt idx="177">
                  <c:v>11.304</c:v>
                </c:pt>
                <c:pt idx="178">
                  <c:v>12.069000000000001</c:v>
                </c:pt>
                <c:pt idx="179">
                  <c:v>13.304</c:v>
                </c:pt>
                <c:pt idx="180">
                  <c:v>15.569000000000001</c:v>
                </c:pt>
                <c:pt idx="181">
                  <c:v>13.304</c:v>
                </c:pt>
                <c:pt idx="182">
                  <c:v>13.569000000000001</c:v>
                </c:pt>
                <c:pt idx="183">
                  <c:v>8.8040000000000003</c:v>
                </c:pt>
                <c:pt idx="184">
                  <c:v>13.569000000000001</c:v>
                </c:pt>
                <c:pt idx="185">
                  <c:v>14.304</c:v>
                </c:pt>
                <c:pt idx="186">
                  <c:v>29.068999999999999</c:v>
                </c:pt>
                <c:pt idx="187">
                  <c:v>26.303999999999998</c:v>
                </c:pt>
                <c:pt idx="188">
                  <c:v>20.568999999999999</c:v>
                </c:pt>
                <c:pt idx="189">
                  <c:v>12.804</c:v>
                </c:pt>
                <c:pt idx="190">
                  <c:v>17.068999999999999</c:v>
                </c:pt>
                <c:pt idx="191">
                  <c:v>14.804</c:v>
                </c:pt>
                <c:pt idx="192">
                  <c:v>22.568999999999999</c:v>
                </c:pt>
                <c:pt idx="193">
                  <c:v>15.304</c:v>
                </c:pt>
                <c:pt idx="194">
                  <c:v>16.068999999999999</c:v>
                </c:pt>
                <c:pt idx="195">
                  <c:v>17.303999999999998</c:v>
                </c:pt>
                <c:pt idx="196">
                  <c:v>18.068999999999999</c:v>
                </c:pt>
                <c:pt idx="197">
                  <c:v>14.304</c:v>
                </c:pt>
                <c:pt idx="198">
                  <c:v>16.068999999999999</c:v>
                </c:pt>
                <c:pt idx="199">
                  <c:v>19.303999999999998</c:v>
                </c:pt>
                <c:pt idx="200">
                  <c:v>23.068999999999999</c:v>
                </c:pt>
                <c:pt idx="201">
                  <c:v>20.803999999999998</c:v>
                </c:pt>
                <c:pt idx="202">
                  <c:v>23.568999999999999</c:v>
                </c:pt>
                <c:pt idx="203">
                  <c:v>21.303999999999998</c:v>
                </c:pt>
                <c:pt idx="204">
                  <c:v>21.068999999999999</c:v>
                </c:pt>
                <c:pt idx="205">
                  <c:v>25.303999999999998</c:v>
                </c:pt>
                <c:pt idx="206">
                  <c:v>28.068999999999999</c:v>
                </c:pt>
                <c:pt idx="207">
                  <c:v>23.303999999999998</c:v>
                </c:pt>
                <c:pt idx="208">
                  <c:v>27.068999999999999</c:v>
                </c:pt>
                <c:pt idx="209">
                  <c:v>20.803999999999998</c:v>
                </c:pt>
                <c:pt idx="210">
                  <c:v>22.068999999999999</c:v>
                </c:pt>
                <c:pt idx="211">
                  <c:v>19.803999999999998</c:v>
                </c:pt>
                <c:pt idx="212">
                  <c:v>28.568999999999999</c:v>
                </c:pt>
                <c:pt idx="213">
                  <c:v>22.803999999999998</c:v>
                </c:pt>
                <c:pt idx="214">
                  <c:v>28.568999999999999</c:v>
                </c:pt>
                <c:pt idx="215">
                  <c:v>22.803999999999998</c:v>
                </c:pt>
                <c:pt idx="216">
                  <c:v>27.068999999999999</c:v>
                </c:pt>
                <c:pt idx="217">
                  <c:v>23.803999999999998</c:v>
                </c:pt>
                <c:pt idx="218">
                  <c:v>23.568999999999999</c:v>
                </c:pt>
                <c:pt idx="219">
                  <c:v>22.303999999999998</c:v>
                </c:pt>
                <c:pt idx="220">
                  <c:v>30.068999999999999</c:v>
                </c:pt>
                <c:pt idx="221">
                  <c:v>27.803999999999998</c:v>
                </c:pt>
                <c:pt idx="222">
                  <c:v>29.568999999999999</c:v>
                </c:pt>
                <c:pt idx="223">
                  <c:v>30.803999999999998</c:v>
                </c:pt>
                <c:pt idx="224">
                  <c:v>35.569000000000003</c:v>
                </c:pt>
                <c:pt idx="225">
                  <c:v>32.304000000000002</c:v>
                </c:pt>
                <c:pt idx="226">
                  <c:v>34.569000000000003</c:v>
                </c:pt>
                <c:pt idx="227">
                  <c:v>34.304000000000002</c:v>
                </c:pt>
                <c:pt idx="228">
                  <c:v>35.069000000000003</c:v>
                </c:pt>
                <c:pt idx="229">
                  <c:v>31.303999999999998</c:v>
                </c:pt>
                <c:pt idx="230">
                  <c:v>40.069000000000003</c:v>
                </c:pt>
                <c:pt idx="231">
                  <c:v>32.304000000000002</c:v>
                </c:pt>
                <c:pt idx="232">
                  <c:v>33.569000000000003</c:v>
                </c:pt>
                <c:pt idx="233">
                  <c:v>31.303999999999998</c:v>
                </c:pt>
                <c:pt idx="234">
                  <c:v>38.069000000000003</c:v>
                </c:pt>
                <c:pt idx="235">
                  <c:v>38.304000000000002</c:v>
                </c:pt>
                <c:pt idx="236">
                  <c:v>39.069000000000003</c:v>
                </c:pt>
                <c:pt idx="237">
                  <c:v>37.304000000000002</c:v>
                </c:pt>
                <c:pt idx="238">
                  <c:v>48.069000000000003</c:v>
                </c:pt>
                <c:pt idx="239">
                  <c:v>40.804000000000002</c:v>
                </c:pt>
                <c:pt idx="240">
                  <c:v>40.569000000000003</c:v>
                </c:pt>
                <c:pt idx="241">
                  <c:v>39.804000000000002</c:v>
                </c:pt>
                <c:pt idx="242">
                  <c:v>47.569000000000003</c:v>
                </c:pt>
                <c:pt idx="243">
                  <c:v>47.804000000000002</c:v>
                </c:pt>
                <c:pt idx="244">
                  <c:v>46.069000000000003</c:v>
                </c:pt>
                <c:pt idx="245">
                  <c:v>41.804000000000002</c:v>
                </c:pt>
                <c:pt idx="246">
                  <c:v>47.069000000000003</c:v>
                </c:pt>
                <c:pt idx="247">
                  <c:v>45.304000000000002</c:v>
                </c:pt>
                <c:pt idx="248">
                  <c:v>49.069000000000003</c:v>
                </c:pt>
                <c:pt idx="249">
                  <c:v>44.804000000000002</c:v>
                </c:pt>
                <c:pt idx="250">
                  <c:v>45.069000000000003</c:v>
                </c:pt>
                <c:pt idx="251">
                  <c:v>46.804000000000002</c:v>
                </c:pt>
                <c:pt idx="252">
                  <c:v>49.069000000000003</c:v>
                </c:pt>
                <c:pt idx="253">
                  <c:v>41.804000000000002</c:v>
                </c:pt>
                <c:pt idx="254">
                  <c:v>45.569000000000003</c:v>
                </c:pt>
                <c:pt idx="255">
                  <c:v>47.804000000000002</c:v>
                </c:pt>
                <c:pt idx="256">
                  <c:v>48.569000000000003</c:v>
                </c:pt>
                <c:pt idx="257">
                  <c:v>44.804000000000002</c:v>
                </c:pt>
                <c:pt idx="258">
                  <c:v>43.069000000000003</c:v>
                </c:pt>
                <c:pt idx="259">
                  <c:v>45.804000000000002</c:v>
                </c:pt>
                <c:pt idx="260">
                  <c:v>52.569000000000003</c:v>
                </c:pt>
                <c:pt idx="261">
                  <c:v>47.804000000000002</c:v>
                </c:pt>
                <c:pt idx="262">
                  <c:v>49.569000000000003</c:v>
                </c:pt>
                <c:pt idx="263">
                  <c:v>49.804000000000002</c:v>
                </c:pt>
                <c:pt idx="264">
                  <c:v>50.069000000000003</c:v>
                </c:pt>
                <c:pt idx="265">
                  <c:v>57.304000000000002</c:v>
                </c:pt>
                <c:pt idx="266">
                  <c:v>69.569000000000003</c:v>
                </c:pt>
                <c:pt idx="267">
                  <c:v>53.804000000000002</c:v>
                </c:pt>
                <c:pt idx="268">
                  <c:v>56.069000000000003</c:v>
                </c:pt>
                <c:pt idx="269">
                  <c:v>54.304000000000002</c:v>
                </c:pt>
                <c:pt idx="270">
                  <c:v>62.569000000000003</c:v>
                </c:pt>
                <c:pt idx="271">
                  <c:v>58.804000000000002</c:v>
                </c:pt>
                <c:pt idx="272">
                  <c:v>77.069000000000003</c:v>
                </c:pt>
                <c:pt idx="273">
                  <c:v>79.304000000000002</c:v>
                </c:pt>
                <c:pt idx="274">
                  <c:v>91.569000000000003</c:v>
                </c:pt>
                <c:pt idx="275">
                  <c:v>86.804000000000002</c:v>
                </c:pt>
                <c:pt idx="276">
                  <c:v>85.569000000000003</c:v>
                </c:pt>
                <c:pt idx="277">
                  <c:v>108.304</c:v>
                </c:pt>
                <c:pt idx="278">
                  <c:v>93.069000000000003</c:v>
                </c:pt>
                <c:pt idx="279">
                  <c:v>95.304000000000002</c:v>
                </c:pt>
                <c:pt idx="280">
                  <c:v>89.069000000000003</c:v>
                </c:pt>
                <c:pt idx="281">
                  <c:v>94.804000000000002</c:v>
                </c:pt>
                <c:pt idx="282">
                  <c:v>90.569000000000003</c:v>
                </c:pt>
                <c:pt idx="283">
                  <c:v>89.804000000000002</c:v>
                </c:pt>
                <c:pt idx="284">
                  <c:v>91.569000000000003</c:v>
                </c:pt>
                <c:pt idx="285">
                  <c:v>96.304000000000002</c:v>
                </c:pt>
                <c:pt idx="286">
                  <c:v>89.569000000000003</c:v>
                </c:pt>
                <c:pt idx="287">
                  <c:v>86.804000000000002</c:v>
                </c:pt>
                <c:pt idx="288">
                  <c:v>94.069000000000003</c:v>
                </c:pt>
                <c:pt idx="289">
                  <c:v>86.304000000000002</c:v>
                </c:pt>
                <c:pt idx="290">
                  <c:v>98.069000000000003</c:v>
                </c:pt>
                <c:pt idx="291">
                  <c:v>110.804</c:v>
                </c:pt>
                <c:pt idx="292">
                  <c:v>107.569</c:v>
                </c:pt>
                <c:pt idx="293">
                  <c:v>102.804</c:v>
                </c:pt>
                <c:pt idx="294">
                  <c:v>107.569</c:v>
                </c:pt>
                <c:pt idx="295">
                  <c:v>104.804</c:v>
                </c:pt>
                <c:pt idx="296">
                  <c:v>102.069</c:v>
                </c:pt>
                <c:pt idx="297">
                  <c:v>103.804</c:v>
                </c:pt>
                <c:pt idx="298">
                  <c:v>108.069</c:v>
                </c:pt>
                <c:pt idx="299">
                  <c:v>105.804</c:v>
                </c:pt>
                <c:pt idx="300">
                  <c:v>101.069</c:v>
                </c:pt>
                <c:pt idx="301">
                  <c:v>94.804000000000002</c:v>
                </c:pt>
                <c:pt idx="302">
                  <c:v>93.069000000000003</c:v>
                </c:pt>
                <c:pt idx="303">
                  <c:v>111.804</c:v>
                </c:pt>
                <c:pt idx="304">
                  <c:v>93.069000000000003</c:v>
                </c:pt>
                <c:pt idx="305">
                  <c:v>92.804000000000002</c:v>
                </c:pt>
                <c:pt idx="306">
                  <c:v>91.069000000000003</c:v>
                </c:pt>
                <c:pt idx="307">
                  <c:v>97.304000000000002</c:v>
                </c:pt>
                <c:pt idx="308">
                  <c:v>154.56899999999999</c:v>
                </c:pt>
                <c:pt idx="309">
                  <c:v>97.304000000000002</c:v>
                </c:pt>
                <c:pt idx="310">
                  <c:v>123.569</c:v>
                </c:pt>
                <c:pt idx="311">
                  <c:v>102.304</c:v>
                </c:pt>
                <c:pt idx="312">
                  <c:v>100.069</c:v>
                </c:pt>
                <c:pt idx="313">
                  <c:v>103.804</c:v>
                </c:pt>
                <c:pt idx="314">
                  <c:v>103.069</c:v>
                </c:pt>
                <c:pt idx="315">
                  <c:v>100.804</c:v>
                </c:pt>
                <c:pt idx="316">
                  <c:v>96.569000000000003</c:v>
                </c:pt>
                <c:pt idx="317">
                  <c:v>95.804000000000002</c:v>
                </c:pt>
                <c:pt idx="318">
                  <c:v>94.569000000000003</c:v>
                </c:pt>
                <c:pt idx="319">
                  <c:v>87.804000000000002</c:v>
                </c:pt>
                <c:pt idx="320">
                  <c:v>96.069000000000003</c:v>
                </c:pt>
                <c:pt idx="321">
                  <c:v>105.804</c:v>
                </c:pt>
                <c:pt idx="322">
                  <c:v>96.569000000000003</c:v>
                </c:pt>
                <c:pt idx="323">
                  <c:v>90.804000000000002</c:v>
                </c:pt>
                <c:pt idx="324">
                  <c:v>92.069000000000003</c:v>
                </c:pt>
                <c:pt idx="325">
                  <c:v>85.804000000000002</c:v>
                </c:pt>
                <c:pt idx="326">
                  <c:v>94.569000000000003</c:v>
                </c:pt>
                <c:pt idx="327">
                  <c:v>89.804000000000002</c:v>
                </c:pt>
                <c:pt idx="328">
                  <c:v>122.569</c:v>
                </c:pt>
                <c:pt idx="329">
                  <c:v>99.804000000000002</c:v>
                </c:pt>
                <c:pt idx="330">
                  <c:v>98.069000000000003</c:v>
                </c:pt>
                <c:pt idx="331">
                  <c:v>97.804000000000002</c:v>
                </c:pt>
                <c:pt idx="332">
                  <c:v>120.569</c:v>
                </c:pt>
                <c:pt idx="333">
                  <c:v>99.304000000000002</c:v>
                </c:pt>
                <c:pt idx="334">
                  <c:v>98.569000000000003</c:v>
                </c:pt>
                <c:pt idx="335">
                  <c:v>103.804</c:v>
                </c:pt>
                <c:pt idx="336">
                  <c:v>106.569</c:v>
                </c:pt>
                <c:pt idx="337">
                  <c:v>104.804</c:v>
                </c:pt>
                <c:pt idx="338">
                  <c:v>120.569</c:v>
                </c:pt>
                <c:pt idx="339">
                  <c:v>132.804</c:v>
                </c:pt>
                <c:pt idx="340">
                  <c:v>195.56899999999999</c:v>
                </c:pt>
                <c:pt idx="341">
                  <c:v>316.30399999999997</c:v>
                </c:pt>
                <c:pt idx="342">
                  <c:v>377.56900000000002</c:v>
                </c:pt>
                <c:pt idx="343">
                  <c:v>330.80399999999997</c:v>
                </c:pt>
                <c:pt idx="344">
                  <c:v>267.56900000000002</c:v>
                </c:pt>
                <c:pt idx="345">
                  <c:v>271.30399999999997</c:v>
                </c:pt>
                <c:pt idx="346">
                  <c:v>303.06900000000002</c:v>
                </c:pt>
                <c:pt idx="347">
                  <c:v>327.80399999999997</c:v>
                </c:pt>
                <c:pt idx="348">
                  <c:v>386.06900000000002</c:v>
                </c:pt>
                <c:pt idx="349">
                  <c:v>394.80399999999997</c:v>
                </c:pt>
                <c:pt idx="350">
                  <c:v>372.56900000000002</c:v>
                </c:pt>
                <c:pt idx="351">
                  <c:v>340.80399999999997</c:v>
                </c:pt>
                <c:pt idx="352">
                  <c:v>328.56900000000002</c:v>
                </c:pt>
                <c:pt idx="353">
                  <c:v>305.30399999999997</c:v>
                </c:pt>
                <c:pt idx="354">
                  <c:v>299.06900000000002</c:v>
                </c:pt>
                <c:pt idx="355">
                  <c:v>304.80399999999997</c:v>
                </c:pt>
                <c:pt idx="356">
                  <c:v>318.56900000000002</c:v>
                </c:pt>
                <c:pt idx="357">
                  <c:v>342.30399999999997</c:v>
                </c:pt>
                <c:pt idx="358">
                  <c:v>334.56900000000002</c:v>
                </c:pt>
                <c:pt idx="359">
                  <c:v>312.30399999999997</c:v>
                </c:pt>
                <c:pt idx="360">
                  <c:v>297.56900000000002</c:v>
                </c:pt>
                <c:pt idx="361">
                  <c:v>317.30399999999997</c:v>
                </c:pt>
                <c:pt idx="362">
                  <c:v>347.06900000000002</c:v>
                </c:pt>
                <c:pt idx="363">
                  <c:v>361.80399999999997</c:v>
                </c:pt>
                <c:pt idx="364">
                  <c:v>328.06900000000002</c:v>
                </c:pt>
                <c:pt idx="365">
                  <c:v>300.30399999999997</c:v>
                </c:pt>
                <c:pt idx="366">
                  <c:v>289.56900000000002</c:v>
                </c:pt>
                <c:pt idx="367">
                  <c:v>274.30399999999997</c:v>
                </c:pt>
                <c:pt idx="368">
                  <c:v>257.56900000000002</c:v>
                </c:pt>
                <c:pt idx="369">
                  <c:v>251.804</c:v>
                </c:pt>
                <c:pt idx="370">
                  <c:v>251.06899999999999</c:v>
                </c:pt>
                <c:pt idx="371">
                  <c:v>225.804</c:v>
                </c:pt>
                <c:pt idx="372">
                  <c:v>216.06899999999999</c:v>
                </c:pt>
                <c:pt idx="373">
                  <c:v>208.804</c:v>
                </c:pt>
                <c:pt idx="374">
                  <c:v>212.56899999999999</c:v>
                </c:pt>
                <c:pt idx="375">
                  <c:v>198.304</c:v>
                </c:pt>
                <c:pt idx="376">
                  <c:v>196.06899999999999</c:v>
                </c:pt>
                <c:pt idx="377">
                  <c:v>191.804</c:v>
                </c:pt>
                <c:pt idx="378">
                  <c:v>184.56899999999999</c:v>
                </c:pt>
                <c:pt idx="379">
                  <c:v>187.304</c:v>
                </c:pt>
                <c:pt idx="380">
                  <c:v>189.06899999999999</c:v>
                </c:pt>
                <c:pt idx="381">
                  <c:v>192.804</c:v>
                </c:pt>
                <c:pt idx="382">
                  <c:v>200.56899999999999</c:v>
                </c:pt>
                <c:pt idx="383">
                  <c:v>187.304</c:v>
                </c:pt>
                <c:pt idx="384">
                  <c:v>194.56899999999999</c:v>
                </c:pt>
                <c:pt idx="385">
                  <c:v>177.304</c:v>
                </c:pt>
                <c:pt idx="386">
                  <c:v>181.06899999999999</c:v>
                </c:pt>
                <c:pt idx="387">
                  <c:v>179.804</c:v>
                </c:pt>
                <c:pt idx="388">
                  <c:v>170.56899999999999</c:v>
                </c:pt>
                <c:pt idx="389">
                  <c:v>159.804</c:v>
                </c:pt>
                <c:pt idx="390">
                  <c:v>149.06899999999999</c:v>
                </c:pt>
                <c:pt idx="391">
                  <c:v>156.304</c:v>
                </c:pt>
                <c:pt idx="392">
                  <c:v>156.06899999999999</c:v>
                </c:pt>
                <c:pt idx="393">
                  <c:v>139.304</c:v>
                </c:pt>
                <c:pt idx="394">
                  <c:v>144.06899999999999</c:v>
                </c:pt>
                <c:pt idx="395">
                  <c:v>139.304</c:v>
                </c:pt>
                <c:pt idx="396">
                  <c:v>145.56899999999999</c:v>
                </c:pt>
                <c:pt idx="397">
                  <c:v>137.804</c:v>
                </c:pt>
                <c:pt idx="398">
                  <c:v>142.56899999999999</c:v>
                </c:pt>
                <c:pt idx="399">
                  <c:v>143.304</c:v>
                </c:pt>
                <c:pt idx="400">
                  <c:v>143.06899999999999</c:v>
                </c:pt>
                <c:pt idx="401">
                  <c:v>145.804</c:v>
                </c:pt>
                <c:pt idx="402">
                  <c:v>142.56899999999999</c:v>
                </c:pt>
                <c:pt idx="403">
                  <c:v>144.304</c:v>
                </c:pt>
                <c:pt idx="404">
                  <c:v>154.56899999999999</c:v>
                </c:pt>
                <c:pt idx="405">
                  <c:v>140.804</c:v>
                </c:pt>
                <c:pt idx="406">
                  <c:v>141.06899999999999</c:v>
                </c:pt>
                <c:pt idx="407">
                  <c:v>145.304</c:v>
                </c:pt>
                <c:pt idx="408">
                  <c:v>143.56899999999999</c:v>
                </c:pt>
                <c:pt idx="409">
                  <c:v>144.304</c:v>
                </c:pt>
                <c:pt idx="410">
                  <c:v>144.56899999999999</c:v>
                </c:pt>
                <c:pt idx="411">
                  <c:v>131.304</c:v>
                </c:pt>
                <c:pt idx="412">
                  <c:v>138.56899999999999</c:v>
                </c:pt>
                <c:pt idx="413">
                  <c:v>126.804</c:v>
                </c:pt>
                <c:pt idx="414">
                  <c:v>140.56899999999999</c:v>
                </c:pt>
                <c:pt idx="415">
                  <c:v>134.804</c:v>
                </c:pt>
                <c:pt idx="416">
                  <c:v>134.56899999999999</c:v>
                </c:pt>
                <c:pt idx="417">
                  <c:v>136.304</c:v>
                </c:pt>
                <c:pt idx="418">
                  <c:v>144.56899999999999</c:v>
                </c:pt>
                <c:pt idx="419">
                  <c:v>127.804</c:v>
                </c:pt>
                <c:pt idx="420">
                  <c:v>138.06899999999999</c:v>
                </c:pt>
                <c:pt idx="421">
                  <c:v>144.304</c:v>
                </c:pt>
                <c:pt idx="422">
                  <c:v>138.56899999999999</c:v>
                </c:pt>
                <c:pt idx="423">
                  <c:v>134.304</c:v>
                </c:pt>
                <c:pt idx="424">
                  <c:v>138.56899999999999</c:v>
                </c:pt>
                <c:pt idx="425">
                  <c:v>139.304</c:v>
                </c:pt>
                <c:pt idx="426">
                  <c:v>135.56899999999999</c:v>
                </c:pt>
                <c:pt idx="427">
                  <c:v>140.804</c:v>
                </c:pt>
                <c:pt idx="428">
                  <c:v>139.06899999999999</c:v>
                </c:pt>
                <c:pt idx="429">
                  <c:v>144.304</c:v>
                </c:pt>
                <c:pt idx="430">
                  <c:v>144.56899999999999</c:v>
                </c:pt>
                <c:pt idx="431">
                  <c:v>139.304</c:v>
                </c:pt>
                <c:pt idx="432">
                  <c:v>132.56899999999999</c:v>
                </c:pt>
                <c:pt idx="433">
                  <c:v>143.804</c:v>
                </c:pt>
                <c:pt idx="434">
                  <c:v>148.06899999999999</c:v>
                </c:pt>
                <c:pt idx="435">
                  <c:v>166.304</c:v>
                </c:pt>
                <c:pt idx="436">
                  <c:v>143.06899999999999</c:v>
                </c:pt>
                <c:pt idx="437">
                  <c:v>144.804</c:v>
                </c:pt>
                <c:pt idx="438">
                  <c:v>149.56899999999999</c:v>
                </c:pt>
                <c:pt idx="439">
                  <c:v>145.304</c:v>
                </c:pt>
                <c:pt idx="440">
                  <c:v>148.06899999999999</c:v>
                </c:pt>
                <c:pt idx="441">
                  <c:v>148.304</c:v>
                </c:pt>
                <c:pt idx="442">
                  <c:v>144.06899999999999</c:v>
                </c:pt>
                <c:pt idx="443">
                  <c:v>135.804</c:v>
                </c:pt>
                <c:pt idx="444">
                  <c:v>142.06899999999999</c:v>
                </c:pt>
                <c:pt idx="445">
                  <c:v>146.304</c:v>
                </c:pt>
                <c:pt idx="446">
                  <c:v>142.06899999999999</c:v>
                </c:pt>
                <c:pt idx="447">
                  <c:v>135.304</c:v>
                </c:pt>
                <c:pt idx="448">
                  <c:v>138.06899999999999</c:v>
                </c:pt>
                <c:pt idx="449">
                  <c:v>153.304</c:v>
                </c:pt>
                <c:pt idx="450">
                  <c:v>146.56899999999999</c:v>
                </c:pt>
                <c:pt idx="451">
                  <c:v>142.804</c:v>
                </c:pt>
                <c:pt idx="452">
                  <c:v>152.06899999999999</c:v>
                </c:pt>
                <c:pt idx="453">
                  <c:v>144.804</c:v>
                </c:pt>
                <c:pt idx="454">
                  <c:v>154.56899999999999</c:v>
                </c:pt>
                <c:pt idx="455">
                  <c:v>143.304</c:v>
                </c:pt>
                <c:pt idx="456">
                  <c:v>151.56899999999999</c:v>
                </c:pt>
                <c:pt idx="457">
                  <c:v>146.304</c:v>
                </c:pt>
                <c:pt idx="458">
                  <c:v>146.06899999999999</c:v>
                </c:pt>
                <c:pt idx="459">
                  <c:v>151.804</c:v>
                </c:pt>
                <c:pt idx="460">
                  <c:v>147.56899999999999</c:v>
                </c:pt>
                <c:pt idx="461">
                  <c:v>150.304</c:v>
                </c:pt>
                <c:pt idx="462">
                  <c:v>149.06899999999999</c:v>
                </c:pt>
                <c:pt idx="463">
                  <c:v>142.804</c:v>
                </c:pt>
                <c:pt idx="464">
                  <c:v>153.56899999999999</c:v>
                </c:pt>
                <c:pt idx="465">
                  <c:v>145.304</c:v>
                </c:pt>
                <c:pt idx="466">
                  <c:v>148.56899999999999</c:v>
                </c:pt>
                <c:pt idx="467">
                  <c:v>149.304</c:v>
                </c:pt>
                <c:pt idx="468">
                  <c:v>152.56899999999999</c:v>
                </c:pt>
                <c:pt idx="469">
                  <c:v>148.804</c:v>
                </c:pt>
                <c:pt idx="470">
                  <c:v>146.06899999999999</c:v>
                </c:pt>
                <c:pt idx="471">
                  <c:v>145.804</c:v>
                </c:pt>
                <c:pt idx="472">
                  <c:v>143.56899999999999</c:v>
                </c:pt>
                <c:pt idx="473">
                  <c:v>148.304</c:v>
                </c:pt>
                <c:pt idx="474">
                  <c:v>147.56899999999999</c:v>
                </c:pt>
                <c:pt idx="475">
                  <c:v>146.304</c:v>
                </c:pt>
                <c:pt idx="476">
                  <c:v>145.06899999999999</c:v>
                </c:pt>
                <c:pt idx="477">
                  <c:v>152.304</c:v>
                </c:pt>
                <c:pt idx="478">
                  <c:v>150.06899999999999</c:v>
                </c:pt>
                <c:pt idx="479">
                  <c:v>146.304</c:v>
                </c:pt>
                <c:pt idx="480">
                  <c:v>153.06899999999999</c:v>
                </c:pt>
                <c:pt idx="481">
                  <c:v>147.804</c:v>
                </c:pt>
                <c:pt idx="482">
                  <c:v>153.06899999999999</c:v>
                </c:pt>
                <c:pt idx="483">
                  <c:v>150.304</c:v>
                </c:pt>
                <c:pt idx="484">
                  <c:v>152.56899999999999</c:v>
                </c:pt>
                <c:pt idx="485">
                  <c:v>151.304</c:v>
                </c:pt>
                <c:pt idx="486">
                  <c:v>151.56899999999999</c:v>
                </c:pt>
                <c:pt idx="487">
                  <c:v>152.304</c:v>
                </c:pt>
                <c:pt idx="488">
                  <c:v>143.56899999999999</c:v>
                </c:pt>
                <c:pt idx="489">
                  <c:v>144.304</c:v>
                </c:pt>
                <c:pt idx="490">
                  <c:v>152.06899999999999</c:v>
                </c:pt>
                <c:pt idx="491">
                  <c:v>148.304</c:v>
                </c:pt>
                <c:pt idx="492">
                  <c:v>152.56899999999999</c:v>
                </c:pt>
                <c:pt idx="493">
                  <c:v>149.804</c:v>
                </c:pt>
                <c:pt idx="494">
                  <c:v>149.06899999999999</c:v>
                </c:pt>
                <c:pt idx="495">
                  <c:v>146.804</c:v>
                </c:pt>
                <c:pt idx="496">
                  <c:v>163.56899999999999</c:v>
                </c:pt>
                <c:pt idx="497">
                  <c:v>149.804</c:v>
                </c:pt>
                <c:pt idx="498">
                  <c:v>147.56899999999999</c:v>
                </c:pt>
                <c:pt idx="499">
                  <c:v>146.804</c:v>
                </c:pt>
                <c:pt idx="500">
                  <c:v>152.06899999999999</c:v>
                </c:pt>
                <c:pt idx="501">
                  <c:v>149.304</c:v>
                </c:pt>
                <c:pt idx="502">
                  <c:v>144.56899999999999</c:v>
                </c:pt>
                <c:pt idx="503">
                  <c:v>137.804</c:v>
                </c:pt>
                <c:pt idx="504">
                  <c:v>143.56899999999999</c:v>
                </c:pt>
                <c:pt idx="505">
                  <c:v>142.804</c:v>
                </c:pt>
                <c:pt idx="506">
                  <c:v>148.56899999999999</c:v>
                </c:pt>
                <c:pt idx="507">
                  <c:v>144.304</c:v>
                </c:pt>
                <c:pt idx="508">
                  <c:v>143.56899999999999</c:v>
                </c:pt>
                <c:pt idx="509">
                  <c:v>140.804</c:v>
                </c:pt>
                <c:pt idx="510">
                  <c:v>139.56899999999999</c:v>
                </c:pt>
                <c:pt idx="511">
                  <c:v>143.804</c:v>
                </c:pt>
                <c:pt idx="512">
                  <c:v>148.06899999999999</c:v>
                </c:pt>
                <c:pt idx="513">
                  <c:v>142.804</c:v>
                </c:pt>
                <c:pt idx="514">
                  <c:v>147.56899999999999</c:v>
                </c:pt>
                <c:pt idx="515">
                  <c:v>145.304</c:v>
                </c:pt>
                <c:pt idx="516">
                  <c:v>143.06899999999999</c:v>
                </c:pt>
                <c:pt idx="517">
                  <c:v>154.804</c:v>
                </c:pt>
                <c:pt idx="518">
                  <c:v>173.06899999999999</c:v>
                </c:pt>
                <c:pt idx="519">
                  <c:v>137.304</c:v>
                </c:pt>
                <c:pt idx="520">
                  <c:v>142.06899999999999</c:v>
                </c:pt>
                <c:pt idx="521">
                  <c:v>143.804</c:v>
                </c:pt>
                <c:pt idx="522">
                  <c:v>149.06899999999999</c:v>
                </c:pt>
                <c:pt idx="523">
                  <c:v>143.304</c:v>
                </c:pt>
                <c:pt idx="524">
                  <c:v>150.06899999999999</c:v>
                </c:pt>
                <c:pt idx="525">
                  <c:v>148.304</c:v>
                </c:pt>
                <c:pt idx="526">
                  <c:v>146.06899999999999</c:v>
                </c:pt>
                <c:pt idx="527">
                  <c:v>142.304</c:v>
                </c:pt>
                <c:pt idx="528">
                  <c:v>141.56899999999999</c:v>
                </c:pt>
                <c:pt idx="529">
                  <c:v>138.304</c:v>
                </c:pt>
                <c:pt idx="530">
                  <c:v>143.06899999999999</c:v>
                </c:pt>
                <c:pt idx="531">
                  <c:v>136.304</c:v>
                </c:pt>
                <c:pt idx="532">
                  <c:v>136.56899999999999</c:v>
                </c:pt>
                <c:pt idx="533">
                  <c:v>133.304</c:v>
                </c:pt>
                <c:pt idx="534">
                  <c:v>167.06899999999999</c:v>
                </c:pt>
                <c:pt idx="535">
                  <c:v>137.804</c:v>
                </c:pt>
                <c:pt idx="536">
                  <c:v>139.06899999999999</c:v>
                </c:pt>
                <c:pt idx="537">
                  <c:v>138.804</c:v>
                </c:pt>
                <c:pt idx="538">
                  <c:v>141.06899999999999</c:v>
                </c:pt>
                <c:pt idx="539">
                  <c:v>136.304</c:v>
                </c:pt>
                <c:pt idx="540">
                  <c:v>141.56899999999999</c:v>
                </c:pt>
                <c:pt idx="541">
                  <c:v>137.804</c:v>
                </c:pt>
                <c:pt idx="542">
                  <c:v>140.56899999999999</c:v>
                </c:pt>
                <c:pt idx="543">
                  <c:v>136.804</c:v>
                </c:pt>
                <c:pt idx="544">
                  <c:v>143.56899999999999</c:v>
                </c:pt>
                <c:pt idx="545">
                  <c:v>138.304</c:v>
                </c:pt>
                <c:pt idx="546">
                  <c:v>151.56899999999999</c:v>
                </c:pt>
                <c:pt idx="547">
                  <c:v>160.804</c:v>
                </c:pt>
                <c:pt idx="548">
                  <c:v>148.06899999999999</c:v>
                </c:pt>
                <c:pt idx="549">
                  <c:v>146.304</c:v>
                </c:pt>
                <c:pt idx="550">
                  <c:v>154.56899999999999</c:v>
                </c:pt>
                <c:pt idx="551">
                  <c:v>142.804</c:v>
                </c:pt>
                <c:pt idx="552">
                  <c:v>142.06899999999999</c:v>
                </c:pt>
                <c:pt idx="553">
                  <c:v>180.804</c:v>
                </c:pt>
                <c:pt idx="554">
                  <c:v>147.06899999999999</c:v>
                </c:pt>
                <c:pt idx="555">
                  <c:v>150.804</c:v>
                </c:pt>
                <c:pt idx="556">
                  <c:v>162.56899999999999</c:v>
                </c:pt>
                <c:pt idx="557">
                  <c:v>156.804</c:v>
                </c:pt>
                <c:pt idx="558">
                  <c:v>147.56899999999999</c:v>
                </c:pt>
                <c:pt idx="559">
                  <c:v>182.804</c:v>
                </c:pt>
                <c:pt idx="560">
                  <c:v>176.06899999999999</c:v>
                </c:pt>
                <c:pt idx="561">
                  <c:v>203.804</c:v>
                </c:pt>
                <c:pt idx="562">
                  <c:v>223.56899999999999</c:v>
                </c:pt>
                <c:pt idx="563">
                  <c:v>200.304</c:v>
                </c:pt>
                <c:pt idx="564">
                  <c:v>201.06899999999999</c:v>
                </c:pt>
                <c:pt idx="565">
                  <c:v>183.804</c:v>
                </c:pt>
                <c:pt idx="566">
                  <c:v>200.06899999999999</c:v>
                </c:pt>
                <c:pt idx="567">
                  <c:v>227.804</c:v>
                </c:pt>
                <c:pt idx="568">
                  <c:v>229.06899999999999</c:v>
                </c:pt>
                <c:pt idx="569">
                  <c:v>224.304</c:v>
                </c:pt>
                <c:pt idx="570">
                  <c:v>216.56899999999999</c:v>
                </c:pt>
                <c:pt idx="571">
                  <c:v>211.304</c:v>
                </c:pt>
                <c:pt idx="572">
                  <c:v>204.56899999999999</c:v>
                </c:pt>
                <c:pt idx="573">
                  <c:v>187.304</c:v>
                </c:pt>
                <c:pt idx="574">
                  <c:v>189.56899999999999</c:v>
                </c:pt>
                <c:pt idx="575">
                  <c:v>187.304</c:v>
                </c:pt>
                <c:pt idx="576">
                  <c:v>181.06899999999999</c:v>
                </c:pt>
                <c:pt idx="577">
                  <c:v>167.804</c:v>
                </c:pt>
                <c:pt idx="578">
                  <c:v>186.06899999999999</c:v>
                </c:pt>
                <c:pt idx="579">
                  <c:v>170.304</c:v>
                </c:pt>
                <c:pt idx="580">
                  <c:v>160.06899999999999</c:v>
                </c:pt>
                <c:pt idx="581">
                  <c:v>154.304</c:v>
                </c:pt>
                <c:pt idx="582">
                  <c:v>158.06899999999999</c:v>
                </c:pt>
                <c:pt idx="583">
                  <c:v>152.304</c:v>
                </c:pt>
                <c:pt idx="584">
                  <c:v>157.06899999999999</c:v>
                </c:pt>
                <c:pt idx="585">
                  <c:v>146.804</c:v>
                </c:pt>
                <c:pt idx="586">
                  <c:v>150.06899999999999</c:v>
                </c:pt>
                <c:pt idx="587">
                  <c:v>139.804</c:v>
                </c:pt>
                <c:pt idx="588">
                  <c:v>131.06899999999999</c:v>
                </c:pt>
                <c:pt idx="589">
                  <c:v>136.304</c:v>
                </c:pt>
                <c:pt idx="590">
                  <c:v>139.06899999999999</c:v>
                </c:pt>
                <c:pt idx="591">
                  <c:v>128.304</c:v>
                </c:pt>
                <c:pt idx="592">
                  <c:v>130.06899999999999</c:v>
                </c:pt>
                <c:pt idx="593">
                  <c:v>142.304</c:v>
                </c:pt>
                <c:pt idx="594">
                  <c:v>125.069</c:v>
                </c:pt>
                <c:pt idx="595">
                  <c:v>126.304</c:v>
                </c:pt>
                <c:pt idx="596">
                  <c:v>124.069</c:v>
                </c:pt>
                <c:pt idx="597">
                  <c:v>119.304</c:v>
                </c:pt>
                <c:pt idx="598">
                  <c:v>130.06899999999999</c:v>
                </c:pt>
                <c:pt idx="599">
                  <c:v>127.804</c:v>
                </c:pt>
                <c:pt idx="600">
                  <c:v>129.56899999999999</c:v>
                </c:pt>
                <c:pt idx="601">
                  <c:v>117.804</c:v>
                </c:pt>
                <c:pt idx="602">
                  <c:v>120.069</c:v>
                </c:pt>
                <c:pt idx="603">
                  <c:v>124.804</c:v>
                </c:pt>
                <c:pt idx="604">
                  <c:v>121.069</c:v>
                </c:pt>
                <c:pt idx="605">
                  <c:v>119.804</c:v>
                </c:pt>
                <c:pt idx="606">
                  <c:v>125.069</c:v>
                </c:pt>
                <c:pt idx="607">
                  <c:v>131.804</c:v>
                </c:pt>
                <c:pt idx="608">
                  <c:v>134.06899999999999</c:v>
                </c:pt>
                <c:pt idx="609">
                  <c:v>137.304</c:v>
                </c:pt>
                <c:pt idx="610">
                  <c:v>131.06899999999999</c:v>
                </c:pt>
                <c:pt idx="611">
                  <c:v>127.804</c:v>
                </c:pt>
                <c:pt idx="612">
                  <c:v>123.069</c:v>
                </c:pt>
                <c:pt idx="613">
                  <c:v>118.804</c:v>
                </c:pt>
                <c:pt idx="614">
                  <c:v>123.069</c:v>
                </c:pt>
                <c:pt idx="615">
                  <c:v>124.304</c:v>
                </c:pt>
                <c:pt idx="616">
                  <c:v>120.569</c:v>
                </c:pt>
                <c:pt idx="617">
                  <c:v>118.804</c:v>
                </c:pt>
                <c:pt idx="618">
                  <c:v>128.56899999999999</c:v>
                </c:pt>
                <c:pt idx="619">
                  <c:v>124.804</c:v>
                </c:pt>
                <c:pt idx="620">
                  <c:v>119.569</c:v>
                </c:pt>
                <c:pt idx="621">
                  <c:v>122.304</c:v>
                </c:pt>
                <c:pt idx="622">
                  <c:v>122.569</c:v>
                </c:pt>
                <c:pt idx="623">
                  <c:v>114.304</c:v>
                </c:pt>
                <c:pt idx="624">
                  <c:v>122.069</c:v>
                </c:pt>
                <c:pt idx="625">
                  <c:v>122.304</c:v>
                </c:pt>
                <c:pt idx="626">
                  <c:v>120.069</c:v>
                </c:pt>
                <c:pt idx="627">
                  <c:v>115.304</c:v>
                </c:pt>
                <c:pt idx="628">
                  <c:v>144.06899999999999</c:v>
                </c:pt>
                <c:pt idx="629">
                  <c:v>119.804</c:v>
                </c:pt>
                <c:pt idx="630">
                  <c:v>117.069</c:v>
                </c:pt>
                <c:pt idx="631">
                  <c:v>119.304</c:v>
                </c:pt>
                <c:pt idx="632">
                  <c:v>121.069</c:v>
                </c:pt>
                <c:pt idx="633">
                  <c:v>118.304</c:v>
                </c:pt>
                <c:pt idx="634">
                  <c:v>121.569</c:v>
                </c:pt>
                <c:pt idx="635">
                  <c:v>121.304</c:v>
                </c:pt>
                <c:pt idx="636">
                  <c:v>125.569</c:v>
                </c:pt>
                <c:pt idx="637">
                  <c:v>133.304</c:v>
                </c:pt>
                <c:pt idx="638">
                  <c:v>119.569</c:v>
                </c:pt>
                <c:pt idx="639">
                  <c:v>134.304</c:v>
                </c:pt>
                <c:pt idx="640">
                  <c:v>122.569</c:v>
                </c:pt>
                <c:pt idx="641">
                  <c:v>115.804</c:v>
                </c:pt>
                <c:pt idx="642">
                  <c:v>126.069</c:v>
                </c:pt>
                <c:pt idx="643">
                  <c:v>119.304</c:v>
                </c:pt>
                <c:pt idx="644">
                  <c:v>123.569</c:v>
                </c:pt>
                <c:pt idx="645">
                  <c:v>124.304</c:v>
                </c:pt>
                <c:pt idx="646">
                  <c:v>131.56899999999999</c:v>
                </c:pt>
                <c:pt idx="647">
                  <c:v>123.804</c:v>
                </c:pt>
                <c:pt idx="648">
                  <c:v>131.06899999999999</c:v>
                </c:pt>
                <c:pt idx="649">
                  <c:v>133.304</c:v>
                </c:pt>
                <c:pt idx="650">
                  <c:v>134.56899999999999</c:v>
                </c:pt>
                <c:pt idx="651">
                  <c:v>131.304</c:v>
                </c:pt>
                <c:pt idx="652">
                  <c:v>142.06899999999999</c:v>
                </c:pt>
                <c:pt idx="653">
                  <c:v>139.304</c:v>
                </c:pt>
                <c:pt idx="654">
                  <c:v>160.56899999999999</c:v>
                </c:pt>
                <c:pt idx="655">
                  <c:v>148.304</c:v>
                </c:pt>
                <c:pt idx="656">
                  <c:v>158.06899999999999</c:v>
                </c:pt>
                <c:pt idx="657">
                  <c:v>176.304</c:v>
                </c:pt>
                <c:pt idx="658">
                  <c:v>208.56899999999999</c:v>
                </c:pt>
                <c:pt idx="659">
                  <c:v>179.304</c:v>
                </c:pt>
                <c:pt idx="660">
                  <c:v>185.06899999999999</c:v>
                </c:pt>
                <c:pt idx="661">
                  <c:v>182.304</c:v>
                </c:pt>
                <c:pt idx="662">
                  <c:v>196.56899999999999</c:v>
                </c:pt>
                <c:pt idx="663">
                  <c:v>211.804</c:v>
                </c:pt>
                <c:pt idx="664">
                  <c:v>213.06899999999999</c:v>
                </c:pt>
                <c:pt idx="665">
                  <c:v>215.304</c:v>
                </c:pt>
                <c:pt idx="666">
                  <c:v>231.56899999999999</c:v>
                </c:pt>
                <c:pt idx="667">
                  <c:v>248.304</c:v>
                </c:pt>
                <c:pt idx="668">
                  <c:v>255.56899999999999</c:v>
                </c:pt>
                <c:pt idx="669">
                  <c:v>263.30399999999997</c:v>
                </c:pt>
                <c:pt idx="670">
                  <c:v>279.06900000000002</c:v>
                </c:pt>
                <c:pt idx="671">
                  <c:v>283.30399999999997</c:v>
                </c:pt>
                <c:pt idx="672">
                  <c:v>289.56900000000002</c:v>
                </c:pt>
                <c:pt idx="673">
                  <c:v>299.30399999999997</c:v>
                </c:pt>
                <c:pt idx="674">
                  <c:v>322.56900000000002</c:v>
                </c:pt>
                <c:pt idx="675">
                  <c:v>343.30399999999997</c:v>
                </c:pt>
                <c:pt idx="676">
                  <c:v>373.56900000000002</c:v>
                </c:pt>
                <c:pt idx="677">
                  <c:v>415.30399999999997</c:v>
                </c:pt>
                <c:pt idx="678">
                  <c:v>480.06900000000002</c:v>
                </c:pt>
                <c:pt idx="679">
                  <c:v>563.80399999999997</c:v>
                </c:pt>
                <c:pt idx="680">
                  <c:v>703.06899999999996</c:v>
                </c:pt>
                <c:pt idx="681">
                  <c:v>898.80399999999997</c:v>
                </c:pt>
                <c:pt idx="682">
                  <c:v>1098.569</c:v>
                </c:pt>
                <c:pt idx="683">
                  <c:v>1179.8040000000001</c:v>
                </c:pt>
                <c:pt idx="684">
                  <c:v>939.56899999999996</c:v>
                </c:pt>
                <c:pt idx="685">
                  <c:v>538.80399999999997</c:v>
                </c:pt>
                <c:pt idx="686">
                  <c:v>286.56900000000002</c:v>
                </c:pt>
                <c:pt idx="687">
                  <c:v>237.804</c:v>
                </c:pt>
                <c:pt idx="688">
                  <c:v>222.06899999999999</c:v>
                </c:pt>
                <c:pt idx="689">
                  <c:v>200.304</c:v>
                </c:pt>
                <c:pt idx="690">
                  <c:v>197.06899999999999</c:v>
                </c:pt>
                <c:pt idx="691">
                  <c:v>202.804</c:v>
                </c:pt>
                <c:pt idx="692">
                  <c:v>227.06899999999999</c:v>
                </c:pt>
                <c:pt idx="693">
                  <c:v>246.804</c:v>
                </c:pt>
                <c:pt idx="694">
                  <c:v>274.06900000000002</c:v>
                </c:pt>
                <c:pt idx="695">
                  <c:v>286.80399999999997</c:v>
                </c:pt>
                <c:pt idx="696">
                  <c:v>322.06900000000002</c:v>
                </c:pt>
                <c:pt idx="697">
                  <c:v>338.80399999999997</c:v>
                </c:pt>
                <c:pt idx="698">
                  <c:v>346.06900000000002</c:v>
                </c:pt>
                <c:pt idx="699">
                  <c:v>337.30399999999997</c:v>
                </c:pt>
                <c:pt idx="700">
                  <c:v>321.06900000000002</c:v>
                </c:pt>
                <c:pt idx="701">
                  <c:v>280.80399999999997</c:v>
                </c:pt>
                <c:pt idx="702">
                  <c:v>259.06900000000002</c:v>
                </c:pt>
                <c:pt idx="703">
                  <c:v>245.304</c:v>
                </c:pt>
                <c:pt idx="704">
                  <c:v>218.56899999999999</c:v>
                </c:pt>
                <c:pt idx="705">
                  <c:v>189.804</c:v>
                </c:pt>
                <c:pt idx="706">
                  <c:v>175.56899999999999</c:v>
                </c:pt>
                <c:pt idx="707">
                  <c:v>148.804</c:v>
                </c:pt>
                <c:pt idx="708">
                  <c:v>141.06899999999999</c:v>
                </c:pt>
                <c:pt idx="709">
                  <c:v>129.804</c:v>
                </c:pt>
                <c:pt idx="710">
                  <c:v>127.069</c:v>
                </c:pt>
                <c:pt idx="711">
                  <c:v>117.304</c:v>
                </c:pt>
                <c:pt idx="712">
                  <c:v>164.06899999999999</c:v>
                </c:pt>
                <c:pt idx="713">
                  <c:v>107.304</c:v>
                </c:pt>
                <c:pt idx="714">
                  <c:v>110.069</c:v>
                </c:pt>
                <c:pt idx="715">
                  <c:v>109.804</c:v>
                </c:pt>
                <c:pt idx="716">
                  <c:v>104.569</c:v>
                </c:pt>
                <c:pt idx="717">
                  <c:v>105.304</c:v>
                </c:pt>
                <c:pt idx="718">
                  <c:v>109.069</c:v>
                </c:pt>
                <c:pt idx="719">
                  <c:v>109.304</c:v>
                </c:pt>
                <c:pt idx="720">
                  <c:v>111.569</c:v>
                </c:pt>
                <c:pt idx="721">
                  <c:v>100.804</c:v>
                </c:pt>
                <c:pt idx="722">
                  <c:v>94.069000000000003</c:v>
                </c:pt>
                <c:pt idx="723">
                  <c:v>105.304</c:v>
                </c:pt>
                <c:pt idx="724">
                  <c:v>101.569</c:v>
                </c:pt>
                <c:pt idx="725">
                  <c:v>104.304</c:v>
                </c:pt>
                <c:pt idx="726">
                  <c:v>102.069</c:v>
                </c:pt>
                <c:pt idx="727">
                  <c:v>96.304000000000002</c:v>
                </c:pt>
                <c:pt idx="728">
                  <c:v>110.569</c:v>
                </c:pt>
                <c:pt idx="729">
                  <c:v>101.804</c:v>
                </c:pt>
                <c:pt idx="730">
                  <c:v>102.569</c:v>
                </c:pt>
                <c:pt idx="731">
                  <c:v>98.304000000000002</c:v>
                </c:pt>
                <c:pt idx="732">
                  <c:v>98.569000000000003</c:v>
                </c:pt>
                <c:pt idx="733">
                  <c:v>97.804000000000002</c:v>
                </c:pt>
                <c:pt idx="734">
                  <c:v>116.569</c:v>
                </c:pt>
                <c:pt idx="735">
                  <c:v>99.304000000000002</c:v>
                </c:pt>
                <c:pt idx="736">
                  <c:v>108.069</c:v>
                </c:pt>
                <c:pt idx="737">
                  <c:v>104.304</c:v>
                </c:pt>
                <c:pt idx="738">
                  <c:v>97.069000000000003</c:v>
                </c:pt>
                <c:pt idx="739">
                  <c:v>97.304000000000002</c:v>
                </c:pt>
                <c:pt idx="740">
                  <c:v>95.069000000000003</c:v>
                </c:pt>
                <c:pt idx="741">
                  <c:v>87.304000000000002</c:v>
                </c:pt>
                <c:pt idx="742">
                  <c:v>94.569000000000003</c:v>
                </c:pt>
                <c:pt idx="743">
                  <c:v>101.304</c:v>
                </c:pt>
                <c:pt idx="744">
                  <c:v>101.569</c:v>
                </c:pt>
                <c:pt idx="745">
                  <c:v>94.804000000000002</c:v>
                </c:pt>
                <c:pt idx="746">
                  <c:v>99.069000000000003</c:v>
                </c:pt>
                <c:pt idx="747">
                  <c:v>98.804000000000002</c:v>
                </c:pt>
                <c:pt idx="748">
                  <c:v>96.069000000000003</c:v>
                </c:pt>
                <c:pt idx="749">
                  <c:v>97.804000000000002</c:v>
                </c:pt>
                <c:pt idx="750">
                  <c:v>101.569</c:v>
                </c:pt>
                <c:pt idx="751">
                  <c:v>95.304000000000002</c:v>
                </c:pt>
                <c:pt idx="752">
                  <c:v>106.069</c:v>
                </c:pt>
                <c:pt idx="753">
                  <c:v>105.304</c:v>
                </c:pt>
                <c:pt idx="754">
                  <c:v>104.569</c:v>
                </c:pt>
                <c:pt idx="755">
                  <c:v>98.804000000000002</c:v>
                </c:pt>
                <c:pt idx="756">
                  <c:v>103.569</c:v>
                </c:pt>
                <c:pt idx="757">
                  <c:v>100.304</c:v>
                </c:pt>
                <c:pt idx="758">
                  <c:v>102.569</c:v>
                </c:pt>
                <c:pt idx="759">
                  <c:v>109.304</c:v>
                </c:pt>
                <c:pt idx="760">
                  <c:v>117.069</c:v>
                </c:pt>
                <c:pt idx="761">
                  <c:v>112.804</c:v>
                </c:pt>
                <c:pt idx="762">
                  <c:v>113.069</c:v>
                </c:pt>
                <c:pt idx="763">
                  <c:v>116.804</c:v>
                </c:pt>
                <c:pt idx="764">
                  <c:v>119.569</c:v>
                </c:pt>
                <c:pt idx="765">
                  <c:v>121.804</c:v>
                </c:pt>
                <c:pt idx="766">
                  <c:v>126.069</c:v>
                </c:pt>
                <c:pt idx="767">
                  <c:v>133.304</c:v>
                </c:pt>
                <c:pt idx="768">
                  <c:v>141.06899999999999</c:v>
                </c:pt>
                <c:pt idx="769">
                  <c:v>153.304</c:v>
                </c:pt>
                <c:pt idx="770">
                  <c:v>151.56899999999999</c:v>
                </c:pt>
                <c:pt idx="771">
                  <c:v>162.304</c:v>
                </c:pt>
                <c:pt idx="772">
                  <c:v>171.06899999999999</c:v>
                </c:pt>
                <c:pt idx="773">
                  <c:v>177.304</c:v>
                </c:pt>
                <c:pt idx="774">
                  <c:v>195.06899999999999</c:v>
                </c:pt>
                <c:pt idx="775">
                  <c:v>198.804</c:v>
                </c:pt>
                <c:pt idx="776">
                  <c:v>215.56899999999999</c:v>
                </c:pt>
                <c:pt idx="777">
                  <c:v>227.304</c:v>
                </c:pt>
                <c:pt idx="778">
                  <c:v>228.56899999999999</c:v>
                </c:pt>
                <c:pt idx="779">
                  <c:v>251.304</c:v>
                </c:pt>
                <c:pt idx="780">
                  <c:v>269.56900000000002</c:v>
                </c:pt>
                <c:pt idx="781">
                  <c:v>288.30399999999997</c:v>
                </c:pt>
                <c:pt idx="782">
                  <c:v>307.06900000000002</c:v>
                </c:pt>
                <c:pt idx="783">
                  <c:v>316.30399999999997</c:v>
                </c:pt>
                <c:pt idx="784">
                  <c:v>343.06900000000002</c:v>
                </c:pt>
                <c:pt idx="785">
                  <c:v>394.30399999999997</c:v>
                </c:pt>
                <c:pt idx="786">
                  <c:v>454.56900000000002</c:v>
                </c:pt>
                <c:pt idx="787">
                  <c:v>522.30399999999997</c:v>
                </c:pt>
                <c:pt idx="788">
                  <c:v>498.56900000000002</c:v>
                </c:pt>
                <c:pt idx="789">
                  <c:v>474.80399999999997</c:v>
                </c:pt>
                <c:pt idx="790">
                  <c:v>463.56900000000002</c:v>
                </c:pt>
                <c:pt idx="791">
                  <c:v>494.80399999999997</c:v>
                </c:pt>
                <c:pt idx="792">
                  <c:v>492.06900000000002</c:v>
                </c:pt>
                <c:pt idx="793">
                  <c:v>437.30399999999997</c:v>
                </c:pt>
                <c:pt idx="794">
                  <c:v>385.56900000000002</c:v>
                </c:pt>
                <c:pt idx="795">
                  <c:v>446.30399999999997</c:v>
                </c:pt>
                <c:pt idx="796">
                  <c:v>481.56900000000002</c:v>
                </c:pt>
                <c:pt idx="797">
                  <c:v>503.80399999999997</c:v>
                </c:pt>
                <c:pt idx="798">
                  <c:v>421.56900000000002</c:v>
                </c:pt>
                <c:pt idx="799">
                  <c:v>342.30399999999997</c:v>
                </c:pt>
                <c:pt idx="800">
                  <c:v>310.56900000000002</c:v>
                </c:pt>
                <c:pt idx="801">
                  <c:v>358.80399999999997</c:v>
                </c:pt>
                <c:pt idx="802">
                  <c:v>464.06900000000002</c:v>
                </c:pt>
                <c:pt idx="803">
                  <c:v>504.30399999999997</c:v>
                </c:pt>
                <c:pt idx="804">
                  <c:v>385.06900000000002</c:v>
                </c:pt>
                <c:pt idx="805">
                  <c:v>241.804</c:v>
                </c:pt>
                <c:pt idx="806">
                  <c:v>178.56899999999999</c:v>
                </c:pt>
                <c:pt idx="807">
                  <c:v>145.804</c:v>
                </c:pt>
                <c:pt idx="808">
                  <c:v>145.06899999999999</c:v>
                </c:pt>
                <c:pt idx="809">
                  <c:v>136.804</c:v>
                </c:pt>
                <c:pt idx="810">
                  <c:v>140.06899999999999</c:v>
                </c:pt>
                <c:pt idx="811">
                  <c:v>140.304</c:v>
                </c:pt>
                <c:pt idx="812">
                  <c:v>152.06899999999999</c:v>
                </c:pt>
                <c:pt idx="813">
                  <c:v>141.804</c:v>
                </c:pt>
                <c:pt idx="814">
                  <c:v>150.06899999999999</c:v>
                </c:pt>
                <c:pt idx="815">
                  <c:v>155.304</c:v>
                </c:pt>
                <c:pt idx="816">
                  <c:v>149.06899999999999</c:v>
                </c:pt>
                <c:pt idx="817">
                  <c:v>147.304</c:v>
                </c:pt>
                <c:pt idx="818">
                  <c:v>148.06899999999999</c:v>
                </c:pt>
                <c:pt idx="819">
                  <c:v>165.304</c:v>
                </c:pt>
                <c:pt idx="820">
                  <c:v>154.06899999999999</c:v>
                </c:pt>
                <c:pt idx="821">
                  <c:v>154.804</c:v>
                </c:pt>
                <c:pt idx="822">
                  <c:v>163.06899999999999</c:v>
                </c:pt>
                <c:pt idx="823">
                  <c:v>159.804</c:v>
                </c:pt>
                <c:pt idx="824">
                  <c:v>164.06899999999999</c:v>
                </c:pt>
                <c:pt idx="825">
                  <c:v>161.304</c:v>
                </c:pt>
                <c:pt idx="826">
                  <c:v>171.06899999999999</c:v>
                </c:pt>
                <c:pt idx="827">
                  <c:v>164.804</c:v>
                </c:pt>
                <c:pt idx="828">
                  <c:v>174.06899999999999</c:v>
                </c:pt>
                <c:pt idx="829">
                  <c:v>175.304</c:v>
                </c:pt>
                <c:pt idx="830">
                  <c:v>173.56899999999999</c:v>
                </c:pt>
                <c:pt idx="831">
                  <c:v>176.304</c:v>
                </c:pt>
                <c:pt idx="832">
                  <c:v>190.06899999999999</c:v>
                </c:pt>
                <c:pt idx="833">
                  <c:v>195.804</c:v>
                </c:pt>
                <c:pt idx="834">
                  <c:v>200.56899999999999</c:v>
                </c:pt>
                <c:pt idx="835">
                  <c:v>184.804</c:v>
                </c:pt>
                <c:pt idx="836">
                  <c:v>208.06899999999999</c:v>
                </c:pt>
                <c:pt idx="837">
                  <c:v>189.804</c:v>
                </c:pt>
                <c:pt idx="838">
                  <c:v>199.56899999999999</c:v>
                </c:pt>
                <c:pt idx="839">
                  <c:v>194.804</c:v>
                </c:pt>
                <c:pt idx="840">
                  <c:v>203.56899999999999</c:v>
                </c:pt>
                <c:pt idx="841">
                  <c:v>202.804</c:v>
                </c:pt>
                <c:pt idx="842">
                  <c:v>236.06899999999999</c:v>
                </c:pt>
                <c:pt idx="843">
                  <c:v>204.804</c:v>
                </c:pt>
                <c:pt idx="844">
                  <c:v>215.56899999999999</c:v>
                </c:pt>
                <c:pt idx="845">
                  <c:v>223.804</c:v>
                </c:pt>
                <c:pt idx="846">
                  <c:v>241.06899999999999</c:v>
                </c:pt>
                <c:pt idx="847">
                  <c:v>219.304</c:v>
                </c:pt>
                <c:pt idx="848">
                  <c:v>205.56899999999999</c:v>
                </c:pt>
                <c:pt idx="849">
                  <c:v>205.304</c:v>
                </c:pt>
                <c:pt idx="850">
                  <c:v>207.56899999999999</c:v>
                </c:pt>
                <c:pt idx="851">
                  <c:v>239.304</c:v>
                </c:pt>
                <c:pt idx="852">
                  <c:v>200.56899999999999</c:v>
                </c:pt>
                <c:pt idx="853">
                  <c:v>205.804</c:v>
                </c:pt>
                <c:pt idx="854">
                  <c:v>213.06899999999999</c:v>
                </c:pt>
                <c:pt idx="855">
                  <c:v>212.804</c:v>
                </c:pt>
                <c:pt idx="856">
                  <c:v>218.06899999999999</c:v>
                </c:pt>
                <c:pt idx="857">
                  <c:v>221.304</c:v>
                </c:pt>
                <c:pt idx="858">
                  <c:v>231.06899999999999</c:v>
                </c:pt>
                <c:pt idx="859">
                  <c:v>226.304</c:v>
                </c:pt>
                <c:pt idx="860">
                  <c:v>237.56899999999999</c:v>
                </c:pt>
                <c:pt idx="861">
                  <c:v>235.304</c:v>
                </c:pt>
                <c:pt idx="862">
                  <c:v>227.06899999999999</c:v>
                </c:pt>
                <c:pt idx="863">
                  <c:v>222.804</c:v>
                </c:pt>
                <c:pt idx="864">
                  <c:v>224.06899999999999</c:v>
                </c:pt>
                <c:pt idx="865">
                  <c:v>227.804</c:v>
                </c:pt>
                <c:pt idx="866">
                  <c:v>226.06899999999999</c:v>
                </c:pt>
                <c:pt idx="867">
                  <c:v>219.304</c:v>
                </c:pt>
                <c:pt idx="868">
                  <c:v>231.06899999999999</c:v>
                </c:pt>
                <c:pt idx="869">
                  <c:v>237.304</c:v>
                </c:pt>
                <c:pt idx="870">
                  <c:v>241.56899999999999</c:v>
                </c:pt>
                <c:pt idx="871">
                  <c:v>242.804</c:v>
                </c:pt>
                <c:pt idx="872">
                  <c:v>252.06899999999999</c:v>
                </c:pt>
                <c:pt idx="873">
                  <c:v>241.804</c:v>
                </c:pt>
                <c:pt idx="874">
                  <c:v>259.56900000000002</c:v>
                </c:pt>
                <c:pt idx="875">
                  <c:v>260.30399999999997</c:v>
                </c:pt>
                <c:pt idx="876">
                  <c:v>278.06900000000002</c:v>
                </c:pt>
                <c:pt idx="877">
                  <c:v>273.30399999999997</c:v>
                </c:pt>
                <c:pt idx="878">
                  <c:v>286.56900000000002</c:v>
                </c:pt>
                <c:pt idx="879">
                  <c:v>282.80399999999997</c:v>
                </c:pt>
                <c:pt idx="880">
                  <c:v>298.56900000000002</c:v>
                </c:pt>
                <c:pt idx="881">
                  <c:v>306.30399999999997</c:v>
                </c:pt>
                <c:pt idx="882">
                  <c:v>312.06900000000002</c:v>
                </c:pt>
                <c:pt idx="883">
                  <c:v>315.80399999999997</c:v>
                </c:pt>
                <c:pt idx="884">
                  <c:v>339.06900000000002</c:v>
                </c:pt>
                <c:pt idx="885">
                  <c:v>338.80399999999997</c:v>
                </c:pt>
                <c:pt idx="886">
                  <c:v>348.56900000000002</c:v>
                </c:pt>
                <c:pt idx="887">
                  <c:v>376.80399999999997</c:v>
                </c:pt>
                <c:pt idx="888">
                  <c:v>383.06900000000002</c:v>
                </c:pt>
                <c:pt idx="889">
                  <c:v>396.80399999999997</c:v>
                </c:pt>
                <c:pt idx="890">
                  <c:v>402.06900000000002</c:v>
                </c:pt>
                <c:pt idx="891">
                  <c:v>420.80399999999997</c:v>
                </c:pt>
                <c:pt idx="892">
                  <c:v>435.56900000000002</c:v>
                </c:pt>
                <c:pt idx="893">
                  <c:v>485.80399999999997</c:v>
                </c:pt>
                <c:pt idx="894">
                  <c:v>477.06900000000002</c:v>
                </c:pt>
                <c:pt idx="895">
                  <c:v>504.30399999999997</c:v>
                </c:pt>
                <c:pt idx="896">
                  <c:v>530.06899999999996</c:v>
                </c:pt>
                <c:pt idx="897">
                  <c:v>566.30399999999997</c:v>
                </c:pt>
                <c:pt idx="898">
                  <c:v>641.06899999999996</c:v>
                </c:pt>
                <c:pt idx="899">
                  <c:v>629.80399999999997</c:v>
                </c:pt>
                <c:pt idx="900">
                  <c:v>665.56899999999996</c:v>
                </c:pt>
                <c:pt idx="901">
                  <c:v>679.80399999999997</c:v>
                </c:pt>
                <c:pt idx="902">
                  <c:v>750.56899999999996</c:v>
                </c:pt>
                <c:pt idx="903">
                  <c:v>760.30399999999997</c:v>
                </c:pt>
                <c:pt idx="904">
                  <c:v>820.06899999999996</c:v>
                </c:pt>
                <c:pt idx="905">
                  <c:v>890.80399999999997</c:v>
                </c:pt>
                <c:pt idx="906">
                  <c:v>921.56899999999996</c:v>
                </c:pt>
                <c:pt idx="907">
                  <c:v>919.30399999999997</c:v>
                </c:pt>
                <c:pt idx="908">
                  <c:v>943.56899999999996</c:v>
                </c:pt>
                <c:pt idx="909">
                  <c:v>980.30399999999997</c:v>
                </c:pt>
                <c:pt idx="910">
                  <c:v>1028.069</c:v>
                </c:pt>
                <c:pt idx="911">
                  <c:v>1082.8040000000001</c:v>
                </c:pt>
                <c:pt idx="912">
                  <c:v>1162.069</c:v>
                </c:pt>
                <c:pt idx="913">
                  <c:v>1311.3040000000001</c:v>
                </c:pt>
                <c:pt idx="914">
                  <c:v>1537.069</c:v>
                </c:pt>
                <c:pt idx="915">
                  <c:v>1554.3040000000001</c:v>
                </c:pt>
                <c:pt idx="916">
                  <c:v>1415.069</c:v>
                </c:pt>
                <c:pt idx="917">
                  <c:v>1282.8040000000001</c:v>
                </c:pt>
                <c:pt idx="918">
                  <c:v>1238.569</c:v>
                </c:pt>
                <c:pt idx="919">
                  <c:v>1262.3040000000001</c:v>
                </c:pt>
                <c:pt idx="920">
                  <c:v>1316.569</c:v>
                </c:pt>
                <c:pt idx="921">
                  <c:v>1376.3040000000001</c:v>
                </c:pt>
                <c:pt idx="922">
                  <c:v>1481.069</c:v>
                </c:pt>
                <c:pt idx="923">
                  <c:v>1788.8040000000001</c:v>
                </c:pt>
                <c:pt idx="924">
                  <c:v>2389.569</c:v>
                </c:pt>
                <c:pt idx="925">
                  <c:v>2607.3040000000001</c:v>
                </c:pt>
                <c:pt idx="926">
                  <c:v>1924.569</c:v>
                </c:pt>
                <c:pt idx="927">
                  <c:v>1035.3040000000001</c:v>
                </c:pt>
                <c:pt idx="928">
                  <c:v>512.56899999999996</c:v>
                </c:pt>
                <c:pt idx="929">
                  <c:v>282.30399999999997</c:v>
                </c:pt>
                <c:pt idx="930">
                  <c:v>207.06899999999999</c:v>
                </c:pt>
                <c:pt idx="931">
                  <c:v>167.804</c:v>
                </c:pt>
                <c:pt idx="932">
                  <c:v>162.56899999999999</c:v>
                </c:pt>
                <c:pt idx="933">
                  <c:v>151.804</c:v>
                </c:pt>
                <c:pt idx="934">
                  <c:v>154.56899999999999</c:v>
                </c:pt>
                <c:pt idx="935">
                  <c:v>145.804</c:v>
                </c:pt>
                <c:pt idx="936">
                  <c:v>150.56899999999999</c:v>
                </c:pt>
                <c:pt idx="937">
                  <c:v>151.804</c:v>
                </c:pt>
                <c:pt idx="938">
                  <c:v>150.06899999999999</c:v>
                </c:pt>
                <c:pt idx="939">
                  <c:v>153.804</c:v>
                </c:pt>
                <c:pt idx="940">
                  <c:v>157.56899999999999</c:v>
                </c:pt>
                <c:pt idx="941">
                  <c:v>146.304</c:v>
                </c:pt>
                <c:pt idx="942">
                  <c:v>150.56899999999999</c:v>
                </c:pt>
                <c:pt idx="943">
                  <c:v>148.304</c:v>
                </c:pt>
                <c:pt idx="944">
                  <c:v>168.06899999999999</c:v>
                </c:pt>
                <c:pt idx="945">
                  <c:v>139.304</c:v>
                </c:pt>
                <c:pt idx="946">
                  <c:v>147.56899999999999</c:v>
                </c:pt>
                <c:pt idx="947">
                  <c:v>147.804</c:v>
                </c:pt>
                <c:pt idx="948">
                  <c:v>147.06899999999999</c:v>
                </c:pt>
                <c:pt idx="949">
                  <c:v>159.804</c:v>
                </c:pt>
                <c:pt idx="950">
                  <c:v>140.56899999999999</c:v>
                </c:pt>
                <c:pt idx="951">
                  <c:v>145.804</c:v>
                </c:pt>
                <c:pt idx="952">
                  <c:v>144.56899999999999</c:v>
                </c:pt>
                <c:pt idx="953">
                  <c:v>141.804</c:v>
                </c:pt>
                <c:pt idx="954">
                  <c:v>142.56899999999999</c:v>
                </c:pt>
                <c:pt idx="955">
                  <c:v>136.304</c:v>
                </c:pt>
                <c:pt idx="956">
                  <c:v>142.56899999999999</c:v>
                </c:pt>
                <c:pt idx="957">
                  <c:v>146.304</c:v>
                </c:pt>
                <c:pt idx="958">
                  <c:v>136.56899999999999</c:v>
                </c:pt>
                <c:pt idx="959">
                  <c:v>140.804</c:v>
                </c:pt>
                <c:pt idx="960">
                  <c:v>140.56899999999999</c:v>
                </c:pt>
                <c:pt idx="961">
                  <c:v>137.304</c:v>
                </c:pt>
                <c:pt idx="962">
                  <c:v>146.06899999999999</c:v>
                </c:pt>
                <c:pt idx="963">
                  <c:v>143.304</c:v>
                </c:pt>
                <c:pt idx="964">
                  <c:v>141.06899999999999</c:v>
                </c:pt>
                <c:pt idx="965">
                  <c:v>136.804</c:v>
                </c:pt>
                <c:pt idx="966">
                  <c:v>145.06899999999999</c:v>
                </c:pt>
                <c:pt idx="967">
                  <c:v>143.304</c:v>
                </c:pt>
                <c:pt idx="968">
                  <c:v>141.06899999999999</c:v>
                </c:pt>
                <c:pt idx="969">
                  <c:v>138.804</c:v>
                </c:pt>
                <c:pt idx="970">
                  <c:v>142.56899999999999</c:v>
                </c:pt>
                <c:pt idx="971">
                  <c:v>140.304</c:v>
                </c:pt>
                <c:pt idx="972">
                  <c:v>146.06899999999999</c:v>
                </c:pt>
                <c:pt idx="973">
                  <c:v>145.304</c:v>
                </c:pt>
                <c:pt idx="974">
                  <c:v>150.56899999999999</c:v>
                </c:pt>
                <c:pt idx="975">
                  <c:v>136.304</c:v>
                </c:pt>
                <c:pt idx="976">
                  <c:v>151.56899999999999</c:v>
                </c:pt>
                <c:pt idx="977">
                  <c:v>149.804</c:v>
                </c:pt>
                <c:pt idx="978">
                  <c:v>151.06899999999999</c:v>
                </c:pt>
                <c:pt idx="979">
                  <c:v>146.304</c:v>
                </c:pt>
                <c:pt idx="980">
                  <c:v>156.56899999999999</c:v>
                </c:pt>
                <c:pt idx="981">
                  <c:v>148.304</c:v>
                </c:pt>
                <c:pt idx="982">
                  <c:v>152.56899999999999</c:v>
                </c:pt>
                <c:pt idx="983">
                  <c:v>156.804</c:v>
                </c:pt>
                <c:pt idx="984">
                  <c:v>170.06899999999999</c:v>
                </c:pt>
                <c:pt idx="985">
                  <c:v>159.304</c:v>
                </c:pt>
                <c:pt idx="986">
                  <c:v>171.56899999999999</c:v>
                </c:pt>
                <c:pt idx="987">
                  <c:v>162.304</c:v>
                </c:pt>
                <c:pt idx="988">
                  <c:v>169.56899999999999</c:v>
                </c:pt>
                <c:pt idx="989">
                  <c:v>171.804</c:v>
                </c:pt>
                <c:pt idx="990">
                  <c:v>176.06899999999999</c:v>
                </c:pt>
                <c:pt idx="991">
                  <c:v>179.804</c:v>
                </c:pt>
                <c:pt idx="992">
                  <c:v>190.56899999999999</c:v>
                </c:pt>
                <c:pt idx="993">
                  <c:v>186.804</c:v>
                </c:pt>
                <c:pt idx="994">
                  <c:v>186.56899999999999</c:v>
                </c:pt>
                <c:pt idx="995">
                  <c:v>203.304</c:v>
                </c:pt>
                <c:pt idx="996">
                  <c:v>209.56899999999999</c:v>
                </c:pt>
                <c:pt idx="997">
                  <c:v>214.804</c:v>
                </c:pt>
                <c:pt idx="998">
                  <c:v>230.06899999999999</c:v>
                </c:pt>
                <c:pt idx="999">
                  <c:v>243.804</c:v>
                </c:pt>
                <c:pt idx="1000">
                  <c:v>273.56900000000002</c:v>
                </c:pt>
                <c:pt idx="1001">
                  <c:v>257.80399999999997</c:v>
                </c:pt>
                <c:pt idx="1002">
                  <c:v>269.06900000000002</c:v>
                </c:pt>
                <c:pt idx="1003">
                  <c:v>283.30399999999997</c:v>
                </c:pt>
                <c:pt idx="1004">
                  <c:v>287.56900000000002</c:v>
                </c:pt>
                <c:pt idx="1005">
                  <c:v>287.80399999999997</c:v>
                </c:pt>
                <c:pt idx="1006">
                  <c:v>293.56900000000002</c:v>
                </c:pt>
                <c:pt idx="1007">
                  <c:v>297.30399999999997</c:v>
                </c:pt>
                <c:pt idx="1008">
                  <c:v>283.56900000000002</c:v>
                </c:pt>
                <c:pt idx="1009">
                  <c:v>304.80399999999997</c:v>
                </c:pt>
                <c:pt idx="1010">
                  <c:v>326.56900000000002</c:v>
                </c:pt>
                <c:pt idx="1011">
                  <c:v>324.30399999999997</c:v>
                </c:pt>
                <c:pt idx="1012">
                  <c:v>312.06900000000002</c:v>
                </c:pt>
                <c:pt idx="1013">
                  <c:v>306.80399999999997</c:v>
                </c:pt>
                <c:pt idx="1014">
                  <c:v>288.56900000000002</c:v>
                </c:pt>
                <c:pt idx="1015">
                  <c:v>264.80399999999997</c:v>
                </c:pt>
                <c:pt idx="1016">
                  <c:v>271.56900000000002</c:v>
                </c:pt>
                <c:pt idx="1017">
                  <c:v>271.80399999999997</c:v>
                </c:pt>
                <c:pt idx="1018">
                  <c:v>287.06900000000002</c:v>
                </c:pt>
                <c:pt idx="1019">
                  <c:v>287.30399999999997</c:v>
                </c:pt>
                <c:pt idx="1020">
                  <c:v>304.06900000000002</c:v>
                </c:pt>
                <c:pt idx="1021">
                  <c:v>324.80399999999997</c:v>
                </c:pt>
                <c:pt idx="1022">
                  <c:v>353.56900000000002</c:v>
                </c:pt>
                <c:pt idx="1023">
                  <c:v>338.80399999999997</c:v>
                </c:pt>
                <c:pt idx="1024">
                  <c:v>312.56900000000002</c:v>
                </c:pt>
                <c:pt idx="1025">
                  <c:v>289.30399999999997</c:v>
                </c:pt>
                <c:pt idx="1026">
                  <c:v>292.56900000000002</c:v>
                </c:pt>
                <c:pt idx="1027">
                  <c:v>292.80399999999997</c:v>
                </c:pt>
                <c:pt idx="1028">
                  <c:v>295.06900000000002</c:v>
                </c:pt>
                <c:pt idx="1029">
                  <c:v>327.30399999999997</c:v>
                </c:pt>
                <c:pt idx="1030">
                  <c:v>330.06900000000002</c:v>
                </c:pt>
                <c:pt idx="1031">
                  <c:v>342.30399999999997</c:v>
                </c:pt>
                <c:pt idx="1032">
                  <c:v>381.06900000000002</c:v>
                </c:pt>
                <c:pt idx="1033">
                  <c:v>400.30399999999997</c:v>
                </c:pt>
                <c:pt idx="1034">
                  <c:v>394.06900000000002</c:v>
                </c:pt>
                <c:pt idx="1035">
                  <c:v>350.30399999999997</c:v>
                </c:pt>
                <c:pt idx="1036">
                  <c:v>323.56900000000002</c:v>
                </c:pt>
                <c:pt idx="1037">
                  <c:v>313.80399999999997</c:v>
                </c:pt>
                <c:pt idx="1038">
                  <c:v>303.56900000000002</c:v>
                </c:pt>
                <c:pt idx="1039">
                  <c:v>314.80399999999997</c:v>
                </c:pt>
                <c:pt idx="1040">
                  <c:v>320.56900000000002</c:v>
                </c:pt>
                <c:pt idx="1041">
                  <c:v>341.80399999999997</c:v>
                </c:pt>
                <c:pt idx="1042">
                  <c:v>348.06900000000002</c:v>
                </c:pt>
                <c:pt idx="1043">
                  <c:v>369.30399999999997</c:v>
                </c:pt>
                <c:pt idx="1044">
                  <c:v>392.56900000000002</c:v>
                </c:pt>
                <c:pt idx="1045">
                  <c:v>440.80399999999997</c:v>
                </c:pt>
                <c:pt idx="1046">
                  <c:v>518.56899999999996</c:v>
                </c:pt>
                <c:pt idx="1047">
                  <c:v>490.80399999999997</c:v>
                </c:pt>
                <c:pt idx="1048">
                  <c:v>439.06900000000002</c:v>
                </c:pt>
                <c:pt idx="1049">
                  <c:v>319.30399999999997</c:v>
                </c:pt>
                <c:pt idx="1050">
                  <c:v>292.06900000000002</c:v>
                </c:pt>
                <c:pt idx="1051">
                  <c:v>265.80399999999997</c:v>
                </c:pt>
                <c:pt idx="1052">
                  <c:v>273.06900000000002</c:v>
                </c:pt>
                <c:pt idx="1053">
                  <c:v>279.30399999999997</c:v>
                </c:pt>
                <c:pt idx="1054">
                  <c:v>281.56900000000002</c:v>
                </c:pt>
                <c:pt idx="1055">
                  <c:v>283.30399999999997</c:v>
                </c:pt>
                <c:pt idx="1056">
                  <c:v>312.56900000000002</c:v>
                </c:pt>
                <c:pt idx="1057">
                  <c:v>311.80399999999997</c:v>
                </c:pt>
                <c:pt idx="1058">
                  <c:v>326.06900000000002</c:v>
                </c:pt>
                <c:pt idx="1059">
                  <c:v>360.80399999999997</c:v>
                </c:pt>
                <c:pt idx="1060">
                  <c:v>444.06900000000002</c:v>
                </c:pt>
                <c:pt idx="1061">
                  <c:v>488.30399999999997</c:v>
                </c:pt>
                <c:pt idx="1062">
                  <c:v>412.06900000000002</c:v>
                </c:pt>
                <c:pt idx="1063">
                  <c:v>264.80399999999997</c:v>
                </c:pt>
                <c:pt idx="1064">
                  <c:v>176.56899999999999</c:v>
                </c:pt>
                <c:pt idx="1065">
                  <c:v>122.804</c:v>
                </c:pt>
                <c:pt idx="1066">
                  <c:v>102.069</c:v>
                </c:pt>
                <c:pt idx="1067">
                  <c:v>90.804000000000002</c:v>
                </c:pt>
                <c:pt idx="1068">
                  <c:v>91.069000000000003</c:v>
                </c:pt>
                <c:pt idx="1069">
                  <c:v>84.304000000000002</c:v>
                </c:pt>
                <c:pt idx="1070">
                  <c:v>88.069000000000003</c:v>
                </c:pt>
                <c:pt idx="1071">
                  <c:v>78.804000000000002</c:v>
                </c:pt>
                <c:pt idx="1072">
                  <c:v>82.069000000000003</c:v>
                </c:pt>
                <c:pt idx="1073">
                  <c:v>84.304000000000002</c:v>
                </c:pt>
                <c:pt idx="1074">
                  <c:v>84.569000000000003</c:v>
                </c:pt>
                <c:pt idx="1075">
                  <c:v>78.804000000000002</c:v>
                </c:pt>
                <c:pt idx="1076">
                  <c:v>78.569000000000003</c:v>
                </c:pt>
                <c:pt idx="1077">
                  <c:v>80.804000000000002</c:v>
                </c:pt>
                <c:pt idx="1078">
                  <c:v>85.069000000000003</c:v>
                </c:pt>
                <c:pt idx="1079">
                  <c:v>89.304000000000002</c:v>
                </c:pt>
                <c:pt idx="1080">
                  <c:v>76.569000000000003</c:v>
                </c:pt>
                <c:pt idx="1081">
                  <c:v>76.804000000000002</c:v>
                </c:pt>
                <c:pt idx="1082">
                  <c:v>76.569000000000003</c:v>
                </c:pt>
                <c:pt idx="1083">
                  <c:v>80.304000000000002</c:v>
                </c:pt>
                <c:pt idx="1084">
                  <c:v>80.069000000000003</c:v>
                </c:pt>
                <c:pt idx="1085">
                  <c:v>79.804000000000002</c:v>
                </c:pt>
                <c:pt idx="1086">
                  <c:v>79.569000000000003</c:v>
                </c:pt>
                <c:pt idx="1087">
                  <c:v>75.304000000000002</c:v>
                </c:pt>
                <c:pt idx="1088">
                  <c:v>75.069000000000003</c:v>
                </c:pt>
                <c:pt idx="1089">
                  <c:v>77.804000000000002</c:v>
                </c:pt>
                <c:pt idx="1090">
                  <c:v>74.569000000000003</c:v>
                </c:pt>
                <c:pt idx="1091">
                  <c:v>73.304000000000002</c:v>
                </c:pt>
                <c:pt idx="1092">
                  <c:v>77.069000000000003</c:v>
                </c:pt>
                <c:pt idx="1093">
                  <c:v>76.304000000000002</c:v>
                </c:pt>
                <c:pt idx="1094">
                  <c:v>78.069000000000003</c:v>
                </c:pt>
                <c:pt idx="1095">
                  <c:v>72.304000000000002</c:v>
                </c:pt>
                <c:pt idx="1096">
                  <c:v>77.069000000000003</c:v>
                </c:pt>
                <c:pt idx="1097">
                  <c:v>78.804000000000002</c:v>
                </c:pt>
                <c:pt idx="1098">
                  <c:v>100.569</c:v>
                </c:pt>
                <c:pt idx="1099">
                  <c:v>74.304000000000002</c:v>
                </c:pt>
                <c:pt idx="1100">
                  <c:v>85.069000000000003</c:v>
                </c:pt>
                <c:pt idx="1101">
                  <c:v>85.304000000000002</c:v>
                </c:pt>
                <c:pt idx="1102">
                  <c:v>83.569000000000003</c:v>
                </c:pt>
                <c:pt idx="1103">
                  <c:v>76.804000000000002</c:v>
                </c:pt>
                <c:pt idx="1104">
                  <c:v>79.569000000000003</c:v>
                </c:pt>
                <c:pt idx="1105">
                  <c:v>74.304000000000002</c:v>
                </c:pt>
                <c:pt idx="1106">
                  <c:v>84.069000000000003</c:v>
                </c:pt>
                <c:pt idx="1107">
                  <c:v>81.804000000000002</c:v>
                </c:pt>
                <c:pt idx="1108">
                  <c:v>78.569000000000003</c:v>
                </c:pt>
                <c:pt idx="1109">
                  <c:v>89.304000000000002</c:v>
                </c:pt>
                <c:pt idx="1110">
                  <c:v>82.569000000000003</c:v>
                </c:pt>
                <c:pt idx="1111">
                  <c:v>90.304000000000002</c:v>
                </c:pt>
                <c:pt idx="1112">
                  <c:v>83.069000000000003</c:v>
                </c:pt>
                <c:pt idx="1113">
                  <c:v>77.304000000000002</c:v>
                </c:pt>
                <c:pt idx="1114">
                  <c:v>84.069000000000003</c:v>
                </c:pt>
                <c:pt idx="1115">
                  <c:v>85.804000000000002</c:v>
                </c:pt>
                <c:pt idx="1116">
                  <c:v>87.569000000000003</c:v>
                </c:pt>
                <c:pt idx="1117">
                  <c:v>86.304000000000002</c:v>
                </c:pt>
                <c:pt idx="1118">
                  <c:v>89.069000000000003</c:v>
                </c:pt>
                <c:pt idx="1119">
                  <c:v>84.304000000000002</c:v>
                </c:pt>
                <c:pt idx="1120">
                  <c:v>88.569000000000003</c:v>
                </c:pt>
                <c:pt idx="1121">
                  <c:v>88.804000000000002</c:v>
                </c:pt>
                <c:pt idx="1122">
                  <c:v>104.569</c:v>
                </c:pt>
                <c:pt idx="1123">
                  <c:v>87.804000000000002</c:v>
                </c:pt>
                <c:pt idx="1124">
                  <c:v>86.069000000000003</c:v>
                </c:pt>
                <c:pt idx="1125">
                  <c:v>90.804000000000002</c:v>
                </c:pt>
                <c:pt idx="1126">
                  <c:v>92.069000000000003</c:v>
                </c:pt>
                <c:pt idx="1127">
                  <c:v>90.804000000000002</c:v>
                </c:pt>
                <c:pt idx="1128">
                  <c:v>101.069</c:v>
                </c:pt>
                <c:pt idx="1129">
                  <c:v>92.804000000000002</c:v>
                </c:pt>
                <c:pt idx="1130">
                  <c:v>115.569</c:v>
                </c:pt>
                <c:pt idx="1131">
                  <c:v>105.804</c:v>
                </c:pt>
                <c:pt idx="1132">
                  <c:v>106.069</c:v>
                </c:pt>
                <c:pt idx="1133">
                  <c:v>101.304</c:v>
                </c:pt>
                <c:pt idx="1134">
                  <c:v>134.56899999999999</c:v>
                </c:pt>
                <c:pt idx="1135">
                  <c:v>376.80399999999997</c:v>
                </c:pt>
                <c:pt idx="1136">
                  <c:v>733.06899999999996</c:v>
                </c:pt>
                <c:pt idx="1137">
                  <c:v>907.80399999999997</c:v>
                </c:pt>
                <c:pt idx="1138">
                  <c:v>863.06899999999996</c:v>
                </c:pt>
                <c:pt idx="1139">
                  <c:v>637.30399999999997</c:v>
                </c:pt>
                <c:pt idx="1140">
                  <c:v>396.06900000000002</c:v>
                </c:pt>
                <c:pt idx="1141">
                  <c:v>243.804</c:v>
                </c:pt>
                <c:pt idx="1142">
                  <c:v>155.56899999999999</c:v>
                </c:pt>
                <c:pt idx="1143">
                  <c:v>123.304</c:v>
                </c:pt>
                <c:pt idx="1144">
                  <c:v>116.069</c:v>
                </c:pt>
                <c:pt idx="1145">
                  <c:v>101.304</c:v>
                </c:pt>
                <c:pt idx="1146">
                  <c:v>108.069</c:v>
                </c:pt>
                <c:pt idx="1147">
                  <c:v>105.304</c:v>
                </c:pt>
                <c:pt idx="1148">
                  <c:v>102.569</c:v>
                </c:pt>
                <c:pt idx="1149">
                  <c:v>100.804</c:v>
                </c:pt>
                <c:pt idx="1150">
                  <c:v>96.069000000000003</c:v>
                </c:pt>
                <c:pt idx="1151">
                  <c:v>107.304</c:v>
                </c:pt>
                <c:pt idx="1152">
                  <c:v>98.069000000000003</c:v>
                </c:pt>
                <c:pt idx="1153">
                  <c:v>89.304000000000002</c:v>
                </c:pt>
                <c:pt idx="1154">
                  <c:v>92.069000000000003</c:v>
                </c:pt>
                <c:pt idx="1155">
                  <c:v>115.304</c:v>
                </c:pt>
                <c:pt idx="1156">
                  <c:v>112.069</c:v>
                </c:pt>
                <c:pt idx="1157">
                  <c:v>96.304000000000002</c:v>
                </c:pt>
                <c:pt idx="1158">
                  <c:v>87.569000000000003</c:v>
                </c:pt>
                <c:pt idx="1159">
                  <c:v>101.304</c:v>
                </c:pt>
                <c:pt idx="1160">
                  <c:v>90.069000000000003</c:v>
                </c:pt>
                <c:pt idx="1161">
                  <c:v>92.304000000000002</c:v>
                </c:pt>
                <c:pt idx="1162">
                  <c:v>95.069000000000003</c:v>
                </c:pt>
                <c:pt idx="1163">
                  <c:v>87.804000000000002</c:v>
                </c:pt>
                <c:pt idx="1164">
                  <c:v>101.069</c:v>
                </c:pt>
                <c:pt idx="1165">
                  <c:v>102.304</c:v>
                </c:pt>
                <c:pt idx="1166">
                  <c:v>97.069000000000003</c:v>
                </c:pt>
                <c:pt idx="1167">
                  <c:v>94.804000000000002</c:v>
                </c:pt>
                <c:pt idx="1168">
                  <c:v>138.56899999999999</c:v>
                </c:pt>
                <c:pt idx="1169">
                  <c:v>103.804</c:v>
                </c:pt>
                <c:pt idx="1170">
                  <c:v>109.569</c:v>
                </c:pt>
                <c:pt idx="1171">
                  <c:v>101.804</c:v>
                </c:pt>
                <c:pt idx="1172">
                  <c:v>97.569000000000003</c:v>
                </c:pt>
                <c:pt idx="1173">
                  <c:v>88.804000000000002</c:v>
                </c:pt>
                <c:pt idx="1174">
                  <c:v>84.069000000000003</c:v>
                </c:pt>
                <c:pt idx="1175">
                  <c:v>81.804000000000002</c:v>
                </c:pt>
                <c:pt idx="1176">
                  <c:v>84.069000000000003</c:v>
                </c:pt>
                <c:pt idx="1177">
                  <c:v>86.304000000000002</c:v>
                </c:pt>
                <c:pt idx="1178">
                  <c:v>92.569000000000003</c:v>
                </c:pt>
                <c:pt idx="1179">
                  <c:v>86.304000000000002</c:v>
                </c:pt>
                <c:pt idx="1180">
                  <c:v>84.569000000000003</c:v>
                </c:pt>
                <c:pt idx="1181">
                  <c:v>87.304000000000002</c:v>
                </c:pt>
                <c:pt idx="1182">
                  <c:v>95.069000000000003</c:v>
                </c:pt>
                <c:pt idx="1183">
                  <c:v>94.304000000000002</c:v>
                </c:pt>
                <c:pt idx="1184">
                  <c:v>97.569000000000003</c:v>
                </c:pt>
                <c:pt idx="1185">
                  <c:v>103.304</c:v>
                </c:pt>
                <c:pt idx="1186">
                  <c:v>105.069</c:v>
                </c:pt>
                <c:pt idx="1187">
                  <c:v>94.804000000000002</c:v>
                </c:pt>
                <c:pt idx="1188">
                  <c:v>95.069000000000003</c:v>
                </c:pt>
                <c:pt idx="1189">
                  <c:v>83.304000000000002</c:v>
                </c:pt>
                <c:pt idx="1190">
                  <c:v>78.569000000000003</c:v>
                </c:pt>
                <c:pt idx="1191">
                  <c:v>93.304000000000002</c:v>
                </c:pt>
                <c:pt idx="1192">
                  <c:v>79.569000000000003</c:v>
                </c:pt>
                <c:pt idx="1193">
                  <c:v>79.804000000000002</c:v>
                </c:pt>
                <c:pt idx="1194">
                  <c:v>81.069000000000003</c:v>
                </c:pt>
                <c:pt idx="1195">
                  <c:v>82.304000000000002</c:v>
                </c:pt>
                <c:pt idx="1196">
                  <c:v>82.069000000000003</c:v>
                </c:pt>
                <c:pt idx="1197">
                  <c:v>82.804000000000002</c:v>
                </c:pt>
                <c:pt idx="1198">
                  <c:v>97.569000000000003</c:v>
                </c:pt>
                <c:pt idx="1199">
                  <c:v>95.804000000000002</c:v>
                </c:pt>
                <c:pt idx="1200">
                  <c:v>109.569</c:v>
                </c:pt>
                <c:pt idx="1201">
                  <c:v>133.304</c:v>
                </c:pt>
                <c:pt idx="1202">
                  <c:v>152.06899999999999</c:v>
                </c:pt>
                <c:pt idx="1203">
                  <c:v>160.304</c:v>
                </c:pt>
                <c:pt idx="1204">
                  <c:v>163.06899999999999</c:v>
                </c:pt>
                <c:pt idx="1205">
                  <c:v>135.804</c:v>
                </c:pt>
                <c:pt idx="1206">
                  <c:v>119.069</c:v>
                </c:pt>
                <c:pt idx="1207">
                  <c:v>98.304000000000002</c:v>
                </c:pt>
                <c:pt idx="1208">
                  <c:v>80.569000000000003</c:v>
                </c:pt>
                <c:pt idx="1209">
                  <c:v>83.804000000000002</c:v>
                </c:pt>
                <c:pt idx="1210">
                  <c:v>76.569000000000003</c:v>
                </c:pt>
                <c:pt idx="1211">
                  <c:v>78.304000000000002</c:v>
                </c:pt>
                <c:pt idx="1212">
                  <c:v>84.569000000000003</c:v>
                </c:pt>
                <c:pt idx="1213">
                  <c:v>80.804000000000002</c:v>
                </c:pt>
                <c:pt idx="1214">
                  <c:v>74.069000000000003</c:v>
                </c:pt>
                <c:pt idx="1215">
                  <c:v>76.304000000000002</c:v>
                </c:pt>
                <c:pt idx="1216">
                  <c:v>78.069000000000003</c:v>
                </c:pt>
                <c:pt idx="1217">
                  <c:v>82.304000000000002</c:v>
                </c:pt>
                <c:pt idx="1218">
                  <c:v>72.069000000000003</c:v>
                </c:pt>
                <c:pt idx="1219">
                  <c:v>68.304000000000002</c:v>
                </c:pt>
                <c:pt idx="1220">
                  <c:v>70.569000000000003</c:v>
                </c:pt>
                <c:pt idx="1221">
                  <c:v>72.304000000000002</c:v>
                </c:pt>
                <c:pt idx="1222">
                  <c:v>68.569000000000003</c:v>
                </c:pt>
                <c:pt idx="1223">
                  <c:v>77.304000000000002</c:v>
                </c:pt>
                <c:pt idx="1224">
                  <c:v>89.569000000000003</c:v>
                </c:pt>
                <c:pt idx="1225">
                  <c:v>83.304000000000002</c:v>
                </c:pt>
                <c:pt idx="1226">
                  <c:v>84.569000000000003</c:v>
                </c:pt>
                <c:pt idx="1227">
                  <c:v>75.304000000000002</c:v>
                </c:pt>
                <c:pt idx="1228">
                  <c:v>58.069000000000003</c:v>
                </c:pt>
                <c:pt idx="1229">
                  <c:v>56.804000000000002</c:v>
                </c:pt>
                <c:pt idx="1230">
                  <c:v>57.069000000000003</c:v>
                </c:pt>
                <c:pt idx="1231">
                  <c:v>65.304000000000002</c:v>
                </c:pt>
                <c:pt idx="1232">
                  <c:v>54.069000000000003</c:v>
                </c:pt>
                <c:pt idx="1233">
                  <c:v>46.304000000000002</c:v>
                </c:pt>
                <c:pt idx="1234">
                  <c:v>52.569000000000003</c:v>
                </c:pt>
                <c:pt idx="1235">
                  <c:v>40.304000000000002</c:v>
                </c:pt>
                <c:pt idx="1236">
                  <c:v>51.069000000000003</c:v>
                </c:pt>
                <c:pt idx="1237">
                  <c:v>49.304000000000002</c:v>
                </c:pt>
                <c:pt idx="1238">
                  <c:v>46.569000000000003</c:v>
                </c:pt>
                <c:pt idx="1239">
                  <c:v>46.804000000000002</c:v>
                </c:pt>
                <c:pt idx="1240">
                  <c:v>45.069000000000003</c:v>
                </c:pt>
                <c:pt idx="1241">
                  <c:v>44.804000000000002</c:v>
                </c:pt>
                <c:pt idx="1242">
                  <c:v>49.069000000000003</c:v>
                </c:pt>
                <c:pt idx="1243">
                  <c:v>44.804000000000002</c:v>
                </c:pt>
                <c:pt idx="1244">
                  <c:v>45.069000000000003</c:v>
                </c:pt>
                <c:pt idx="1245">
                  <c:v>47.304000000000002</c:v>
                </c:pt>
                <c:pt idx="1246">
                  <c:v>42.069000000000003</c:v>
                </c:pt>
                <c:pt idx="1247">
                  <c:v>44.304000000000002</c:v>
                </c:pt>
                <c:pt idx="1248">
                  <c:v>44.069000000000003</c:v>
                </c:pt>
                <c:pt idx="1249">
                  <c:v>46.804000000000002</c:v>
                </c:pt>
                <c:pt idx="1250">
                  <c:v>41.569000000000003</c:v>
                </c:pt>
                <c:pt idx="1251">
                  <c:v>42.304000000000002</c:v>
                </c:pt>
                <c:pt idx="1252">
                  <c:v>45.069000000000003</c:v>
                </c:pt>
                <c:pt idx="1253">
                  <c:v>39.304000000000002</c:v>
                </c:pt>
                <c:pt idx="1254">
                  <c:v>42.569000000000003</c:v>
                </c:pt>
                <c:pt idx="1255">
                  <c:v>45.304000000000002</c:v>
                </c:pt>
                <c:pt idx="1256">
                  <c:v>45.569000000000003</c:v>
                </c:pt>
                <c:pt idx="1257">
                  <c:v>44.304000000000002</c:v>
                </c:pt>
                <c:pt idx="1258">
                  <c:v>46.069000000000003</c:v>
                </c:pt>
                <c:pt idx="1259">
                  <c:v>40.804000000000002</c:v>
                </c:pt>
                <c:pt idx="1260">
                  <c:v>48.069000000000003</c:v>
                </c:pt>
                <c:pt idx="1261">
                  <c:v>47.304000000000002</c:v>
                </c:pt>
                <c:pt idx="1262">
                  <c:v>44.569000000000003</c:v>
                </c:pt>
                <c:pt idx="1263">
                  <c:v>43.804000000000002</c:v>
                </c:pt>
                <c:pt idx="1264">
                  <c:v>45.069000000000003</c:v>
                </c:pt>
                <c:pt idx="1265">
                  <c:v>45.304000000000002</c:v>
                </c:pt>
                <c:pt idx="1266">
                  <c:v>77.569000000000003</c:v>
                </c:pt>
                <c:pt idx="1267">
                  <c:v>39.304000000000002</c:v>
                </c:pt>
                <c:pt idx="1268">
                  <c:v>41.069000000000003</c:v>
                </c:pt>
                <c:pt idx="1269">
                  <c:v>38.804000000000002</c:v>
                </c:pt>
                <c:pt idx="1270">
                  <c:v>43.069000000000003</c:v>
                </c:pt>
                <c:pt idx="1271">
                  <c:v>40.304000000000002</c:v>
                </c:pt>
                <c:pt idx="1272">
                  <c:v>39.069000000000003</c:v>
                </c:pt>
                <c:pt idx="1273">
                  <c:v>39.304000000000002</c:v>
                </c:pt>
                <c:pt idx="1274">
                  <c:v>35.069000000000003</c:v>
                </c:pt>
                <c:pt idx="1275">
                  <c:v>37.804000000000002</c:v>
                </c:pt>
                <c:pt idx="1276">
                  <c:v>42.069000000000003</c:v>
                </c:pt>
                <c:pt idx="1277">
                  <c:v>38.804000000000002</c:v>
                </c:pt>
                <c:pt idx="1278">
                  <c:v>41.069000000000003</c:v>
                </c:pt>
                <c:pt idx="1279">
                  <c:v>41.804000000000002</c:v>
                </c:pt>
                <c:pt idx="1280">
                  <c:v>38.069000000000003</c:v>
                </c:pt>
                <c:pt idx="1281">
                  <c:v>40.304000000000002</c:v>
                </c:pt>
                <c:pt idx="1282">
                  <c:v>44.569000000000003</c:v>
                </c:pt>
                <c:pt idx="1283">
                  <c:v>37.804000000000002</c:v>
                </c:pt>
                <c:pt idx="1284">
                  <c:v>44.569000000000003</c:v>
                </c:pt>
                <c:pt idx="1285">
                  <c:v>38.804000000000002</c:v>
                </c:pt>
                <c:pt idx="1286">
                  <c:v>41.069000000000003</c:v>
                </c:pt>
                <c:pt idx="1287">
                  <c:v>45.804000000000002</c:v>
                </c:pt>
                <c:pt idx="1288">
                  <c:v>41.569000000000003</c:v>
                </c:pt>
                <c:pt idx="1289">
                  <c:v>49.804000000000002</c:v>
                </c:pt>
                <c:pt idx="1290">
                  <c:v>45.069000000000003</c:v>
                </c:pt>
                <c:pt idx="1291">
                  <c:v>45.804000000000002</c:v>
                </c:pt>
                <c:pt idx="1292">
                  <c:v>40.069000000000003</c:v>
                </c:pt>
                <c:pt idx="1293">
                  <c:v>38.304000000000002</c:v>
                </c:pt>
                <c:pt idx="1294">
                  <c:v>39.569000000000003</c:v>
                </c:pt>
                <c:pt idx="1295">
                  <c:v>38.304000000000002</c:v>
                </c:pt>
                <c:pt idx="1296">
                  <c:v>38.069000000000003</c:v>
                </c:pt>
                <c:pt idx="1297">
                  <c:v>42.804000000000002</c:v>
                </c:pt>
                <c:pt idx="1298">
                  <c:v>43.069000000000003</c:v>
                </c:pt>
                <c:pt idx="1299">
                  <c:v>36.804000000000002</c:v>
                </c:pt>
                <c:pt idx="1300">
                  <c:v>55.569000000000003</c:v>
                </c:pt>
                <c:pt idx="1301">
                  <c:v>42.804000000000002</c:v>
                </c:pt>
                <c:pt idx="1302">
                  <c:v>37.069000000000003</c:v>
                </c:pt>
                <c:pt idx="1303">
                  <c:v>33.804000000000002</c:v>
                </c:pt>
                <c:pt idx="1304">
                  <c:v>40.069000000000003</c:v>
                </c:pt>
                <c:pt idx="1305">
                  <c:v>42.304000000000002</c:v>
                </c:pt>
                <c:pt idx="1306">
                  <c:v>40.569000000000003</c:v>
                </c:pt>
                <c:pt idx="1307">
                  <c:v>59.804000000000002</c:v>
                </c:pt>
                <c:pt idx="1308">
                  <c:v>43.069000000000003</c:v>
                </c:pt>
                <c:pt idx="1309">
                  <c:v>39.804000000000002</c:v>
                </c:pt>
                <c:pt idx="1310">
                  <c:v>40.069000000000003</c:v>
                </c:pt>
                <c:pt idx="1311">
                  <c:v>40.304000000000002</c:v>
                </c:pt>
                <c:pt idx="1312">
                  <c:v>74.069000000000003</c:v>
                </c:pt>
                <c:pt idx="1313">
                  <c:v>40.804000000000002</c:v>
                </c:pt>
                <c:pt idx="1314">
                  <c:v>44.569000000000003</c:v>
                </c:pt>
                <c:pt idx="1315">
                  <c:v>46.804000000000002</c:v>
                </c:pt>
                <c:pt idx="1316">
                  <c:v>37.569000000000003</c:v>
                </c:pt>
                <c:pt idx="1317">
                  <c:v>40.304000000000002</c:v>
                </c:pt>
                <c:pt idx="1318">
                  <c:v>43.569000000000003</c:v>
                </c:pt>
                <c:pt idx="1319">
                  <c:v>39.804000000000002</c:v>
                </c:pt>
                <c:pt idx="1320">
                  <c:v>46.069000000000003</c:v>
                </c:pt>
                <c:pt idx="1321">
                  <c:v>40.804000000000002</c:v>
                </c:pt>
                <c:pt idx="1322">
                  <c:v>43.069000000000003</c:v>
                </c:pt>
                <c:pt idx="1323">
                  <c:v>35.804000000000002</c:v>
                </c:pt>
                <c:pt idx="1324">
                  <c:v>41.069000000000003</c:v>
                </c:pt>
                <c:pt idx="1325">
                  <c:v>41.304000000000002</c:v>
                </c:pt>
                <c:pt idx="1326">
                  <c:v>40.569000000000003</c:v>
                </c:pt>
                <c:pt idx="1327">
                  <c:v>38.804000000000002</c:v>
                </c:pt>
                <c:pt idx="1328">
                  <c:v>38.069000000000003</c:v>
                </c:pt>
                <c:pt idx="1329">
                  <c:v>36.804000000000002</c:v>
                </c:pt>
                <c:pt idx="1330">
                  <c:v>39.569000000000003</c:v>
                </c:pt>
                <c:pt idx="1331">
                  <c:v>30.303999999999998</c:v>
                </c:pt>
                <c:pt idx="1332">
                  <c:v>38.569000000000003</c:v>
                </c:pt>
                <c:pt idx="1333">
                  <c:v>38.304000000000002</c:v>
                </c:pt>
                <c:pt idx="1334">
                  <c:v>37.569000000000003</c:v>
                </c:pt>
                <c:pt idx="1335">
                  <c:v>48.304000000000002</c:v>
                </c:pt>
                <c:pt idx="1336">
                  <c:v>39.069000000000003</c:v>
                </c:pt>
                <c:pt idx="1337">
                  <c:v>35.304000000000002</c:v>
                </c:pt>
                <c:pt idx="1338">
                  <c:v>34.569000000000003</c:v>
                </c:pt>
                <c:pt idx="1339">
                  <c:v>33.804000000000002</c:v>
                </c:pt>
                <c:pt idx="1340">
                  <c:v>32.569000000000003</c:v>
                </c:pt>
                <c:pt idx="1341">
                  <c:v>32.804000000000002</c:v>
                </c:pt>
                <c:pt idx="1342">
                  <c:v>37.569000000000003</c:v>
                </c:pt>
                <c:pt idx="1343">
                  <c:v>31.303999999999998</c:v>
                </c:pt>
                <c:pt idx="1344">
                  <c:v>46.569000000000003</c:v>
                </c:pt>
                <c:pt idx="1345">
                  <c:v>44.304000000000002</c:v>
                </c:pt>
                <c:pt idx="1346">
                  <c:v>39.069000000000003</c:v>
                </c:pt>
                <c:pt idx="1347">
                  <c:v>35.304000000000002</c:v>
                </c:pt>
                <c:pt idx="1348">
                  <c:v>37.069000000000003</c:v>
                </c:pt>
                <c:pt idx="1349">
                  <c:v>34.804000000000002</c:v>
                </c:pt>
                <c:pt idx="1350">
                  <c:v>32.569000000000003</c:v>
                </c:pt>
                <c:pt idx="1351">
                  <c:v>26.803999999999998</c:v>
                </c:pt>
                <c:pt idx="1352">
                  <c:v>36.569000000000003</c:v>
                </c:pt>
                <c:pt idx="1353">
                  <c:v>34.804000000000002</c:v>
                </c:pt>
                <c:pt idx="1354">
                  <c:v>33.069000000000003</c:v>
                </c:pt>
                <c:pt idx="1355">
                  <c:v>32.804000000000002</c:v>
                </c:pt>
                <c:pt idx="1356">
                  <c:v>36.569000000000003</c:v>
                </c:pt>
                <c:pt idx="1357">
                  <c:v>32.304000000000002</c:v>
                </c:pt>
                <c:pt idx="1358">
                  <c:v>31.568999999999999</c:v>
                </c:pt>
                <c:pt idx="1359">
                  <c:v>30.303999999999998</c:v>
                </c:pt>
                <c:pt idx="1360">
                  <c:v>33.069000000000003</c:v>
                </c:pt>
                <c:pt idx="1361">
                  <c:v>28.303999999999998</c:v>
                </c:pt>
                <c:pt idx="1362">
                  <c:v>30.068999999999999</c:v>
                </c:pt>
                <c:pt idx="1363">
                  <c:v>31.803999999999998</c:v>
                </c:pt>
                <c:pt idx="1364">
                  <c:v>34.569000000000003</c:v>
                </c:pt>
                <c:pt idx="1365">
                  <c:v>25.803999999999998</c:v>
                </c:pt>
                <c:pt idx="1366">
                  <c:v>34.069000000000003</c:v>
                </c:pt>
                <c:pt idx="1367">
                  <c:v>31.803999999999998</c:v>
                </c:pt>
                <c:pt idx="1368">
                  <c:v>34.569000000000003</c:v>
                </c:pt>
                <c:pt idx="1369">
                  <c:v>32.304000000000002</c:v>
                </c:pt>
                <c:pt idx="1370">
                  <c:v>33.069000000000003</c:v>
                </c:pt>
                <c:pt idx="1371">
                  <c:v>31.303999999999998</c:v>
                </c:pt>
                <c:pt idx="1372">
                  <c:v>31.568999999999999</c:v>
                </c:pt>
                <c:pt idx="1373">
                  <c:v>31.303999999999998</c:v>
                </c:pt>
                <c:pt idx="1374">
                  <c:v>36.569000000000003</c:v>
                </c:pt>
                <c:pt idx="1375">
                  <c:v>32.304000000000002</c:v>
                </c:pt>
                <c:pt idx="1376">
                  <c:v>34.069000000000003</c:v>
                </c:pt>
                <c:pt idx="1377">
                  <c:v>26.803999999999998</c:v>
                </c:pt>
                <c:pt idx="1378">
                  <c:v>25.068999999999999</c:v>
                </c:pt>
                <c:pt idx="1379">
                  <c:v>28.303999999999998</c:v>
                </c:pt>
                <c:pt idx="1380">
                  <c:v>38.069000000000003</c:v>
                </c:pt>
                <c:pt idx="1381">
                  <c:v>53.804000000000002</c:v>
                </c:pt>
                <c:pt idx="1382">
                  <c:v>59.069000000000003</c:v>
                </c:pt>
                <c:pt idx="1383">
                  <c:v>47.304000000000002</c:v>
                </c:pt>
                <c:pt idx="1384">
                  <c:v>42.069000000000003</c:v>
                </c:pt>
                <c:pt idx="1385">
                  <c:v>34.304000000000002</c:v>
                </c:pt>
                <c:pt idx="1386">
                  <c:v>32.569000000000003</c:v>
                </c:pt>
                <c:pt idx="1387">
                  <c:v>31.303999999999998</c:v>
                </c:pt>
                <c:pt idx="1388">
                  <c:v>28.068999999999999</c:v>
                </c:pt>
                <c:pt idx="1389">
                  <c:v>23.303999999999998</c:v>
                </c:pt>
                <c:pt idx="1390">
                  <c:v>35.569000000000003</c:v>
                </c:pt>
                <c:pt idx="1391">
                  <c:v>27.803999999999998</c:v>
                </c:pt>
                <c:pt idx="1392">
                  <c:v>27.568999999999999</c:v>
                </c:pt>
                <c:pt idx="1393">
                  <c:v>27.303999999999998</c:v>
                </c:pt>
                <c:pt idx="1394">
                  <c:v>30.068999999999999</c:v>
                </c:pt>
                <c:pt idx="1395">
                  <c:v>23.803999999999998</c:v>
                </c:pt>
                <c:pt idx="1396">
                  <c:v>29.068999999999999</c:v>
                </c:pt>
                <c:pt idx="1397">
                  <c:v>34.304000000000002</c:v>
                </c:pt>
                <c:pt idx="1398">
                  <c:v>32.569000000000003</c:v>
                </c:pt>
                <c:pt idx="1399">
                  <c:v>28.303999999999998</c:v>
                </c:pt>
                <c:pt idx="1400">
                  <c:v>26.068999999999999</c:v>
                </c:pt>
                <c:pt idx="1401">
                  <c:v>23.803999999999998</c:v>
                </c:pt>
                <c:pt idx="1402">
                  <c:v>25.068999999999999</c:v>
                </c:pt>
                <c:pt idx="1403">
                  <c:v>21.803999999999998</c:v>
                </c:pt>
                <c:pt idx="1404">
                  <c:v>25.568999999999999</c:v>
                </c:pt>
                <c:pt idx="1405">
                  <c:v>23.803999999999998</c:v>
                </c:pt>
                <c:pt idx="1406">
                  <c:v>23.568999999999999</c:v>
                </c:pt>
                <c:pt idx="1407">
                  <c:v>16.803999999999998</c:v>
                </c:pt>
                <c:pt idx="1408">
                  <c:v>27.068999999999999</c:v>
                </c:pt>
                <c:pt idx="1409">
                  <c:v>26.303999999999998</c:v>
                </c:pt>
                <c:pt idx="1410">
                  <c:v>25.568999999999999</c:v>
                </c:pt>
                <c:pt idx="1411">
                  <c:v>41.804000000000002</c:v>
                </c:pt>
                <c:pt idx="1412">
                  <c:v>25.068999999999999</c:v>
                </c:pt>
                <c:pt idx="1413">
                  <c:v>22.803999999999998</c:v>
                </c:pt>
                <c:pt idx="1414">
                  <c:v>26.568999999999999</c:v>
                </c:pt>
                <c:pt idx="1415">
                  <c:v>24.803999999999998</c:v>
                </c:pt>
                <c:pt idx="1416">
                  <c:v>25.068999999999999</c:v>
                </c:pt>
                <c:pt idx="1417">
                  <c:v>27.303999999999998</c:v>
                </c:pt>
                <c:pt idx="1418">
                  <c:v>27.568999999999999</c:v>
                </c:pt>
                <c:pt idx="1419">
                  <c:v>26.803999999999998</c:v>
                </c:pt>
                <c:pt idx="1420">
                  <c:v>26.568999999999999</c:v>
                </c:pt>
                <c:pt idx="1421">
                  <c:v>22.303999999999998</c:v>
                </c:pt>
                <c:pt idx="1422">
                  <c:v>28.568999999999999</c:v>
                </c:pt>
                <c:pt idx="1423">
                  <c:v>22.303999999999998</c:v>
                </c:pt>
                <c:pt idx="1424">
                  <c:v>21.568999999999999</c:v>
                </c:pt>
                <c:pt idx="1425">
                  <c:v>22.303999999999998</c:v>
                </c:pt>
                <c:pt idx="1426">
                  <c:v>26.568999999999999</c:v>
                </c:pt>
                <c:pt idx="1427">
                  <c:v>24.803999999999998</c:v>
                </c:pt>
                <c:pt idx="1428">
                  <c:v>24.568999999999999</c:v>
                </c:pt>
                <c:pt idx="1429">
                  <c:v>23.303999999999998</c:v>
                </c:pt>
                <c:pt idx="1430">
                  <c:v>24.068999999999999</c:v>
                </c:pt>
                <c:pt idx="1431">
                  <c:v>47.804000000000002</c:v>
                </c:pt>
                <c:pt idx="1432">
                  <c:v>24.568999999999999</c:v>
                </c:pt>
                <c:pt idx="1433">
                  <c:v>16.803999999999998</c:v>
                </c:pt>
                <c:pt idx="1434">
                  <c:v>21.068999999999999</c:v>
                </c:pt>
                <c:pt idx="1435">
                  <c:v>22.803999999999998</c:v>
                </c:pt>
                <c:pt idx="1436">
                  <c:v>19.568999999999999</c:v>
                </c:pt>
                <c:pt idx="1437">
                  <c:v>20.803999999999998</c:v>
                </c:pt>
                <c:pt idx="1438">
                  <c:v>20.068999999999999</c:v>
                </c:pt>
                <c:pt idx="1439">
                  <c:v>20.303999999999998</c:v>
                </c:pt>
                <c:pt idx="1440">
                  <c:v>22.568999999999999</c:v>
                </c:pt>
                <c:pt idx="1441">
                  <c:v>21.803999999999998</c:v>
                </c:pt>
                <c:pt idx="1442">
                  <c:v>26.068999999999999</c:v>
                </c:pt>
                <c:pt idx="1443">
                  <c:v>21.303999999999998</c:v>
                </c:pt>
                <c:pt idx="1444">
                  <c:v>19.068999999999999</c:v>
                </c:pt>
                <c:pt idx="1445">
                  <c:v>22.303999999999998</c:v>
                </c:pt>
                <c:pt idx="1446">
                  <c:v>26.568999999999999</c:v>
                </c:pt>
                <c:pt idx="1447">
                  <c:v>25.803999999999998</c:v>
                </c:pt>
                <c:pt idx="1448">
                  <c:v>28.068999999999999</c:v>
                </c:pt>
                <c:pt idx="1449">
                  <c:v>20.803999999999998</c:v>
                </c:pt>
                <c:pt idx="1450">
                  <c:v>22.568999999999999</c:v>
                </c:pt>
                <c:pt idx="1451">
                  <c:v>23.803999999999998</c:v>
                </c:pt>
                <c:pt idx="1452">
                  <c:v>34.069000000000003</c:v>
                </c:pt>
                <c:pt idx="1453">
                  <c:v>27.303999999999998</c:v>
                </c:pt>
                <c:pt idx="1454">
                  <c:v>26.068999999999999</c:v>
                </c:pt>
                <c:pt idx="1455">
                  <c:v>35.804000000000002</c:v>
                </c:pt>
                <c:pt idx="1456">
                  <c:v>27.068999999999999</c:v>
                </c:pt>
                <c:pt idx="1457">
                  <c:v>20.803999999999998</c:v>
                </c:pt>
                <c:pt idx="1458">
                  <c:v>21.068999999999999</c:v>
                </c:pt>
                <c:pt idx="1459">
                  <c:v>16.803999999999998</c:v>
                </c:pt>
                <c:pt idx="1460">
                  <c:v>36.569000000000003</c:v>
                </c:pt>
                <c:pt idx="1461">
                  <c:v>22.303999999999998</c:v>
                </c:pt>
                <c:pt idx="1462">
                  <c:v>16.568999999999999</c:v>
                </c:pt>
                <c:pt idx="1463">
                  <c:v>16.803999999999998</c:v>
                </c:pt>
                <c:pt idx="1464">
                  <c:v>17.568999999999999</c:v>
                </c:pt>
                <c:pt idx="1465">
                  <c:v>13.804</c:v>
                </c:pt>
                <c:pt idx="1466">
                  <c:v>22.568999999999999</c:v>
                </c:pt>
                <c:pt idx="1467">
                  <c:v>19.303999999999998</c:v>
                </c:pt>
                <c:pt idx="1468">
                  <c:v>21.068999999999999</c:v>
                </c:pt>
                <c:pt idx="1469">
                  <c:v>17.303999999999998</c:v>
                </c:pt>
                <c:pt idx="1470">
                  <c:v>18.068999999999999</c:v>
                </c:pt>
                <c:pt idx="1471">
                  <c:v>19.803999999999998</c:v>
                </c:pt>
                <c:pt idx="1472">
                  <c:v>20.068999999999999</c:v>
                </c:pt>
                <c:pt idx="1473">
                  <c:v>22.803999999999998</c:v>
                </c:pt>
                <c:pt idx="1474">
                  <c:v>20.068999999999999</c:v>
                </c:pt>
                <c:pt idx="1475">
                  <c:v>19.803999999999998</c:v>
                </c:pt>
                <c:pt idx="1476">
                  <c:v>23.068999999999999</c:v>
                </c:pt>
                <c:pt idx="1477">
                  <c:v>11.804</c:v>
                </c:pt>
                <c:pt idx="1478">
                  <c:v>18.068999999999999</c:v>
                </c:pt>
                <c:pt idx="1479">
                  <c:v>18.303999999999998</c:v>
                </c:pt>
                <c:pt idx="1480">
                  <c:v>20.068999999999999</c:v>
                </c:pt>
                <c:pt idx="1481">
                  <c:v>22.803999999999998</c:v>
                </c:pt>
                <c:pt idx="1482">
                  <c:v>21.068999999999999</c:v>
                </c:pt>
                <c:pt idx="1483">
                  <c:v>21.803999999999998</c:v>
                </c:pt>
                <c:pt idx="1484">
                  <c:v>26.568999999999999</c:v>
                </c:pt>
                <c:pt idx="1485">
                  <c:v>17.303999999999998</c:v>
                </c:pt>
                <c:pt idx="1486">
                  <c:v>23.068999999999999</c:v>
                </c:pt>
                <c:pt idx="1487">
                  <c:v>18.803999999999998</c:v>
                </c:pt>
                <c:pt idx="1488">
                  <c:v>23.068999999999999</c:v>
                </c:pt>
                <c:pt idx="1489">
                  <c:v>16.303999999999998</c:v>
                </c:pt>
                <c:pt idx="1490">
                  <c:v>18.068999999999999</c:v>
                </c:pt>
                <c:pt idx="1491">
                  <c:v>17.803999999999998</c:v>
                </c:pt>
                <c:pt idx="1492">
                  <c:v>19.068999999999999</c:v>
                </c:pt>
                <c:pt idx="1493">
                  <c:v>20.803999999999998</c:v>
                </c:pt>
                <c:pt idx="1494">
                  <c:v>22.068999999999999</c:v>
                </c:pt>
                <c:pt idx="1495">
                  <c:v>19.803999999999998</c:v>
                </c:pt>
                <c:pt idx="1496">
                  <c:v>21.068999999999999</c:v>
                </c:pt>
                <c:pt idx="1497">
                  <c:v>18.803999999999998</c:v>
                </c:pt>
                <c:pt idx="1498">
                  <c:v>22.068999999999999</c:v>
                </c:pt>
                <c:pt idx="1499">
                  <c:v>22.303999999999998</c:v>
                </c:pt>
                <c:pt idx="1500">
                  <c:v>23.068999999999999</c:v>
                </c:pt>
                <c:pt idx="1501">
                  <c:v>17.303999999999998</c:v>
                </c:pt>
                <c:pt idx="1502">
                  <c:v>17.568999999999999</c:v>
                </c:pt>
                <c:pt idx="1503">
                  <c:v>15.304</c:v>
                </c:pt>
                <c:pt idx="1504">
                  <c:v>20.068999999999999</c:v>
                </c:pt>
                <c:pt idx="1505">
                  <c:v>17.303999999999998</c:v>
                </c:pt>
                <c:pt idx="1506">
                  <c:v>17.068999999999999</c:v>
                </c:pt>
                <c:pt idx="1507">
                  <c:v>17.303999999999998</c:v>
                </c:pt>
                <c:pt idx="1508">
                  <c:v>19.068999999999999</c:v>
                </c:pt>
                <c:pt idx="1509">
                  <c:v>18.803999999999998</c:v>
                </c:pt>
                <c:pt idx="1510">
                  <c:v>21.068999999999999</c:v>
                </c:pt>
                <c:pt idx="1511">
                  <c:v>14.304</c:v>
                </c:pt>
                <c:pt idx="1512">
                  <c:v>19.068999999999999</c:v>
                </c:pt>
                <c:pt idx="1513">
                  <c:v>17.303999999999998</c:v>
                </c:pt>
                <c:pt idx="1514">
                  <c:v>17.068999999999999</c:v>
                </c:pt>
                <c:pt idx="1515">
                  <c:v>18.303999999999998</c:v>
                </c:pt>
                <c:pt idx="1516">
                  <c:v>17.568999999999999</c:v>
                </c:pt>
                <c:pt idx="1517">
                  <c:v>43.804000000000002</c:v>
                </c:pt>
                <c:pt idx="1518">
                  <c:v>51.569000000000003</c:v>
                </c:pt>
                <c:pt idx="1519">
                  <c:v>23.303999999999998</c:v>
                </c:pt>
                <c:pt idx="1520">
                  <c:v>23.568999999999999</c:v>
                </c:pt>
                <c:pt idx="1521">
                  <c:v>39.304000000000002</c:v>
                </c:pt>
                <c:pt idx="1522">
                  <c:v>30.568999999999999</c:v>
                </c:pt>
                <c:pt idx="1523">
                  <c:v>29.303999999999998</c:v>
                </c:pt>
                <c:pt idx="1524">
                  <c:v>26.568999999999999</c:v>
                </c:pt>
                <c:pt idx="1525">
                  <c:v>21.803999999999998</c:v>
                </c:pt>
                <c:pt idx="1526">
                  <c:v>23.568999999999999</c:v>
                </c:pt>
                <c:pt idx="1527">
                  <c:v>25.303999999999998</c:v>
                </c:pt>
                <c:pt idx="1528">
                  <c:v>27.068999999999999</c:v>
                </c:pt>
                <c:pt idx="1529">
                  <c:v>18.803999999999998</c:v>
                </c:pt>
                <c:pt idx="1530">
                  <c:v>23.068999999999999</c:v>
                </c:pt>
                <c:pt idx="1531">
                  <c:v>25.303999999999998</c:v>
                </c:pt>
                <c:pt idx="1532">
                  <c:v>22.568999999999999</c:v>
                </c:pt>
                <c:pt idx="1533">
                  <c:v>17.303999999999998</c:v>
                </c:pt>
                <c:pt idx="1534">
                  <c:v>22.568999999999999</c:v>
                </c:pt>
                <c:pt idx="1535">
                  <c:v>29.303999999999998</c:v>
                </c:pt>
                <c:pt idx="1536">
                  <c:v>35.569000000000003</c:v>
                </c:pt>
                <c:pt idx="1537">
                  <c:v>23.303999999999998</c:v>
                </c:pt>
                <c:pt idx="1538">
                  <c:v>23.068999999999999</c:v>
                </c:pt>
                <c:pt idx="1539">
                  <c:v>18.303999999999998</c:v>
                </c:pt>
                <c:pt idx="1540">
                  <c:v>22.068999999999999</c:v>
                </c:pt>
                <c:pt idx="1541">
                  <c:v>20.803999999999998</c:v>
                </c:pt>
                <c:pt idx="1542">
                  <c:v>20.068999999999999</c:v>
                </c:pt>
                <c:pt idx="1543">
                  <c:v>21.303999999999998</c:v>
                </c:pt>
                <c:pt idx="1544">
                  <c:v>19.568999999999999</c:v>
                </c:pt>
                <c:pt idx="1545">
                  <c:v>24.803999999999998</c:v>
                </c:pt>
                <c:pt idx="1546">
                  <c:v>21.568999999999999</c:v>
                </c:pt>
                <c:pt idx="1547">
                  <c:v>16.803999999999998</c:v>
                </c:pt>
                <c:pt idx="1548">
                  <c:v>20.068999999999999</c:v>
                </c:pt>
                <c:pt idx="1549">
                  <c:v>19.303999999999998</c:v>
                </c:pt>
                <c:pt idx="1550">
                  <c:v>23.568999999999999</c:v>
                </c:pt>
                <c:pt idx="1551">
                  <c:v>18.803999999999998</c:v>
                </c:pt>
                <c:pt idx="1552">
                  <c:v>23.568999999999999</c:v>
                </c:pt>
                <c:pt idx="1553">
                  <c:v>21.803999999999998</c:v>
                </c:pt>
                <c:pt idx="1554">
                  <c:v>21.568999999999999</c:v>
                </c:pt>
                <c:pt idx="1555">
                  <c:v>20.303999999999998</c:v>
                </c:pt>
                <c:pt idx="1556">
                  <c:v>20.068999999999999</c:v>
                </c:pt>
                <c:pt idx="1557">
                  <c:v>12.804</c:v>
                </c:pt>
                <c:pt idx="1558">
                  <c:v>18.068999999999999</c:v>
                </c:pt>
                <c:pt idx="1559">
                  <c:v>22.803999999999998</c:v>
                </c:pt>
                <c:pt idx="1560">
                  <c:v>20.568999999999999</c:v>
                </c:pt>
                <c:pt idx="1561">
                  <c:v>20.303999999999998</c:v>
                </c:pt>
                <c:pt idx="1562">
                  <c:v>21.068999999999999</c:v>
                </c:pt>
                <c:pt idx="1563">
                  <c:v>19.803999999999998</c:v>
                </c:pt>
                <c:pt idx="1564">
                  <c:v>22.568999999999999</c:v>
                </c:pt>
                <c:pt idx="1565">
                  <c:v>15.804</c:v>
                </c:pt>
                <c:pt idx="1566">
                  <c:v>19.068999999999999</c:v>
                </c:pt>
                <c:pt idx="1567">
                  <c:v>16.303999999999998</c:v>
                </c:pt>
                <c:pt idx="1568">
                  <c:v>15.069000000000001</c:v>
                </c:pt>
                <c:pt idx="1569">
                  <c:v>12.804</c:v>
                </c:pt>
                <c:pt idx="1570">
                  <c:v>18.568999999999999</c:v>
                </c:pt>
                <c:pt idx="1571">
                  <c:v>12.804</c:v>
                </c:pt>
                <c:pt idx="1572">
                  <c:v>14.069000000000001</c:v>
                </c:pt>
                <c:pt idx="1573">
                  <c:v>18.803999999999998</c:v>
                </c:pt>
                <c:pt idx="1574">
                  <c:v>17.568999999999999</c:v>
                </c:pt>
                <c:pt idx="1575">
                  <c:v>16.303999999999998</c:v>
                </c:pt>
                <c:pt idx="1576">
                  <c:v>15.069000000000001</c:v>
                </c:pt>
                <c:pt idx="1577">
                  <c:v>13.304</c:v>
                </c:pt>
                <c:pt idx="1578">
                  <c:v>21.068999999999999</c:v>
                </c:pt>
                <c:pt idx="1579">
                  <c:v>19.803999999999998</c:v>
                </c:pt>
                <c:pt idx="1580">
                  <c:v>21.068999999999999</c:v>
                </c:pt>
                <c:pt idx="1581">
                  <c:v>20.303999999999998</c:v>
                </c:pt>
                <c:pt idx="1582">
                  <c:v>19.568999999999999</c:v>
                </c:pt>
                <c:pt idx="1583">
                  <c:v>15.804</c:v>
                </c:pt>
                <c:pt idx="1584">
                  <c:v>18.068999999999999</c:v>
                </c:pt>
                <c:pt idx="1585">
                  <c:v>16.303999999999998</c:v>
                </c:pt>
                <c:pt idx="1586">
                  <c:v>16.068999999999999</c:v>
                </c:pt>
                <c:pt idx="1587">
                  <c:v>17.303999999999998</c:v>
                </c:pt>
                <c:pt idx="1588">
                  <c:v>17.568999999999999</c:v>
                </c:pt>
                <c:pt idx="1589">
                  <c:v>14.304</c:v>
                </c:pt>
                <c:pt idx="1590">
                  <c:v>13.069000000000001</c:v>
                </c:pt>
                <c:pt idx="1591">
                  <c:v>14.304</c:v>
                </c:pt>
                <c:pt idx="1592">
                  <c:v>21.068999999999999</c:v>
                </c:pt>
                <c:pt idx="1593">
                  <c:v>17.303999999999998</c:v>
                </c:pt>
                <c:pt idx="1594">
                  <c:v>15.569000000000001</c:v>
                </c:pt>
                <c:pt idx="1595">
                  <c:v>12.304</c:v>
                </c:pt>
                <c:pt idx="1596">
                  <c:v>15.069000000000001</c:v>
                </c:pt>
                <c:pt idx="1597">
                  <c:v>12.304</c:v>
                </c:pt>
                <c:pt idx="1598">
                  <c:v>16.568999999999999</c:v>
                </c:pt>
                <c:pt idx="1599">
                  <c:v>16.803999999999998</c:v>
                </c:pt>
                <c:pt idx="1600">
                  <c:v>17.068999999999999</c:v>
                </c:pt>
                <c:pt idx="1601">
                  <c:v>12.804</c:v>
                </c:pt>
                <c:pt idx="1602">
                  <c:v>17.068999999999999</c:v>
                </c:pt>
                <c:pt idx="1603">
                  <c:v>14.804</c:v>
                </c:pt>
                <c:pt idx="1604">
                  <c:v>14.569000000000001</c:v>
                </c:pt>
                <c:pt idx="1605">
                  <c:v>9.3040000000000003</c:v>
                </c:pt>
                <c:pt idx="1606">
                  <c:v>18.068999999999999</c:v>
                </c:pt>
                <c:pt idx="1607">
                  <c:v>12.804</c:v>
                </c:pt>
                <c:pt idx="1608">
                  <c:v>15.069000000000001</c:v>
                </c:pt>
                <c:pt idx="1609">
                  <c:v>16.803999999999998</c:v>
                </c:pt>
                <c:pt idx="1610">
                  <c:v>19.068999999999999</c:v>
                </c:pt>
                <c:pt idx="1611">
                  <c:v>11.804</c:v>
                </c:pt>
                <c:pt idx="1612">
                  <c:v>15.069000000000001</c:v>
                </c:pt>
                <c:pt idx="1613">
                  <c:v>15.804</c:v>
                </c:pt>
                <c:pt idx="1614">
                  <c:v>17.568999999999999</c:v>
                </c:pt>
                <c:pt idx="1615">
                  <c:v>14.804</c:v>
                </c:pt>
                <c:pt idx="1616">
                  <c:v>21.568999999999999</c:v>
                </c:pt>
                <c:pt idx="1617">
                  <c:v>16.303999999999998</c:v>
                </c:pt>
                <c:pt idx="1618">
                  <c:v>10.569000000000001</c:v>
                </c:pt>
                <c:pt idx="1619">
                  <c:v>15.804</c:v>
                </c:pt>
                <c:pt idx="1620">
                  <c:v>12.569000000000001</c:v>
                </c:pt>
                <c:pt idx="1621">
                  <c:v>12.804</c:v>
                </c:pt>
                <c:pt idx="1622">
                  <c:v>18.068999999999999</c:v>
                </c:pt>
                <c:pt idx="1623">
                  <c:v>15.304</c:v>
                </c:pt>
                <c:pt idx="1624">
                  <c:v>18.068999999999999</c:v>
                </c:pt>
                <c:pt idx="1625">
                  <c:v>20.303999999999998</c:v>
                </c:pt>
                <c:pt idx="1626">
                  <c:v>21.068999999999999</c:v>
                </c:pt>
                <c:pt idx="1627">
                  <c:v>15.304</c:v>
                </c:pt>
                <c:pt idx="1628">
                  <c:v>16.068999999999999</c:v>
                </c:pt>
                <c:pt idx="1629">
                  <c:v>12.304</c:v>
                </c:pt>
                <c:pt idx="1630">
                  <c:v>19.568999999999999</c:v>
                </c:pt>
                <c:pt idx="1631">
                  <c:v>13.304</c:v>
                </c:pt>
                <c:pt idx="1632">
                  <c:v>14.569000000000001</c:v>
                </c:pt>
                <c:pt idx="1633">
                  <c:v>12.804</c:v>
                </c:pt>
                <c:pt idx="1634">
                  <c:v>14.069000000000001</c:v>
                </c:pt>
                <c:pt idx="1635">
                  <c:v>16.303999999999998</c:v>
                </c:pt>
                <c:pt idx="1636">
                  <c:v>12.069000000000001</c:v>
                </c:pt>
                <c:pt idx="1637">
                  <c:v>11.304</c:v>
                </c:pt>
                <c:pt idx="1638">
                  <c:v>12.069000000000001</c:v>
                </c:pt>
                <c:pt idx="1639">
                  <c:v>10.804</c:v>
                </c:pt>
                <c:pt idx="1640">
                  <c:v>16.068999999999999</c:v>
                </c:pt>
                <c:pt idx="1641">
                  <c:v>12.304</c:v>
                </c:pt>
                <c:pt idx="1642">
                  <c:v>15.069000000000001</c:v>
                </c:pt>
                <c:pt idx="1643">
                  <c:v>13.804</c:v>
                </c:pt>
                <c:pt idx="1644">
                  <c:v>16.568999999999999</c:v>
                </c:pt>
                <c:pt idx="1645">
                  <c:v>13.304</c:v>
                </c:pt>
                <c:pt idx="1646">
                  <c:v>15.069000000000001</c:v>
                </c:pt>
                <c:pt idx="1647">
                  <c:v>10.804</c:v>
                </c:pt>
                <c:pt idx="1648">
                  <c:v>15.069000000000001</c:v>
                </c:pt>
                <c:pt idx="1649">
                  <c:v>17.803999999999998</c:v>
                </c:pt>
                <c:pt idx="1650">
                  <c:v>17.068999999999999</c:v>
                </c:pt>
                <c:pt idx="1651">
                  <c:v>14.804</c:v>
                </c:pt>
                <c:pt idx="1652">
                  <c:v>15.069000000000001</c:v>
                </c:pt>
                <c:pt idx="1653">
                  <c:v>9.8040000000000003</c:v>
                </c:pt>
                <c:pt idx="1654">
                  <c:v>13.069000000000001</c:v>
                </c:pt>
                <c:pt idx="1655">
                  <c:v>10.304</c:v>
                </c:pt>
                <c:pt idx="1656">
                  <c:v>14.569000000000001</c:v>
                </c:pt>
                <c:pt idx="1657">
                  <c:v>13.804</c:v>
                </c:pt>
                <c:pt idx="1658">
                  <c:v>19.068999999999999</c:v>
                </c:pt>
                <c:pt idx="1659">
                  <c:v>14.304</c:v>
                </c:pt>
                <c:pt idx="1660">
                  <c:v>38.569000000000003</c:v>
                </c:pt>
                <c:pt idx="1661">
                  <c:v>16.803999999999998</c:v>
                </c:pt>
                <c:pt idx="1662">
                  <c:v>14.569000000000001</c:v>
                </c:pt>
                <c:pt idx="1663">
                  <c:v>12.304</c:v>
                </c:pt>
                <c:pt idx="1664">
                  <c:v>16.068999999999999</c:v>
                </c:pt>
                <c:pt idx="1665">
                  <c:v>13.304</c:v>
                </c:pt>
                <c:pt idx="1666">
                  <c:v>14.069000000000001</c:v>
                </c:pt>
                <c:pt idx="1667">
                  <c:v>12.804</c:v>
                </c:pt>
                <c:pt idx="1668">
                  <c:v>12.569000000000001</c:v>
                </c:pt>
                <c:pt idx="1669">
                  <c:v>10.304</c:v>
                </c:pt>
                <c:pt idx="1670">
                  <c:v>14.569000000000001</c:v>
                </c:pt>
                <c:pt idx="1671">
                  <c:v>11.804</c:v>
                </c:pt>
                <c:pt idx="1672">
                  <c:v>11.569000000000001</c:v>
                </c:pt>
                <c:pt idx="1673">
                  <c:v>11.804</c:v>
                </c:pt>
                <c:pt idx="1674">
                  <c:v>12.069000000000001</c:v>
                </c:pt>
                <c:pt idx="1675">
                  <c:v>17.303999999999998</c:v>
                </c:pt>
                <c:pt idx="1676">
                  <c:v>15.569000000000001</c:v>
                </c:pt>
                <c:pt idx="1677">
                  <c:v>13.304</c:v>
                </c:pt>
                <c:pt idx="1678">
                  <c:v>16.068999999999999</c:v>
                </c:pt>
                <c:pt idx="1679">
                  <c:v>21.303999999999998</c:v>
                </c:pt>
                <c:pt idx="1680">
                  <c:v>28.068999999999999</c:v>
                </c:pt>
                <c:pt idx="1681">
                  <c:v>24.803999999999998</c:v>
                </c:pt>
                <c:pt idx="1682">
                  <c:v>25.568999999999999</c:v>
                </c:pt>
                <c:pt idx="1683">
                  <c:v>20.803999999999998</c:v>
                </c:pt>
                <c:pt idx="1684">
                  <c:v>13.569000000000001</c:v>
                </c:pt>
                <c:pt idx="1685">
                  <c:v>11.804</c:v>
                </c:pt>
                <c:pt idx="1686">
                  <c:v>18.568999999999999</c:v>
                </c:pt>
                <c:pt idx="1687">
                  <c:v>12.804</c:v>
                </c:pt>
                <c:pt idx="1688">
                  <c:v>13.069000000000001</c:v>
                </c:pt>
                <c:pt idx="1689">
                  <c:v>16.303999999999998</c:v>
                </c:pt>
                <c:pt idx="1690">
                  <c:v>18.068999999999999</c:v>
                </c:pt>
                <c:pt idx="1691">
                  <c:v>16.803999999999998</c:v>
                </c:pt>
                <c:pt idx="1692">
                  <c:v>22.068999999999999</c:v>
                </c:pt>
                <c:pt idx="1693">
                  <c:v>16.803999999999998</c:v>
                </c:pt>
                <c:pt idx="1694">
                  <c:v>13.569000000000001</c:v>
                </c:pt>
                <c:pt idx="1695">
                  <c:v>12.304</c:v>
                </c:pt>
                <c:pt idx="1696">
                  <c:v>13.069000000000001</c:v>
                </c:pt>
                <c:pt idx="1697">
                  <c:v>13.804</c:v>
                </c:pt>
                <c:pt idx="1698">
                  <c:v>15.569000000000001</c:v>
                </c:pt>
                <c:pt idx="1699">
                  <c:v>11.804</c:v>
                </c:pt>
                <c:pt idx="1700">
                  <c:v>13.069000000000001</c:v>
                </c:pt>
                <c:pt idx="1701">
                  <c:v>13.804</c:v>
                </c:pt>
                <c:pt idx="1702">
                  <c:v>13.569000000000001</c:v>
                </c:pt>
                <c:pt idx="1703">
                  <c:v>14.304</c:v>
                </c:pt>
                <c:pt idx="1704">
                  <c:v>14.069000000000001</c:v>
                </c:pt>
                <c:pt idx="1705">
                  <c:v>12.304</c:v>
                </c:pt>
                <c:pt idx="1706">
                  <c:v>22.068999999999999</c:v>
                </c:pt>
                <c:pt idx="1707">
                  <c:v>12.304</c:v>
                </c:pt>
                <c:pt idx="1708">
                  <c:v>16.568999999999999</c:v>
                </c:pt>
                <c:pt idx="1709">
                  <c:v>11.804</c:v>
                </c:pt>
                <c:pt idx="1710">
                  <c:v>10.069000000000001</c:v>
                </c:pt>
                <c:pt idx="1711">
                  <c:v>8.8040000000000003</c:v>
                </c:pt>
                <c:pt idx="1712">
                  <c:v>12.069000000000001</c:v>
                </c:pt>
                <c:pt idx="1713">
                  <c:v>11.804</c:v>
                </c:pt>
                <c:pt idx="1714">
                  <c:v>11.569000000000001</c:v>
                </c:pt>
                <c:pt idx="1715">
                  <c:v>13.804</c:v>
                </c:pt>
                <c:pt idx="1716">
                  <c:v>10.069000000000001</c:v>
                </c:pt>
                <c:pt idx="1717">
                  <c:v>10.304</c:v>
                </c:pt>
                <c:pt idx="1718">
                  <c:v>15.569000000000001</c:v>
                </c:pt>
                <c:pt idx="1719">
                  <c:v>12.304</c:v>
                </c:pt>
                <c:pt idx="1720">
                  <c:v>13.569000000000001</c:v>
                </c:pt>
                <c:pt idx="1721">
                  <c:v>33.804000000000002</c:v>
                </c:pt>
                <c:pt idx="1722">
                  <c:v>15.569000000000001</c:v>
                </c:pt>
                <c:pt idx="1723">
                  <c:v>14.304</c:v>
                </c:pt>
                <c:pt idx="1724">
                  <c:v>15.069000000000001</c:v>
                </c:pt>
                <c:pt idx="1725">
                  <c:v>15.804</c:v>
                </c:pt>
                <c:pt idx="1726">
                  <c:v>16.068999999999999</c:v>
                </c:pt>
                <c:pt idx="1727">
                  <c:v>12.804</c:v>
                </c:pt>
                <c:pt idx="1728">
                  <c:v>13.569000000000001</c:v>
                </c:pt>
                <c:pt idx="1729">
                  <c:v>14.304</c:v>
                </c:pt>
                <c:pt idx="1730">
                  <c:v>16.568999999999999</c:v>
                </c:pt>
                <c:pt idx="1731">
                  <c:v>9.8040000000000003</c:v>
                </c:pt>
                <c:pt idx="1732">
                  <c:v>10.569000000000001</c:v>
                </c:pt>
                <c:pt idx="1733">
                  <c:v>6.3040000000000003</c:v>
                </c:pt>
                <c:pt idx="1734">
                  <c:v>9.5690000000000008</c:v>
                </c:pt>
                <c:pt idx="1735">
                  <c:v>8.3040000000000003</c:v>
                </c:pt>
                <c:pt idx="1736">
                  <c:v>12.569000000000001</c:v>
                </c:pt>
                <c:pt idx="1737">
                  <c:v>4.8040000000000003</c:v>
                </c:pt>
                <c:pt idx="1738">
                  <c:v>7.569</c:v>
                </c:pt>
                <c:pt idx="1739">
                  <c:v>11.804</c:v>
                </c:pt>
                <c:pt idx="1740">
                  <c:v>12.069000000000001</c:v>
                </c:pt>
                <c:pt idx="1741">
                  <c:v>9.3040000000000003</c:v>
                </c:pt>
                <c:pt idx="1742">
                  <c:v>12.569000000000001</c:v>
                </c:pt>
                <c:pt idx="1743">
                  <c:v>11.304</c:v>
                </c:pt>
                <c:pt idx="1744">
                  <c:v>13.569000000000001</c:v>
                </c:pt>
                <c:pt idx="1745">
                  <c:v>13.304</c:v>
                </c:pt>
                <c:pt idx="1746">
                  <c:v>11.069000000000001</c:v>
                </c:pt>
                <c:pt idx="1747">
                  <c:v>10.304</c:v>
                </c:pt>
                <c:pt idx="1748">
                  <c:v>12.069000000000001</c:v>
                </c:pt>
                <c:pt idx="1749">
                  <c:v>8.8040000000000003</c:v>
                </c:pt>
                <c:pt idx="1750">
                  <c:v>12.069000000000001</c:v>
                </c:pt>
                <c:pt idx="1751">
                  <c:v>27.303999999999998</c:v>
                </c:pt>
                <c:pt idx="1752">
                  <c:v>22.568999999999999</c:v>
                </c:pt>
                <c:pt idx="1753">
                  <c:v>14.304</c:v>
                </c:pt>
                <c:pt idx="1754">
                  <c:v>14.069000000000001</c:v>
                </c:pt>
                <c:pt idx="1755">
                  <c:v>9.8040000000000003</c:v>
                </c:pt>
                <c:pt idx="1756">
                  <c:v>11.069000000000001</c:v>
                </c:pt>
                <c:pt idx="1757">
                  <c:v>6.3040000000000003</c:v>
                </c:pt>
                <c:pt idx="1758">
                  <c:v>50.569000000000003</c:v>
                </c:pt>
                <c:pt idx="1759">
                  <c:v>15.304</c:v>
                </c:pt>
                <c:pt idx="1760">
                  <c:v>10.069000000000001</c:v>
                </c:pt>
                <c:pt idx="1761">
                  <c:v>13.304</c:v>
                </c:pt>
                <c:pt idx="1762">
                  <c:v>11.569000000000001</c:v>
                </c:pt>
                <c:pt idx="1763">
                  <c:v>21.803999999999998</c:v>
                </c:pt>
                <c:pt idx="1764">
                  <c:v>14.069000000000001</c:v>
                </c:pt>
                <c:pt idx="1765">
                  <c:v>8.3040000000000003</c:v>
                </c:pt>
                <c:pt idx="1766">
                  <c:v>7.069</c:v>
                </c:pt>
                <c:pt idx="1767">
                  <c:v>10.804</c:v>
                </c:pt>
                <c:pt idx="1768">
                  <c:v>11.569000000000001</c:v>
                </c:pt>
                <c:pt idx="1769">
                  <c:v>8.8040000000000003</c:v>
                </c:pt>
                <c:pt idx="1770">
                  <c:v>12.069000000000001</c:v>
                </c:pt>
                <c:pt idx="1771">
                  <c:v>6.8040000000000003</c:v>
                </c:pt>
                <c:pt idx="1772">
                  <c:v>10.569000000000001</c:v>
                </c:pt>
                <c:pt idx="1773">
                  <c:v>6.3040000000000003</c:v>
                </c:pt>
                <c:pt idx="1774">
                  <c:v>12.069000000000001</c:v>
                </c:pt>
                <c:pt idx="1775">
                  <c:v>8.3040000000000003</c:v>
                </c:pt>
                <c:pt idx="1776">
                  <c:v>13.069000000000001</c:v>
                </c:pt>
                <c:pt idx="1777">
                  <c:v>6.8040000000000003</c:v>
                </c:pt>
                <c:pt idx="1778">
                  <c:v>9.0690000000000008</c:v>
                </c:pt>
                <c:pt idx="1779">
                  <c:v>9.8040000000000003</c:v>
                </c:pt>
                <c:pt idx="1780">
                  <c:v>11.069000000000001</c:v>
                </c:pt>
                <c:pt idx="1781">
                  <c:v>5.8040000000000003</c:v>
                </c:pt>
                <c:pt idx="1782">
                  <c:v>7.069</c:v>
                </c:pt>
                <c:pt idx="1783">
                  <c:v>7.8040000000000003</c:v>
                </c:pt>
                <c:pt idx="1784">
                  <c:v>12.569000000000001</c:v>
                </c:pt>
                <c:pt idx="1785">
                  <c:v>11.804</c:v>
                </c:pt>
                <c:pt idx="1786">
                  <c:v>10.569000000000001</c:v>
                </c:pt>
                <c:pt idx="1787">
                  <c:v>8.8040000000000003</c:v>
                </c:pt>
                <c:pt idx="1788">
                  <c:v>7.569</c:v>
                </c:pt>
                <c:pt idx="1789">
                  <c:v>9.3040000000000003</c:v>
                </c:pt>
                <c:pt idx="1790">
                  <c:v>7.569</c:v>
                </c:pt>
                <c:pt idx="1791">
                  <c:v>4.3040000000000003</c:v>
                </c:pt>
                <c:pt idx="1792">
                  <c:v>9.5690000000000008</c:v>
                </c:pt>
                <c:pt idx="1793">
                  <c:v>7.8040000000000003</c:v>
                </c:pt>
                <c:pt idx="1794">
                  <c:v>11.069000000000001</c:v>
                </c:pt>
                <c:pt idx="1795">
                  <c:v>9.3040000000000003</c:v>
                </c:pt>
                <c:pt idx="1796">
                  <c:v>11.069000000000001</c:v>
                </c:pt>
                <c:pt idx="1797">
                  <c:v>14.304</c:v>
                </c:pt>
                <c:pt idx="1798">
                  <c:v>13.569000000000001</c:v>
                </c:pt>
                <c:pt idx="1799">
                  <c:v>12.804</c:v>
                </c:pt>
                <c:pt idx="1800">
                  <c:v>16.068999999999999</c:v>
                </c:pt>
                <c:pt idx="1801">
                  <c:v>7.8040000000000003</c:v>
                </c:pt>
                <c:pt idx="1802">
                  <c:v>15.569000000000001</c:v>
                </c:pt>
                <c:pt idx="1803">
                  <c:v>14.304</c:v>
                </c:pt>
                <c:pt idx="1804">
                  <c:v>17.068999999999999</c:v>
                </c:pt>
                <c:pt idx="1805">
                  <c:v>12.804</c:v>
                </c:pt>
                <c:pt idx="1806">
                  <c:v>12.569000000000001</c:v>
                </c:pt>
                <c:pt idx="1807">
                  <c:v>9.8040000000000003</c:v>
                </c:pt>
                <c:pt idx="1808">
                  <c:v>11.069000000000001</c:v>
                </c:pt>
                <c:pt idx="1809">
                  <c:v>7.8040000000000003</c:v>
                </c:pt>
                <c:pt idx="1810">
                  <c:v>8.5690000000000008</c:v>
                </c:pt>
                <c:pt idx="1811">
                  <c:v>10.804</c:v>
                </c:pt>
                <c:pt idx="1812">
                  <c:v>12.569000000000001</c:v>
                </c:pt>
                <c:pt idx="1813">
                  <c:v>7.8040000000000003</c:v>
                </c:pt>
                <c:pt idx="1814">
                  <c:v>18.068999999999999</c:v>
                </c:pt>
                <c:pt idx="1815">
                  <c:v>12.304</c:v>
                </c:pt>
                <c:pt idx="1816">
                  <c:v>15.069000000000001</c:v>
                </c:pt>
                <c:pt idx="1817">
                  <c:v>11.804</c:v>
                </c:pt>
                <c:pt idx="1818">
                  <c:v>13.069000000000001</c:v>
                </c:pt>
                <c:pt idx="1819">
                  <c:v>7.3040000000000003</c:v>
                </c:pt>
                <c:pt idx="1820">
                  <c:v>13.069000000000001</c:v>
                </c:pt>
                <c:pt idx="1821">
                  <c:v>14.804</c:v>
                </c:pt>
                <c:pt idx="1822">
                  <c:v>16.568999999999999</c:v>
                </c:pt>
                <c:pt idx="1823">
                  <c:v>13.304</c:v>
                </c:pt>
                <c:pt idx="1824">
                  <c:v>34.069000000000003</c:v>
                </c:pt>
                <c:pt idx="1825">
                  <c:v>20.803999999999998</c:v>
                </c:pt>
                <c:pt idx="1826">
                  <c:v>15.569000000000001</c:v>
                </c:pt>
                <c:pt idx="1827">
                  <c:v>13.304</c:v>
                </c:pt>
                <c:pt idx="1828">
                  <c:v>11.069000000000001</c:v>
                </c:pt>
                <c:pt idx="1829">
                  <c:v>28.303999999999998</c:v>
                </c:pt>
                <c:pt idx="1830">
                  <c:v>26.068999999999999</c:v>
                </c:pt>
                <c:pt idx="1831">
                  <c:v>17.803999999999998</c:v>
                </c:pt>
                <c:pt idx="1832">
                  <c:v>16.068999999999999</c:v>
                </c:pt>
                <c:pt idx="1833">
                  <c:v>12.304</c:v>
                </c:pt>
                <c:pt idx="1834">
                  <c:v>12.569000000000001</c:v>
                </c:pt>
                <c:pt idx="1835">
                  <c:v>10.804</c:v>
                </c:pt>
                <c:pt idx="1836">
                  <c:v>13.569000000000001</c:v>
                </c:pt>
                <c:pt idx="1837">
                  <c:v>13.804</c:v>
                </c:pt>
                <c:pt idx="1838">
                  <c:v>13.069000000000001</c:v>
                </c:pt>
                <c:pt idx="1839">
                  <c:v>14.304</c:v>
                </c:pt>
                <c:pt idx="1840">
                  <c:v>24.068999999999999</c:v>
                </c:pt>
                <c:pt idx="1841">
                  <c:v>41.304000000000002</c:v>
                </c:pt>
                <c:pt idx="1842">
                  <c:v>20.068999999999999</c:v>
                </c:pt>
                <c:pt idx="1843">
                  <c:v>18.803999999999998</c:v>
                </c:pt>
                <c:pt idx="1844">
                  <c:v>14.069000000000001</c:v>
                </c:pt>
                <c:pt idx="1845">
                  <c:v>9.3040000000000003</c:v>
                </c:pt>
                <c:pt idx="1846">
                  <c:v>11.569000000000001</c:v>
                </c:pt>
                <c:pt idx="1847">
                  <c:v>9.3040000000000003</c:v>
                </c:pt>
                <c:pt idx="1848">
                  <c:v>14.069000000000001</c:v>
                </c:pt>
                <c:pt idx="1849">
                  <c:v>15.304</c:v>
                </c:pt>
                <c:pt idx="1850">
                  <c:v>43.569000000000003</c:v>
                </c:pt>
                <c:pt idx="1851">
                  <c:v>18.303999999999998</c:v>
                </c:pt>
                <c:pt idx="1852">
                  <c:v>11.069000000000001</c:v>
                </c:pt>
                <c:pt idx="1853">
                  <c:v>27.303999999999998</c:v>
                </c:pt>
                <c:pt idx="1854">
                  <c:v>18.568999999999999</c:v>
                </c:pt>
                <c:pt idx="1855">
                  <c:v>10.304</c:v>
                </c:pt>
                <c:pt idx="1856">
                  <c:v>9.5690000000000008</c:v>
                </c:pt>
                <c:pt idx="1857">
                  <c:v>8.3040000000000003</c:v>
                </c:pt>
                <c:pt idx="1858">
                  <c:v>13.569000000000001</c:v>
                </c:pt>
                <c:pt idx="1859">
                  <c:v>15.304</c:v>
                </c:pt>
                <c:pt idx="1860">
                  <c:v>13.569000000000001</c:v>
                </c:pt>
                <c:pt idx="1861">
                  <c:v>13.804</c:v>
                </c:pt>
                <c:pt idx="1862">
                  <c:v>13.569000000000001</c:v>
                </c:pt>
                <c:pt idx="1863">
                  <c:v>15.304</c:v>
                </c:pt>
                <c:pt idx="1864">
                  <c:v>14.069000000000001</c:v>
                </c:pt>
                <c:pt idx="1865">
                  <c:v>36.804000000000002</c:v>
                </c:pt>
                <c:pt idx="1866">
                  <c:v>18.568999999999999</c:v>
                </c:pt>
                <c:pt idx="1867">
                  <c:v>10.804</c:v>
                </c:pt>
                <c:pt idx="1868">
                  <c:v>11.569000000000001</c:v>
                </c:pt>
                <c:pt idx="1869">
                  <c:v>5.8040000000000003</c:v>
                </c:pt>
                <c:pt idx="1870">
                  <c:v>10.069000000000001</c:v>
                </c:pt>
                <c:pt idx="1871">
                  <c:v>9.8040000000000003</c:v>
                </c:pt>
                <c:pt idx="1872">
                  <c:v>11.569000000000001</c:v>
                </c:pt>
                <c:pt idx="1873">
                  <c:v>9.8040000000000003</c:v>
                </c:pt>
                <c:pt idx="1874">
                  <c:v>10.069000000000001</c:v>
                </c:pt>
                <c:pt idx="1875">
                  <c:v>5.3040000000000003</c:v>
                </c:pt>
                <c:pt idx="1876">
                  <c:v>10.569000000000001</c:v>
                </c:pt>
                <c:pt idx="1877">
                  <c:v>6.8040000000000003</c:v>
                </c:pt>
                <c:pt idx="1878">
                  <c:v>12.069000000000001</c:v>
                </c:pt>
                <c:pt idx="1879">
                  <c:v>10.804</c:v>
                </c:pt>
                <c:pt idx="1880">
                  <c:v>9.0690000000000008</c:v>
                </c:pt>
                <c:pt idx="1881">
                  <c:v>4.3040000000000003</c:v>
                </c:pt>
                <c:pt idx="1882">
                  <c:v>12.569000000000001</c:v>
                </c:pt>
                <c:pt idx="1883">
                  <c:v>10.804</c:v>
                </c:pt>
                <c:pt idx="1884">
                  <c:v>12.569000000000001</c:v>
                </c:pt>
                <c:pt idx="1885">
                  <c:v>12.804</c:v>
                </c:pt>
                <c:pt idx="1886">
                  <c:v>10.569000000000001</c:v>
                </c:pt>
                <c:pt idx="1887">
                  <c:v>20.303999999999998</c:v>
                </c:pt>
                <c:pt idx="1888">
                  <c:v>33.069000000000003</c:v>
                </c:pt>
                <c:pt idx="1889">
                  <c:v>14.304</c:v>
                </c:pt>
                <c:pt idx="1890">
                  <c:v>10.569000000000001</c:v>
                </c:pt>
                <c:pt idx="1891">
                  <c:v>8.8040000000000003</c:v>
                </c:pt>
                <c:pt idx="1892">
                  <c:v>7.069</c:v>
                </c:pt>
                <c:pt idx="1893">
                  <c:v>9.8040000000000003</c:v>
                </c:pt>
                <c:pt idx="1894">
                  <c:v>34.069000000000003</c:v>
                </c:pt>
                <c:pt idx="1895">
                  <c:v>13.804</c:v>
                </c:pt>
                <c:pt idx="1896">
                  <c:v>11.569000000000001</c:v>
                </c:pt>
                <c:pt idx="1897">
                  <c:v>9.3040000000000003</c:v>
                </c:pt>
                <c:pt idx="1898">
                  <c:v>13.069000000000001</c:v>
                </c:pt>
                <c:pt idx="1899">
                  <c:v>7.8040000000000003</c:v>
                </c:pt>
                <c:pt idx="1900">
                  <c:v>9.0690000000000008</c:v>
                </c:pt>
                <c:pt idx="1901">
                  <c:v>7.8040000000000003</c:v>
                </c:pt>
                <c:pt idx="1902">
                  <c:v>11.569000000000001</c:v>
                </c:pt>
                <c:pt idx="1903">
                  <c:v>9.8040000000000003</c:v>
                </c:pt>
                <c:pt idx="1904">
                  <c:v>9.0690000000000008</c:v>
                </c:pt>
                <c:pt idx="1905">
                  <c:v>5.8040000000000003</c:v>
                </c:pt>
                <c:pt idx="1906">
                  <c:v>7.569</c:v>
                </c:pt>
                <c:pt idx="1907">
                  <c:v>8.3040000000000003</c:v>
                </c:pt>
                <c:pt idx="1908">
                  <c:v>12.569000000000001</c:v>
                </c:pt>
                <c:pt idx="1909">
                  <c:v>8.8040000000000003</c:v>
                </c:pt>
                <c:pt idx="1910">
                  <c:v>10.069000000000001</c:v>
                </c:pt>
                <c:pt idx="1911">
                  <c:v>4.8040000000000003</c:v>
                </c:pt>
                <c:pt idx="1912">
                  <c:v>9.5690000000000008</c:v>
                </c:pt>
                <c:pt idx="1913">
                  <c:v>9.3040000000000003</c:v>
                </c:pt>
                <c:pt idx="1914">
                  <c:v>17.068999999999999</c:v>
                </c:pt>
                <c:pt idx="1915">
                  <c:v>8.3040000000000003</c:v>
                </c:pt>
                <c:pt idx="1916">
                  <c:v>10.569000000000001</c:v>
                </c:pt>
                <c:pt idx="1917">
                  <c:v>4.8040000000000003</c:v>
                </c:pt>
                <c:pt idx="1918">
                  <c:v>10.569000000000001</c:v>
                </c:pt>
                <c:pt idx="1919">
                  <c:v>10.804</c:v>
                </c:pt>
                <c:pt idx="1920">
                  <c:v>12.569000000000001</c:v>
                </c:pt>
                <c:pt idx="1921">
                  <c:v>10.804</c:v>
                </c:pt>
                <c:pt idx="1922">
                  <c:v>11.069000000000001</c:v>
                </c:pt>
                <c:pt idx="1923">
                  <c:v>4.3040000000000003</c:v>
                </c:pt>
                <c:pt idx="1924">
                  <c:v>5.569</c:v>
                </c:pt>
                <c:pt idx="1925">
                  <c:v>9.3040000000000003</c:v>
                </c:pt>
                <c:pt idx="1926">
                  <c:v>9.0690000000000008</c:v>
                </c:pt>
                <c:pt idx="1927">
                  <c:v>7.3040000000000003</c:v>
                </c:pt>
                <c:pt idx="1928">
                  <c:v>6.569</c:v>
                </c:pt>
                <c:pt idx="1929">
                  <c:v>4.8040000000000003</c:v>
                </c:pt>
                <c:pt idx="1930">
                  <c:v>7.069</c:v>
                </c:pt>
                <c:pt idx="1931">
                  <c:v>6.3040000000000003</c:v>
                </c:pt>
                <c:pt idx="1932">
                  <c:v>6.569</c:v>
                </c:pt>
                <c:pt idx="1933">
                  <c:v>7.8040000000000003</c:v>
                </c:pt>
                <c:pt idx="1934">
                  <c:v>6.569</c:v>
                </c:pt>
                <c:pt idx="1935">
                  <c:v>3.8039999999999998</c:v>
                </c:pt>
                <c:pt idx="1936">
                  <c:v>9.5690000000000008</c:v>
                </c:pt>
                <c:pt idx="1937">
                  <c:v>6.3040000000000003</c:v>
                </c:pt>
                <c:pt idx="1938">
                  <c:v>7.069</c:v>
                </c:pt>
                <c:pt idx="1939">
                  <c:v>5.8040000000000003</c:v>
                </c:pt>
                <c:pt idx="1940">
                  <c:v>8.0690000000000008</c:v>
                </c:pt>
                <c:pt idx="1941">
                  <c:v>9.3040000000000003</c:v>
                </c:pt>
                <c:pt idx="1942">
                  <c:v>14.069000000000001</c:v>
                </c:pt>
                <c:pt idx="1943">
                  <c:v>8.8040000000000003</c:v>
                </c:pt>
                <c:pt idx="1944">
                  <c:v>6.569</c:v>
                </c:pt>
                <c:pt idx="1945">
                  <c:v>7.3040000000000003</c:v>
                </c:pt>
                <c:pt idx="1946">
                  <c:v>7.069</c:v>
                </c:pt>
                <c:pt idx="1947">
                  <c:v>7.3040000000000003</c:v>
                </c:pt>
                <c:pt idx="1948">
                  <c:v>8.5690000000000008</c:v>
                </c:pt>
                <c:pt idx="1949">
                  <c:v>0.80400000000000005</c:v>
                </c:pt>
                <c:pt idx="1950">
                  <c:v>4.069</c:v>
                </c:pt>
                <c:pt idx="1951">
                  <c:v>9.8040000000000003</c:v>
                </c:pt>
                <c:pt idx="1952">
                  <c:v>12.069000000000001</c:v>
                </c:pt>
                <c:pt idx="1953">
                  <c:v>10.304</c:v>
                </c:pt>
                <c:pt idx="1954">
                  <c:v>28.568999999999999</c:v>
                </c:pt>
                <c:pt idx="1955">
                  <c:v>10.804</c:v>
                </c:pt>
                <c:pt idx="1956">
                  <c:v>9.0690000000000008</c:v>
                </c:pt>
                <c:pt idx="1957">
                  <c:v>6.3040000000000003</c:v>
                </c:pt>
                <c:pt idx="1958">
                  <c:v>5.069</c:v>
                </c:pt>
                <c:pt idx="1959">
                  <c:v>6.3040000000000003</c:v>
                </c:pt>
                <c:pt idx="1960">
                  <c:v>12.069000000000001</c:v>
                </c:pt>
                <c:pt idx="1961">
                  <c:v>29.303999999999998</c:v>
                </c:pt>
                <c:pt idx="1962">
                  <c:v>16.068999999999999</c:v>
                </c:pt>
                <c:pt idx="1963">
                  <c:v>5.3040000000000003</c:v>
                </c:pt>
                <c:pt idx="1964">
                  <c:v>8.0690000000000008</c:v>
                </c:pt>
                <c:pt idx="1965">
                  <c:v>7.8040000000000003</c:v>
                </c:pt>
                <c:pt idx="1966">
                  <c:v>7.569</c:v>
                </c:pt>
                <c:pt idx="1967">
                  <c:v>6.8040000000000003</c:v>
                </c:pt>
                <c:pt idx="1968">
                  <c:v>6.069</c:v>
                </c:pt>
                <c:pt idx="1969">
                  <c:v>7.8040000000000003</c:v>
                </c:pt>
                <c:pt idx="1970">
                  <c:v>11.069000000000001</c:v>
                </c:pt>
                <c:pt idx="1971">
                  <c:v>11.304</c:v>
                </c:pt>
                <c:pt idx="1972">
                  <c:v>9.5690000000000008</c:v>
                </c:pt>
                <c:pt idx="1973">
                  <c:v>6.3040000000000003</c:v>
                </c:pt>
                <c:pt idx="1974">
                  <c:v>25.568999999999999</c:v>
                </c:pt>
                <c:pt idx="1975">
                  <c:v>10.304</c:v>
                </c:pt>
                <c:pt idx="1976">
                  <c:v>28.568999999999999</c:v>
                </c:pt>
                <c:pt idx="1977">
                  <c:v>13.804</c:v>
                </c:pt>
                <c:pt idx="1978">
                  <c:v>4.069</c:v>
                </c:pt>
                <c:pt idx="1979">
                  <c:v>3.8039999999999998</c:v>
                </c:pt>
                <c:pt idx="1980">
                  <c:v>6.069</c:v>
                </c:pt>
                <c:pt idx="1981">
                  <c:v>11.304</c:v>
                </c:pt>
                <c:pt idx="1982">
                  <c:v>10.069000000000001</c:v>
                </c:pt>
                <c:pt idx="1983">
                  <c:v>6.8040000000000003</c:v>
                </c:pt>
                <c:pt idx="1984">
                  <c:v>13.569000000000001</c:v>
                </c:pt>
                <c:pt idx="1985">
                  <c:v>8.8040000000000003</c:v>
                </c:pt>
                <c:pt idx="1986">
                  <c:v>9.0690000000000008</c:v>
                </c:pt>
                <c:pt idx="1987">
                  <c:v>12.304</c:v>
                </c:pt>
                <c:pt idx="1988">
                  <c:v>7.069</c:v>
                </c:pt>
                <c:pt idx="1989">
                  <c:v>4.8040000000000003</c:v>
                </c:pt>
                <c:pt idx="1990">
                  <c:v>5.569</c:v>
                </c:pt>
                <c:pt idx="1991">
                  <c:v>4.8040000000000003</c:v>
                </c:pt>
                <c:pt idx="1992">
                  <c:v>5.069</c:v>
                </c:pt>
                <c:pt idx="1993">
                  <c:v>0.30399999999999999</c:v>
                </c:pt>
                <c:pt idx="1994">
                  <c:v>6.569</c:v>
                </c:pt>
                <c:pt idx="1995">
                  <c:v>2.8039999999999998</c:v>
                </c:pt>
                <c:pt idx="1996">
                  <c:v>5.569</c:v>
                </c:pt>
                <c:pt idx="1997">
                  <c:v>3.8039999999999998</c:v>
                </c:pt>
                <c:pt idx="1998">
                  <c:v>3.069</c:v>
                </c:pt>
                <c:pt idx="1999">
                  <c:v>6.3040000000000003</c:v>
                </c:pt>
                <c:pt idx="2000">
                  <c:v>5.569</c:v>
                </c:pt>
                <c:pt idx="2001">
                  <c:v>2.3039999999999998</c:v>
                </c:pt>
                <c:pt idx="2002">
                  <c:v>4.569</c:v>
                </c:pt>
                <c:pt idx="2003">
                  <c:v>2.3039999999999998</c:v>
                </c:pt>
                <c:pt idx="2004">
                  <c:v>3.569</c:v>
                </c:pt>
                <c:pt idx="2005">
                  <c:v>6.3040000000000003</c:v>
                </c:pt>
                <c:pt idx="2006">
                  <c:v>7.069</c:v>
                </c:pt>
                <c:pt idx="2007">
                  <c:v>7.8040000000000003</c:v>
                </c:pt>
                <c:pt idx="2008">
                  <c:v>6.569</c:v>
                </c:pt>
                <c:pt idx="2009">
                  <c:v>5.8040000000000003</c:v>
                </c:pt>
                <c:pt idx="2010">
                  <c:v>7.569</c:v>
                </c:pt>
                <c:pt idx="2011">
                  <c:v>1.304</c:v>
                </c:pt>
                <c:pt idx="2012">
                  <c:v>7.069</c:v>
                </c:pt>
                <c:pt idx="2013">
                  <c:v>9.3040000000000003</c:v>
                </c:pt>
                <c:pt idx="2014">
                  <c:v>5.069</c:v>
                </c:pt>
                <c:pt idx="2015">
                  <c:v>0.80400000000000005</c:v>
                </c:pt>
                <c:pt idx="2016">
                  <c:v>4.069</c:v>
                </c:pt>
                <c:pt idx="2017">
                  <c:v>1.804</c:v>
                </c:pt>
                <c:pt idx="2018">
                  <c:v>7.569</c:v>
                </c:pt>
                <c:pt idx="2019">
                  <c:v>5.3040000000000003</c:v>
                </c:pt>
                <c:pt idx="2020">
                  <c:v>6.569</c:v>
                </c:pt>
                <c:pt idx="2021">
                  <c:v>1.804</c:v>
                </c:pt>
                <c:pt idx="2022">
                  <c:v>2.569</c:v>
                </c:pt>
                <c:pt idx="2023">
                  <c:v>2.8039999999999998</c:v>
                </c:pt>
                <c:pt idx="2024">
                  <c:v>6.569</c:v>
                </c:pt>
                <c:pt idx="2025">
                  <c:v>4.3040000000000003</c:v>
                </c:pt>
                <c:pt idx="2026">
                  <c:v>7.569</c:v>
                </c:pt>
                <c:pt idx="2027">
                  <c:v>5.3040000000000003</c:v>
                </c:pt>
                <c:pt idx="2028">
                  <c:v>4.069</c:v>
                </c:pt>
                <c:pt idx="2029">
                  <c:v>4.8040000000000003</c:v>
                </c:pt>
                <c:pt idx="2030">
                  <c:v>9.0690000000000008</c:v>
                </c:pt>
                <c:pt idx="2031">
                  <c:v>5.3040000000000003</c:v>
                </c:pt>
                <c:pt idx="2032">
                  <c:v>5.069</c:v>
                </c:pt>
                <c:pt idx="2033">
                  <c:v>1.804</c:v>
                </c:pt>
                <c:pt idx="2034">
                  <c:v>5.069</c:v>
                </c:pt>
                <c:pt idx="2035">
                  <c:v>3.8039999999999998</c:v>
                </c:pt>
                <c:pt idx="2036">
                  <c:v>5.569</c:v>
                </c:pt>
                <c:pt idx="2037">
                  <c:v>1.804</c:v>
                </c:pt>
                <c:pt idx="2038">
                  <c:v>11.069000000000001</c:v>
                </c:pt>
                <c:pt idx="2039">
                  <c:v>-0.19600000000000001</c:v>
                </c:pt>
                <c:pt idx="2040">
                  <c:v>2.069</c:v>
                </c:pt>
                <c:pt idx="2041">
                  <c:v>0.80400000000000005</c:v>
                </c:pt>
                <c:pt idx="2042">
                  <c:v>12.069000000000001</c:v>
                </c:pt>
                <c:pt idx="2043">
                  <c:v>4.8040000000000003</c:v>
                </c:pt>
                <c:pt idx="2044">
                  <c:v>11.069000000000001</c:v>
                </c:pt>
                <c:pt idx="2045">
                  <c:v>6.3040000000000003</c:v>
                </c:pt>
                <c:pt idx="2046">
                  <c:v>7.569</c:v>
                </c:pt>
                <c:pt idx="2047">
                  <c:v>7.3040000000000003</c:v>
                </c:pt>
              </c:numCache>
            </c:numRef>
          </c:yVal>
          <c:smooth val="0"/>
        </c:ser>
        <c:ser>
          <c:idx val="0"/>
          <c:order val="1"/>
          <c:tx>
            <c:v>Dry Flame</c:v>
          </c:tx>
          <c:spPr>
            <a:ln>
              <a:solidFill>
                <a:srgbClr val="00B0F0">
                  <a:alpha val="51000"/>
                </a:srgbClr>
              </a:solidFill>
            </a:ln>
          </c:spPr>
          <c:marker>
            <c:symbol val="none"/>
          </c:marker>
          <c:xVal>
            <c:numRef>
              <c:f>'Flame Background Spectra'!$A$6:$A$2053</c:f>
              <c:numCache>
                <c:formatCode>General</c:formatCode>
                <c:ptCount val="2048"/>
                <c:pt idx="0">
                  <c:v>177.96</c:v>
                </c:pt>
                <c:pt idx="1">
                  <c:v>178.34</c:v>
                </c:pt>
                <c:pt idx="2">
                  <c:v>178.72</c:v>
                </c:pt>
                <c:pt idx="3">
                  <c:v>179.1</c:v>
                </c:pt>
                <c:pt idx="4">
                  <c:v>179.48</c:v>
                </c:pt>
                <c:pt idx="5">
                  <c:v>179.86</c:v>
                </c:pt>
                <c:pt idx="6">
                  <c:v>180.25</c:v>
                </c:pt>
                <c:pt idx="7">
                  <c:v>180.63</c:v>
                </c:pt>
                <c:pt idx="8">
                  <c:v>181.01</c:v>
                </c:pt>
                <c:pt idx="9">
                  <c:v>181.39</c:v>
                </c:pt>
                <c:pt idx="10">
                  <c:v>181.77</c:v>
                </c:pt>
                <c:pt idx="11">
                  <c:v>182.15</c:v>
                </c:pt>
                <c:pt idx="12">
                  <c:v>182.53</c:v>
                </c:pt>
                <c:pt idx="13">
                  <c:v>182.92</c:v>
                </c:pt>
                <c:pt idx="14">
                  <c:v>183.3</c:v>
                </c:pt>
                <c:pt idx="15">
                  <c:v>183.68</c:v>
                </c:pt>
                <c:pt idx="16">
                  <c:v>184.06</c:v>
                </c:pt>
                <c:pt idx="17">
                  <c:v>184.44</c:v>
                </c:pt>
                <c:pt idx="18">
                  <c:v>184.82</c:v>
                </c:pt>
                <c:pt idx="19">
                  <c:v>185.2</c:v>
                </c:pt>
                <c:pt idx="20">
                  <c:v>185.58</c:v>
                </c:pt>
                <c:pt idx="21">
                  <c:v>185.97</c:v>
                </c:pt>
                <c:pt idx="22">
                  <c:v>186.35</c:v>
                </c:pt>
                <c:pt idx="23">
                  <c:v>186.73</c:v>
                </c:pt>
                <c:pt idx="24">
                  <c:v>187.11</c:v>
                </c:pt>
                <c:pt idx="25">
                  <c:v>187.49</c:v>
                </c:pt>
                <c:pt idx="26">
                  <c:v>187.87</c:v>
                </c:pt>
                <c:pt idx="27">
                  <c:v>188.25</c:v>
                </c:pt>
                <c:pt idx="28">
                  <c:v>188.63</c:v>
                </c:pt>
                <c:pt idx="29">
                  <c:v>189.01</c:v>
                </c:pt>
                <c:pt idx="30">
                  <c:v>189.39</c:v>
                </c:pt>
                <c:pt idx="31">
                  <c:v>189.77</c:v>
                </c:pt>
                <c:pt idx="32">
                  <c:v>190.15</c:v>
                </c:pt>
                <c:pt idx="33">
                  <c:v>190.54</c:v>
                </c:pt>
                <c:pt idx="34">
                  <c:v>190.92</c:v>
                </c:pt>
                <c:pt idx="35">
                  <c:v>191.3</c:v>
                </c:pt>
                <c:pt idx="36">
                  <c:v>191.68</c:v>
                </c:pt>
                <c:pt idx="37">
                  <c:v>192.06</c:v>
                </c:pt>
                <c:pt idx="38">
                  <c:v>192.44</c:v>
                </c:pt>
                <c:pt idx="39">
                  <c:v>192.82</c:v>
                </c:pt>
                <c:pt idx="40">
                  <c:v>193.2</c:v>
                </c:pt>
                <c:pt idx="41">
                  <c:v>193.58</c:v>
                </c:pt>
                <c:pt idx="42">
                  <c:v>193.96</c:v>
                </c:pt>
                <c:pt idx="43">
                  <c:v>194.34</c:v>
                </c:pt>
                <c:pt idx="44">
                  <c:v>194.72</c:v>
                </c:pt>
                <c:pt idx="45">
                  <c:v>195.1</c:v>
                </c:pt>
                <c:pt idx="46">
                  <c:v>195.48</c:v>
                </c:pt>
                <c:pt idx="47">
                  <c:v>195.86</c:v>
                </c:pt>
                <c:pt idx="48">
                  <c:v>196.24</c:v>
                </c:pt>
                <c:pt idx="49">
                  <c:v>196.62</c:v>
                </c:pt>
                <c:pt idx="50">
                  <c:v>197</c:v>
                </c:pt>
                <c:pt idx="51">
                  <c:v>197.38</c:v>
                </c:pt>
                <c:pt idx="52">
                  <c:v>197.76</c:v>
                </c:pt>
                <c:pt idx="53">
                  <c:v>198.14</c:v>
                </c:pt>
                <c:pt idx="54">
                  <c:v>198.52</c:v>
                </c:pt>
                <c:pt idx="55">
                  <c:v>198.9</c:v>
                </c:pt>
                <c:pt idx="56">
                  <c:v>199.28</c:v>
                </c:pt>
                <c:pt idx="57">
                  <c:v>199.66</c:v>
                </c:pt>
                <c:pt idx="58">
                  <c:v>200.04</c:v>
                </c:pt>
                <c:pt idx="59">
                  <c:v>200.42</c:v>
                </c:pt>
                <c:pt idx="60">
                  <c:v>200.8</c:v>
                </c:pt>
                <c:pt idx="61">
                  <c:v>201.18</c:v>
                </c:pt>
                <c:pt idx="62">
                  <c:v>201.56</c:v>
                </c:pt>
                <c:pt idx="63">
                  <c:v>201.94</c:v>
                </c:pt>
                <c:pt idx="64">
                  <c:v>202.32</c:v>
                </c:pt>
                <c:pt idx="65">
                  <c:v>202.7</c:v>
                </c:pt>
                <c:pt idx="66">
                  <c:v>203.08</c:v>
                </c:pt>
                <c:pt idx="67">
                  <c:v>203.46</c:v>
                </c:pt>
                <c:pt idx="68">
                  <c:v>203.84</c:v>
                </c:pt>
                <c:pt idx="69">
                  <c:v>204.22</c:v>
                </c:pt>
                <c:pt idx="70">
                  <c:v>204.6</c:v>
                </c:pt>
                <c:pt idx="71">
                  <c:v>204.98</c:v>
                </c:pt>
                <c:pt idx="72">
                  <c:v>205.36</c:v>
                </c:pt>
                <c:pt idx="73">
                  <c:v>205.74</c:v>
                </c:pt>
                <c:pt idx="74">
                  <c:v>206.12</c:v>
                </c:pt>
                <c:pt idx="75">
                  <c:v>206.5</c:v>
                </c:pt>
                <c:pt idx="76">
                  <c:v>206.88</c:v>
                </c:pt>
                <c:pt idx="77">
                  <c:v>207.26</c:v>
                </c:pt>
                <c:pt idx="78">
                  <c:v>207.64</c:v>
                </c:pt>
                <c:pt idx="79">
                  <c:v>208.01</c:v>
                </c:pt>
                <c:pt idx="80">
                  <c:v>208.39</c:v>
                </c:pt>
                <c:pt idx="81">
                  <c:v>208.77</c:v>
                </c:pt>
                <c:pt idx="82">
                  <c:v>209.15</c:v>
                </c:pt>
                <c:pt idx="83">
                  <c:v>209.53</c:v>
                </c:pt>
                <c:pt idx="84">
                  <c:v>209.91</c:v>
                </c:pt>
                <c:pt idx="85">
                  <c:v>210.29</c:v>
                </c:pt>
                <c:pt idx="86">
                  <c:v>210.67</c:v>
                </c:pt>
                <c:pt idx="87">
                  <c:v>211.05</c:v>
                </c:pt>
                <c:pt idx="88">
                  <c:v>211.43</c:v>
                </c:pt>
                <c:pt idx="89">
                  <c:v>211.81</c:v>
                </c:pt>
                <c:pt idx="90">
                  <c:v>212.18</c:v>
                </c:pt>
                <c:pt idx="91">
                  <c:v>212.56</c:v>
                </c:pt>
                <c:pt idx="92">
                  <c:v>212.94</c:v>
                </c:pt>
                <c:pt idx="93">
                  <c:v>213.32</c:v>
                </c:pt>
                <c:pt idx="94">
                  <c:v>213.7</c:v>
                </c:pt>
                <c:pt idx="95">
                  <c:v>214.08</c:v>
                </c:pt>
                <c:pt idx="96">
                  <c:v>214.46</c:v>
                </c:pt>
                <c:pt idx="97">
                  <c:v>214.84</c:v>
                </c:pt>
                <c:pt idx="98">
                  <c:v>215.21</c:v>
                </c:pt>
                <c:pt idx="99">
                  <c:v>215.59</c:v>
                </c:pt>
                <c:pt idx="100">
                  <c:v>215.97</c:v>
                </c:pt>
                <c:pt idx="101">
                  <c:v>216.35</c:v>
                </c:pt>
                <c:pt idx="102">
                  <c:v>216.73</c:v>
                </c:pt>
                <c:pt idx="103">
                  <c:v>217.11</c:v>
                </c:pt>
                <c:pt idx="104">
                  <c:v>217.49</c:v>
                </c:pt>
                <c:pt idx="105">
                  <c:v>217.86</c:v>
                </c:pt>
                <c:pt idx="106">
                  <c:v>218.24</c:v>
                </c:pt>
                <c:pt idx="107">
                  <c:v>218.62</c:v>
                </c:pt>
                <c:pt idx="108">
                  <c:v>219</c:v>
                </c:pt>
                <c:pt idx="109">
                  <c:v>219.38</c:v>
                </c:pt>
                <c:pt idx="110">
                  <c:v>219.76</c:v>
                </c:pt>
                <c:pt idx="111">
                  <c:v>220.14</c:v>
                </c:pt>
                <c:pt idx="112">
                  <c:v>220.51</c:v>
                </c:pt>
                <c:pt idx="113">
                  <c:v>220.89</c:v>
                </c:pt>
                <c:pt idx="114">
                  <c:v>221.27</c:v>
                </c:pt>
                <c:pt idx="115">
                  <c:v>221.65</c:v>
                </c:pt>
                <c:pt idx="116">
                  <c:v>222.03</c:v>
                </c:pt>
                <c:pt idx="117">
                  <c:v>222.4</c:v>
                </c:pt>
                <c:pt idx="118">
                  <c:v>222.78</c:v>
                </c:pt>
                <c:pt idx="119">
                  <c:v>223.16</c:v>
                </c:pt>
                <c:pt idx="120">
                  <c:v>223.54</c:v>
                </c:pt>
                <c:pt idx="121">
                  <c:v>223.92</c:v>
                </c:pt>
                <c:pt idx="122">
                  <c:v>224.29</c:v>
                </c:pt>
                <c:pt idx="123">
                  <c:v>224.67</c:v>
                </c:pt>
                <c:pt idx="124">
                  <c:v>225.05</c:v>
                </c:pt>
                <c:pt idx="125">
                  <c:v>225.43</c:v>
                </c:pt>
                <c:pt idx="126">
                  <c:v>225.81</c:v>
                </c:pt>
                <c:pt idx="127">
                  <c:v>226.18</c:v>
                </c:pt>
                <c:pt idx="128">
                  <c:v>226.56</c:v>
                </c:pt>
                <c:pt idx="129">
                  <c:v>226.94</c:v>
                </c:pt>
                <c:pt idx="130">
                  <c:v>227.32</c:v>
                </c:pt>
                <c:pt idx="131">
                  <c:v>227.69</c:v>
                </c:pt>
                <c:pt idx="132">
                  <c:v>228.07</c:v>
                </c:pt>
                <c:pt idx="133">
                  <c:v>228.45</c:v>
                </c:pt>
                <c:pt idx="134">
                  <c:v>228.83</c:v>
                </c:pt>
                <c:pt idx="135">
                  <c:v>229.2</c:v>
                </c:pt>
                <c:pt idx="136">
                  <c:v>229.58</c:v>
                </c:pt>
                <c:pt idx="137">
                  <c:v>229.96</c:v>
                </c:pt>
                <c:pt idx="138">
                  <c:v>230.34</c:v>
                </c:pt>
                <c:pt idx="139">
                  <c:v>230.71</c:v>
                </c:pt>
                <c:pt idx="140">
                  <c:v>231.09</c:v>
                </c:pt>
                <c:pt idx="141">
                  <c:v>231.47</c:v>
                </c:pt>
                <c:pt idx="142">
                  <c:v>231.85</c:v>
                </c:pt>
                <c:pt idx="143">
                  <c:v>232.22</c:v>
                </c:pt>
                <c:pt idx="144">
                  <c:v>232.6</c:v>
                </c:pt>
                <c:pt idx="145">
                  <c:v>232.98</c:v>
                </c:pt>
                <c:pt idx="146">
                  <c:v>233.36</c:v>
                </c:pt>
                <c:pt idx="147">
                  <c:v>233.73</c:v>
                </c:pt>
                <c:pt idx="148">
                  <c:v>234.11</c:v>
                </c:pt>
                <c:pt idx="149">
                  <c:v>234.49</c:v>
                </c:pt>
                <c:pt idx="150">
                  <c:v>234.86</c:v>
                </c:pt>
                <c:pt idx="151">
                  <c:v>235.24</c:v>
                </c:pt>
                <c:pt idx="152">
                  <c:v>235.62</c:v>
                </c:pt>
                <c:pt idx="153">
                  <c:v>235.99</c:v>
                </c:pt>
                <c:pt idx="154">
                  <c:v>236.37</c:v>
                </c:pt>
                <c:pt idx="155">
                  <c:v>236.75</c:v>
                </c:pt>
                <c:pt idx="156">
                  <c:v>237.13</c:v>
                </c:pt>
                <c:pt idx="157">
                  <c:v>237.5</c:v>
                </c:pt>
                <c:pt idx="158">
                  <c:v>237.88</c:v>
                </c:pt>
                <c:pt idx="159">
                  <c:v>238.26</c:v>
                </c:pt>
                <c:pt idx="160">
                  <c:v>238.63</c:v>
                </c:pt>
                <c:pt idx="161">
                  <c:v>239.01</c:v>
                </c:pt>
                <c:pt idx="162">
                  <c:v>239.39</c:v>
                </c:pt>
                <c:pt idx="163">
                  <c:v>239.76</c:v>
                </c:pt>
                <c:pt idx="164">
                  <c:v>240.14</c:v>
                </c:pt>
                <c:pt idx="165">
                  <c:v>240.52</c:v>
                </c:pt>
                <c:pt idx="166">
                  <c:v>240.89</c:v>
                </c:pt>
                <c:pt idx="167">
                  <c:v>241.27</c:v>
                </c:pt>
                <c:pt idx="168">
                  <c:v>241.65</c:v>
                </c:pt>
                <c:pt idx="169">
                  <c:v>242.02</c:v>
                </c:pt>
                <c:pt idx="170">
                  <c:v>242.4</c:v>
                </c:pt>
                <c:pt idx="171">
                  <c:v>242.77</c:v>
                </c:pt>
                <c:pt idx="172">
                  <c:v>243.15</c:v>
                </c:pt>
                <c:pt idx="173">
                  <c:v>243.53</c:v>
                </c:pt>
                <c:pt idx="174">
                  <c:v>243.9</c:v>
                </c:pt>
                <c:pt idx="175">
                  <c:v>244.28</c:v>
                </c:pt>
                <c:pt idx="176">
                  <c:v>244.66</c:v>
                </c:pt>
                <c:pt idx="177">
                  <c:v>245.03</c:v>
                </c:pt>
                <c:pt idx="178">
                  <c:v>245.41</c:v>
                </c:pt>
                <c:pt idx="179">
                  <c:v>245.78</c:v>
                </c:pt>
                <c:pt idx="180">
                  <c:v>246.16</c:v>
                </c:pt>
                <c:pt idx="181">
                  <c:v>246.54</c:v>
                </c:pt>
                <c:pt idx="182">
                  <c:v>246.91</c:v>
                </c:pt>
                <c:pt idx="183">
                  <c:v>247.29</c:v>
                </c:pt>
                <c:pt idx="184">
                  <c:v>247.67</c:v>
                </c:pt>
                <c:pt idx="185">
                  <c:v>248.04</c:v>
                </c:pt>
                <c:pt idx="186">
                  <c:v>248.42</c:v>
                </c:pt>
                <c:pt idx="187">
                  <c:v>248.79</c:v>
                </c:pt>
                <c:pt idx="188">
                  <c:v>249.17</c:v>
                </c:pt>
                <c:pt idx="189">
                  <c:v>249.54</c:v>
                </c:pt>
                <c:pt idx="190">
                  <c:v>249.92</c:v>
                </c:pt>
                <c:pt idx="191">
                  <c:v>250.3</c:v>
                </c:pt>
                <c:pt idx="192">
                  <c:v>250.67</c:v>
                </c:pt>
                <c:pt idx="193">
                  <c:v>251.05</c:v>
                </c:pt>
                <c:pt idx="194">
                  <c:v>251.42</c:v>
                </c:pt>
                <c:pt idx="195">
                  <c:v>251.8</c:v>
                </c:pt>
                <c:pt idx="196">
                  <c:v>252.17</c:v>
                </c:pt>
                <c:pt idx="197">
                  <c:v>252.55</c:v>
                </c:pt>
                <c:pt idx="198">
                  <c:v>252.93</c:v>
                </c:pt>
                <c:pt idx="199">
                  <c:v>253.3</c:v>
                </c:pt>
                <c:pt idx="200">
                  <c:v>253.68</c:v>
                </c:pt>
                <c:pt idx="201">
                  <c:v>254.05</c:v>
                </c:pt>
                <c:pt idx="202">
                  <c:v>254.43</c:v>
                </c:pt>
                <c:pt idx="203">
                  <c:v>254.8</c:v>
                </c:pt>
                <c:pt idx="204">
                  <c:v>255.18</c:v>
                </c:pt>
                <c:pt idx="205">
                  <c:v>255.55</c:v>
                </c:pt>
                <c:pt idx="206">
                  <c:v>255.93</c:v>
                </c:pt>
                <c:pt idx="207">
                  <c:v>256.3</c:v>
                </c:pt>
                <c:pt idx="208">
                  <c:v>256.68</c:v>
                </c:pt>
                <c:pt idx="209">
                  <c:v>257.05</c:v>
                </c:pt>
                <c:pt idx="210">
                  <c:v>257.43</c:v>
                </c:pt>
                <c:pt idx="211">
                  <c:v>257.8</c:v>
                </c:pt>
                <c:pt idx="212">
                  <c:v>258.18</c:v>
                </c:pt>
                <c:pt idx="213">
                  <c:v>258.55</c:v>
                </c:pt>
                <c:pt idx="214">
                  <c:v>258.93</c:v>
                </c:pt>
                <c:pt idx="215">
                  <c:v>259.3</c:v>
                </c:pt>
                <c:pt idx="216">
                  <c:v>259.68</c:v>
                </c:pt>
                <c:pt idx="217">
                  <c:v>260.05</c:v>
                </c:pt>
                <c:pt idx="218">
                  <c:v>260.43</c:v>
                </c:pt>
                <c:pt idx="219">
                  <c:v>260.8</c:v>
                </c:pt>
                <c:pt idx="220">
                  <c:v>261.18</c:v>
                </c:pt>
                <c:pt idx="221">
                  <c:v>261.55</c:v>
                </c:pt>
                <c:pt idx="222">
                  <c:v>261.93</c:v>
                </c:pt>
                <c:pt idx="223">
                  <c:v>262.3</c:v>
                </c:pt>
                <c:pt idx="224">
                  <c:v>262.68</c:v>
                </c:pt>
                <c:pt idx="225">
                  <c:v>263.05</c:v>
                </c:pt>
                <c:pt idx="226">
                  <c:v>263.43</c:v>
                </c:pt>
                <c:pt idx="227">
                  <c:v>263.8</c:v>
                </c:pt>
                <c:pt idx="228">
                  <c:v>264.18</c:v>
                </c:pt>
                <c:pt idx="229">
                  <c:v>264.55</c:v>
                </c:pt>
                <c:pt idx="230">
                  <c:v>264.93</c:v>
                </c:pt>
                <c:pt idx="231">
                  <c:v>265.3</c:v>
                </c:pt>
                <c:pt idx="232">
                  <c:v>265.67</c:v>
                </c:pt>
                <c:pt idx="233">
                  <c:v>266.05</c:v>
                </c:pt>
                <c:pt idx="234">
                  <c:v>266.42</c:v>
                </c:pt>
                <c:pt idx="235">
                  <c:v>266.8</c:v>
                </c:pt>
                <c:pt idx="236">
                  <c:v>267.17</c:v>
                </c:pt>
                <c:pt idx="237">
                  <c:v>267.55</c:v>
                </c:pt>
                <c:pt idx="238">
                  <c:v>267.92</c:v>
                </c:pt>
                <c:pt idx="239">
                  <c:v>268.29000000000002</c:v>
                </c:pt>
                <c:pt idx="240">
                  <c:v>268.67</c:v>
                </c:pt>
                <c:pt idx="241">
                  <c:v>269.04000000000002</c:v>
                </c:pt>
                <c:pt idx="242">
                  <c:v>269.42</c:v>
                </c:pt>
                <c:pt idx="243">
                  <c:v>269.79000000000002</c:v>
                </c:pt>
                <c:pt idx="244">
                  <c:v>270.16000000000003</c:v>
                </c:pt>
                <c:pt idx="245">
                  <c:v>270.54000000000002</c:v>
                </c:pt>
                <c:pt idx="246">
                  <c:v>270.91000000000003</c:v>
                </c:pt>
                <c:pt idx="247">
                  <c:v>271.29000000000002</c:v>
                </c:pt>
                <c:pt idx="248">
                  <c:v>271.66000000000003</c:v>
                </c:pt>
                <c:pt idx="249">
                  <c:v>272.02999999999997</c:v>
                </c:pt>
                <c:pt idx="250">
                  <c:v>272.41000000000003</c:v>
                </c:pt>
                <c:pt idx="251">
                  <c:v>272.77999999999997</c:v>
                </c:pt>
                <c:pt idx="252">
                  <c:v>273.16000000000003</c:v>
                </c:pt>
                <c:pt idx="253">
                  <c:v>273.52999999999997</c:v>
                </c:pt>
                <c:pt idx="254">
                  <c:v>273.89999999999998</c:v>
                </c:pt>
                <c:pt idx="255">
                  <c:v>274.27999999999997</c:v>
                </c:pt>
                <c:pt idx="256">
                  <c:v>274.64999999999998</c:v>
                </c:pt>
                <c:pt idx="257">
                  <c:v>275.02</c:v>
                </c:pt>
                <c:pt idx="258">
                  <c:v>275.39999999999998</c:v>
                </c:pt>
                <c:pt idx="259">
                  <c:v>275.77</c:v>
                </c:pt>
                <c:pt idx="260">
                  <c:v>276.14</c:v>
                </c:pt>
                <c:pt idx="261">
                  <c:v>276.52</c:v>
                </c:pt>
                <c:pt idx="262">
                  <c:v>276.89</c:v>
                </c:pt>
                <c:pt idx="263">
                  <c:v>277.26</c:v>
                </c:pt>
                <c:pt idx="264">
                  <c:v>277.64</c:v>
                </c:pt>
                <c:pt idx="265">
                  <c:v>278.01</c:v>
                </c:pt>
                <c:pt idx="266">
                  <c:v>278.38</c:v>
                </c:pt>
                <c:pt idx="267">
                  <c:v>278.76</c:v>
                </c:pt>
                <c:pt idx="268">
                  <c:v>279.13</c:v>
                </c:pt>
                <c:pt idx="269">
                  <c:v>279.5</c:v>
                </c:pt>
                <c:pt idx="270">
                  <c:v>279.88</c:v>
                </c:pt>
                <c:pt idx="271">
                  <c:v>280.25</c:v>
                </c:pt>
                <c:pt idx="272">
                  <c:v>280.62</c:v>
                </c:pt>
                <c:pt idx="273">
                  <c:v>281</c:v>
                </c:pt>
                <c:pt idx="274">
                  <c:v>281.37</c:v>
                </c:pt>
                <c:pt idx="275">
                  <c:v>281.74</c:v>
                </c:pt>
                <c:pt idx="276">
                  <c:v>282.12</c:v>
                </c:pt>
                <c:pt idx="277">
                  <c:v>282.49</c:v>
                </c:pt>
                <c:pt idx="278">
                  <c:v>282.86</c:v>
                </c:pt>
                <c:pt idx="279">
                  <c:v>283.23</c:v>
                </c:pt>
                <c:pt idx="280">
                  <c:v>283.61</c:v>
                </c:pt>
                <c:pt idx="281">
                  <c:v>283.98</c:v>
                </c:pt>
                <c:pt idx="282">
                  <c:v>284.35000000000002</c:v>
                </c:pt>
                <c:pt idx="283">
                  <c:v>284.73</c:v>
                </c:pt>
                <c:pt idx="284">
                  <c:v>285.10000000000002</c:v>
                </c:pt>
                <c:pt idx="285">
                  <c:v>285.47000000000003</c:v>
                </c:pt>
                <c:pt idx="286">
                  <c:v>285.83999999999997</c:v>
                </c:pt>
                <c:pt idx="287">
                  <c:v>286.22000000000003</c:v>
                </c:pt>
                <c:pt idx="288">
                  <c:v>286.58999999999997</c:v>
                </c:pt>
                <c:pt idx="289">
                  <c:v>286.95999999999998</c:v>
                </c:pt>
                <c:pt idx="290">
                  <c:v>287.33</c:v>
                </c:pt>
                <c:pt idx="291">
                  <c:v>287.70999999999998</c:v>
                </c:pt>
                <c:pt idx="292">
                  <c:v>288.08</c:v>
                </c:pt>
                <c:pt idx="293">
                  <c:v>288.45</c:v>
                </c:pt>
                <c:pt idx="294">
                  <c:v>288.82</c:v>
                </c:pt>
                <c:pt idx="295">
                  <c:v>289.2</c:v>
                </c:pt>
                <c:pt idx="296">
                  <c:v>289.57</c:v>
                </c:pt>
                <c:pt idx="297">
                  <c:v>289.94</c:v>
                </c:pt>
                <c:pt idx="298">
                  <c:v>290.31</c:v>
                </c:pt>
                <c:pt idx="299">
                  <c:v>290.68</c:v>
                </c:pt>
                <c:pt idx="300">
                  <c:v>291.06</c:v>
                </c:pt>
                <c:pt idx="301">
                  <c:v>291.43</c:v>
                </c:pt>
                <c:pt idx="302">
                  <c:v>291.8</c:v>
                </c:pt>
                <c:pt idx="303">
                  <c:v>292.17</c:v>
                </c:pt>
                <c:pt idx="304">
                  <c:v>292.55</c:v>
                </c:pt>
                <c:pt idx="305">
                  <c:v>292.92</c:v>
                </c:pt>
                <c:pt idx="306">
                  <c:v>293.29000000000002</c:v>
                </c:pt>
                <c:pt idx="307">
                  <c:v>293.66000000000003</c:v>
                </c:pt>
                <c:pt idx="308">
                  <c:v>294.02999999999997</c:v>
                </c:pt>
                <c:pt idx="309">
                  <c:v>294.41000000000003</c:v>
                </c:pt>
                <c:pt idx="310">
                  <c:v>294.77999999999997</c:v>
                </c:pt>
                <c:pt idx="311">
                  <c:v>295.14999999999998</c:v>
                </c:pt>
                <c:pt idx="312">
                  <c:v>295.52</c:v>
                </c:pt>
                <c:pt idx="313">
                  <c:v>295.89</c:v>
                </c:pt>
                <c:pt idx="314">
                  <c:v>296.26</c:v>
                </c:pt>
                <c:pt idx="315">
                  <c:v>296.64</c:v>
                </c:pt>
                <c:pt idx="316">
                  <c:v>297.01</c:v>
                </c:pt>
                <c:pt idx="317">
                  <c:v>297.38</c:v>
                </c:pt>
                <c:pt idx="318">
                  <c:v>297.75</c:v>
                </c:pt>
                <c:pt idx="319">
                  <c:v>298.12</c:v>
                </c:pt>
                <c:pt idx="320">
                  <c:v>298.49</c:v>
                </c:pt>
                <c:pt idx="321">
                  <c:v>298.86</c:v>
                </c:pt>
                <c:pt idx="322">
                  <c:v>299.24</c:v>
                </c:pt>
                <c:pt idx="323">
                  <c:v>299.61</c:v>
                </c:pt>
                <c:pt idx="324">
                  <c:v>299.98</c:v>
                </c:pt>
                <c:pt idx="325">
                  <c:v>300.35000000000002</c:v>
                </c:pt>
                <c:pt idx="326">
                  <c:v>300.72000000000003</c:v>
                </c:pt>
                <c:pt idx="327">
                  <c:v>301.08999999999997</c:v>
                </c:pt>
                <c:pt idx="328">
                  <c:v>301.45999999999998</c:v>
                </c:pt>
                <c:pt idx="329">
                  <c:v>301.83999999999997</c:v>
                </c:pt>
                <c:pt idx="330">
                  <c:v>302.20999999999998</c:v>
                </c:pt>
                <c:pt idx="331">
                  <c:v>302.58</c:v>
                </c:pt>
                <c:pt idx="332">
                  <c:v>302.95</c:v>
                </c:pt>
                <c:pt idx="333">
                  <c:v>303.32</c:v>
                </c:pt>
                <c:pt idx="334">
                  <c:v>303.69</c:v>
                </c:pt>
                <c:pt idx="335">
                  <c:v>304.06</c:v>
                </c:pt>
                <c:pt idx="336">
                  <c:v>304.43</c:v>
                </c:pt>
                <c:pt idx="337">
                  <c:v>304.8</c:v>
                </c:pt>
                <c:pt idx="338">
                  <c:v>305.17</c:v>
                </c:pt>
                <c:pt idx="339">
                  <c:v>305.55</c:v>
                </c:pt>
                <c:pt idx="340">
                  <c:v>305.92</c:v>
                </c:pt>
                <c:pt idx="341">
                  <c:v>306.29000000000002</c:v>
                </c:pt>
                <c:pt idx="342">
                  <c:v>306.66000000000003</c:v>
                </c:pt>
                <c:pt idx="343">
                  <c:v>307.02999999999997</c:v>
                </c:pt>
                <c:pt idx="344">
                  <c:v>307.39999999999998</c:v>
                </c:pt>
                <c:pt idx="345">
                  <c:v>307.77</c:v>
                </c:pt>
                <c:pt idx="346">
                  <c:v>308.14</c:v>
                </c:pt>
                <c:pt idx="347">
                  <c:v>308.51</c:v>
                </c:pt>
                <c:pt idx="348">
                  <c:v>308.88</c:v>
                </c:pt>
                <c:pt idx="349">
                  <c:v>309.25</c:v>
                </c:pt>
                <c:pt idx="350">
                  <c:v>309.62</c:v>
                </c:pt>
                <c:pt idx="351">
                  <c:v>309.99</c:v>
                </c:pt>
                <c:pt idx="352">
                  <c:v>310.36</c:v>
                </c:pt>
                <c:pt idx="353">
                  <c:v>310.73</c:v>
                </c:pt>
                <c:pt idx="354">
                  <c:v>311.10000000000002</c:v>
                </c:pt>
                <c:pt idx="355">
                  <c:v>311.47000000000003</c:v>
                </c:pt>
                <c:pt idx="356">
                  <c:v>311.83999999999997</c:v>
                </c:pt>
                <c:pt idx="357">
                  <c:v>312.20999999999998</c:v>
                </c:pt>
                <c:pt idx="358">
                  <c:v>312.58</c:v>
                </c:pt>
                <c:pt idx="359">
                  <c:v>312.95999999999998</c:v>
                </c:pt>
                <c:pt idx="360">
                  <c:v>313.33</c:v>
                </c:pt>
                <c:pt idx="361">
                  <c:v>313.7</c:v>
                </c:pt>
                <c:pt idx="362">
                  <c:v>314.07</c:v>
                </c:pt>
                <c:pt idx="363">
                  <c:v>314.44</c:v>
                </c:pt>
                <c:pt idx="364">
                  <c:v>314.81</c:v>
                </c:pt>
                <c:pt idx="365">
                  <c:v>315.18</c:v>
                </c:pt>
                <c:pt idx="366">
                  <c:v>315.55</c:v>
                </c:pt>
                <c:pt idx="367">
                  <c:v>315.92</c:v>
                </c:pt>
                <c:pt idx="368">
                  <c:v>316.27999999999997</c:v>
                </c:pt>
                <c:pt idx="369">
                  <c:v>316.64999999999998</c:v>
                </c:pt>
                <c:pt idx="370">
                  <c:v>317.02</c:v>
                </c:pt>
                <c:pt idx="371">
                  <c:v>317.39</c:v>
                </c:pt>
                <c:pt idx="372">
                  <c:v>317.76</c:v>
                </c:pt>
                <c:pt idx="373">
                  <c:v>318.13</c:v>
                </c:pt>
                <c:pt idx="374">
                  <c:v>318.5</c:v>
                </c:pt>
                <c:pt idx="375">
                  <c:v>318.87</c:v>
                </c:pt>
                <c:pt idx="376">
                  <c:v>319.24</c:v>
                </c:pt>
                <c:pt idx="377">
                  <c:v>319.61</c:v>
                </c:pt>
                <c:pt idx="378">
                  <c:v>319.98</c:v>
                </c:pt>
                <c:pt idx="379">
                  <c:v>320.35000000000002</c:v>
                </c:pt>
                <c:pt idx="380">
                  <c:v>320.72000000000003</c:v>
                </c:pt>
                <c:pt idx="381">
                  <c:v>321.08999999999997</c:v>
                </c:pt>
                <c:pt idx="382">
                  <c:v>321.45999999999998</c:v>
                </c:pt>
                <c:pt idx="383">
                  <c:v>321.83</c:v>
                </c:pt>
                <c:pt idx="384">
                  <c:v>322.2</c:v>
                </c:pt>
                <c:pt idx="385">
                  <c:v>322.57</c:v>
                </c:pt>
                <c:pt idx="386">
                  <c:v>322.94</c:v>
                </c:pt>
                <c:pt idx="387">
                  <c:v>323.31</c:v>
                </c:pt>
                <c:pt idx="388">
                  <c:v>323.67</c:v>
                </c:pt>
                <c:pt idx="389">
                  <c:v>324.04000000000002</c:v>
                </c:pt>
                <c:pt idx="390">
                  <c:v>324.41000000000003</c:v>
                </c:pt>
                <c:pt idx="391">
                  <c:v>324.77999999999997</c:v>
                </c:pt>
                <c:pt idx="392">
                  <c:v>325.14999999999998</c:v>
                </c:pt>
                <c:pt idx="393">
                  <c:v>325.52</c:v>
                </c:pt>
                <c:pt idx="394">
                  <c:v>325.89</c:v>
                </c:pt>
                <c:pt idx="395">
                  <c:v>326.26</c:v>
                </c:pt>
                <c:pt idx="396">
                  <c:v>326.63</c:v>
                </c:pt>
                <c:pt idx="397">
                  <c:v>327</c:v>
                </c:pt>
                <c:pt idx="398">
                  <c:v>327.36</c:v>
                </c:pt>
                <c:pt idx="399">
                  <c:v>327.73</c:v>
                </c:pt>
                <c:pt idx="400">
                  <c:v>328.1</c:v>
                </c:pt>
                <c:pt idx="401">
                  <c:v>328.47</c:v>
                </c:pt>
                <c:pt idx="402">
                  <c:v>328.84</c:v>
                </c:pt>
                <c:pt idx="403">
                  <c:v>329.21</c:v>
                </c:pt>
                <c:pt idx="404">
                  <c:v>329.58</c:v>
                </c:pt>
                <c:pt idx="405">
                  <c:v>329.95</c:v>
                </c:pt>
                <c:pt idx="406">
                  <c:v>330.31</c:v>
                </c:pt>
                <c:pt idx="407">
                  <c:v>330.68</c:v>
                </c:pt>
                <c:pt idx="408">
                  <c:v>331.05</c:v>
                </c:pt>
                <c:pt idx="409">
                  <c:v>331.42</c:v>
                </c:pt>
                <c:pt idx="410">
                  <c:v>331.79</c:v>
                </c:pt>
                <c:pt idx="411">
                  <c:v>332.16</c:v>
                </c:pt>
                <c:pt idx="412">
                  <c:v>332.52</c:v>
                </c:pt>
                <c:pt idx="413">
                  <c:v>332.89</c:v>
                </c:pt>
                <c:pt idx="414">
                  <c:v>333.26</c:v>
                </c:pt>
                <c:pt idx="415">
                  <c:v>333.63</c:v>
                </c:pt>
                <c:pt idx="416">
                  <c:v>334</c:v>
                </c:pt>
                <c:pt idx="417">
                  <c:v>334.37</c:v>
                </c:pt>
                <c:pt idx="418">
                  <c:v>334.73</c:v>
                </c:pt>
                <c:pt idx="419">
                  <c:v>335.1</c:v>
                </c:pt>
                <c:pt idx="420">
                  <c:v>335.47</c:v>
                </c:pt>
                <c:pt idx="421">
                  <c:v>335.84</c:v>
                </c:pt>
                <c:pt idx="422">
                  <c:v>336.21</c:v>
                </c:pt>
                <c:pt idx="423">
                  <c:v>336.57</c:v>
                </c:pt>
                <c:pt idx="424">
                  <c:v>336.94</c:v>
                </c:pt>
                <c:pt idx="425">
                  <c:v>337.31</c:v>
                </c:pt>
                <c:pt idx="426">
                  <c:v>337.68</c:v>
                </c:pt>
                <c:pt idx="427">
                  <c:v>338.05</c:v>
                </c:pt>
                <c:pt idx="428">
                  <c:v>338.41</c:v>
                </c:pt>
                <c:pt idx="429">
                  <c:v>338.78</c:v>
                </c:pt>
                <c:pt idx="430">
                  <c:v>339.15</c:v>
                </c:pt>
                <c:pt idx="431">
                  <c:v>339.52</c:v>
                </c:pt>
                <c:pt idx="432">
                  <c:v>339.88</c:v>
                </c:pt>
                <c:pt idx="433">
                  <c:v>340.25</c:v>
                </c:pt>
                <c:pt idx="434">
                  <c:v>340.62</c:v>
                </c:pt>
                <c:pt idx="435">
                  <c:v>340.99</c:v>
                </c:pt>
                <c:pt idx="436">
                  <c:v>341.35</c:v>
                </c:pt>
                <c:pt idx="437">
                  <c:v>341.72</c:v>
                </c:pt>
                <c:pt idx="438">
                  <c:v>342.09</c:v>
                </c:pt>
                <c:pt idx="439">
                  <c:v>342.46</c:v>
                </c:pt>
                <c:pt idx="440">
                  <c:v>342.82</c:v>
                </c:pt>
                <c:pt idx="441">
                  <c:v>343.19</c:v>
                </c:pt>
                <c:pt idx="442">
                  <c:v>343.56</c:v>
                </c:pt>
                <c:pt idx="443">
                  <c:v>343.93</c:v>
                </c:pt>
                <c:pt idx="444">
                  <c:v>344.29</c:v>
                </c:pt>
                <c:pt idx="445">
                  <c:v>344.66</c:v>
                </c:pt>
                <c:pt idx="446">
                  <c:v>345.03</c:v>
                </c:pt>
                <c:pt idx="447">
                  <c:v>345.39</c:v>
                </c:pt>
                <c:pt idx="448">
                  <c:v>345.76</c:v>
                </c:pt>
                <c:pt idx="449">
                  <c:v>346.13</c:v>
                </c:pt>
                <c:pt idx="450">
                  <c:v>346.49</c:v>
                </c:pt>
                <c:pt idx="451">
                  <c:v>346.86</c:v>
                </c:pt>
                <c:pt idx="452">
                  <c:v>347.23</c:v>
                </c:pt>
                <c:pt idx="453">
                  <c:v>347.6</c:v>
                </c:pt>
                <c:pt idx="454">
                  <c:v>347.96</c:v>
                </c:pt>
                <c:pt idx="455">
                  <c:v>348.33</c:v>
                </c:pt>
                <c:pt idx="456">
                  <c:v>348.7</c:v>
                </c:pt>
                <c:pt idx="457">
                  <c:v>349.06</c:v>
                </c:pt>
                <c:pt idx="458">
                  <c:v>349.43</c:v>
                </c:pt>
                <c:pt idx="459">
                  <c:v>349.8</c:v>
                </c:pt>
                <c:pt idx="460">
                  <c:v>350.16</c:v>
                </c:pt>
                <c:pt idx="461">
                  <c:v>350.53</c:v>
                </c:pt>
                <c:pt idx="462">
                  <c:v>350.9</c:v>
                </c:pt>
                <c:pt idx="463">
                  <c:v>351.26</c:v>
                </c:pt>
                <c:pt idx="464">
                  <c:v>351.63</c:v>
                </c:pt>
                <c:pt idx="465">
                  <c:v>352</c:v>
                </c:pt>
                <c:pt idx="466">
                  <c:v>352.36</c:v>
                </c:pt>
                <c:pt idx="467">
                  <c:v>352.73</c:v>
                </c:pt>
                <c:pt idx="468">
                  <c:v>353.09</c:v>
                </c:pt>
                <c:pt idx="469">
                  <c:v>353.46</c:v>
                </c:pt>
                <c:pt idx="470">
                  <c:v>353.83</c:v>
                </c:pt>
                <c:pt idx="471">
                  <c:v>354.19</c:v>
                </c:pt>
                <c:pt idx="472">
                  <c:v>354.56</c:v>
                </c:pt>
                <c:pt idx="473">
                  <c:v>354.93</c:v>
                </c:pt>
                <c:pt idx="474">
                  <c:v>355.29</c:v>
                </c:pt>
                <c:pt idx="475">
                  <c:v>355.66</c:v>
                </c:pt>
                <c:pt idx="476">
                  <c:v>356.02</c:v>
                </c:pt>
                <c:pt idx="477">
                  <c:v>356.39</c:v>
                </c:pt>
                <c:pt idx="478">
                  <c:v>356.76</c:v>
                </c:pt>
                <c:pt idx="479">
                  <c:v>357.12</c:v>
                </c:pt>
                <c:pt idx="480">
                  <c:v>357.49</c:v>
                </c:pt>
                <c:pt idx="481">
                  <c:v>357.85</c:v>
                </c:pt>
                <c:pt idx="482">
                  <c:v>358.22</c:v>
                </c:pt>
                <c:pt idx="483">
                  <c:v>358.59</c:v>
                </c:pt>
                <c:pt idx="484">
                  <c:v>358.95</c:v>
                </c:pt>
                <c:pt idx="485">
                  <c:v>359.32</c:v>
                </c:pt>
                <c:pt idx="486">
                  <c:v>359.68</c:v>
                </c:pt>
                <c:pt idx="487">
                  <c:v>360.05</c:v>
                </c:pt>
                <c:pt idx="488">
                  <c:v>360.41</c:v>
                </c:pt>
                <c:pt idx="489">
                  <c:v>360.78</c:v>
                </c:pt>
                <c:pt idx="490">
                  <c:v>361.15</c:v>
                </c:pt>
                <c:pt idx="491">
                  <c:v>361.51</c:v>
                </c:pt>
                <c:pt idx="492">
                  <c:v>361.88</c:v>
                </c:pt>
                <c:pt idx="493">
                  <c:v>362.24</c:v>
                </c:pt>
                <c:pt idx="494">
                  <c:v>362.61</c:v>
                </c:pt>
                <c:pt idx="495">
                  <c:v>362.97</c:v>
                </c:pt>
                <c:pt idx="496">
                  <c:v>363.34</c:v>
                </c:pt>
                <c:pt idx="497">
                  <c:v>363.7</c:v>
                </c:pt>
                <c:pt idx="498">
                  <c:v>364.07</c:v>
                </c:pt>
                <c:pt idx="499">
                  <c:v>364.43</c:v>
                </c:pt>
                <c:pt idx="500">
                  <c:v>364.8</c:v>
                </c:pt>
                <c:pt idx="501">
                  <c:v>365.16</c:v>
                </c:pt>
                <c:pt idx="502">
                  <c:v>365.53</c:v>
                </c:pt>
                <c:pt idx="503">
                  <c:v>365.89</c:v>
                </c:pt>
                <c:pt idx="504">
                  <c:v>366.26</c:v>
                </c:pt>
                <c:pt idx="505">
                  <c:v>366.62</c:v>
                </c:pt>
                <c:pt idx="506">
                  <c:v>366.99</c:v>
                </c:pt>
                <c:pt idx="507">
                  <c:v>367.35</c:v>
                </c:pt>
                <c:pt idx="508">
                  <c:v>367.72</c:v>
                </c:pt>
                <c:pt idx="509">
                  <c:v>368.08</c:v>
                </c:pt>
                <c:pt idx="510">
                  <c:v>368.45</c:v>
                </c:pt>
                <c:pt idx="511">
                  <c:v>368.81</c:v>
                </c:pt>
                <c:pt idx="512">
                  <c:v>369.18</c:v>
                </c:pt>
                <c:pt idx="513">
                  <c:v>369.54</c:v>
                </c:pt>
                <c:pt idx="514">
                  <c:v>369.91</c:v>
                </c:pt>
                <c:pt idx="515">
                  <c:v>370.27</c:v>
                </c:pt>
                <c:pt idx="516">
                  <c:v>370.64</c:v>
                </c:pt>
                <c:pt idx="517">
                  <c:v>371</c:v>
                </c:pt>
                <c:pt idx="518">
                  <c:v>371.37</c:v>
                </c:pt>
                <c:pt idx="519">
                  <c:v>371.73</c:v>
                </c:pt>
                <c:pt idx="520">
                  <c:v>372.1</c:v>
                </c:pt>
                <c:pt idx="521">
                  <c:v>372.46</c:v>
                </c:pt>
                <c:pt idx="522">
                  <c:v>372.82</c:v>
                </c:pt>
                <c:pt idx="523">
                  <c:v>373.19</c:v>
                </c:pt>
                <c:pt idx="524">
                  <c:v>373.55</c:v>
                </c:pt>
                <c:pt idx="525">
                  <c:v>373.92</c:v>
                </c:pt>
                <c:pt idx="526">
                  <c:v>374.28</c:v>
                </c:pt>
                <c:pt idx="527">
                  <c:v>374.65</c:v>
                </c:pt>
                <c:pt idx="528">
                  <c:v>375.01</c:v>
                </c:pt>
                <c:pt idx="529">
                  <c:v>375.37</c:v>
                </c:pt>
                <c:pt idx="530">
                  <c:v>375.74</c:v>
                </c:pt>
                <c:pt idx="531">
                  <c:v>376.1</c:v>
                </c:pt>
                <c:pt idx="532">
                  <c:v>376.47</c:v>
                </c:pt>
                <c:pt idx="533">
                  <c:v>376.83</c:v>
                </c:pt>
                <c:pt idx="534">
                  <c:v>377.19</c:v>
                </c:pt>
                <c:pt idx="535">
                  <c:v>377.56</c:v>
                </c:pt>
                <c:pt idx="536">
                  <c:v>377.92</c:v>
                </c:pt>
                <c:pt idx="537">
                  <c:v>378.29</c:v>
                </c:pt>
                <c:pt idx="538">
                  <c:v>378.65</c:v>
                </c:pt>
                <c:pt idx="539">
                  <c:v>379.01</c:v>
                </c:pt>
                <c:pt idx="540">
                  <c:v>379.38</c:v>
                </c:pt>
                <c:pt idx="541">
                  <c:v>379.74</c:v>
                </c:pt>
                <c:pt idx="542">
                  <c:v>380.11</c:v>
                </c:pt>
                <c:pt idx="543">
                  <c:v>380.47</c:v>
                </c:pt>
                <c:pt idx="544">
                  <c:v>380.83</c:v>
                </c:pt>
                <c:pt idx="545">
                  <c:v>381.2</c:v>
                </c:pt>
                <c:pt idx="546">
                  <c:v>381.56</c:v>
                </c:pt>
                <c:pt idx="547">
                  <c:v>381.92</c:v>
                </c:pt>
                <c:pt idx="548">
                  <c:v>382.29</c:v>
                </c:pt>
                <c:pt idx="549">
                  <c:v>382.65</c:v>
                </c:pt>
                <c:pt idx="550">
                  <c:v>383.01</c:v>
                </c:pt>
                <c:pt idx="551">
                  <c:v>383.38</c:v>
                </c:pt>
                <c:pt idx="552">
                  <c:v>383.74</c:v>
                </c:pt>
                <c:pt idx="553">
                  <c:v>384.1</c:v>
                </c:pt>
                <c:pt idx="554">
                  <c:v>384.47</c:v>
                </c:pt>
                <c:pt idx="555">
                  <c:v>384.83</c:v>
                </c:pt>
                <c:pt idx="556">
                  <c:v>385.19</c:v>
                </c:pt>
                <c:pt idx="557">
                  <c:v>385.56</c:v>
                </c:pt>
                <c:pt idx="558">
                  <c:v>385.92</c:v>
                </c:pt>
                <c:pt idx="559">
                  <c:v>386.28</c:v>
                </c:pt>
                <c:pt idx="560">
                  <c:v>386.65</c:v>
                </c:pt>
                <c:pt idx="561">
                  <c:v>387.01</c:v>
                </c:pt>
                <c:pt idx="562">
                  <c:v>387.37</c:v>
                </c:pt>
                <c:pt idx="563">
                  <c:v>387.73</c:v>
                </c:pt>
                <c:pt idx="564">
                  <c:v>388.1</c:v>
                </c:pt>
                <c:pt idx="565">
                  <c:v>388.46</c:v>
                </c:pt>
                <c:pt idx="566">
                  <c:v>388.82</c:v>
                </c:pt>
                <c:pt idx="567">
                  <c:v>389.19</c:v>
                </c:pt>
                <c:pt idx="568">
                  <c:v>389.55</c:v>
                </c:pt>
                <c:pt idx="569">
                  <c:v>389.91</c:v>
                </c:pt>
                <c:pt idx="570">
                  <c:v>390.27</c:v>
                </c:pt>
                <c:pt idx="571">
                  <c:v>390.64</c:v>
                </c:pt>
                <c:pt idx="572">
                  <c:v>391</c:v>
                </c:pt>
                <c:pt idx="573">
                  <c:v>391.36</c:v>
                </c:pt>
                <c:pt idx="574">
                  <c:v>391.72</c:v>
                </c:pt>
                <c:pt idx="575">
                  <c:v>392.09</c:v>
                </c:pt>
                <c:pt idx="576">
                  <c:v>392.45</c:v>
                </c:pt>
                <c:pt idx="577">
                  <c:v>392.81</c:v>
                </c:pt>
                <c:pt idx="578">
                  <c:v>393.17</c:v>
                </c:pt>
                <c:pt idx="579">
                  <c:v>393.54</c:v>
                </c:pt>
                <c:pt idx="580">
                  <c:v>393.9</c:v>
                </c:pt>
                <c:pt idx="581">
                  <c:v>394.26</c:v>
                </c:pt>
                <c:pt idx="582">
                  <c:v>394.62</c:v>
                </c:pt>
                <c:pt idx="583">
                  <c:v>394.98</c:v>
                </c:pt>
                <c:pt idx="584">
                  <c:v>395.35</c:v>
                </c:pt>
                <c:pt idx="585">
                  <c:v>395.71</c:v>
                </c:pt>
                <c:pt idx="586">
                  <c:v>396.07</c:v>
                </c:pt>
                <c:pt idx="587">
                  <c:v>396.43</c:v>
                </c:pt>
                <c:pt idx="588">
                  <c:v>396.79</c:v>
                </c:pt>
                <c:pt idx="589">
                  <c:v>397.16</c:v>
                </c:pt>
                <c:pt idx="590">
                  <c:v>397.52</c:v>
                </c:pt>
                <c:pt idx="591">
                  <c:v>397.88</c:v>
                </c:pt>
                <c:pt idx="592">
                  <c:v>398.24</c:v>
                </c:pt>
                <c:pt idx="593">
                  <c:v>398.6</c:v>
                </c:pt>
                <c:pt idx="594">
                  <c:v>398.97</c:v>
                </c:pt>
                <c:pt idx="595">
                  <c:v>399.33</c:v>
                </c:pt>
                <c:pt idx="596">
                  <c:v>399.69</c:v>
                </c:pt>
                <c:pt idx="597">
                  <c:v>400.05</c:v>
                </c:pt>
                <c:pt idx="598">
                  <c:v>400.41</c:v>
                </c:pt>
                <c:pt idx="599">
                  <c:v>400.77</c:v>
                </c:pt>
                <c:pt idx="600">
                  <c:v>401.14</c:v>
                </c:pt>
                <c:pt idx="601">
                  <c:v>401.5</c:v>
                </c:pt>
                <c:pt idx="602">
                  <c:v>401.86</c:v>
                </c:pt>
                <c:pt idx="603">
                  <c:v>402.22</c:v>
                </c:pt>
                <c:pt idx="604">
                  <c:v>402.58</c:v>
                </c:pt>
                <c:pt idx="605">
                  <c:v>402.94</c:v>
                </c:pt>
                <c:pt idx="606">
                  <c:v>403.3</c:v>
                </c:pt>
                <c:pt idx="607">
                  <c:v>403.67</c:v>
                </c:pt>
                <c:pt idx="608">
                  <c:v>404.03</c:v>
                </c:pt>
                <c:pt idx="609">
                  <c:v>404.39</c:v>
                </c:pt>
                <c:pt idx="610">
                  <c:v>404.75</c:v>
                </c:pt>
                <c:pt idx="611">
                  <c:v>405.11</c:v>
                </c:pt>
                <c:pt idx="612">
                  <c:v>405.47</c:v>
                </c:pt>
                <c:pt idx="613">
                  <c:v>405.83</c:v>
                </c:pt>
                <c:pt idx="614">
                  <c:v>406.19</c:v>
                </c:pt>
                <c:pt idx="615">
                  <c:v>406.55</c:v>
                </c:pt>
                <c:pt idx="616">
                  <c:v>406.92</c:v>
                </c:pt>
                <c:pt idx="617">
                  <c:v>407.28</c:v>
                </c:pt>
                <c:pt idx="618">
                  <c:v>407.64</c:v>
                </c:pt>
                <c:pt idx="619">
                  <c:v>408</c:v>
                </c:pt>
                <c:pt idx="620">
                  <c:v>408.36</c:v>
                </c:pt>
                <c:pt idx="621">
                  <c:v>408.72</c:v>
                </c:pt>
                <c:pt idx="622">
                  <c:v>409.08</c:v>
                </c:pt>
                <c:pt idx="623">
                  <c:v>409.44</c:v>
                </c:pt>
                <c:pt idx="624">
                  <c:v>409.8</c:v>
                </c:pt>
                <c:pt idx="625">
                  <c:v>410.16</c:v>
                </c:pt>
                <c:pt idx="626">
                  <c:v>410.52</c:v>
                </c:pt>
                <c:pt idx="627">
                  <c:v>410.88</c:v>
                </c:pt>
                <c:pt idx="628">
                  <c:v>411.24</c:v>
                </c:pt>
                <c:pt idx="629">
                  <c:v>411.6</c:v>
                </c:pt>
                <c:pt idx="630">
                  <c:v>411.96</c:v>
                </c:pt>
                <c:pt idx="631">
                  <c:v>412.33</c:v>
                </c:pt>
                <c:pt idx="632">
                  <c:v>412.69</c:v>
                </c:pt>
                <c:pt idx="633">
                  <c:v>413.05</c:v>
                </c:pt>
                <c:pt idx="634">
                  <c:v>413.41</c:v>
                </c:pt>
                <c:pt idx="635">
                  <c:v>413.77</c:v>
                </c:pt>
                <c:pt idx="636">
                  <c:v>414.13</c:v>
                </c:pt>
                <c:pt idx="637">
                  <c:v>414.49</c:v>
                </c:pt>
                <c:pt idx="638">
                  <c:v>414.85</c:v>
                </c:pt>
                <c:pt idx="639">
                  <c:v>415.21</c:v>
                </c:pt>
                <c:pt idx="640">
                  <c:v>415.57</c:v>
                </c:pt>
                <c:pt idx="641">
                  <c:v>415.93</c:v>
                </c:pt>
                <c:pt idx="642">
                  <c:v>416.29</c:v>
                </c:pt>
                <c:pt idx="643">
                  <c:v>416.65</c:v>
                </c:pt>
                <c:pt idx="644">
                  <c:v>417.01</c:v>
                </c:pt>
                <c:pt idx="645">
                  <c:v>417.37</c:v>
                </c:pt>
                <c:pt idx="646">
                  <c:v>417.73</c:v>
                </c:pt>
                <c:pt idx="647">
                  <c:v>418.09</c:v>
                </c:pt>
                <c:pt idx="648">
                  <c:v>418.45</c:v>
                </c:pt>
                <c:pt idx="649">
                  <c:v>418.81</c:v>
                </c:pt>
                <c:pt idx="650">
                  <c:v>419.17</c:v>
                </c:pt>
                <c:pt idx="651">
                  <c:v>419.53</c:v>
                </c:pt>
                <c:pt idx="652">
                  <c:v>419.88</c:v>
                </c:pt>
                <c:pt idx="653">
                  <c:v>420.24</c:v>
                </c:pt>
                <c:pt idx="654">
                  <c:v>420.6</c:v>
                </c:pt>
                <c:pt idx="655">
                  <c:v>420.96</c:v>
                </c:pt>
                <c:pt idx="656">
                  <c:v>421.32</c:v>
                </c:pt>
                <c:pt idx="657">
                  <c:v>421.68</c:v>
                </c:pt>
                <c:pt idx="658">
                  <c:v>422.04</c:v>
                </c:pt>
                <c:pt idx="659">
                  <c:v>422.4</c:v>
                </c:pt>
                <c:pt idx="660">
                  <c:v>422.76</c:v>
                </c:pt>
                <c:pt idx="661">
                  <c:v>423.12</c:v>
                </c:pt>
                <c:pt idx="662">
                  <c:v>423.48</c:v>
                </c:pt>
                <c:pt idx="663">
                  <c:v>423.84</c:v>
                </c:pt>
                <c:pt idx="664">
                  <c:v>424.2</c:v>
                </c:pt>
                <c:pt idx="665">
                  <c:v>424.56</c:v>
                </c:pt>
                <c:pt idx="666">
                  <c:v>424.91</c:v>
                </c:pt>
                <c:pt idx="667">
                  <c:v>425.27</c:v>
                </c:pt>
                <c:pt idx="668">
                  <c:v>425.63</c:v>
                </c:pt>
                <c:pt idx="669">
                  <c:v>425.99</c:v>
                </c:pt>
                <c:pt idx="670">
                  <c:v>426.35</c:v>
                </c:pt>
                <c:pt idx="671">
                  <c:v>426.71</c:v>
                </c:pt>
                <c:pt idx="672">
                  <c:v>427.07</c:v>
                </c:pt>
                <c:pt idx="673">
                  <c:v>427.43</c:v>
                </c:pt>
                <c:pt idx="674">
                  <c:v>427.79</c:v>
                </c:pt>
                <c:pt idx="675">
                  <c:v>428.14</c:v>
                </c:pt>
                <c:pt idx="676">
                  <c:v>428.5</c:v>
                </c:pt>
                <c:pt idx="677">
                  <c:v>428.86</c:v>
                </c:pt>
                <c:pt idx="678">
                  <c:v>429.22</c:v>
                </c:pt>
                <c:pt idx="679">
                  <c:v>429.58</c:v>
                </c:pt>
                <c:pt idx="680">
                  <c:v>429.94</c:v>
                </c:pt>
                <c:pt idx="681">
                  <c:v>430.3</c:v>
                </c:pt>
                <c:pt idx="682">
                  <c:v>430.65</c:v>
                </c:pt>
                <c:pt idx="683">
                  <c:v>431.01</c:v>
                </c:pt>
                <c:pt idx="684">
                  <c:v>431.37</c:v>
                </c:pt>
                <c:pt idx="685">
                  <c:v>431.73</c:v>
                </c:pt>
                <c:pt idx="686">
                  <c:v>432.09</c:v>
                </c:pt>
                <c:pt idx="687">
                  <c:v>432.45</c:v>
                </c:pt>
                <c:pt idx="688">
                  <c:v>432.8</c:v>
                </c:pt>
                <c:pt idx="689">
                  <c:v>433.16</c:v>
                </c:pt>
                <c:pt idx="690">
                  <c:v>433.52</c:v>
                </c:pt>
                <c:pt idx="691">
                  <c:v>433.88</c:v>
                </c:pt>
                <c:pt idx="692">
                  <c:v>434.24</c:v>
                </c:pt>
                <c:pt idx="693">
                  <c:v>434.6</c:v>
                </c:pt>
                <c:pt idx="694">
                  <c:v>434.95</c:v>
                </c:pt>
                <c:pt idx="695">
                  <c:v>435.31</c:v>
                </c:pt>
                <c:pt idx="696">
                  <c:v>435.67</c:v>
                </c:pt>
                <c:pt idx="697">
                  <c:v>436.03</c:v>
                </c:pt>
                <c:pt idx="698">
                  <c:v>436.38</c:v>
                </c:pt>
                <c:pt idx="699">
                  <c:v>436.74</c:v>
                </c:pt>
                <c:pt idx="700">
                  <c:v>437.1</c:v>
                </c:pt>
                <c:pt idx="701">
                  <c:v>437.46</c:v>
                </c:pt>
                <c:pt idx="702">
                  <c:v>437.82</c:v>
                </c:pt>
                <c:pt idx="703">
                  <c:v>438.17</c:v>
                </c:pt>
                <c:pt idx="704">
                  <c:v>438.53</c:v>
                </c:pt>
                <c:pt idx="705">
                  <c:v>438.89</c:v>
                </c:pt>
                <c:pt idx="706">
                  <c:v>439.25</c:v>
                </c:pt>
                <c:pt idx="707">
                  <c:v>439.6</c:v>
                </c:pt>
                <c:pt idx="708">
                  <c:v>439.96</c:v>
                </c:pt>
                <c:pt idx="709">
                  <c:v>440.32</c:v>
                </c:pt>
                <c:pt idx="710">
                  <c:v>440.68</c:v>
                </c:pt>
                <c:pt idx="711">
                  <c:v>441.03</c:v>
                </c:pt>
                <c:pt idx="712">
                  <c:v>441.39</c:v>
                </c:pt>
                <c:pt idx="713">
                  <c:v>441.75</c:v>
                </c:pt>
                <c:pt idx="714">
                  <c:v>442.1</c:v>
                </c:pt>
                <c:pt idx="715">
                  <c:v>442.46</c:v>
                </c:pt>
                <c:pt idx="716">
                  <c:v>442.82</c:v>
                </c:pt>
                <c:pt idx="717">
                  <c:v>443.18</c:v>
                </c:pt>
                <c:pt idx="718">
                  <c:v>443.53</c:v>
                </c:pt>
                <c:pt idx="719">
                  <c:v>443.89</c:v>
                </c:pt>
                <c:pt idx="720">
                  <c:v>444.25</c:v>
                </c:pt>
                <c:pt idx="721">
                  <c:v>444.6</c:v>
                </c:pt>
                <c:pt idx="722">
                  <c:v>444.96</c:v>
                </c:pt>
                <c:pt idx="723">
                  <c:v>445.32</c:v>
                </c:pt>
                <c:pt idx="724">
                  <c:v>445.67</c:v>
                </c:pt>
                <c:pt idx="725">
                  <c:v>446.03</c:v>
                </c:pt>
                <c:pt idx="726">
                  <c:v>446.39</c:v>
                </c:pt>
                <c:pt idx="727">
                  <c:v>446.75</c:v>
                </c:pt>
                <c:pt idx="728">
                  <c:v>447.1</c:v>
                </c:pt>
                <c:pt idx="729">
                  <c:v>447.46</c:v>
                </c:pt>
                <c:pt idx="730">
                  <c:v>447.82</c:v>
                </c:pt>
                <c:pt idx="731">
                  <c:v>448.17</c:v>
                </c:pt>
                <c:pt idx="732">
                  <c:v>448.53</c:v>
                </c:pt>
                <c:pt idx="733">
                  <c:v>448.88</c:v>
                </c:pt>
                <c:pt idx="734">
                  <c:v>449.24</c:v>
                </c:pt>
                <c:pt idx="735">
                  <c:v>449.6</c:v>
                </c:pt>
                <c:pt idx="736">
                  <c:v>449.95</c:v>
                </c:pt>
                <c:pt idx="737">
                  <c:v>450.31</c:v>
                </c:pt>
                <c:pt idx="738">
                  <c:v>450.67</c:v>
                </c:pt>
                <c:pt idx="739">
                  <c:v>451.02</c:v>
                </c:pt>
                <c:pt idx="740">
                  <c:v>451.38</c:v>
                </c:pt>
                <c:pt idx="741">
                  <c:v>451.74</c:v>
                </c:pt>
                <c:pt idx="742">
                  <c:v>452.09</c:v>
                </c:pt>
                <c:pt idx="743">
                  <c:v>452.45</c:v>
                </c:pt>
                <c:pt idx="744">
                  <c:v>452.8</c:v>
                </c:pt>
                <c:pt idx="745">
                  <c:v>453.16</c:v>
                </c:pt>
                <c:pt idx="746">
                  <c:v>453.52</c:v>
                </c:pt>
                <c:pt idx="747">
                  <c:v>453.87</c:v>
                </c:pt>
                <c:pt idx="748">
                  <c:v>454.23</c:v>
                </c:pt>
                <c:pt idx="749">
                  <c:v>454.58</c:v>
                </c:pt>
                <c:pt idx="750">
                  <c:v>454.94</c:v>
                </c:pt>
                <c:pt idx="751">
                  <c:v>455.29</c:v>
                </c:pt>
                <c:pt idx="752">
                  <c:v>455.65</c:v>
                </c:pt>
                <c:pt idx="753">
                  <c:v>456.01</c:v>
                </c:pt>
                <c:pt idx="754">
                  <c:v>456.36</c:v>
                </c:pt>
                <c:pt idx="755">
                  <c:v>456.72</c:v>
                </c:pt>
                <c:pt idx="756">
                  <c:v>457.07</c:v>
                </c:pt>
                <c:pt idx="757">
                  <c:v>457.43</c:v>
                </c:pt>
                <c:pt idx="758">
                  <c:v>457.78</c:v>
                </c:pt>
                <c:pt idx="759">
                  <c:v>458.14</c:v>
                </c:pt>
                <c:pt idx="760">
                  <c:v>458.5</c:v>
                </c:pt>
                <c:pt idx="761">
                  <c:v>458.85</c:v>
                </c:pt>
                <c:pt idx="762">
                  <c:v>459.21</c:v>
                </c:pt>
                <c:pt idx="763">
                  <c:v>459.56</c:v>
                </c:pt>
                <c:pt idx="764">
                  <c:v>459.92</c:v>
                </c:pt>
                <c:pt idx="765">
                  <c:v>460.27</c:v>
                </c:pt>
                <c:pt idx="766">
                  <c:v>460.63</c:v>
                </c:pt>
                <c:pt idx="767">
                  <c:v>460.98</c:v>
                </c:pt>
                <c:pt idx="768">
                  <c:v>461.34</c:v>
                </c:pt>
                <c:pt idx="769">
                  <c:v>461.69</c:v>
                </c:pt>
                <c:pt idx="770">
                  <c:v>462.05</c:v>
                </c:pt>
                <c:pt idx="771">
                  <c:v>462.4</c:v>
                </c:pt>
                <c:pt idx="772">
                  <c:v>462.76</c:v>
                </c:pt>
                <c:pt idx="773">
                  <c:v>463.11</c:v>
                </c:pt>
                <c:pt idx="774">
                  <c:v>463.47</c:v>
                </c:pt>
                <c:pt idx="775">
                  <c:v>463.82</c:v>
                </c:pt>
                <c:pt idx="776">
                  <c:v>464.18</c:v>
                </c:pt>
                <c:pt idx="777">
                  <c:v>464.53</c:v>
                </c:pt>
                <c:pt idx="778">
                  <c:v>464.89</c:v>
                </c:pt>
                <c:pt idx="779">
                  <c:v>465.24</c:v>
                </c:pt>
                <c:pt idx="780">
                  <c:v>465.6</c:v>
                </c:pt>
                <c:pt idx="781">
                  <c:v>465.95</c:v>
                </c:pt>
                <c:pt idx="782">
                  <c:v>466.3</c:v>
                </c:pt>
                <c:pt idx="783">
                  <c:v>466.66</c:v>
                </c:pt>
                <c:pt idx="784">
                  <c:v>467.01</c:v>
                </c:pt>
                <c:pt idx="785">
                  <c:v>467.37</c:v>
                </c:pt>
                <c:pt idx="786">
                  <c:v>467.72</c:v>
                </c:pt>
                <c:pt idx="787">
                  <c:v>468.08</c:v>
                </c:pt>
                <c:pt idx="788">
                  <c:v>468.43</c:v>
                </c:pt>
                <c:pt idx="789">
                  <c:v>468.79</c:v>
                </c:pt>
                <c:pt idx="790">
                  <c:v>469.14</c:v>
                </c:pt>
                <c:pt idx="791">
                  <c:v>469.49</c:v>
                </c:pt>
                <c:pt idx="792">
                  <c:v>469.85</c:v>
                </c:pt>
                <c:pt idx="793">
                  <c:v>470.2</c:v>
                </c:pt>
                <c:pt idx="794">
                  <c:v>470.56</c:v>
                </c:pt>
                <c:pt idx="795">
                  <c:v>470.91</c:v>
                </c:pt>
                <c:pt idx="796">
                  <c:v>471.26</c:v>
                </c:pt>
                <c:pt idx="797">
                  <c:v>471.62</c:v>
                </c:pt>
                <c:pt idx="798">
                  <c:v>471.97</c:v>
                </c:pt>
                <c:pt idx="799">
                  <c:v>472.33</c:v>
                </c:pt>
                <c:pt idx="800">
                  <c:v>472.68</c:v>
                </c:pt>
                <c:pt idx="801">
                  <c:v>473.03</c:v>
                </c:pt>
                <c:pt idx="802">
                  <c:v>473.39</c:v>
                </c:pt>
                <c:pt idx="803">
                  <c:v>473.74</c:v>
                </c:pt>
                <c:pt idx="804">
                  <c:v>474.09</c:v>
                </c:pt>
                <c:pt idx="805">
                  <c:v>474.45</c:v>
                </c:pt>
                <c:pt idx="806">
                  <c:v>474.8</c:v>
                </c:pt>
                <c:pt idx="807">
                  <c:v>475.16</c:v>
                </c:pt>
                <c:pt idx="808">
                  <c:v>475.51</c:v>
                </c:pt>
                <c:pt idx="809">
                  <c:v>475.86</c:v>
                </c:pt>
                <c:pt idx="810">
                  <c:v>476.22</c:v>
                </c:pt>
                <c:pt idx="811">
                  <c:v>476.57</c:v>
                </c:pt>
                <c:pt idx="812">
                  <c:v>476.92</c:v>
                </c:pt>
                <c:pt idx="813">
                  <c:v>477.28</c:v>
                </c:pt>
                <c:pt idx="814">
                  <c:v>477.63</c:v>
                </c:pt>
                <c:pt idx="815">
                  <c:v>477.98</c:v>
                </c:pt>
                <c:pt idx="816">
                  <c:v>478.34</c:v>
                </c:pt>
                <c:pt idx="817">
                  <c:v>478.69</c:v>
                </c:pt>
                <c:pt idx="818">
                  <c:v>479.04</c:v>
                </c:pt>
                <c:pt idx="819">
                  <c:v>479.4</c:v>
                </c:pt>
                <c:pt idx="820">
                  <c:v>479.75</c:v>
                </c:pt>
                <c:pt idx="821">
                  <c:v>480.1</c:v>
                </c:pt>
                <c:pt idx="822">
                  <c:v>480.45</c:v>
                </c:pt>
                <c:pt idx="823">
                  <c:v>480.81</c:v>
                </c:pt>
                <c:pt idx="824">
                  <c:v>481.16</c:v>
                </c:pt>
                <c:pt idx="825">
                  <c:v>481.51</c:v>
                </c:pt>
                <c:pt idx="826">
                  <c:v>481.87</c:v>
                </c:pt>
                <c:pt idx="827">
                  <c:v>482.22</c:v>
                </c:pt>
                <c:pt idx="828">
                  <c:v>482.57</c:v>
                </c:pt>
                <c:pt idx="829">
                  <c:v>482.92</c:v>
                </c:pt>
                <c:pt idx="830">
                  <c:v>483.28</c:v>
                </c:pt>
                <c:pt idx="831">
                  <c:v>483.63</c:v>
                </c:pt>
                <c:pt idx="832">
                  <c:v>483.98</c:v>
                </c:pt>
                <c:pt idx="833">
                  <c:v>484.33</c:v>
                </c:pt>
                <c:pt idx="834">
                  <c:v>484.69</c:v>
                </c:pt>
                <c:pt idx="835">
                  <c:v>485.04</c:v>
                </c:pt>
                <c:pt idx="836">
                  <c:v>485.39</c:v>
                </c:pt>
                <c:pt idx="837">
                  <c:v>485.74</c:v>
                </c:pt>
                <c:pt idx="838">
                  <c:v>486.1</c:v>
                </c:pt>
                <c:pt idx="839">
                  <c:v>486.45</c:v>
                </c:pt>
                <c:pt idx="840">
                  <c:v>486.8</c:v>
                </c:pt>
                <c:pt idx="841">
                  <c:v>487.15</c:v>
                </c:pt>
                <c:pt idx="842">
                  <c:v>487.51</c:v>
                </c:pt>
                <c:pt idx="843">
                  <c:v>487.86</c:v>
                </c:pt>
                <c:pt idx="844">
                  <c:v>488.21</c:v>
                </c:pt>
                <c:pt idx="845">
                  <c:v>488.56</c:v>
                </c:pt>
                <c:pt idx="846">
                  <c:v>488.91</c:v>
                </c:pt>
                <c:pt idx="847">
                  <c:v>489.27</c:v>
                </c:pt>
                <c:pt idx="848">
                  <c:v>489.62</c:v>
                </c:pt>
                <c:pt idx="849">
                  <c:v>489.97</c:v>
                </c:pt>
                <c:pt idx="850">
                  <c:v>490.32</c:v>
                </c:pt>
                <c:pt idx="851">
                  <c:v>490.67</c:v>
                </c:pt>
                <c:pt idx="852">
                  <c:v>491.03</c:v>
                </c:pt>
                <c:pt idx="853">
                  <c:v>491.38</c:v>
                </c:pt>
                <c:pt idx="854">
                  <c:v>491.73</c:v>
                </c:pt>
                <c:pt idx="855">
                  <c:v>492.08</c:v>
                </c:pt>
                <c:pt idx="856">
                  <c:v>492.43</c:v>
                </c:pt>
                <c:pt idx="857">
                  <c:v>492.78</c:v>
                </c:pt>
                <c:pt idx="858">
                  <c:v>493.14</c:v>
                </c:pt>
                <c:pt idx="859">
                  <c:v>493.49</c:v>
                </c:pt>
                <c:pt idx="860">
                  <c:v>493.84</c:v>
                </c:pt>
                <c:pt idx="861">
                  <c:v>494.19</c:v>
                </c:pt>
                <c:pt idx="862">
                  <c:v>494.54</c:v>
                </c:pt>
                <c:pt idx="863">
                  <c:v>494.89</c:v>
                </c:pt>
                <c:pt idx="864">
                  <c:v>495.24</c:v>
                </c:pt>
                <c:pt idx="865">
                  <c:v>495.59</c:v>
                </c:pt>
                <c:pt idx="866">
                  <c:v>495.95</c:v>
                </c:pt>
                <c:pt idx="867">
                  <c:v>496.3</c:v>
                </c:pt>
                <c:pt idx="868">
                  <c:v>496.65</c:v>
                </c:pt>
                <c:pt idx="869">
                  <c:v>497</c:v>
                </c:pt>
                <c:pt idx="870">
                  <c:v>497.35</c:v>
                </c:pt>
                <c:pt idx="871">
                  <c:v>497.7</c:v>
                </c:pt>
                <c:pt idx="872">
                  <c:v>498.05</c:v>
                </c:pt>
                <c:pt idx="873">
                  <c:v>498.4</c:v>
                </c:pt>
                <c:pt idx="874">
                  <c:v>498.75</c:v>
                </c:pt>
                <c:pt idx="875">
                  <c:v>499.1</c:v>
                </c:pt>
                <c:pt idx="876">
                  <c:v>499.46</c:v>
                </c:pt>
                <c:pt idx="877">
                  <c:v>499.81</c:v>
                </c:pt>
                <c:pt idx="878">
                  <c:v>500.16</c:v>
                </c:pt>
                <c:pt idx="879">
                  <c:v>500.51</c:v>
                </c:pt>
                <c:pt idx="880">
                  <c:v>500.86</c:v>
                </c:pt>
                <c:pt idx="881">
                  <c:v>501.21</c:v>
                </c:pt>
                <c:pt idx="882">
                  <c:v>501.56</c:v>
                </c:pt>
                <c:pt idx="883">
                  <c:v>501.91</c:v>
                </c:pt>
                <c:pt idx="884">
                  <c:v>502.26</c:v>
                </c:pt>
                <c:pt idx="885">
                  <c:v>502.61</c:v>
                </c:pt>
                <c:pt idx="886">
                  <c:v>502.96</c:v>
                </c:pt>
                <c:pt idx="887">
                  <c:v>503.31</c:v>
                </c:pt>
                <c:pt idx="888">
                  <c:v>503.66</c:v>
                </c:pt>
                <c:pt idx="889">
                  <c:v>504.01</c:v>
                </c:pt>
                <c:pt idx="890">
                  <c:v>504.36</c:v>
                </c:pt>
                <c:pt idx="891">
                  <c:v>504.71</c:v>
                </c:pt>
                <c:pt idx="892">
                  <c:v>505.06</c:v>
                </c:pt>
                <c:pt idx="893">
                  <c:v>505.41</c:v>
                </c:pt>
                <c:pt idx="894">
                  <c:v>505.76</c:v>
                </c:pt>
                <c:pt idx="895">
                  <c:v>506.11</c:v>
                </c:pt>
                <c:pt idx="896">
                  <c:v>506.46</c:v>
                </c:pt>
                <c:pt idx="897">
                  <c:v>506.81</c:v>
                </c:pt>
                <c:pt idx="898">
                  <c:v>507.16</c:v>
                </c:pt>
                <c:pt idx="899">
                  <c:v>507.51</c:v>
                </c:pt>
                <c:pt idx="900">
                  <c:v>507.86</c:v>
                </c:pt>
                <c:pt idx="901">
                  <c:v>508.21</c:v>
                </c:pt>
                <c:pt idx="902">
                  <c:v>508.56</c:v>
                </c:pt>
                <c:pt idx="903">
                  <c:v>508.91</c:v>
                </c:pt>
                <c:pt idx="904">
                  <c:v>509.26</c:v>
                </c:pt>
                <c:pt idx="905">
                  <c:v>509.61</c:v>
                </c:pt>
                <c:pt idx="906">
                  <c:v>509.96</c:v>
                </c:pt>
                <c:pt idx="907">
                  <c:v>510.31</c:v>
                </c:pt>
                <c:pt idx="908">
                  <c:v>510.66</c:v>
                </c:pt>
                <c:pt idx="909">
                  <c:v>511.01</c:v>
                </c:pt>
                <c:pt idx="910">
                  <c:v>511.36</c:v>
                </c:pt>
                <c:pt idx="911">
                  <c:v>511.71</c:v>
                </c:pt>
                <c:pt idx="912">
                  <c:v>512.05999999999995</c:v>
                </c:pt>
                <c:pt idx="913">
                  <c:v>512.41</c:v>
                </c:pt>
                <c:pt idx="914">
                  <c:v>512.76</c:v>
                </c:pt>
                <c:pt idx="915">
                  <c:v>513.11</c:v>
                </c:pt>
                <c:pt idx="916">
                  <c:v>513.45000000000005</c:v>
                </c:pt>
                <c:pt idx="917">
                  <c:v>513.79999999999995</c:v>
                </c:pt>
                <c:pt idx="918">
                  <c:v>514.15</c:v>
                </c:pt>
                <c:pt idx="919">
                  <c:v>514.5</c:v>
                </c:pt>
                <c:pt idx="920">
                  <c:v>514.85</c:v>
                </c:pt>
                <c:pt idx="921">
                  <c:v>515.20000000000005</c:v>
                </c:pt>
                <c:pt idx="922">
                  <c:v>515.54999999999995</c:v>
                </c:pt>
                <c:pt idx="923">
                  <c:v>515.9</c:v>
                </c:pt>
                <c:pt idx="924">
                  <c:v>516.25</c:v>
                </c:pt>
                <c:pt idx="925">
                  <c:v>516.59</c:v>
                </c:pt>
                <c:pt idx="926">
                  <c:v>516.94000000000005</c:v>
                </c:pt>
                <c:pt idx="927">
                  <c:v>517.29</c:v>
                </c:pt>
                <c:pt idx="928">
                  <c:v>517.64</c:v>
                </c:pt>
                <c:pt idx="929">
                  <c:v>517.99</c:v>
                </c:pt>
                <c:pt idx="930">
                  <c:v>518.34</c:v>
                </c:pt>
                <c:pt idx="931">
                  <c:v>518.69000000000005</c:v>
                </c:pt>
                <c:pt idx="932">
                  <c:v>519.04</c:v>
                </c:pt>
                <c:pt idx="933">
                  <c:v>519.38</c:v>
                </c:pt>
                <c:pt idx="934">
                  <c:v>519.73</c:v>
                </c:pt>
                <c:pt idx="935">
                  <c:v>520.08000000000004</c:v>
                </c:pt>
                <c:pt idx="936">
                  <c:v>520.42999999999995</c:v>
                </c:pt>
                <c:pt idx="937">
                  <c:v>520.78</c:v>
                </c:pt>
                <c:pt idx="938">
                  <c:v>521.13</c:v>
                </c:pt>
                <c:pt idx="939">
                  <c:v>521.47</c:v>
                </c:pt>
                <c:pt idx="940">
                  <c:v>521.82000000000005</c:v>
                </c:pt>
                <c:pt idx="941">
                  <c:v>522.16999999999996</c:v>
                </c:pt>
                <c:pt idx="942">
                  <c:v>522.52</c:v>
                </c:pt>
                <c:pt idx="943">
                  <c:v>522.87</c:v>
                </c:pt>
                <c:pt idx="944">
                  <c:v>523.21</c:v>
                </c:pt>
                <c:pt idx="945">
                  <c:v>523.55999999999995</c:v>
                </c:pt>
                <c:pt idx="946">
                  <c:v>523.91</c:v>
                </c:pt>
                <c:pt idx="947">
                  <c:v>524.26</c:v>
                </c:pt>
                <c:pt idx="948">
                  <c:v>524.61</c:v>
                </c:pt>
                <c:pt idx="949">
                  <c:v>524.95000000000005</c:v>
                </c:pt>
                <c:pt idx="950">
                  <c:v>525.29999999999995</c:v>
                </c:pt>
                <c:pt idx="951">
                  <c:v>525.65</c:v>
                </c:pt>
                <c:pt idx="952">
                  <c:v>526</c:v>
                </c:pt>
                <c:pt idx="953">
                  <c:v>526.34</c:v>
                </c:pt>
                <c:pt idx="954">
                  <c:v>526.69000000000005</c:v>
                </c:pt>
                <c:pt idx="955">
                  <c:v>527.04</c:v>
                </c:pt>
                <c:pt idx="956">
                  <c:v>527.39</c:v>
                </c:pt>
                <c:pt idx="957">
                  <c:v>527.73</c:v>
                </c:pt>
                <c:pt idx="958">
                  <c:v>528.08000000000004</c:v>
                </c:pt>
                <c:pt idx="959">
                  <c:v>528.42999999999995</c:v>
                </c:pt>
                <c:pt idx="960">
                  <c:v>528.78</c:v>
                </c:pt>
                <c:pt idx="961">
                  <c:v>529.12</c:v>
                </c:pt>
                <c:pt idx="962">
                  <c:v>529.47</c:v>
                </c:pt>
                <c:pt idx="963">
                  <c:v>529.82000000000005</c:v>
                </c:pt>
                <c:pt idx="964">
                  <c:v>530.16999999999996</c:v>
                </c:pt>
                <c:pt idx="965">
                  <c:v>530.51</c:v>
                </c:pt>
                <c:pt idx="966">
                  <c:v>530.86</c:v>
                </c:pt>
                <c:pt idx="967">
                  <c:v>531.21</c:v>
                </c:pt>
                <c:pt idx="968">
                  <c:v>531.54999999999995</c:v>
                </c:pt>
                <c:pt idx="969">
                  <c:v>531.9</c:v>
                </c:pt>
                <c:pt idx="970">
                  <c:v>532.25</c:v>
                </c:pt>
                <c:pt idx="971">
                  <c:v>532.59</c:v>
                </c:pt>
                <c:pt idx="972">
                  <c:v>532.94000000000005</c:v>
                </c:pt>
                <c:pt idx="973">
                  <c:v>533.29</c:v>
                </c:pt>
                <c:pt idx="974">
                  <c:v>533.64</c:v>
                </c:pt>
                <c:pt idx="975">
                  <c:v>533.98</c:v>
                </c:pt>
                <c:pt idx="976">
                  <c:v>534.33000000000004</c:v>
                </c:pt>
                <c:pt idx="977">
                  <c:v>534.67999999999995</c:v>
                </c:pt>
                <c:pt idx="978">
                  <c:v>535.02</c:v>
                </c:pt>
                <c:pt idx="979">
                  <c:v>535.37</c:v>
                </c:pt>
                <c:pt idx="980">
                  <c:v>535.71</c:v>
                </c:pt>
                <c:pt idx="981">
                  <c:v>536.05999999999995</c:v>
                </c:pt>
                <c:pt idx="982">
                  <c:v>536.41</c:v>
                </c:pt>
                <c:pt idx="983">
                  <c:v>536.75</c:v>
                </c:pt>
                <c:pt idx="984">
                  <c:v>537.1</c:v>
                </c:pt>
                <c:pt idx="985">
                  <c:v>537.45000000000005</c:v>
                </c:pt>
                <c:pt idx="986">
                  <c:v>537.79</c:v>
                </c:pt>
                <c:pt idx="987">
                  <c:v>538.14</c:v>
                </c:pt>
                <c:pt idx="988">
                  <c:v>538.49</c:v>
                </c:pt>
                <c:pt idx="989">
                  <c:v>538.83000000000004</c:v>
                </c:pt>
                <c:pt idx="990">
                  <c:v>539.17999999999995</c:v>
                </c:pt>
                <c:pt idx="991">
                  <c:v>539.52</c:v>
                </c:pt>
                <c:pt idx="992">
                  <c:v>539.87</c:v>
                </c:pt>
                <c:pt idx="993">
                  <c:v>540.22</c:v>
                </c:pt>
                <c:pt idx="994">
                  <c:v>540.55999999999995</c:v>
                </c:pt>
                <c:pt idx="995">
                  <c:v>540.91</c:v>
                </c:pt>
                <c:pt idx="996">
                  <c:v>541.25</c:v>
                </c:pt>
                <c:pt idx="997">
                  <c:v>541.6</c:v>
                </c:pt>
                <c:pt idx="998">
                  <c:v>541.94000000000005</c:v>
                </c:pt>
                <c:pt idx="999">
                  <c:v>542.29</c:v>
                </c:pt>
                <c:pt idx="1000">
                  <c:v>542.64</c:v>
                </c:pt>
                <c:pt idx="1001">
                  <c:v>542.98</c:v>
                </c:pt>
                <c:pt idx="1002">
                  <c:v>543.33000000000004</c:v>
                </c:pt>
                <c:pt idx="1003">
                  <c:v>543.66999999999996</c:v>
                </c:pt>
                <c:pt idx="1004">
                  <c:v>544.02</c:v>
                </c:pt>
                <c:pt idx="1005">
                  <c:v>544.36</c:v>
                </c:pt>
                <c:pt idx="1006">
                  <c:v>544.71</c:v>
                </c:pt>
                <c:pt idx="1007">
                  <c:v>545.04999999999995</c:v>
                </c:pt>
                <c:pt idx="1008">
                  <c:v>545.4</c:v>
                </c:pt>
                <c:pt idx="1009">
                  <c:v>545.75</c:v>
                </c:pt>
                <c:pt idx="1010">
                  <c:v>546.09</c:v>
                </c:pt>
                <c:pt idx="1011">
                  <c:v>546.44000000000005</c:v>
                </c:pt>
                <c:pt idx="1012">
                  <c:v>546.78</c:v>
                </c:pt>
                <c:pt idx="1013">
                  <c:v>547.13</c:v>
                </c:pt>
                <c:pt idx="1014">
                  <c:v>547.47</c:v>
                </c:pt>
                <c:pt idx="1015">
                  <c:v>547.82000000000005</c:v>
                </c:pt>
                <c:pt idx="1016">
                  <c:v>548.16</c:v>
                </c:pt>
                <c:pt idx="1017">
                  <c:v>548.51</c:v>
                </c:pt>
                <c:pt idx="1018">
                  <c:v>548.85</c:v>
                </c:pt>
                <c:pt idx="1019">
                  <c:v>549.20000000000005</c:v>
                </c:pt>
                <c:pt idx="1020">
                  <c:v>549.54</c:v>
                </c:pt>
                <c:pt idx="1021">
                  <c:v>549.89</c:v>
                </c:pt>
                <c:pt idx="1022">
                  <c:v>550.23</c:v>
                </c:pt>
                <c:pt idx="1023">
                  <c:v>550.58000000000004</c:v>
                </c:pt>
                <c:pt idx="1024">
                  <c:v>550.91999999999996</c:v>
                </c:pt>
                <c:pt idx="1025">
                  <c:v>551.26</c:v>
                </c:pt>
                <c:pt idx="1026">
                  <c:v>551.61</c:v>
                </c:pt>
                <c:pt idx="1027">
                  <c:v>551.95000000000005</c:v>
                </c:pt>
                <c:pt idx="1028">
                  <c:v>552.29999999999995</c:v>
                </c:pt>
                <c:pt idx="1029">
                  <c:v>552.64</c:v>
                </c:pt>
                <c:pt idx="1030">
                  <c:v>552.99</c:v>
                </c:pt>
                <c:pt idx="1031">
                  <c:v>553.33000000000004</c:v>
                </c:pt>
                <c:pt idx="1032">
                  <c:v>553.67999999999995</c:v>
                </c:pt>
                <c:pt idx="1033">
                  <c:v>554.02</c:v>
                </c:pt>
                <c:pt idx="1034">
                  <c:v>554.36</c:v>
                </c:pt>
                <c:pt idx="1035">
                  <c:v>554.71</c:v>
                </c:pt>
                <c:pt idx="1036">
                  <c:v>555.04999999999995</c:v>
                </c:pt>
                <c:pt idx="1037">
                  <c:v>555.4</c:v>
                </c:pt>
                <c:pt idx="1038">
                  <c:v>555.74</c:v>
                </c:pt>
                <c:pt idx="1039">
                  <c:v>556.08000000000004</c:v>
                </c:pt>
                <c:pt idx="1040">
                  <c:v>556.42999999999995</c:v>
                </c:pt>
                <c:pt idx="1041">
                  <c:v>556.77</c:v>
                </c:pt>
                <c:pt idx="1042">
                  <c:v>557.12</c:v>
                </c:pt>
                <c:pt idx="1043">
                  <c:v>557.46</c:v>
                </c:pt>
                <c:pt idx="1044">
                  <c:v>557.79999999999995</c:v>
                </c:pt>
                <c:pt idx="1045">
                  <c:v>558.15</c:v>
                </c:pt>
                <c:pt idx="1046">
                  <c:v>558.49</c:v>
                </c:pt>
                <c:pt idx="1047">
                  <c:v>558.84</c:v>
                </c:pt>
                <c:pt idx="1048">
                  <c:v>559.17999999999995</c:v>
                </c:pt>
                <c:pt idx="1049">
                  <c:v>559.52</c:v>
                </c:pt>
                <c:pt idx="1050">
                  <c:v>559.87</c:v>
                </c:pt>
                <c:pt idx="1051">
                  <c:v>560.21</c:v>
                </c:pt>
                <c:pt idx="1052">
                  <c:v>560.54999999999995</c:v>
                </c:pt>
                <c:pt idx="1053">
                  <c:v>560.9</c:v>
                </c:pt>
                <c:pt idx="1054">
                  <c:v>561.24</c:v>
                </c:pt>
                <c:pt idx="1055">
                  <c:v>561.58000000000004</c:v>
                </c:pt>
                <c:pt idx="1056">
                  <c:v>561.92999999999995</c:v>
                </c:pt>
                <c:pt idx="1057">
                  <c:v>562.27</c:v>
                </c:pt>
                <c:pt idx="1058">
                  <c:v>562.61</c:v>
                </c:pt>
                <c:pt idx="1059">
                  <c:v>562.96</c:v>
                </c:pt>
                <c:pt idx="1060">
                  <c:v>563.29999999999995</c:v>
                </c:pt>
                <c:pt idx="1061">
                  <c:v>563.64</c:v>
                </c:pt>
                <c:pt idx="1062">
                  <c:v>563.99</c:v>
                </c:pt>
                <c:pt idx="1063">
                  <c:v>564.33000000000004</c:v>
                </c:pt>
                <c:pt idx="1064">
                  <c:v>564.66999999999996</c:v>
                </c:pt>
                <c:pt idx="1065">
                  <c:v>565.01</c:v>
                </c:pt>
                <c:pt idx="1066">
                  <c:v>565.36</c:v>
                </c:pt>
                <c:pt idx="1067">
                  <c:v>565.70000000000005</c:v>
                </c:pt>
                <c:pt idx="1068">
                  <c:v>566.04</c:v>
                </c:pt>
                <c:pt idx="1069">
                  <c:v>566.39</c:v>
                </c:pt>
                <c:pt idx="1070">
                  <c:v>566.73</c:v>
                </c:pt>
                <c:pt idx="1071">
                  <c:v>567.07000000000005</c:v>
                </c:pt>
                <c:pt idx="1072">
                  <c:v>567.41</c:v>
                </c:pt>
                <c:pt idx="1073">
                  <c:v>567.76</c:v>
                </c:pt>
                <c:pt idx="1074">
                  <c:v>568.1</c:v>
                </c:pt>
                <c:pt idx="1075">
                  <c:v>568.44000000000005</c:v>
                </c:pt>
                <c:pt idx="1076">
                  <c:v>568.78</c:v>
                </c:pt>
                <c:pt idx="1077">
                  <c:v>569.13</c:v>
                </c:pt>
                <c:pt idx="1078">
                  <c:v>569.47</c:v>
                </c:pt>
                <c:pt idx="1079">
                  <c:v>569.80999999999995</c:v>
                </c:pt>
                <c:pt idx="1080">
                  <c:v>570.15</c:v>
                </c:pt>
                <c:pt idx="1081">
                  <c:v>570.49</c:v>
                </c:pt>
                <c:pt idx="1082">
                  <c:v>570.84</c:v>
                </c:pt>
                <c:pt idx="1083">
                  <c:v>571.17999999999995</c:v>
                </c:pt>
                <c:pt idx="1084">
                  <c:v>571.52</c:v>
                </c:pt>
                <c:pt idx="1085">
                  <c:v>571.86</c:v>
                </c:pt>
                <c:pt idx="1086">
                  <c:v>572.21</c:v>
                </c:pt>
                <c:pt idx="1087">
                  <c:v>572.54999999999995</c:v>
                </c:pt>
                <c:pt idx="1088">
                  <c:v>572.89</c:v>
                </c:pt>
                <c:pt idx="1089">
                  <c:v>573.23</c:v>
                </c:pt>
                <c:pt idx="1090">
                  <c:v>573.57000000000005</c:v>
                </c:pt>
                <c:pt idx="1091">
                  <c:v>573.91</c:v>
                </c:pt>
                <c:pt idx="1092">
                  <c:v>574.26</c:v>
                </c:pt>
                <c:pt idx="1093">
                  <c:v>574.6</c:v>
                </c:pt>
                <c:pt idx="1094">
                  <c:v>574.94000000000005</c:v>
                </c:pt>
                <c:pt idx="1095">
                  <c:v>575.28</c:v>
                </c:pt>
                <c:pt idx="1096">
                  <c:v>575.62</c:v>
                </c:pt>
                <c:pt idx="1097">
                  <c:v>575.96</c:v>
                </c:pt>
                <c:pt idx="1098">
                  <c:v>576.30999999999995</c:v>
                </c:pt>
                <c:pt idx="1099">
                  <c:v>576.65</c:v>
                </c:pt>
                <c:pt idx="1100">
                  <c:v>576.99</c:v>
                </c:pt>
                <c:pt idx="1101">
                  <c:v>577.33000000000004</c:v>
                </c:pt>
                <c:pt idx="1102">
                  <c:v>577.66999999999996</c:v>
                </c:pt>
                <c:pt idx="1103">
                  <c:v>578.01</c:v>
                </c:pt>
                <c:pt idx="1104">
                  <c:v>578.35</c:v>
                </c:pt>
                <c:pt idx="1105">
                  <c:v>578.69000000000005</c:v>
                </c:pt>
                <c:pt idx="1106">
                  <c:v>579.04</c:v>
                </c:pt>
                <c:pt idx="1107">
                  <c:v>579.38</c:v>
                </c:pt>
                <c:pt idx="1108">
                  <c:v>579.72</c:v>
                </c:pt>
                <c:pt idx="1109">
                  <c:v>580.05999999999995</c:v>
                </c:pt>
                <c:pt idx="1110">
                  <c:v>580.4</c:v>
                </c:pt>
                <c:pt idx="1111">
                  <c:v>580.74</c:v>
                </c:pt>
                <c:pt idx="1112">
                  <c:v>581.08000000000004</c:v>
                </c:pt>
                <c:pt idx="1113">
                  <c:v>581.41999999999996</c:v>
                </c:pt>
                <c:pt idx="1114">
                  <c:v>581.76</c:v>
                </c:pt>
                <c:pt idx="1115">
                  <c:v>582.1</c:v>
                </c:pt>
                <c:pt idx="1116">
                  <c:v>582.44000000000005</c:v>
                </c:pt>
                <c:pt idx="1117">
                  <c:v>582.79</c:v>
                </c:pt>
                <c:pt idx="1118">
                  <c:v>583.13</c:v>
                </c:pt>
                <c:pt idx="1119">
                  <c:v>583.47</c:v>
                </c:pt>
                <c:pt idx="1120">
                  <c:v>583.80999999999995</c:v>
                </c:pt>
                <c:pt idx="1121">
                  <c:v>584.15</c:v>
                </c:pt>
                <c:pt idx="1122">
                  <c:v>584.49</c:v>
                </c:pt>
                <c:pt idx="1123">
                  <c:v>584.83000000000004</c:v>
                </c:pt>
                <c:pt idx="1124">
                  <c:v>585.16999999999996</c:v>
                </c:pt>
                <c:pt idx="1125">
                  <c:v>585.51</c:v>
                </c:pt>
                <c:pt idx="1126">
                  <c:v>585.85</c:v>
                </c:pt>
                <c:pt idx="1127">
                  <c:v>586.19000000000005</c:v>
                </c:pt>
                <c:pt idx="1128">
                  <c:v>586.53</c:v>
                </c:pt>
                <c:pt idx="1129">
                  <c:v>586.87</c:v>
                </c:pt>
                <c:pt idx="1130">
                  <c:v>587.21</c:v>
                </c:pt>
                <c:pt idx="1131">
                  <c:v>587.54999999999995</c:v>
                </c:pt>
                <c:pt idx="1132">
                  <c:v>587.89</c:v>
                </c:pt>
                <c:pt idx="1133">
                  <c:v>588.23</c:v>
                </c:pt>
                <c:pt idx="1134">
                  <c:v>588.57000000000005</c:v>
                </c:pt>
                <c:pt idx="1135">
                  <c:v>588.91</c:v>
                </c:pt>
                <c:pt idx="1136">
                  <c:v>589.25</c:v>
                </c:pt>
                <c:pt idx="1137">
                  <c:v>589.59</c:v>
                </c:pt>
                <c:pt idx="1138">
                  <c:v>589.92999999999995</c:v>
                </c:pt>
                <c:pt idx="1139">
                  <c:v>590.27</c:v>
                </c:pt>
                <c:pt idx="1140">
                  <c:v>590.61</c:v>
                </c:pt>
                <c:pt idx="1141">
                  <c:v>590.95000000000005</c:v>
                </c:pt>
                <c:pt idx="1142">
                  <c:v>591.29</c:v>
                </c:pt>
                <c:pt idx="1143">
                  <c:v>591.63</c:v>
                </c:pt>
                <c:pt idx="1144">
                  <c:v>591.97</c:v>
                </c:pt>
                <c:pt idx="1145">
                  <c:v>592.30999999999995</c:v>
                </c:pt>
                <c:pt idx="1146">
                  <c:v>592.65</c:v>
                </c:pt>
                <c:pt idx="1147">
                  <c:v>592.98</c:v>
                </c:pt>
                <c:pt idx="1148">
                  <c:v>593.32000000000005</c:v>
                </c:pt>
                <c:pt idx="1149">
                  <c:v>593.66</c:v>
                </c:pt>
                <c:pt idx="1150">
                  <c:v>594</c:v>
                </c:pt>
                <c:pt idx="1151">
                  <c:v>594.34</c:v>
                </c:pt>
                <c:pt idx="1152">
                  <c:v>594.67999999999995</c:v>
                </c:pt>
                <c:pt idx="1153">
                  <c:v>595.02</c:v>
                </c:pt>
                <c:pt idx="1154">
                  <c:v>595.36</c:v>
                </c:pt>
                <c:pt idx="1155">
                  <c:v>595.70000000000005</c:v>
                </c:pt>
                <c:pt idx="1156">
                  <c:v>596.04</c:v>
                </c:pt>
                <c:pt idx="1157">
                  <c:v>596.38</c:v>
                </c:pt>
                <c:pt idx="1158">
                  <c:v>596.71</c:v>
                </c:pt>
                <c:pt idx="1159">
                  <c:v>597.04999999999995</c:v>
                </c:pt>
                <c:pt idx="1160">
                  <c:v>597.39</c:v>
                </c:pt>
                <c:pt idx="1161">
                  <c:v>597.73</c:v>
                </c:pt>
                <c:pt idx="1162">
                  <c:v>598.07000000000005</c:v>
                </c:pt>
                <c:pt idx="1163">
                  <c:v>598.41</c:v>
                </c:pt>
                <c:pt idx="1164">
                  <c:v>598.75</c:v>
                </c:pt>
                <c:pt idx="1165">
                  <c:v>599.09</c:v>
                </c:pt>
                <c:pt idx="1166">
                  <c:v>599.41999999999996</c:v>
                </c:pt>
                <c:pt idx="1167">
                  <c:v>599.76</c:v>
                </c:pt>
                <c:pt idx="1168">
                  <c:v>600.1</c:v>
                </c:pt>
                <c:pt idx="1169">
                  <c:v>600.44000000000005</c:v>
                </c:pt>
                <c:pt idx="1170">
                  <c:v>600.78</c:v>
                </c:pt>
                <c:pt idx="1171">
                  <c:v>601.12</c:v>
                </c:pt>
                <c:pt idx="1172">
                  <c:v>601.45000000000005</c:v>
                </c:pt>
                <c:pt idx="1173">
                  <c:v>601.79</c:v>
                </c:pt>
                <c:pt idx="1174">
                  <c:v>602.13</c:v>
                </c:pt>
                <c:pt idx="1175">
                  <c:v>602.47</c:v>
                </c:pt>
                <c:pt idx="1176">
                  <c:v>602.80999999999995</c:v>
                </c:pt>
                <c:pt idx="1177">
                  <c:v>603.14</c:v>
                </c:pt>
                <c:pt idx="1178">
                  <c:v>603.48</c:v>
                </c:pt>
                <c:pt idx="1179">
                  <c:v>603.82000000000005</c:v>
                </c:pt>
                <c:pt idx="1180">
                  <c:v>604.16</c:v>
                </c:pt>
                <c:pt idx="1181">
                  <c:v>604.5</c:v>
                </c:pt>
                <c:pt idx="1182">
                  <c:v>604.83000000000004</c:v>
                </c:pt>
                <c:pt idx="1183">
                  <c:v>605.16999999999996</c:v>
                </c:pt>
                <c:pt idx="1184">
                  <c:v>605.51</c:v>
                </c:pt>
                <c:pt idx="1185">
                  <c:v>605.85</c:v>
                </c:pt>
                <c:pt idx="1186">
                  <c:v>606.19000000000005</c:v>
                </c:pt>
                <c:pt idx="1187">
                  <c:v>606.52</c:v>
                </c:pt>
                <c:pt idx="1188">
                  <c:v>606.86</c:v>
                </c:pt>
                <c:pt idx="1189">
                  <c:v>607.20000000000005</c:v>
                </c:pt>
                <c:pt idx="1190">
                  <c:v>607.54</c:v>
                </c:pt>
                <c:pt idx="1191">
                  <c:v>607.87</c:v>
                </c:pt>
                <c:pt idx="1192">
                  <c:v>608.21</c:v>
                </c:pt>
                <c:pt idx="1193">
                  <c:v>608.54999999999995</c:v>
                </c:pt>
                <c:pt idx="1194">
                  <c:v>608.88</c:v>
                </c:pt>
                <c:pt idx="1195">
                  <c:v>609.22</c:v>
                </c:pt>
                <c:pt idx="1196">
                  <c:v>609.55999999999995</c:v>
                </c:pt>
                <c:pt idx="1197">
                  <c:v>609.9</c:v>
                </c:pt>
                <c:pt idx="1198">
                  <c:v>610.23</c:v>
                </c:pt>
                <c:pt idx="1199">
                  <c:v>610.57000000000005</c:v>
                </c:pt>
                <c:pt idx="1200">
                  <c:v>610.91</c:v>
                </c:pt>
                <c:pt idx="1201">
                  <c:v>611.24</c:v>
                </c:pt>
                <c:pt idx="1202">
                  <c:v>611.58000000000004</c:v>
                </c:pt>
                <c:pt idx="1203">
                  <c:v>611.91999999999996</c:v>
                </c:pt>
                <c:pt idx="1204">
                  <c:v>612.25</c:v>
                </c:pt>
                <c:pt idx="1205">
                  <c:v>612.59</c:v>
                </c:pt>
                <c:pt idx="1206">
                  <c:v>612.92999999999995</c:v>
                </c:pt>
                <c:pt idx="1207">
                  <c:v>613.26</c:v>
                </c:pt>
                <c:pt idx="1208">
                  <c:v>613.6</c:v>
                </c:pt>
                <c:pt idx="1209">
                  <c:v>613.94000000000005</c:v>
                </c:pt>
                <c:pt idx="1210">
                  <c:v>614.27</c:v>
                </c:pt>
                <c:pt idx="1211">
                  <c:v>614.61</c:v>
                </c:pt>
                <c:pt idx="1212">
                  <c:v>614.95000000000005</c:v>
                </c:pt>
                <c:pt idx="1213">
                  <c:v>615.28</c:v>
                </c:pt>
                <c:pt idx="1214">
                  <c:v>615.62</c:v>
                </c:pt>
                <c:pt idx="1215">
                  <c:v>615.96</c:v>
                </c:pt>
                <c:pt idx="1216">
                  <c:v>616.29</c:v>
                </c:pt>
                <c:pt idx="1217">
                  <c:v>616.63</c:v>
                </c:pt>
                <c:pt idx="1218">
                  <c:v>616.97</c:v>
                </c:pt>
                <c:pt idx="1219">
                  <c:v>617.29999999999995</c:v>
                </c:pt>
                <c:pt idx="1220">
                  <c:v>617.64</c:v>
                </c:pt>
                <c:pt idx="1221">
                  <c:v>617.97</c:v>
                </c:pt>
                <c:pt idx="1222">
                  <c:v>618.30999999999995</c:v>
                </c:pt>
                <c:pt idx="1223">
                  <c:v>618.65</c:v>
                </c:pt>
                <c:pt idx="1224">
                  <c:v>618.98</c:v>
                </c:pt>
                <c:pt idx="1225">
                  <c:v>619.32000000000005</c:v>
                </c:pt>
                <c:pt idx="1226">
                  <c:v>619.65</c:v>
                </c:pt>
                <c:pt idx="1227">
                  <c:v>619.99</c:v>
                </c:pt>
                <c:pt idx="1228">
                  <c:v>620.32000000000005</c:v>
                </c:pt>
                <c:pt idx="1229">
                  <c:v>620.66</c:v>
                </c:pt>
                <c:pt idx="1230">
                  <c:v>621</c:v>
                </c:pt>
                <c:pt idx="1231">
                  <c:v>621.33000000000004</c:v>
                </c:pt>
                <c:pt idx="1232">
                  <c:v>621.66999999999996</c:v>
                </c:pt>
                <c:pt idx="1233">
                  <c:v>622</c:v>
                </c:pt>
                <c:pt idx="1234">
                  <c:v>622.34</c:v>
                </c:pt>
                <c:pt idx="1235">
                  <c:v>622.66999999999996</c:v>
                </c:pt>
                <c:pt idx="1236">
                  <c:v>623.01</c:v>
                </c:pt>
                <c:pt idx="1237">
                  <c:v>623.34</c:v>
                </c:pt>
                <c:pt idx="1238">
                  <c:v>623.67999999999995</c:v>
                </c:pt>
                <c:pt idx="1239">
                  <c:v>624.02</c:v>
                </c:pt>
                <c:pt idx="1240">
                  <c:v>624.35</c:v>
                </c:pt>
                <c:pt idx="1241">
                  <c:v>624.69000000000005</c:v>
                </c:pt>
                <c:pt idx="1242">
                  <c:v>625.02</c:v>
                </c:pt>
                <c:pt idx="1243">
                  <c:v>625.36</c:v>
                </c:pt>
                <c:pt idx="1244">
                  <c:v>625.69000000000005</c:v>
                </c:pt>
                <c:pt idx="1245">
                  <c:v>626.03</c:v>
                </c:pt>
                <c:pt idx="1246">
                  <c:v>626.36</c:v>
                </c:pt>
                <c:pt idx="1247">
                  <c:v>626.70000000000005</c:v>
                </c:pt>
                <c:pt idx="1248">
                  <c:v>627.03</c:v>
                </c:pt>
                <c:pt idx="1249">
                  <c:v>627.37</c:v>
                </c:pt>
                <c:pt idx="1250">
                  <c:v>627.70000000000005</c:v>
                </c:pt>
                <c:pt idx="1251">
                  <c:v>628.03</c:v>
                </c:pt>
                <c:pt idx="1252">
                  <c:v>628.37</c:v>
                </c:pt>
                <c:pt idx="1253">
                  <c:v>628.70000000000005</c:v>
                </c:pt>
                <c:pt idx="1254">
                  <c:v>629.04</c:v>
                </c:pt>
                <c:pt idx="1255">
                  <c:v>629.37</c:v>
                </c:pt>
                <c:pt idx="1256">
                  <c:v>629.71</c:v>
                </c:pt>
                <c:pt idx="1257">
                  <c:v>630.04</c:v>
                </c:pt>
                <c:pt idx="1258">
                  <c:v>630.38</c:v>
                </c:pt>
                <c:pt idx="1259">
                  <c:v>630.71</c:v>
                </c:pt>
                <c:pt idx="1260">
                  <c:v>631.04</c:v>
                </c:pt>
                <c:pt idx="1261">
                  <c:v>631.38</c:v>
                </c:pt>
                <c:pt idx="1262">
                  <c:v>631.71</c:v>
                </c:pt>
                <c:pt idx="1263">
                  <c:v>632.04999999999995</c:v>
                </c:pt>
                <c:pt idx="1264">
                  <c:v>632.38</c:v>
                </c:pt>
                <c:pt idx="1265">
                  <c:v>632.72</c:v>
                </c:pt>
                <c:pt idx="1266">
                  <c:v>633.04999999999995</c:v>
                </c:pt>
                <c:pt idx="1267">
                  <c:v>633.38</c:v>
                </c:pt>
                <c:pt idx="1268">
                  <c:v>633.72</c:v>
                </c:pt>
                <c:pt idx="1269">
                  <c:v>634.04999999999995</c:v>
                </c:pt>
                <c:pt idx="1270">
                  <c:v>634.39</c:v>
                </c:pt>
                <c:pt idx="1271">
                  <c:v>634.72</c:v>
                </c:pt>
                <c:pt idx="1272">
                  <c:v>635.04999999999995</c:v>
                </c:pt>
                <c:pt idx="1273">
                  <c:v>635.39</c:v>
                </c:pt>
                <c:pt idx="1274">
                  <c:v>635.72</c:v>
                </c:pt>
                <c:pt idx="1275">
                  <c:v>636.04999999999995</c:v>
                </c:pt>
                <c:pt idx="1276">
                  <c:v>636.39</c:v>
                </c:pt>
                <c:pt idx="1277">
                  <c:v>636.72</c:v>
                </c:pt>
                <c:pt idx="1278">
                  <c:v>637.04999999999995</c:v>
                </c:pt>
                <c:pt idx="1279">
                  <c:v>637.39</c:v>
                </c:pt>
                <c:pt idx="1280">
                  <c:v>637.72</c:v>
                </c:pt>
                <c:pt idx="1281">
                  <c:v>638.04999999999995</c:v>
                </c:pt>
                <c:pt idx="1282">
                  <c:v>638.39</c:v>
                </c:pt>
                <c:pt idx="1283">
                  <c:v>638.72</c:v>
                </c:pt>
                <c:pt idx="1284">
                  <c:v>639.04999999999995</c:v>
                </c:pt>
                <c:pt idx="1285">
                  <c:v>639.39</c:v>
                </c:pt>
                <c:pt idx="1286">
                  <c:v>639.72</c:v>
                </c:pt>
                <c:pt idx="1287">
                  <c:v>640.04999999999995</c:v>
                </c:pt>
                <c:pt idx="1288">
                  <c:v>640.39</c:v>
                </c:pt>
                <c:pt idx="1289">
                  <c:v>640.72</c:v>
                </c:pt>
                <c:pt idx="1290">
                  <c:v>641.04999999999995</c:v>
                </c:pt>
                <c:pt idx="1291">
                  <c:v>641.39</c:v>
                </c:pt>
                <c:pt idx="1292">
                  <c:v>641.72</c:v>
                </c:pt>
                <c:pt idx="1293">
                  <c:v>642.04999999999995</c:v>
                </c:pt>
                <c:pt idx="1294">
                  <c:v>642.38</c:v>
                </c:pt>
                <c:pt idx="1295">
                  <c:v>642.72</c:v>
                </c:pt>
                <c:pt idx="1296">
                  <c:v>643.04999999999995</c:v>
                </c:pt>
                <c:pt idx="1297">
                  <c:v>643.38</c:v>
                </c:pt>
                <c:pt idx="1298">
                  <c:v>643.71</c:v>
                </c:pt>
                <c:pt idx="1299">
                  <c:v>644.04999999999995</c:v>
                </c:pt>
                <c:pt idx="1300">
                  <c:v>644.38</c:v>
                </c:pt>
                <c:pt idx="1301">
                  <c:v>644.71</c:v>
                </c:pt>
                <c:pt idx="1302">
                  <c:v>645.04</c:v>
                </c:pt>
                <c:pt idx="1303">
                  <c:v>645.38</c:v>
                </c:pt>
                <c:pt idx="1304">
                  <c:v>645.71</c:v>
                </c:pt>
                <c:pt idx="1305">
                  <c:v>646.04</c:v>
                </c:pt>
                <c:pt idx="1306">
                  <c:v>646.37</c:v>
                </c:pt>
                <c:pt idx="1307">
                  <c:v>646.71</c:v>
                </c:pt>
                <c:pt idx="1308">
                  <c:v>647.04</c:v>
                </c:pt>
                <c:pt idx="1309">
                  <c:v>647.37</c:v>
                </c:pt>
                <c:pt idx="1310">
                  <c:v>647.70000000000005</c:v>
                </c:pt>
                <c:pt idx="1311">
                  <c:v>648.03</c:v>
                </c:pt>
                <c:pt idx="1312">
                  <c:v>648.37</c:v>
                </c:pt>
                <c:pt idx="1313">
                  <c:v>648.70000000000005</c:v>
                </c:pt>
                <c:pt idx="1314">
                  <c:v>649.03</c:v>
                </c:pt>
                <c:pt idx="1315">
                  <c:v>649.36</c:v>
                </c:pt>
                <c:pt idx="1316">
                  <c:v>649.69000000000005</c:v>
                </c:pt>
                <c:pt idx="1317">
                  <c:v>650.02</c:v>
                </c:pt>
                <c:pt idx="1318">
                  <c:v>650.36</c:v>
                </c:pt>
                <c:pt idx="1319">
                  <c:v>650.69000000000005</c:v>
                </c:pt>
                <c:pt idx="1320">
                  <c:v>651.02</c:v>
                </c:pt>
                <c:pt idx="1321">
                  <c:v>651.35</c:v>
                </c:pt>
                <c:pt idx="1322">
                  <c:v>651.67999999999995</c:v>
                </c:pt>
                <c:pt idx="1323">
                  <c:v>652.01</c:v>
                </c:pt>
                <c:pt idx="1324">
                  <c:v>652.35</c:v>
                </c:pt>
                <c:pt idx="1325">
                  <c:v>652.67999999999995</c:v>
                </c:pt>
                <c:pt idx="1326">
                  <c:v>653.01</c:v>
                </c:pt>
                <c:pt idx="1327">
                  <c:v>653.34</c:v>
                </c:pt>
                <c:pt idx="1328">
                  <c:v>653.66999999999996</c:v>
                </c:pt>
                <c:pt idx="1329">
                  <c:v>654</c:v>
                </c:pt>
                <c:pt idx="1330">
                  <c:v>654.33000000000004</c:v>
                </c:pt>
                <c:pt idx="1331">
                  <c:v>654.66</c:v>
                </c:pt>
                <c:pt idx="1332">
                  <c:v>654.99</c:v>
                </c:pt>
                <c:pt idx="1333">
                  <c:v>655.33000000000004</c:v>
                </c:pt>
                <c:pt idx="1334">
                  <c:v>655.66</c:v>
                </c:pt>
                <c:pt idx="1335">
                  <c:v>655.99</c:v>
                </c:pt>
                <c:pt idx="1336">
                  <c:v>656.32</c:v>
                </c:pt>
                <c:pt idx="1337">
                  <c:v>656.65</c:v>
                </c:pt>
                <c:pt idx="1338">
                  <c:v>656.98</c:v>
                </c:pt>
                <c:pt idx="1339">
                  <c:v>657.31</c:v>
                </c:pt>
                <c:pt idx="1340">
                  <c:v>657.64</c:v>
                </c:pt>
                <c:pt idx="1341">
                  <c:v>657.97</c:v>
                </c:pt>
                <c:pt idx="1342">
                  <c:v>658.3</c:v>
                </c:pt>
                <c:pt idx="1343">
                  <c:v>658.63</c:v>
                </c:pt>
                <c:pt idx="1344">
                  <c:v>658.96</c:v>
                </c:pt>
                <c:pt idx="1345">
                  <c:v>659.29</c:v>
                </c:pt>
                <c:pt idx="1346">
                  <c:v>659.62</c:v>
                </c:pt>
                <c:pt idx="1347">
                  <c:v>659.95</c:v>
                </c:pt>
                <c:pt idx="1348">
                  <c:v>660.28</c:v>
                </c:pt>
                <c:pt idx="1349">
                  <c:v>660.61</c:v>
                </c:pt>
                <c:pt idx="1350">
                  <c:v>660.95</c:v>
                </c:pt>
                <c:pt idx="1351">
                  <c:v>661.28</c:v>
                </c:pt>
                <c:pt idx="1352">
                  <c:v>661.61</c:v>
                </c:pt>
                <c:pt idx="1353">
                  <c:v>661.94</c:v>
                </c:pt>
                <c:pt idx="1354">
                  <c:v>662.27</c:v>
                </c:pt>
                <c:pt idx="1355">
                  <c:v>662.6</c:v>
                </c:pt>
                <c:pt idx="1356">
                  <c:v>662.93</c:v>
                </c:pt>
                <c:pt idx="1357">
                  <c:v>663.25</c:v>
                </c:pt>
                <c:pt idx="1358">
                  <c:v>663.58</c:v>
                </c:pt>
                <c:pt idx="1359">
                  <c:v>663.91</c:v>
                </c:pt>
                <c:pt idx="1360">
                  <c:v>664.24</c:v>
                </c:pt>
                <c:pt idx="1361">
                  <c:v>664.57</c:v>
                </c:pt>
                <c:pt idx="1362">
                  <c:v>664.9</c:v>
                </c:pt>
                <c:pt idx="1363">
                  <c:v>665.23</c:v>
                </c:pt>
                <c:pt idx="1364">
                  <c:v>665.56</c:v>
                </c:pt>
                <c:pt idx="1365">
                  <c:v>665.89</c:v>
                </c:pt>
                <c:pt idx="1366">
                  <c:v>666.22</c:v>
                </c:pt>
                <c:pt idx="1367">
                  <c:v>666.55</c:v>
                </c:pt>
                <c:pt idx="1368">
                  <c:v>666.88</c:v>
                </c:pt>
                <c:pt idx="1369">
                  <c:v>667.21</c:v>
                </c:pt>
                <c:pt idx="1370">
                  <c:v>667.54</c:v>
                </c:pt>
                <c:pt idx="1371">
                  <c:v>667.87</c:v>
                </c:pt>
                <c:pt idx="1372">
                  <c:v>668.2</c:v>
                </c:pt>
                <c:pt idx="1373">
                  <c:v>668.53</c:v>
                </c:pt>
                <c:pt idx="1374">
                  <c:v>668.86</c:v>
                </c:pt>
                <c:pt idx="1375">
                  <c:v>669.18</c:v>
                </c:pt>
                <c:pt idx="1376">
                  <c:v>669.51</c:v>
                </c:pt>
                <c:pt idx="1377">
                  <c:v>669.84</c:v>
                </c:pt>
                <c:pt idx="1378">
                  <c:v>670.17</c:v>
                </c:pt>
                <c:pt idx="1379">
                  <c:v>670.5</c:v>
                </c:pt>
                <c:pt idx="1380">
                  <c:v>670.83</c:v>
                </c:pt>
                <c:pt idx="1381">
                  <c:v>671.16</c:v>
                </c:pt>
                <c:pt idx="1382">
                  <c:v>671.49</c:v>
                </c:pt>
                <c:pt idx="1383">
                  <c:v>671.81</c:v>
                </c:pt>
                <c:pt idx="1384">
                  <c:v>672.14</c:v>
                </c:pt>
                <c:pt idx="1385">
                  <c:v>672.47</c:v>
                </c:pt>
                <c:pt idx="1386">
                  <c:v>672.8</c:v>
                </c:pt>
                <c:pt idx="1387">
                  <c:v>673.13</c:v>
                </c:pt>
                <c:pt idx="1388">
                  <c:v>673.46</c:v>
                </c:pt>
                <c:pt idx="1389">
                  <c:v>673.79</c:v>
                </c:pt>
                <c:pt idx="1390">
                  <c:v>674.11</c:v>
                </c:pt>
                <c:pt idx="1391">
                  <c:v>674.44</c:v>
                </c:pt>
                <c:pt idx="1392">
                  <c:v>674.77</c:v>
                </c:pt>
                <c:pt idx="1393">
                  <c:v>675.1</c:v>
                </c:pt>
                <c:pt idx="1394">
                  <c:v>675.43</c:v>
                </c:pt>
                <c:pt idx="1395">
                  <c:v>675.75</c:v>
                </c:pt>
                <c:pt idx="1396">
                  <c:v>676.08</c:v>
                </c:pt>
                <c:pt idx="1397">
                  <c:v>676.41</c:v>
                </c:pt>
                <c:pt idx="1398">
                  <c:v>676.74</c:v>
                </c:pt>
                <c:pt idx="1399">
                  <c:v>677.07</c:v>
                </c:pt>
                <c:pt idx="1400">
                  <c:v>677.39</c:v>
                </c:pt>
                <c:pt idx="1401">
                  <c:v>677.72</c:v>
                </c:pt>
                <c:pt idx="1402">
                  <c:v>678.05</c:v>
                </c:pt>
                <c:pt idx="1403">
                  <c:v>678.38</c:v>
                </c:pt>
                <c:pt idx="1404">
                  <c:v>678.71</c:v>
                </c:pt>
                <c:pt idx="1405">
                  <c:v>679.03</c:v>
                </c:pt>
                <c:pt idx="1406">
                  <c:v>679.36</c:v>
                </c:pt>
                <c:pt idx="1407">
                  <c:v>679.69</c:v>
                </c:pt>
                <c:pt idx="1408">
                  <c:v>680.02</c:v>
                </c:pt>
                <c:pt idx="1409">
                  <c:v>680.34</c:v>
                </c:pt>
                <c:pt idx="1410">
                  <c:v>680.67</c:v>
                </c:pt>
                <c:pt idx="1411">
                  <c:v>681</c:v>
                </c:pt>
                <c:pt idx="1412">
                  <c:v>681.32</c:v>
                </c:pt>
                <c:pt idx="1413">
                  <c:v>681.65</c:v>
                </c:pt>
                <c:pt idx="1414">
                  <c:v>681.98</c:v>
                </c:pt>
                <c:pt idx="1415">
                  <c:v>682.31</c:v>
                </c:pt>
                <c:pt idx="1416">
                  <c:v>682.63</c:v>
                </c:pt>
                <c:pt idx="1417">
                  <c:v>682.96</c:v>
                </c:pt>
                <c:pt idx="1418">
                  <c:v>683.29</c:v>
                </c:pt>
                <c:pt idx="1419">
                  <c:v>683.61</c:v>
                </c:pt>
                <c:pt idx="1420">
                  <c:v>683.94</c:v>
                </c:pt>
                <c:pt idx="1421">
                  <c:v>684.27</c:v>
                </c:pt>
                <c:pt idx="1422">
                  <c:v>684.59</c:v>
                </c:pt>
                <c:pt idx="1423">
                  <c:v>684.92</c:v>
                </c:pt>
                <c:pt idx="1424">
                  <c:v>685.25</c:v>
                </c:pt>
                <c:pt idx="1425">
                  <c:v>685.57</c:v>
                </c:pt>
                <c:pt idx="1426">
                  <c:v>685.9</c:v>
                </c:pt>
                <c:pt idx="1427">
                  <c:v>686.23</c:v>
                </c:pt>
                <c:pt idx="1428">
                  <c:v>686.55</c:v>
                </c:pt>
                <c:pt idx="1429">
                  <c:v>686.88</c:v>
                </c:pt>
                <c:pt idx="1430">
                  <c:v>687.21</c:v>
                </c:pt>
                <c:pt idx="1431">
                  <c:v>687.53</c:v>
                </c:pt>
                <c:pt idx="1432">
                  <c:v>687.86</c:v>
                </c:pt>
                <c:pt idx="1433">
                  <c:v>688.19</c:v>
                </c:pt>
                <c:pt idx="1434">
                  <c:v>688.51</c:v>
                </c:pt>
                <c:pt idx="1435">
                  <c:v>688.84</c:v>
                </c:pt>
                <c:pt idx="1436">
                  <c:v>689.17</c:v>
                </c:pt>
                <c:pt idx="1437">
                  <c:v>689.49</c:v>
                </c:pt>
                <c:pt idx="1438">
                  <c:v>689.82</c:v>
                </c:pt>
                <c:pt idx="1439">
                  <c:v>690.14</c:v>
                </c:pt>
                <c:pt idx="1440">
                  <c:v>690.47</c:v>
                </c:pt>
                <c:pt idx="1441">
                  <c:v>690.8</c:v>
                </c:pt>
                <c:pt idx="1442">
                  <c:v>691.12</c:v>
                </c:pt>
                <c:pt idx="1443">
                  <c:v>691.45</c:v>
                </c:pt>
                <c:pt idx="1444">
                  <c:v>691.77</c:v>
                </c:pt>
                <c:pt idx="1445">
                  <c:v>692.1</c:v>
                </c:pt>
                <c:pt idx="1446">
                  <c:v>692.42</c:v>
                </c:pt>
                <c:pt idx="1447">
                  <c:v>692.75</c:v>
                </c:pt>
                <c:pt idx="1448">
                  <c:v>693.07</c:v>
                </c:pt>
                <c:pt idx="1449">
                  <c:v>693.4</c:v>
                </c:pt>
                <c:pt idx="1450">
                  <c:v>693.73</c:v>
                </c:pt>
                <c:pt idx="1451">
                  <c:v>694.05</c:v>
                </c:pt>
                <c:pt idx="1452">
                  <c:v>694.38</c:v>
                </c:pt>
                <c:pt idx="1453">
                  <c:v>694.7</c:v>
                </c:pt>
                <c:pt idx="1454">
                  <c:v>695.03</c:v>
                </c:pt>
                <c:pt idx="1455">
                  <c:v>695.35</c:v>
                </c:pt>
                <c:pt idx="1456">
                  <c:v>695.68</c:v>
                </c:pt>
                <c:pt idx="1457">
                  <c:v>696</c:v>
                </c:pt>
                <c:pt idx="1458">
                  <c:v>696.33</c:v>
                </c:pt>
                <c:pt idx="1459">
                  <c:v>696.65</c:v>
                </c:pt>
                <c:pt idx="1460">
                  <c:v>696.98</c:v>
                </c:pt>
                <c:pt idx="1461">
                  <c:v>697.3</c:v>
                </c:pt>
                <c:pt idx="1462">
                  <c:v>697.63</c:v>
                </c:pt>
                <c:pt idx="1463">
                  <c:v>697.95</c:v>
                </c:pt>
                <c:pt idx="1464">
                  <c:v>698.28</c:v>
                </c:pt>
                <c:pt idx="1465">
                  <c:v>698.6</c:v>
                </c:pt>
                <c:pt idx="1466">
                  <c:v>698.93</c:v>
                </c:pt>
                <c:pt idx="1467">
                  <c:v>699.25</c:v>
                </c:pt>
                <c:pt idx="1468">
                  <c:v>699.58</c:v>
                </c:pt>
                <c:pt idx="1469">
                  <c:v>699.9</c:v>
                </c:pt>
                <c:pt idx="1470">
                  <c:v>700.23</c:v>
                </c:pt>
                <c:pt idx="1471">
                  <c:v>700.55</c:v>
                </c:pt>
                <c:pt idx="1472">
                  <c:v>700.87</c:v>
                </c:pt>
                <c:pt idx="1473">
                  <c:v>701.2</c:v>
                </c:pt>
                <c:pt idx="1474">
                  <c:v>701.52</c:v>
                </c:pt>
                <c:pt idx="1475">
                  <c:v>701.85</c:v>
                </c:pt>
                <c:pt idx="1476">
                  <c:v>702.17</c:v>
                </c:pt>
                <c:pt idx="1477">
                  <c:v>702.5</c:v>
                </c:pt>
                <c:pt idx="1478">
                  <c:v>702.82</c:v>
                </c:pt>
                <c:pt idx="1479">
                  <c:v>703.14</c:v>
                </c:pt>
                <c:pt idx="1480">
                  <c:v>703.47</c:v>
                </c:pt>
                <c:pt idx="1481">
                  <c:v>703.79</c:v>
                </c:pt>
                <c:pt idx="1482">
                  <c:v>704.12</c:v>
                </c:pt>
                <c:pt idx="1483">
                  <c:v>704.44</c:v>
                </c:pt>
                <c:pt idx="1484">
                  <c:v>704.76</c:v>
                </c:pt>
                <c:pt idx="1485">
                  <c:v>705.09</c:v>
                </c:pt>
                <c:pt idx="1486">
                  <c:v>705.41</c:v>
                </c:pt>
                <c:pt idx="1487">
                  <c:v>705.73</c:v>
                </c:pt>
                <c:pt idx="1488">
                  <c:v>706.06</c:v>
                </c:pt>
                <c:pt idx="1489">
                  <c:v>706.38</c:v>
                </c:pt>
                <c:pt idx="1490">
                  <c:v>706.71</c:v>
                </c:pt>
                <c:pt idx="1491">
                  <c:v>707.03</c:v>
                </c:pt>
                <c:pt idx="1492">
                  <c:v>707.35</c:v>
                </c:pt>
                <c:pt idx="1493">
                  <c:v>707.68</c:v>
                </c:pt>
                <c:pt idx="1494">
                  <c:v>708</c:v>
                </c:pt>
                <c:pt idx="1495">
                  <c:v>708.32</c:v>
                </c:pt>
                <c:pt idx="1496">
                  <c:v>708.65</c:v>
                </c:pt>
                <c:pt idx="1497">
                  <c:v>708.97</c:v>
                </c:pt>
                <c:pt idx="1498">
                  <c:v>709.29</c:v>
                </c:pt>
                <c:pt idx="1499">
                  <c:v>709.62</c:v>
                </c:pt>
                <c:pt idx="1500">
                  <c:v>709.94</c:v>
                </c:pt>
                <c:pt idx="1501">
                  <c:v>710.26</c:v>
                </c:pt>
                <c:pt idx="1502">
                  <c:v>710.58</c:v>
                </c:pt>
                <c:pt idx="1503">
                  <c:v>710.91</c:v>
                </c:pt>
                <c:pt idx="1504">
                  <c:v>711.23</c:v>
                </c:pt>
                <c:pt idx="1505">
                  <c:v>711.55</c:v>
                </c:pt>
                <c:pt idx="1506">
                  <c:v>711.88</c:v>
                </c:pt>
                <c:pt idx="1507">
                  <c:v>712.2</c:v>
                </c:pt>
                <c:pt idx="1508">
                  <c:v>712.52</c:v>
                </c:pt>
                <c:pt idx="1509">
                  <c:v>712.84</c:v>
                </c:pt>
                <c:pt idx="1510">
                  <c:v>713.17</c:v>
                </c:pt>
                <c:pt idx="1511">
                  <c:v>713.49</c:v>
                </c:pt>
                <c:pt idx="1512">
                  <c:v>713.81</c:v>
                </c:pt>
                <c:pt idx="1513">
                  <c:v>714.13</c:v>
                </c:pt>
                <c:pt idx="1514">
                  <c:v>714.46</c:v>
                </c:pt>
                <c:pt idx="1515">
                  <c:v>714.78</c:v>
                </c:pt>
                <c:pt idx="1516">
                  <c:v>715.1</c:v>
                </c:pt>
                <c:pt idx="1517">
                  <c:v>715.42</c:v>
                </c:pt>
                <c:pt idx="1518">
                  <c:v>715.75</c:v>
                </c:pt>
                <c:pt idx="1519">
                  <c:v>716.07</c:v>
                </c:pt>
                <c:pt idx="1520">
                  <c:v>716.39</c:v>
                </c:pt>
                <c:pt idx="1521">
                  <c:v>716.71</c:v>
                </c:pt>
                <c:pt idx="1522">
                  <c:v>717.03</c:v>
                </c:pt>
                <c:pt idx="1523">
                  <c:v>717.36</c:v>
                </c:pt>
                <c:pt idx="1524">
                  <c:v>717.68</c:v>
                </c:pt>
                <c:pt idx="1525">
                  <c:v>718</c:v>
                </c:pt>
                <c:pt idx="1526">
                  <c:v>718.32</c:v>
                </c:pt>
                <c:pt idx="1527">
                  <c:v>718.64</c:v>
                </c:pt>
                <c:pt idx="1528">
                  <c:v>718.96</c:v>
                </c:pt>
                <c:pt idx="1529">
                  <c:v>719.29</c:v>
                </c:pt>
                <c:pt idx="1530">
                  <c:v>719.61</c:v>
                </c:pt>
                <c:pt idx="1531">
                  <c:v>719.93</c:v>
                </c:pt>
                <c:pt idx="1532">
                  <c:v>720.25</c:v>
                </c:pt>
                <c:pt idx="1533">
                  <c:v>720.57</c:v>
                </c:pt>
                <c:pt idx="1534">
                  <c:v>720.89</c:v>
                </c:pt>
                <c:pt idx="1535">
                  <c:v>721.22</c:v>
                </c:pt>
                <c:pt idx="1536">
                  <c:v>721.54</c:v>
                </c:pt>
                <c:pt idx="1537">
                  <c:v>721.86</c:v>
                </c:pt>
                <c:pt idx="1538">
                  <c:v>722.18</c:v>
                </c:pt>
                <c:pt idx="1539">
                  <c:v>722.5</c:v>
                </c:pt>
                <c:pt idx="1540">
                  <c:v>722.82</c:v>
                </c:pt>
                <c:pt idx="1541">
                  <c:v>723.14</c:v>
                </c:pt>
                <c:pt idx="1542">
                  <c:v>723.46</c:v>
                </c:pt>
                <c:pt idx="1543">
                  <c:v>723.78</c:v>
                </c:pt>
                <c:pt idx="1544">
                  <c:v>724.11</c:v>
                </c:pt>
                <c:pt idx="1545">
                  <c:v>724.43</c:v>
                </c:pt>
                <c:pt idx="1546">
                  <c:v>724.75</c:v>
                </c:pt>
                <c:pt idx="1547">
                  <c:v>725.07</c:v>
                </c:pt>
                <c:pt idx="1548">
                  <c:v>725.39</c:v>
                </c:pt>
                <c:pt idx="1549">
                  <c:v>725.71</c:v>
                </c:pt>
                <c:pt idx="1550">
                  <c:v>726.03</c:v>
                </c:pt>
                <c:pt idx="1551">
                  <c:v>726.35</c:v>
                </c:pt>
                <c:pt idx="1552">
                  <c:v>726.67</c:v>
                </c:pt>
                <c:pt idx="1553">
                  <c:v>726.99</c:v>
                </c:pt>
                <c:pt idx="1554">
                  <c:v>727.31</c:v>
                </c:pt>
                <c:pt idx="1555">
                  <c:v>727.63</c:v>
                </c:pt>
                <c:pt idx="1556">
                  <c:v>727.95</c:v>
                </c:pt>
                <c:pt idx="1557">
                  <c:v>728.27</c:v>
                </c:pt>
                <c:pt idx="1558">
                  <c:v>728.59</c:v>
                </c:pt>
                <c:pt idx="1559">
                  <c:v>728.91</c:v>
                </c:pt>
                <c:pt idx="1560">
                  <c:v>729.23</c:v>
                </c:pt>
                <c:pt idx="1561">
                  <c:v>729.55</c:v>
                </c:pt>
                <c:pt idx="1562">
                  <c:v>729.87</c:v>
                </c:pt>
                <c:pt idx="1563">
                  <c:v>730.19</c:v>
                </c:pt>
                <c:pt idx="1564">
                  <c:v>730.51</c:v>
                </c:pt>
                <c:pt idx="1565">
                  <c:v>730.83</c:v>
                </c:pt>
                <c:pt idx="1566">
                  <c:v>731.15</c:v>
                </c:pt>
                <c:pt idx="1567">
                  <c:v>731.47</c:v>
                </c:pt>
                <c:pt idx="1568">
                  <c:v>731.79</c:v>
                </c:pt>
                <c:pt idx="1569">
                  <c:v>732.11</c:v>
                </c:pt>
                <c:pt idx="1570">
                  <c:v>732.43</c:v>
                </c:pt>
                <c:pt idx="1571">
                  <c:v>732.75</c:v>
                </c:pt>
                <c:pt idx="1572">
                  <c:v>733.07</c:v>
                </c:pt>
                <c:pt idx="1573">
                  <c:v>733.39</c:v>
                </c:pt>
                <c:pt idx="1574">
                  <c:v>733.71</c:v>
                </c:pt>
                <c:pt idx="1575">
                  <c:v>734.03</c:v>
                </c:pt>
                <c:pt idx="1576">
                  <c:v>734.35</c:v>
                </c:pt>
                <c:pt idx="1577">
                  <c:v>734.67</c:v>
                </c:pt>
                <c:pt idx="1578">
                  <c:v>734.99</c:v>
                </c:pt>
                <c:pt idx="1579">
                  <c:v>735.31</c:v>
                </c:pt>
                <c:pt idx="1580">
                  <c:v>735.63</c:v>
                </c:pt>
                <c:pt idx="1581">
                  <c:v>735.95</c:v>
                </c:pt>
                <c:pt idx="1582">
                  <c:v>736.27</c:v>
                </c:pt>
                <c:pt idx="1583">
                  <c:v>736.58</c:v>
                </c:pt>
                <c:pt idx="1584">
                  <c:v>736.9</c:v>
                </c:pt>
                <c:pt idx="1585">
                  <c:v>737.22</c:v>
                </c:pt>
                <c:pt idx="1586">
                  <c:v>737.54</c:v>
                </c:pt>
                <c:pt idx="1587">
                  <c:v>737.86</c:v>
                </c:pt>
                <c:pt idx="1588">
                  <c:v>738.18</c:v>
                </c:pt>
                <c:pt idx="1589">
                  <c:v>738.5</c:v>
                </c:pt>
                <c:pt idx="1590">
                  <c:v>738.82</c:v>
                </c:pt>
                <c:pt idx="1591">
                  <c:v>739.13</c:v>
                </c:pt>
                <c:pt idx="1592">
                  <c:v>739.45</c:v>
                </c:pt>
                <c:pt idx="1593">
                  <c:v>739.77</c:v>
                </c:pt>
                <c:pt idx="1594">
                  <c:v>740.09</c:v>
                </c:pt>
                <c:pt idx="1595">
                  <c:v>740.41</c:v>
                </c:pt>
                <c:pt idx="1596">
                  <c:v>740.73</c:v>
                </c:pt>
                <c:pt idx="1597">
                  <c:v>741.05</c:v>
                </c:pt>
                <c:pt idx="1598">
                  <c:v>741.36</c:v>
                </c:pt>
                <c:pt idx="1599">
                  <c:v>741.68</c:v>
                </c:pt>
                <c:pt idx="1600">
                  <c:v>742</c:v>
                </c:pt>
                <c:pt idx="1601">
                  <c:v>742.32</c:v>
                </c:pt>
                <c:pt idx="1602">
                  <c:v>742.64</c:v>
                </c:pt>
                <c:pt idx="1603">
                  <c:v>742.95</c:v>
                </c:pt>
                <c:pt idx="1604">
                  <c:v>743.27</c:v>
                </c:pt>
                <c:pt idx="1605">
                  <c:v>743.59</c:v>
                </c:pt>
                <c:pt idx="1606">
                  <c:v>743.91</c:v>
                </c:pt>
                <c:pt idx="1607">
                  <c:v>744.23</c:v>
                </c:pt>
                <c:pt idx="1608">
                  <c:v>744.54</c:v>
                </c:pt>
                <c:pt idx="1609">
                  <c:v>744.86</c:v>
                </c:pt>
                <c:pt idx="1610">
                  <c:v>745.18</c:v>
                </c:pt>
                <c:pt idx="1611">
                  <c:v>745.5</c:v>
                </c:pt>
                <c:pt idx="1612">
                  <c:v>745.81</c:v>
                </c:pt>
                <c:pt idx="1613">
                  <c:v>746.13</c:v>
                </c:pt>
                <c:pt idx="1614">
                  <c:v>746.45</c:v>
                </c:pt>
                <c:pt idx="1615">
                  <c:v>746.77</c:v>
                </c:pt>
                <c:pt idx="1616">
                  <c:v>747.08</c:v>
                </c:pt>
                <c:pt idx="1617">
                  <c:v>747.4</c:v>
                </c:pt>
                <c:pt idx="1618">
                  <c:v>747.72</c:v>
                </c:pt>
                <c:pt idx="1619">
                  <c:v>748.04</c:v>
                </c:pt>
                <c:pt idx="1620">
                  <c:v>748.35</c:v>
                </c:pt>
                <c:pt idx="1621">
                  <c:v>748.67</c:v>
                </c:pt>
                <c:pt idx="1622">
                  <c:v>748.99</c:v>
                </c:pt>
                <c:pt idx="1623">
                  <c:v>749.3</c:v>
                </c:pt>
                <c:pt idx="1624">
                  <c:v>749.62</c:v>
                </c:pt>
                <c:pt idx="1625">
                  <c:v>749.94</c:v>
                </c:pt>
                <c:pt idx="1626">
                  <c:v>750.26</c:v>
                </c:pt>
                <c:pt idx="1627">
                  <c:v>750.57</c:v>
                </c:pt>
                <c:pt idx="1628">
                  <c:v>750.89</c:v>
                </c:pt>
                <c:pt idx="1629">
                  <c:v>751.21</c:v>
                </c:pt>
                <c:pt idx="1630">
                  <c:v>751.52</c:v>
                </c:pt>
                <c:pt idx="1631">
                  <c:v>751.84</c:v>
                </c:pt>
                <c:pt idx="1632">
                  <c:v>752.16</c:v>
                </c:pt>
                <c:pt idx="1633">
                  <c:v>752.47</c:v>
                </c:pt>
                <c:pt idx="1634">
                  <c:v>752.79</c:v>
                </c:pt>
                <c:pt idx="1635">
                  <c:v>753.11</c:v>
                </c:pt>
                <c:pt idx="1636">
                  <c:v>753.42</c:v>
                </c:pt>
                <c:pt idx="1637">
                  <c:v>753.74</c:v>
                </c:pt>
                <c:pt idx="1638">
                  <c:v>754.05</c:v>
                </c:pt>
                <c:pt idx="1639">
                  <c:v>754.37</c:v>
                </c:pt>
                <c:pt idx="1640">
                  <c:v>754.69</c:v>
                </c:pt>
                <c:pt idx="1641">
                  <c:v>755</c:v>
                </c:pt>
                <c:pt idx="1642">
                  <c:v>755.32</c:v>
                </c:pt>
                <c:pt idx="1643">
                  <c:v>755.64</c:v>
                </c:pt>
                <c:pt idx="1644">
                  <c:v>755.95</c:v>
                </c:pt>
                <c:pt idx="1645">
                  <c:v>756.27</c:v>
                </c:pt>
                <c:pt idx="1646">
                  <c:v>756.58</c:v>
                </c:pt>
                <c:pt idx="1647">
                  <c:v>756.9</c:v>
                </c:pt>
                <c:pt idx="1648">
                  <c:v>757.21</c:v>
                </c:pt>
                <c:pt idx="1649">
                  <c:v>757.53</c:v>
                </c:pt>
                <c:pt idx="1650">
                  <c:v>757.85</c:v>
                </c:pt>
                <c:pt idx="1651">
                  <c:v>758.16</c:v>
                </c:pt>
                <c:pt idx="1652">
                  <c:v>758.48</c:v>
                </c:pt>
                <c:pt idx="1653">
                  <c:v>758.79</c:v>
                </c:pt>
                <c:pt idx="1654">
                  <c:v>759.11</c:v>
                </c:pt>
                <c:pt idx="1655">
                  <c:v>759.42</c:v>
                </c:pt>
                <c:pt idx="1656">
                  <c:v>759.74</c:v>
                </c:pt>
                <c:pt idx="1657">
                  <c:v>760.05</c:v>
                </c:pt>
                <c:pt idx="1658">
                  <c:v>760.37</c:v>
                </c:pt>
                <c:pt idx="1659">
                  <c:v>760.69</c:v>
                </c:pt>
                <c:pt idx="1660">
                  <c:v>761</c:v>
                </c:pt>
                <c:pt idx="1661">
                  <c:v>761.32</c:v>
                </c:pt>
                <c:pt idx="1662">
                  <c:v>761.63</c:v>
                </c:pt>
                <c:pt idx="1663">
                  <c:v>761.95</c:v>
                </c:pt>
                <c:pt idx="1664">
                  <c:v>762.26</c:v>
                </c:pt>
                <c:pt idx="1665">
                  <c:v>762.58</c:v>
                </c:pt>
                <c:pt idx="1666">
                  <c:v>762.89</c:v>
                </c:pt>
                <c:pt idx="1667">
                  <c:v>763.21</c:v>
                </c:pt>
                <c:pt idx="1668">
                  <c:v>763.52</c:v>
                </c:pt>
                <c:pt idx="1669">
                  <c:v>763.83</c:v>
                </c:pt>
                <c:pt idx="1670">
                  <c:v>764.15</c:v>
                </c:pt>
                <c:pt idx="1671">
                  <c:v>764.46</c:v>
                </c:pt>
                <c:pt idx="1672">
                  <c:v>764.78</c:v>
                </c:pt>
                <c:pt idx="1673">
                  <c:v>765.09</c:v>
                </c:pt>
                <c:pt idx="1674">
                  <c:v>765.41</c:v>
                </c:pt>
                <c:pt idx="1675">
                  <c:v>765.72</c:v>
                </c:pt>
                <c:pt idx="1676">
                  <c:v>766.04</c:v>
                </c:pt>
                <c:pt idx="1677">
                  <c:v>766.35</c:v>
                </c:pt>
                <c:pt idx="1678">
                  <c:v>766.67</c:v>
                </c:pt>
                <c:pt idx="1679">
                  <c:v>766.98</c:v>
                </c:pt>
                <c:pt idx="1680">
                  <c:v>767.29</c:v>
                </c:pt>
                <c:pt idx="1681">
                  <c:v>767.61</c:v>
                </c:pt>
                <c:pt idx="1682">
                  <c:v>767.92</c:v>
                </c:pt>
                <c:pt idx="1683">
                  <c:v>768.24</c:v>
                </c:pt>
                <c:pt idx="1684">
                  <c:v>768.55</c:v>
                </c:pt>
                <c:pt idx="1685">
                  <c:v>768.86</c:v>
                </c:pt>
                <c:pt idx="1686">
                  <c:v>769.18</c:v>
                </c:pt>
                <c:pt idx="1687">
                  <c:v>769.49</c:v>
                </c:pt>
                <c:pt idx="1688">
                  <c:v>769.81</c:v>
                </c:pt>
                <c:pt idx="1689">
                  <c:v>770.12</c:v>
                </c:pt>
                <c:pt idx="1690">
                  <c:v>770.43</c:v>
                </c:pt>
                <c:pt idx="1691">
                  <c:v>770.75</c:v>
                </c:pt>
                <c:pt idx="1692">
                  <c:v>771.06</c:v>
                </c:pt>
                <c:pt idx="1693">
                  <c:v>771.37</c:v>
                </c:pt>
                <c:pt idx="1694">
                  <c:v>771.69</c:v>
                </c:pt>
                <c:pt idx="1695">
                  <c:v>772</c:v>
                </c:pt>
                <c:pt idx="1696">
                  <c:v>772.31</c:v>
                </c:pt>
                <c:pt idx="1697">
                  <c:v>772.63</c:v>
                </c:pt>
                <c:pt idx="1698">
                  <c:v>772.94</c:v>
                </c:pt>
                <c:pt idx="1699">
                  <c:v>773.25</c:v>
                </c:pt>
                <c:pt idx="1700">
                  <c:v>773.57</c:v>
                </c:pt>
                <c:pt idx="1701">
                  <c:v>773.88</c:v>
                </c:pt>
                <c:pt idx="1702">
                  <c:v>774.19</c:v>
                </c:pt>
                <c:pt idx="1703">
                  <c:v>774.51</c:v>
                </c:pt>
                <c:pt idx="1704">
                  <c:v>774.82</c:v>
                </c:pt>
                <c:pt idx="1705">
                  <c:v>775.13</c:v>
                </c:pt>
                <c:pt idx="1706">
                  <c:v>775.44</c:v>
                </c:pt>
                <c:pt idx="1707">
                  <c:v>775.76</c:v>
                </c:pt>
                <c:pt idx="1708">
                  <c:v>776.07</c:v>
                </c:pt>
                <c:pt idx="1709">
                  <c:v>776.38</c:v>
                </c:pt>
                <c:pt idx="1710">
                  <c:v>776.7</c:v>
                </c:pt>
                <c:pt idx="1711">
                  <c:v>777.01</c:v>
                </c:pt>
                <c:pt idx="1712">
                  <c:v>777.32</c:v>
                </c:pt>
                <c:pt idx="1713">
                  <c:v>777.63</c:v>
                </c:pt>
                <c:pt idx="1714">
                  <c:v>777.95</c:v>
                </c:pt>
                <c:pt idx="1715">
                  <c:v>778.26</c:v>
                </c:pt>
                <c:pt idx="1716">
                  <c:v>778.57</c:v>
                </c:pt>
                <c:pt idx="1717">
                  <c:v>778.88</c:v>
                </c:pt>
                <c:pt idx="1718">
                  <c:v>779.2</c:v>
                </c:pt>
                <c:pt idx="1719">
                  <c:v>779.51</c:v>
                </c:pt>
                <c:pt idx="1720">
                  <c:v>779.82</c:v>
                </c:pt>
                <c:pt idx="1721">
                  <c:v>780.13</c:v>
                </c:pt>
                <c:pt idx="1722">
                  <c:v>780.44</c:v>
                </c:pt>
                <c:pt idx="1723">
                  <c:v>780.76</c:v>
                </c:pt>
                <c:pt idx="1724">
                  <c:v>781.07</c:v>
                </c:pt>
                <c:pt idx="1725">
                  <c:v>781.38</c:v>
                </c:pt>
                <c:pt idx="1726">
                  <c:v>781.69</c:v>
                </c:pt>
                <c:pt idx="1727">
                  <c:v>782</c:v>
                </c:pt>
                <c:pt idx="1728">
                  <c:v>782.32</c:v>
                </c:pt>
                <c:pt idx="1729">
                  <c:v>782.63</c:v>
                </c:pt>
                <c:pt idx="1730">
                  <c:v>782.94</c:v>
                </c:pt>
                <c:pt idx="1731">
                  <c:v>783.25</c:v>
                </c:pt>
                <c:pt idx="1732">
                  <c:v>783.56</c:v>
                </c:pt>
                <c:pt idx="1733">
                  <c:v>783.87</c:v>
                </c:pt>
                <c:pt idx="1734">
                  <c:v>784.18</c:v>
                </c:pt>
                <c:pt idx="1735">
                  <c:v>784.5</c:v>
                </c:pt>
                <c:pt idx="1736">
                  <c:v>784.81</c:v>
                </c:pt>
                <c:pt idx="1737">
                  <c:v>785.12</c:v>
                </c:pt>
                <c:pt idx="1738">
                  <c:v>785.43</c:v>
                </c:pt>
                <c:pt idx="1739">
                  <c:v>785.74</c:v>
                </c:pt>
                <c:pt idx="1740">
                  <c:v>786.05</c:v>
                </c:pt>
                <c:pt idx="1741">
                  <c:v>786.36</c:v>
                </c:pt>
                <c:pt idx="1742">
                  <c:v>786.67</c:v>
                </c:pt>
                <c:pt idx="1743">
                  <c:v>786.99</c:v>
                </c:pt>
                <c:pt idx="1744">
                  <c:v>787.3</c:v>
                </c:pt>
                <c:pt idx="1745">
                  <c:v>787.61</c:v>
                </c:pt>
                <c:pt idx="1746">
                  <c:v>787.92</c:v>
                </c:pt>
                <c:pt idx="1747">
                  <c:v>788.23</c:v>
                </c:pt>
                <c:pt idx="1748">
                  <c:v>788.54</c:v>
                </c:pt>
                <c:pt idx="1749">
                  <c:v>788.85</c:v>
                </c:pt>
                <c:pt idx="1750">
                  <c:v>789.16</c:v>
                </c:pt>
                <c:pt idx="1751">
                  <c:v>789.47</c:v>
                </c:pt>
                <c:pt idx="1752">
                  <c:v>789.78</c:v>
                </c:pt>
                <c:pt idx="1753">
                  <c:v>790.09</c:v>
                </c:pt>
                <c:pt idx="1754">
                  <c:v>790.4</c:v>
                </c:pt>
                <c:pt idx="1755">
                  <c:v>790.71</c:v>
                </c:pt>
                <c:pt idx="1756">
                  <c:v>791.02</c:v>
                </c:pt>
                <c:pt idx="1757">
                  <c:v>791.33</c:v>
                </c:pt>
                <c:pt idx="1758">
                  <c:v>791.64</c:v>
                </c:pt>
                <c:pt idx="1759">
                  <c:v>791.95</c:v>
                </c:pt>
                <c:pt idx="1760">
                  <c:v>792.26</c:v>
                </c:pt>
                <c:pt idx="1761">
                  <c:v>792.57</c:v>
                </c:pt>
                <c:pt idx="1762">
                  <c:v>792.88</c:v>
                </c:pt>
                <c:pt idx="1763">
                  <c:v>793.19</c:v>
                </c:pt>
                <c:pt idx="1764">
                  <c:v>793.5</c:v>
                </c:pt>
                <c:pt idx="1765">
                  <c:v>793.81</c:v>
                </c:pt>
                <c:pt idx="1766">
                  <c:v>794.12</c:v>
                </c:pt>
                <c:pt idx="1767">
                  <c:v>794.43</c:v>
                </c:pt>
                <c:pt idx="1768">
                  <c:v>794.74</c:v>
                </c:pt>
                <c:pt idx="1769">
                  <c:v>795.05</c:v>
                </c:pt>
                <c:pt idx="1770">
                  <c:v>795.36</c:v>
                </c:pt>
                <c:pt idx="1771">
                  <c:v>795.67</c:v>
                </c:pt>
                <c:pt idx="1772">
                  <c:v>795.98</c:v>
                </c:pt>
                <c:pt idx="1773">
                  <c:v>796.29</c:v>
                </c:pt>
                <c:pt idx="1774">
                  <c:v>796.6</c:v>
                </c:pt>
                <c:pt idx="1775">
                  <c:v>796.91</c:v>
                </c:pt>
                <c:pt idx="1776">
                  <c:v>797.22</c:v>
                </c:pt>
                <c:pt idx="1777">
                  <c:v>797.53</c:v>
                </c:pt>
                <c:pt idx="1778">
                  <c:v>797.84</c:v>
                </c:pt>
                <c:pt idx="1779">
                  <c:v>798.15</c:v>
                </c:pt>
                <c:pt idx="1780">
                  <c:v>798.46</c:v>
                </c:pt>
                <c:pt idx="1781">
                  <c:v>798.76</c:v>
                </c:pt>
                <c:pt idx="1782">
                  <c:v>799.07</c:v>
                </c:pt>
                <c:pt idx="1783">
                  <c:v>799.38</c:v>
                </c:pt>
                <c:pt idx="1784">
                  <c:v>799.69</c:v>
                </c:pt>
                <c:pt idx="1785">
                  <c:v>800</c:v>
                </c:pt>
                <c:pt idx="1786">
                  <c:v>800.31</c:v>
                </c:pt>
                <c:pt idx="1787">
                  <c:v>800.62</c:v>
                </c:pt>
                <c:pt idx="1788">
                  <c:v>800.93</c:v>
                </c:pt>
                <c:pt idx="1789">
                  <c:v>801.24</c:v>
                </c:pt>
                <c:pt idx="1790">
                  <c:v>801.54</c:v>
                </c:pt>
                <c:pt idx="1791">
                  <c:v>801.85</c:v>
                </c:pt>
                <c:pt idx="1792">
                  <c:v>802.16</c:v>
                </c:pt>
                <c:pt idx="1793">
                  <c:v>802.47</c:v>
                </c:pt>
                <c:pt idx="1794">
                  <c:v>802.78</c:v>
                </c:pt>
                <c:pt idx="1795">
                  <c:v>803.09</c:v>
                </c:pt>
                <c:pt idx="1796">
                  <c:v>803.39</c:v>
                </c:pt>
                <c:pt idx="1797">
                  <c:v>803.7</c:v>
                </c:pt>
                <c:pt idx="1798">
                  <c:v>804.01</c:v>
                </c:pt>
                <c:pt idx="1799">
                  <c:v>804.32</c:v>
                </c:pt>
                <c:pt idx="1800">
                  <c:v>804.63</c:v>
                </c:pt>
                <c:pt idx="1801">
                  <c:v>804.93</c:v>
                </c:pt>
                <c:pt idx="1802">
                  <c:v>805.24</c:v>
                </c:pt>
                <c:pt idx="1803">
                  <c:v>805.55</c:v>
                </c:pt>
                <c:pt idx="1804">
                  <c:v>805.86</c:v>
                </c:pt>
                <c:pt idx="1805">
                  <c:v>806.17</c:v>
                </c:pt>
                <c:pt idx="1806">
                  <c:v>806.47</c:v>
                </c:pt>
                <c:pt idx="1807">
                  <c:v>806.78</c:v>
                </c:pt>
                <c:pt idx="1808">
                  <c:v>807.09</c:v>
                </c:pt>
                <c:pt idx="1809">
                  <c:v>807.4</c:v>
                </c:pt>
                <c:pt idx="1810">
                  <c:v>807.7</c:v>
                </c:pt>
                <c:pt idx="1811">
                  <c:v>808.01</c:v>
                </c:pt>
                <c:pt idx="1812">
                  <c:v>808.32</c:v>
                </c:pt>
                <c:pt idx="1813">
                  <c:v>808.63</c:v>
                </c:pt>
                <c:pt idx="1814">
                  <c:v>808.93</c:v>
                </c:pt>
                <c:pt idx="1815">
                  <c:v>809.24</c:v>
                </c:pt>
                <c:pt idx="1816">
                  <c:v>809.55</c:v>
                </c:pt>
                <c:pt idx="1817">
                  <c:v>809.86</c:v>
                </c:pt>
                <c:pt idx="1818">
                  <c:v>810.16</c:v>
                </c:pt>
                <c:pt idx="1819">
                  <c:v>810.47</c:v>
                </c:pt>
                <c:pt idx="1820">
                  <c:v>810.78</c:v>
                </c:pt>
                <c:pt idx="1821">
                  <c:v>811.08</c:v>
                </c:pt>
                <c:pt idx="1822">
                  <c:v>811.39</c:v>
                </c:pt>
                <c:pt idx="1823">
                  <c:v>811.7</c:v>
                </c:pt>
                <c:pt idx="1824">
                  <c:v>812</c:v>
                </c:pt>
                <c:pt idx="1825">
                  <c:v>812.31</c:v>
                </c:pt>
                <c:pt idx="1826">
                  <c:v>812.62</c:v>
                </c:pt>
                <c:pt idx="1827">
                  <c:v>812.92</c:v>
                </c:pt>
                <c:pt idx="1828">
                  <c:v>813.23</c:v>
                </c:pt>
                <c:pt idx="1829">
                  <c:v>813.54</c:v>
                </c:pt>
                <c:pt idx="1830">
                  <c:v>813.84</c:v>
                </c:pt>
                <c:pt idx="1831">
                  <c:v>814.15</c:v>
                </c:pt>
                <c:pt idx="1832">
                  <c:v>814.46</c:v>
                </c:pt>
                <c:pt idx="1833">
                  <c:v>814.76</c:v>
                </c:pt>
                <c:pt idx="1834">
                  <c:v>815.07</c:v>
                </c:pt>
                <c:pt idx="1835">
                  <c:v>815.38</c:v>
                </c:pt>
                <c:pt idx="1836">
                  <c:v>815.68</c:v>
                </c:pt>
                <c:pt idx="1837">
                  <c:v>815.99</c:v>
                </c:pt>
                <c:pt idx="1838">
                  <c:v>816.29</c:v>
                </c:pt>
                <c:pt idx="1839">
                  <c:v>816.6</c:v>
                </c:pt>
                <c:pt idx="1840">
                  <c:v>816.91</c:v>
                </c:pt>
                <c:pt idx="1841">
                  <c:v>817.21</c:v>
                </c:pt>
                <c:pt idx="1842">
                  <c:v>817.52</c:v>
                </c:pt>
                <c:pt idx="1843">
                  <c:v>817.82</c:v>
                </c:pt>
                <c:pt idx="1844">
                  <c:v>818.13</c:v>
                </c:pt>
                <c:pt idx="1845">
                  <c:v>818.43</c:v>
                </c:pt>
                <c:pt idx="1846">
                  <c:v>818.74</c:v>
                </c:pt>
                <c:pt idx="1847">
                  <c:v>819.05</c:v>
                </c:pt>
                <c:pt idx="1848">
                  <c:v>819.35</c:v>
                </c:pt>
                <c:pt idx="1849">
                  <c:v>819.66</c:v>
                </c:pt>
                <c:pt idx="1850">
                  <c:v>819.96</c:v>
                </c:pt>
                <c:pt idx="1851">
                  <c:v>820.27</c:v>
                </c:pt>
                <c:pt idx="1852">
                  <c:v>820.57</c:v>
                </c:pt>
                <c:pt idx="1853">
                  <c:v>820.88</c:v>
                </c:pt>
                <c:pt idx="1854">
                  <c:v>821.18</c:v>
                </c:pt>
                <c:pt idx="1855">
                  <c:v>821.49</c:v>
                </c:pt>
                <c:pt idx="1856">
                  <c:v>821.79</c:v>
                </c:pt>
                <c:pt idx="1857">
                  <c:v>822.1</c:v>
                </c:pt>
                <c:pt idx="1858">
                  <c:v>822.4</c:v>
                </c:pt>
                <c:pt idx="1859">
                  <c:v>822.71</c:v>
                </c:pt>
                <c:pt idx="1860">
                  <c:v>823.01</c:v>
                </c:pt>
                <c:pt idx="1861">
                  <c:v>823.32</c:v>
                </c:pt>
                <c:pt idx="1862">
                  <c:v>823.62</c:v>
                </c:pt>
                <c:pt idx="1863">
                  <c:v>823.93</c:v>
                </c:pt>
                <c:pt idx="1864">
                  <c:v>824.23</c:v>
                </c:pt>
                <c:pt idx="1865">
                  <c:v>824.54</c:v>
                </c:pt>
                <c:pt idx="1866">
                  <c:v>824.84</c:v>
                </c:pt>
                <c:pt idx="1867">
                  <c:v>825.15</c:v>
                </c:pt>
                <c:pt idx="1868">
                  <c:v>825.45</c:v>
                </c:pt>
                <c:pt idx="1869">
                  <c:v>825.76</c:v>
                </c:pt>
                <c:pt idx="1870">
                  <c:v>826.06</c:v>
                </c:pt>
                <c:pt idx="1871">
                  <c:v>826.36</c:v>
                </c:pt>
                <c:pt idx="1872">
                  <c:v>826.67</c:v>
                </c:pt>
                <c:pt idx="1873">
                  <c:v>826.97</c:v>
                </c:pt>
                <c:pt idx="1874">
                  <c:v>827.28</c:v>
                </c:pt>
                <c:pt idx="1875">
                  <c:v>827.58</c:v>
                </c:pt>
                <c:pt idx="1876">
                  <c:v>827.89</c:v>
                </c:pt>
                <c:pt idx="1877">
                  <c:v>828.19</c:v>
                </c:pt>
                <c:pt idx="1878">
                  <c:v>828.49</c:v>
                </c:pt>
                <c:pt idx="1879">
                  <c:v>828.8</c:v>
                </c:pt>
                <c:pt idx="1880">
                  <c:v>829.1</c:v>
                </c:pt>
                <c:pt idx="1881">
                  <c:v>829.4</c:v>
                </c:pt>
                <c:pt idx="1882">
                  <c:v>829.71</c:v>
                </c:pt>
                <c:pt idx="1883">
                  <c:v>830.01</c:v>
                </c:pt>
                <c:pt idx="1884">
                  <c:v>830.32</c:v>
                </c:pt>
                <c:pt idx="1885">
                  <c:v>830.62</c:v>
                </c:pt>
                <c:pt idx="1886">
                  <c:v>830.92</c:v>
                </c:pt>
                <c:pt idx="1887">
                  <c:v>831.23</c:v>
                </c:pt>
                <c:pt idx="1888">
                  <c:v>831.53</c:v>
                </c:pt>
                <c:pt idx="1889">
                  <c:v>831.83</c:v>
                </c:pt>
                <c:pt idx="1890">
                  <c:v>832.14</c:v>
                </c:pt>
                <c:pt idx="1891">
                  <c:v>832.44</c:v>
                </c:pt>
                <c:pt idx="1892">
                  <c:v>832.74</c:v>
                </c:pt>
                <c:pt idx="1893">
                  <c:v>833.05</c:v>
                </c:pt>
                <c:pt idx="1894">
                  <c:v>833.35</c:v>
                </c:pt>
                <c:pt idx="1895">
                  <c:v>833.65</c:v>
                </c:pt>
                <c:pt idx="1896">
                  <c:v>833.96</c:v>
                </c:pt>
                <c:pt idx="1897">
                  <c:v>834.26</c:v>
                </c:pt>
                <c:pt idx="1898">
                  <c:v>834.56</c:v>
                </c:pt>
                <c:pt idx="1899">
                  <c:v>834.86</c:v>
                </c:pt>
                <c:pt idx="1900">
                  <c:v>835.17</c:v>
                </c:pt>
                <c:pt idx="1901">
                  <c:v>835.47</c:v>
                </c:pt>
                <c:pt idx="1902">
                  <c:v>835.77</c:v>
                </c:pt>
                <c:pt idx="1903">
                  <c:v>836.07</c:v>
                </c:pt>
                <c:pt idx="1904">
                  <c:v>836.38</c:v>
                </c:pt>
                <c:pt idx="1905">
                  <c:v>836.68</c:v>
                </c:pt>
                <c:pt idx="1906">
                  <c:v>836.98</c:v>
                </c:pt>
                <c:pt idx="1907">
                  <c:v>837.28</c:v>
                </c:pt>
                <c:pt idx="1908">
                  <c:v>837.59</c:v>
                </c:pt>
                <c:pt idx="1909">
                  <c:v>837.89</c:v>
                </c:pt>
                <c:pt idx="1910">
                  <c:v>838.19</c:v>
                </c:pt>
                <c:pt idx="1911">
                  <c:v>838.49</c:v>
                </c:pt>
                <c:pt idx="1912">
                  <c:v>838.8</c:v>
                </c:pt>
                <c:pt idx="1913">
                  <c:v>839.1</c:v>
                </c:pt>
                <c:pt idx="1914">
                  <c:v>839.4</c:v>
                </c:pt>
                <c:pt idx="1915">
                  <c:v>839.7</c:v>
                </c:pt>
                <c:pt idx="1916">
                  <c:v>840</c:v>
                </c:pt>
                <c:pt idx="1917">
                  <c:v>840.31</c:v>
                </c:pt>
                <c:pt idx="1918">
                  <c:v>840.61</c:v>
                </c:pt>
                <c:pt idx="1919">
                  <c:v>840.91</c:v>
                </c:pt>
                <c:pt idx="1920">
                  <c:v>841.21</c:v>
                </c:pt>
                <c:pt idx="1921">
                  <c:v>841.51</c:v>
                </c:pt>
                <c:pt idx="1922">
                  <c:v>841.81</c:v>
                </c:pt>
                <c:pt idx="1923">
                  <c:v>842.12</c:v>
                </c:pt>
                <c:pt idx="1924">
                  <c:v>842.42</c:v>
                </c:pt>
                <c:pt idx="1925">
                  <c:v>842.72</c:v>
                </c:pt>
                <c:pt idx="1926">
                  <c:v>843.02</c:v>
                </c:pt>
                <c:pt idx="1927">
                  <c:v>843.32</c:v>
                </c:pt>
                <c:pt idx="1928">
                  <c:v>843.62</c:v>
                </c:pt>
                <c:pt idx="1929">
                  <c:v>843.92</c:v>
                </c:pt>
                <c:pt idx="1930">
                  <c:v>844.23</c:v>
                </c:pt>
                <c:pt idx="1931">
                  <c:v>844.53</c:v>
                </c:pt>
                <c:pt idx="1932">
                  <c:v>844.83</c:v>
                </c:pt>
                <c:pt idx="1933">
                  <c:v>845.13</c:v>
                </c:pt>
                <c:pt idx="1934">
                  <c:v>845.43</c:v>
                </c:pt>
                <c:pt idx="1935">
                  <c:v>845.73</c:v>
                </c:pt>
                <c:pt idx="1936">
                  <c:v>846.03</c:v>
                </c:pt>
                <c:pt idx="1937">
                  <c:v>846.33</c:v>
                </c:pt>
                <c:pt idx="1938">
                  <c:v>846.63</c:v>
                </c:pt>
                <c:pt idx="1939">
                  <c:v>846.93</c:v>
                </c:pt>
                <c:pt idx="1940">
                  <c:v>847.23</c:v>
                </c:pt>
                <c:pt idx="1941">
                  <c:v>847.54</c:v>
                </c:pt>
                <c:pt idx="1942">
                  <c:v>847.84</c:v>
                </c:pt>
                <c:pt idx="1943">
                  <c:v>848.14</c:v>
                </c:pt>
                <c:pt idx="1944">
                  <c:v>848.44</c:v>
                </c:pt>
                <c:pt idx="1945">
                  <c:v>848.74</c:v>
                </c:pt>
                <c:pt idx="1946">
                  <c:v>849.04</c:v>
                </c:pt>
                <c:pt idx="1947">
                  <c:v>849.34</c:v>
                </c:pt>
                <c:pt idx="1948">
                  <c:v>849.64</c:v>
                </c:pt>
                <c:pt idx="1949">
                  <c:v>849.94</c:v>
                </c:pt>
                <c:pt idx="1950">
                  <c:v>850.24</c:v>
                </c:pt>
                <c:pt idx="1951">
                  <c:v>850.54</c:v>
                </c:pt>
                <c:pt idx="1952">
                  <c:v>850.84</c:v>
                </c:pt>
                <c:pt idx="1953">
                  <c:v>851.14</c:v>
                </c:pt>
                <c:pt idx="1954">
                  <c:v>851.44</c:v>
                </c:pt>
                <c:pt idx="1955">
                  <c:v>851.74</c:v>
                </c:pt>
                <c:pt idx="1956">
                  <c:v>852.04</c:v>
                </c:pt>
                <c:pt idx="1957">
                  <c:v>852.34</c:v>
                </c:pt>
                <c:pt idx="1958">
                  <c:v>852.64</c:v>
                </c:pt>
                <c:pt idx="1959">
                  <c:v>852.94</c:v>
                </c:pt>
                <c:pt idx="1960">
                  <c:v>853.24</c:v>
                </c:pt>
                <c:pt idx="1961">
                  <c:v>853.54</c:v>
                </c:pt>
                <c:pt idx="1962">
                  <c:v>853.84</c:v>
                </c:pt>
                <c:pt idx="1963">
                  <c:v>854.14</c:v>
                </c:pt>
                <c:pt idx="1964">
                  <c:v>854.43</c:v>
                </c:pt>
                <c:pt idx="1965">
                  <c:v>854.73</c:v>
                </c:pt>
                <c:pt idx="1966">
                  <c:v>855.03</c:v>
                </c:pt>
                <c:pt idx="1967">
                  <c:v>855.33</c:v>
                </c:pt>
                <c:pt idx="1968">
                  <c:v>855.63</c:v>
                </c:pt>
                <c:pt idx="1969">
                  <c:v>855.93</c:v>
                </c:pt>
                <c:pt idx="1970">
                  <c:v>856.23</c:v>
                </c:pt>
                <c:pt idx="1971">
                  <c:v>856.53</c:v>
                </c:pt>
                <c:pt idx="1972">
                  <c:v>856.83</c:v>
                </c:pt>
                <c:pt idx="1973">
                  <c:v>857.13</c:v>
                </c:pt>
                <c:pt idx="1974">
                  <c:v>857.43</c:v>
                </c:pt>
                <c:pt idx="1975">
                  <c:v>857.72</c:v>
                </c:pt>
                <c:pt idx="1976">
                  <c:v>858.02</c:v>
                </c:pt>
                <c:pt idx="1977">
                  <c:v>858.32</c:v>
                </c:pt>
                <c:pt idx="1978">
                  <c:v>858.62</c:v>
                </c:pt>
                <c:pt idx="1979">
                  <c:v>858.92</c:v>
                </c:pt>
                <c:pt idx="1980">
                  <c:v>859.22</c:v>
                </c:pt>
                <c:pt idx="1981">
                  <c:v>859.52</c:v>
                </c:pt>
                <c:pt idx="1982">
                  <c:v>859.81</c:v>
                </c:pt>
                <c:pt idx="1983">
                  <c:v>860.11</c:v>
                </c:pt>
                <c:pt idx="1984">
                  <c:v>860.41</c:v>
                </c:pt>
                <c:pt idx="1985">
                  <c:v>860.71</c:v>
                </c:pt>
                <c:pt idx="1986">
                  <c:v>861.01</c:v>
                </c:pt>
                <c:pt idx="1987">
                  <c:v>861.31</c:v>
                </c:pt>
                <c:pt idx="1988">
                  <c:v>861.6</c:v>
                </c:pt>
                <c:pt idx="1989">
                  <c:v>861.9</c:v>
                </c:pt>
                <c:pt idx="1990">
                  <c:v>862.2</c:v>
                </c:pt>
                <c:pt idx="1991">
                  <c:v>862.5</c:v>
                </c:pt>
                <c:pt idx="1992">
                  <c:v>862.79</c:v>
                </c:pt>
                <c:pt idx="1993">
                  <c:v>863.09</c:v>
                </c:pt>
                <c:pt idx="1994">
                  <c:v>863.39</c:v>
                </c:pt>
                <c:pt idx="1995">
                  <c:v>863.69</c:v>
                </c:pt>
                <c:pt idx="1996">
                  <c:v>863.99</c:v>
                </c:pt>
                <c:pt idx="1997">
                  <c:v>864.28</c:v>
                </c:pt>
                <c:pt idx="1998">
                  <c:v>864.58</c:v>
                </c:pt>
                <c:pt idx="1999">
                  <c:v>864.88</c:v>
                </c:pt>
                <c:pt idx="2000">
                  <c:v>865.18</c:v>
                </c:pt>
                <c:pt idx="2001">
                  <c:v>865.47</c:v>
                </c:pt>
                <c:pt idx="2002">
                  <c:v>865.77</c:v>
                </c:pt>
                <c:pt idx="2003">
                  <c:v>866.07</c:v>
                </c:pt>
                <c:pt idx="2004">
                  <c:v>866.36</c:v>
                </c:pt>
                <c:pt idx="2005">
                  <c:v>866.66</c:v>
                </c:pt>
                <c:pt idx="2006">
                  <c:v>866.96</c:v>
                </c:pt>
                <c:pt idx="2007">
                  <c:v>867.26</c:v>
                </c:pt>
                <c:pt idx="2008">
                  <c:v>867.55</c:v>
                </c:pt>
                <c:pt idx="2009">
                  <c:v>867.85</c:v>
                </c:pt>
                <c:pt idx="2010">
                  <c:v>868.15</c:v>
                </c:pt>
                <c:pt idx="2011">
                  <c:v>868.44</c:v>
                </c:pt>
                <c:pt idx="2012">
                  <c:v>868.74</c:v>
                </c:pt>
                <c:pt idx="2013">
                  <c:v>869.04</c:v>
                </c:pt>
                <c:pt idx="2014">
                  <c:v>869.33</c:v>
                </c:pt>
                <c:pt idx="2015">
                  <c:v>869.63</c:v>
                </c:pt>
                <c:pt idx="2016">
                  <c:v>869.93</c:v>
                </c:pt>
                <c:pt idx="2017">
                  <c:v>870.22</c:v>
                </c:pt>
                <c:pt idx="2018">
                  <c:v>870.52</c:v>
                </c:pt>
                <c:pt idx="2019">
                  <c:v>870.82</c:v>
                </c:pt>
                <c:pt idx="2020">
                  <c:v>871.11</c:v>
                </c:pt>
                <c:pt idx="2021">
                  <c:v>871.41</c:v>
                </c:pt>
                <c:pt idx="2022">
                  <c:v>871.71</c:v>
                </c:pt>
                <c:pt idx="2023">
                  <c:v>872</c:v>
                </c:pt>
                <c:pt idx="2024">
                  <c:v>872.3</c:v>
                </c:pt>
                <c:pt idx="2025">
                  <c:v>872.59</c:v>
                </c:pt>
                <c:pt idx="2026">
                  <c:v>872.89</c:v>
                </c:pt>
                <c:pt idx="2027">
                  <c:v>873.19</c:v>
                </c:pt>
                <c:pt idx="2028">
                  <c:v>873.48</c:v>
                </c:pt>
                <c:pt idx="2029">
                  <c:v>873.78</c:v>
                </c:pt>
                <c:pt idx="2030">
                  <c:v>874.07</c:v>
                </c:pt>
                <c:pt idx="2031">
                  <c:v>874.37</c:v>
                </c:pt>
                <c:pt idx="2032">
                  <c:v>874.66</c:v>
                </c:pt>
                <c:pt idx="2033">
                  <c:v>874.96</c:v>
                </c:pt>
                <c:pt idx="2034">
                  <c:v>875.26</c:v>
                </c:pt>
                <c:pt idx="2035">
                  <c:v>875.55</c:v>
                </c:pt>
                <c:pt idx="2036">
                  <c:v>875.85</c:v>
                </c:pt>
                <c:pt idx="2037">
                  <c:v>876.14</c:v>
                </c:pt>
                <c:pt idx="2038">
                  <c:v>876.44</c:v>
                </c:pt>
                <c:pt idx="2039">
                  <c:v>876.73</c:v>
                </c:pt>
                <c:pt idx="2040">
                  <c:v>877.03</c:v>
                </c:pt>
                <c:pt idx="2041">
                  <c:v>877.32</c:v>
                </c:pt>
                <c:pt idx="2042">
                  <c:v>877.62</c:v>
                </c:pt>
                <c:pt idx="2043">
                  <c:v>877.91</c:v>
                </c:pt>
                <c:pt idx="2044">
                  <c:v>878.21</c:v>
                </c:pt>
                <c:pt idx="2045">
                  <c:v>878.5</c:v>
                </c:pt>
                <c:pt idx="2046">
                  <c:v>878.8</c:v>
                </c:pt>
                <c:pt idx="2047">
                  <c:v>879.09</c:v>
                </c:pt>
              </c:numCache>
            </c:numRef>
          </c:xVal>
          <c:yVal>
            <c:numRef>
              <c:f>'Flame Background Spectra'!$B$6:$B$2053</c:f>
              <c:numCache>
                <c:formatCode>General</c:formatCode>
                <c:ptCount val="2048"/>
                <c:pt idx="0">
                  <c:v>0</c:v>
                </c:pt>
                <c:pt idx="1">
                  <c:v>0</c:v>
                </c:pt>
                <c:pt idx="2">
                  <c:v>-8.8409999999999993</c:v>
                </c:pt>
                <c:pt idx="3">
                  <c:v>-9.7750000000000004</c:v>
                </c:pt>
                <c:pt idx="4">
                  <c:v>-6.8410000000000002</c:v>
                </c:pt>
                <c:pt idx="5">
                  <c:v>5.2249999999999996</c:v>
                </c:pt>
                <c:pt idx="6">
                  <c:v>20.158999999999999</c:v>
                </c:pt>
                <c:pt idx="7">
                  <c:v>3.7250000000000001</c:v>
                </c:pt>
                <c:pt idx="8">
                  <c:v>6.1589999999999998</c:v>
                </c:pt>
                <c:pt idx="9">
                  <c:v>7.2249999999999996</c:v>
                </c:pt>
                <c:pt idx="10">
                  <c:v>3.6589999999999998</c:v>
                </c:pt>
                <c:pt idx="11">
                  <c:v>2.2250000000000001</c:v>
                </c:pt>
                <c:pt idx="12">
                  <c:v>2.6589999999999998</c:v>
                </c:pt>
                <c:pt idx="13">
                  <c:v>2.2250000000000001</c:v>
                </c:pt>
                <c:pt idx="14">
                  <c:v>2.6589999999999998</c:v>
                </c:pt>
                <c:pt idx="15">
                  <c:v>-3.7749999999999999</c:v>
                </c:pt>
                <c:pt idx="16">
                  <c:v>-1.841</c:v>
                </c:pt>
                <c:pt idx="17">
                  <c:v>-1.7749999999999999</c:v>
                </c:pt>
                <c:pt idx="18">
                  <c:v>3.6589999999999998</c:v>
                </c:pt>
                <c:pt idx="19">
                  <c:v>1.2250000000000001</c:v>
                </c:pt>
                <c:pt idx="20">
                  <c:v>1.159</c:v>
                </c:pt>
                <c:pt idx="21">
                  <c:v>0.22500000000000001</c:v>
                </c:pt>
                <c:pt idx="22">
                  <c:v>3.1589999999999998</c:v>
                </c:pt>
                <c:pt idx="23">
                  <c:v>5.2249999999999996</c:v>
                </c:pt>
                <c:pt idx="24">
                  <c:v>6.6589999999999998</c:v>
                </c:pt>
                <c:pt idx="25">
                  <c:v>0.22500000000000001</c:v>
                </c:pt>
                <c:pt idx="26">
                  <c:v>11.659000000000001</c:v>
                </c:pt>
                <c:pt idx="27">
                  <c:v>6.2249999999999996</c:v>
                </c:pt>
                <c:pt idx="28">
                  <c:v>5.1589999999999998</c:v>
                </c:pt>
                <c:pt idx="29">
                  <c:v>3.2250000000000001</c:v>
                </c:pt>
                <c:pt idx="30">
                  <c:v>4.1589999999999998</c:v>
                </c:pt>
                <c:pt idx="31">
                  <c:v>12.725</c:v>
                </c:pt>
                <c:pt idx="32">
                  <c:v>11.659000000000001</c:v>
                </c:pt>
                <c:pt idx="33">
                  <c:v>4.7249999999999996</c:v>
                </c:pt>
                <c:pt idx="34">
                  <c:v>9.6590000000000007</c:v>
                </c:pt>
                <c:pt idx="35">
                  <c:v>11.725</c:v>
                </c:pt>
                <c:pt idx="36">
                  <c:v>10.159000000000001</c:v>
                </c:pt>
                <c:pt idx="37">
                  <c:v>4.7249999999999996</c:v>
                </c:pt>
                <c:pt idx="38">
                  <c:v>8.1590000000000007</c:v>
                </c:pt>
                <c:pt idx="39">
                  <c:v>5.7249999999999996</c:v>
                </c:pt>
                <c:pt idx="40">
                  <c:v>9.1590000000000007</c:v>
                </c:pt>
                <c:pt idx="41">
                  <c:v>4.7249999999999996</c:v>
                </c:pt>
                <c:pt idx="42">
                  <c:v>5.6589999999999998</c:v>
                </c:pt>
                <c:pt idx="43">
                  <c:v>5.7249999999999996</c:v>
                </c:pt>
                <c:pt idx="44">
                  <c:v>10.159000000000001</c:v>
                </c:pt>
                <c:pt idx="45">
                  <c:v>5.2249999999999996</c:v>
                </c:pt>
                <c:pt idx="46">
                  <c:v>6.6589999999999998</c:v>
                </c:pt>
                <c:pt idx="47">
                  <c:v>6.2249999999999996</c:v>
                </c:pt>
                <c:pt idx="48">
                  <c:v>6.6589999999999998</c:v>
                </c:pt>
                <c:pt idx="49">
                  <c:v>2.7250000000000001</c:v>
                </c:pt>
                <c:pt idx="50">
                  <c:v>2.1589999999999998</c:v>
                </c:pt>
                <c:pt idx="51">
                  <c:v>7.2249999999999996</c:v>
                </c:pt>
                <c:pt idx="52">
                  <c:v>7.1589999999999998</c:v>
                </c:pt>
                <c:pt idx="53">
                  <c:v>4.2249999999999996</c:v>
                </c:pt>
                <c:pt idx="54">
                  <c:v>37.658999999999999</c:v>
                </c:pt>
                <c:pt idx="55">
                  <c:v>11.725</c:v>
                </c:pt>
                <c:pt idx="56">
                  <c:v>11.159000000000001</c:v>
                </c:pt>
                <c:pt idx="57">
                  <c:v>4.2249999999999996</c:v>
                </c:pt>
                <c:pt idx="58">
                  <c:v>4.1589999999999998</c:v>
                </c:pt>
                <c:pt idx="59">
                  <c:v>2.7250000000000001</c:v>
                </c:pt>
                <c:pt idx="60">
                  <c:v>7.6589999999999998</c:v>
                </c:pt>
                <c:pt idx="61">
                  <c:v>9.7249999999999996</c:v>
                </c:pt>
                <c:pt idx="62">
                  <c:v>9.6590000000000007</c:v>
                </c:pt>
                <c:pt idx="63">
                  <c:v>7.2249999999999996</c:v>
                </c:pt>
                <c:pt idx="64">
                  <c:v>8.6590000000000007</c:v>
                </c:pt>
                <c:pt idx="65">
                  <c:v>4.2249999999999996</c:v>
                </c:pt>
                <c:pt idx="66">
                  <c:v>8.1590000000000007</c:v>
                </c:pt>
                <c:pt idx="67">
                  <c:v>5.7249999999999996</c:v>
                </c:pt>
                <c:pt idx="68">
                  <c:v>8.1590000000000007</c:v>
                </c:pt>
                <c:pt idx="69">
                  <c:v>3.7250000000000001</c:v>
                </c:pt>
                <c:pt idx="70">
                  <c:v>19.658999999999999</c:v>
                </c:pt>
                <c:pt idx="71">
                  <c:v>8.7249999999999996</c:v>
                </c:pt>
                <c:pt idx="72">
                  <c:v>6.6589999999999998</c:v>
                </c:pt>
                <c:pt idx="73">
                  <c:v>3.2250000000000001</c:v>
                </c:pt>
                <c:pt idx="74">
                  <c:v>7.6589999999999998</c:v>
                </c:pt>
                <c:pt idx="75">
                  <c:v>5.7249999999999996</c:v>
                </c:pt>
                <c:pt idx="76">
                  <c:v>10.159000000000001</c:v>
                </c:pt>
                <c:pt idx="77">
                  <c:v>5.7249999999999996</c:v>
                </c:pt>
                <c:pt idx="78">
                  <c:v>8.1590000000000007</c:v>
                </c:pt>
                <c:pt idx="79">
                  <c:v>4.7249999999999996</c:v>
                </c:pt>
                <c:pt idx="80">
                  <c:v>9.6590000000000007</c:v>
                </c:pt>
                <c:pt idx="81">
                  <c:v>3.7250000000000001</c:v>
                </c:pt>
                <c:pt idx="82">
                  <c:v>9.1590000000000007</c:v>
                </c:pt>
                <c:pt idx="83">
                  <c:v>7.7249999999999996</c:v>
                </c:pt>
                <c:pt idx="84">
                  <c:v>8.6590000000000007</c:v>
                </c:pt>
                <c:pt idx="85">
                  <c:v>5.7249999999999996</c:v>
                </c:pt>
                <c:pt idx="86">
                  <c:v>7.1589999999999998</c:v>
                </c:pt>
                <c:pt idx="87">
                  <c:v>3.7250000000000001</c:v>
                </c:pt>
                <c:pt idx="88">
                  <c:v>6.6589999999999998</c:v>
                </c:pt>
                <c:pt idx="89">
                  <c:v>5.2249999999999996</c:v>
                </c:pt>
                <c:pt idx="90">
                  <c:v>7.6589999999999998</c:v>
                </c:pt>
                <c:pt idx="91">
                  <c:v>6.7249999999999996</c:v>
                </c:pt>
                <c:pt idx="92">
                  <c:v>10.159000000000001</c:v>
                </c:pt>
                <c:pt idx="93">
                  <c:v>7.2249999999999996</c:v>
                </c:pt>
                <c:pt idx="94">
                  <c:v>9.1590000000000007</c:v>
                </c:pt>
                <c:pt idx="95">
                  <c:v>6.2249999999999996</c:v>
                </c:pt>
                <c:pt idx="96">
                  <c:v>6.1589999999999998</c:v>
                </c:pt>
                <c:pt idx="97">
                  <c:v>3.7250000000000001</c:v>
                </c:pt>
                <c:pt idx="98">
                  <c:v>10.159000000000001</c:v>
                </c:pt>
                <c:pt idx="99">
                  <c:v>10.225</c:v>
                </c:pt>
                <c:pt idx="100">
                  <c:v>8.6590000000000007</c:v>
                </c:pt>
                <c:pt idx="101">
                  <c:v>3.7250000000000001</c:v>
                </c:pt>
                <c:pt idx="102">
                  <c:v>9.6590000000000007</c:v>
                </c:pt>
                <c:pt idx="103">
                  <c:v>8.7249999999999996</c:v>
                </c:pt>
                <c:pt idx="104">
                  <c:v>8.6590000000000007</c:v>
                </c:pt>
                <c:pt idx="105">
                  <c:v>12.225</c:v>
                </c:pt>
                <c:pt idx="106">
                  <c:v>10.159000000000001</c:v>
                </c:pt>
                <c:pt idx="107">
                  <c:v>7.2249999999999996</c:v>
                </c:pt>
                <c:pt idx="108">
                  <c:v>6.1589999999999998</c:v>
                </c:pt>
                <c:pt idx="109">
                  <c:v>2.7250000000000001</c:v>
                </c:pt>
                <c:pt idx="110">
                  <c:v>7.1589999999999998</c:v>
                </c:pt>
                <c:pt idx="111">
                  <c:v>3.2250000000000001</c:v>
                </c:pt>
                <c:pt idx="112">
                  <c:v>7.1589999999999998</c:v>
                </c:pt>
                <c:pt idx="113">
                  <c:v>5.7249999999999996</c:v>
                </c:pt>
                <c:pt idx="114">
                  <c:v>7.6589999999999998</c:v>
                </c:pt>
                <c:pt idx="115">
                  <c:v>2.2250000000000001</c:v>
                </c:pt>
                <c:pt idx="116">
                  <c:v>8.1590000000000007</c:v>
                </c:pt>
                <c:pt idx="117">
                  <c:v>4.7249999999999996</c:v>
                </c:pt>
                <c:pt idx="118">
                  <c:v>7.6589999999999998</c:v>
                </c:pt>
                <c:pt idx="119">
                  <c:v>4.7249999999999996</c:v>
                </c:pt>
                <c:pt idx="120">
                  <c:v>18.158999999999999</c:v>
                </c:pt>
                <c:pt idx="121">
                  <c:v>8.7249999999999996</c:v>
                </c:pt>
                <c:pt idx="122">
                  <c:v>12.659000000000001</c:v>
                </c:pt>
                <c:pt idx="123">
                  <c:v>4.7249999999999996</c:v>
                </c:pt>
                <c:pt idx="124">
                  <c:v>9.6590000000000007</c:v>
                </c:pt>
                <c:pt idx="125">
                  <c:v>9.7249999999999996</c:v>
                </c:pt>
                <c:pt idx="126">
                  <c:v>9.6590000000000007</c:v>
                </c:pt>
                <c:pt idx="127">
                  <c:v>7.7249999999999996</c:v>
                </c:pt>
                <c:pt idx="128">
                  <c:v>10.159000000000001</c:v>
                </c:pt>
                <c:pt idx="129">
                  <c:v>23.725000000000001</c:v>
                </c:pt>
                <c:pt idx="130">
                  <c:v>16.158999999999999</c:v>
                </c:pt>
                <c:pt idx="131">
                  <c:v>5.2249999999999996</c:v>
                </c:pt>
                <c:pt idx="132">
                  <c:v>16.658999999999999</c:v>
                </c:pt>
                <c:pt idx="133">
                  <c:v>12.225</c:v>
                </c:pt>
                <c:pt idx="134">
                  <c:v>7.6589999999999998</c:v>
                </c:pt>
                <c:pt idx="135">
                  <c:v>7.7249999999999996</c:v>
                </c:pt>
                <c:pt idx="136">
                  <c:v>9.1590000000000007</c:v>
                </c:pt>
                <c:pt idx="137">
                  <c:v>5.2249999999999996</c:v>
                </c:pt>
                <c:pt idx="138">
                  <c:v>6.6589999999999998</c:v>
                </c:pt>
                <c:pt idx="139">
                  <c:v>10.725</c:v>
                </c:pt>
                <c:pt idx="140">
                  <c:v>8.6590000000000007</c:v>
                </c:pt>
                <c:pt idx="141">
                  <c:v>6.2249999999999996</c:v>
                </c:pt>
                <c:pt idx="142">
                  <c:v>10.659000000000001</c:v>
                </c:pt>
                <c:pt idx="143">
                  <c:v>9.2249999999999996</c:v>
                </c:pt>
                <c:pt idx="144">
                  <c:v>11.659000000000001</c:v>
                </c:pt>
                <c:pt idx="145">
                  <c:v>5.7249999999999996</c:v>
                </c:pt>
                <c:pt idx="146">
                  <c:v>10.159000000000001</c:v>
                </c:pt>
                <c:pt idx="147">
                  <c:v>13.225</c:v>
                </c:pt>
                <c:pt idx="148">
                  <c:v>13.159000000000001</c:v>
                </c:pt>
                <c:pt idx="149">
                  <c:v>12.225</c:v>
                </c:pt>
                <c:pt idx="150">
                  <c:v>12.659000000000001</c:v>
                </c:pt>
                <c:pt idx="151">
                  <c:v>9.7249999999999996</c:v>
                </c:pt>
                <c:pt idx="152">
                  <c:v>11.659000000000001</c:v>
                </c:pt>
                <c:pt idx="153">
                  <c:v>11.225</c:v>
                </c:pt>
                <c:pt idx="154">
                  <c:v>11.659000000000001</c:v>
                </c:pt>
                <c:pt idx="155">
                  <c:v>11.225</c:v>
                </c:pt>
                <c:pt idx="156">
                  <c:v>13.159000000000001</c:v>
                </c:pt>
                <c:pt idx="157">
                  <c:v>12.225</c:v>
                </c:pt>
                <c:pt idx="158">
                  <c:v>16.658999999999999</c:v>
                </c:pt>
                <c:pt idx="159">
                  <c:v>10.725</c:v>
                </c:pt>
                <c:pt idx="160">
                  <c:v>23.158999999999999</c:v>
                </c:pt>
                <c:pt idx="161">
                  <c:v>13.725</c:v>
                </c:pt>
                <c:pt idx="162">
                  <c:v>16.158999999999999</c:v>
                </c:pt>
                <c:pt idx="163">
                  <c:v>38.725000000000001</c:v>
                </c:pt>
                <c:pt idx="164">
                  <c:v>25.158999999999999</c:v>
                </c:pt>
                <c:pt idx="165">
                  <c:v>9.7249999999999996</c:v>
                </c:pt>
                <c:pt idx="166">
                  <c:v>17.158999999999999</c:v>
                </c:pt>
                <c:pt idx="167">
                  <c:v>14.225</c:v>
                </c:pt>
                <c:pt idx="168">
                  <c:v>11.159000000000001</c:v>
                </c:pt>
                <c:pt idx="169">
                  <c:v>10.725</c:v>
                </c:pt>
                <c:pt idx="170">
                  <c:v>15.659000000000001</c:v>
                </c:pt>
                <c:pt idx="171">
                  <c:v>9.7249999999999996</c:v>
                </c:pt>
                <c:pt idx="172">
                  <c:v>13.659000000000001</c:v>
                </c:pt>
                <c:pt idx="173">
                  <c:v>16.725000000000001</c:v>
                </c:pt>
                <c:pt idx="174">
                  <c:v>19.158999999999999</c:v>
                </c:pt>
                <c:pt idx="175">
                  <c:v>15.725</c:v>
                </c:pt>
                <c:pt idx="176">
                  <c:v>18.158999999999999</c:v>
                </c:pt>
                <c:pt idx="177">
                  <c:v>16.225000000000001</c:v>
                </c:pt>
                <c:pt idx="178">
                  <c:v>19.158999999999999</c:v>
                </c:pt>
                <c:pt idx="179">
                  <c:v>17.725000000000001</c:v>
                </c:pt>
                <c:pt idx="180">
                  <c:v>19.158999999999999</c:v>
                </c:pt>
                <c:pt idx="181">
                  <c:v>17.225000000000001</c:v>
                </c:pt>
                <c:pt idx="182">
                  <c:v>20.158999999999999</c:v>
                </c:pt>
                <c:pt idx="183">
                  <c:v>15.225</c:v>
                </c:pt>
                <c:pt idx="184">
                  <c:v>20.158999999999999</c:v>
                </c:pt>
                <c:pt idx="185">
                  <c:v>15.725</c:v>
                </c:pt>
                <c:pt idx="186">
                  <c:v>30.658999999999999</c:v>
                </c:pt>
                <c:pt idx="187">
                  <c:v>27.225000000000001</c:v>
                </c:pt>
                <c:pt idx="188">
                  <c:v>25.658999999999999</c:v>
                </c:pt>
                <c:pt idx="189">
                  <c:v>18.225000000000001</c:v>
                </c:pt>
                <c:pt idx="190">
                  <c:v>19.658999999999999</c:v>
                </c:pt>
                <c:pt idx="191">
                  <c:v>20.725000000000001</c:v>
                </c:pt>
                <c:pt idx="192">
                  <c:v>23.658999999999999</c:v>
                </c:pt>
                <c:pt idx="193">
                  <c:v>20.725000000000001</c:v>
                </c:pt>
                <c:pt idx="194">
                  <c:v>21.158999999999999</c:v>
                </c:pt>
                <c:pt idx="195">
                  <c:v>17.225000000000001</c:v>
                </c:pt>
                <c:pt idx="196">
                  <c:v>25.658999999999999</c:v>
                </c:pt>
                <c:pt idx="197">
                  <c:v>22.225000000000001</c:v>
                </c:pt>
                <c:pt idx="198">
                  <c:v>25.158999999999999</c:v>
                </c:pt>
                <c:pt idx="199">
                  <c:v>21.725000000000001</c:v>
                </c:pt>
                <c:pt idx="200">
                  <c:v>25.658999999999999</c:v>
                </c:pt>
                <c:pt idx="201">
                  <c:v>24.225000000000001</c:v>
                </c:pt>
                <c:pt idx="202">
                  <c:v>24.658999999999999</c:v>
                </c:pt>
                <c:pt idx="203">
                  <c:v>25.725000000000001</c:v>
                </c:pt>
                <c:pt idx="204">
                  <c:v>29.658999999999999</c:v>
                </c:pt>
                <c:pt idx="205">
                  <c:v>29.725000000000001</c:v>
                </c:pt>
                <c:pt idx="206">
                  <c:v>31.158999999999999</c:v>
                </c:pt>
                <c:pt idx="207">
                  <c:v>24.725000000000001</c:v>
                </c:pt>
                <c:pt idx="208">
                  <c:v>31.658999999999999</c:v>
                </c:pt>
                <c:pt idx="209">
                  <c:v>29.225000000000001</c:v>
                </c:pt>
                <c:pt idx="210">
                  <c:v>26.158999999999999</c:v>
                </c:pt>
                <c:pt idx="211">
                  <c:v>32.225000000000001</c:v>
                </c:pt>
                <c:pt idx="212">
                  <c:v>43.658999999999999</c:v>
                </c:pt>
                <c:pt idx="213">
                  <c:v>34.725000000000001</c:v>
                </c:pt>
                <c:pt idx="214">
                  <c:v>33.658999999999999</c:v>
                </c:pt>
                <c:pt idx="215">
                  <c:v>28.225000000000001</c:v>
                </c:pt>
                <c:pt idx="216">
                  <c:v>34.658999999999999</c:v>
                </c:pt>
                <c:pt idx="217">
                  <c:v>33.725000000000001</c:v>
                </c:pt>
                <c:pt idx="218">
                  <c:v>35.158999999999999</c:v>
                </c:pt>
                <c:pt idx="219">
                  <c:v>32.225000000000001</c:v>
                </c:pt>
                <c:pt idx="220">
                  <c:v>40.658999999999999</c:v>
                </c:pt>
                <c:pt idx="221">
                  <c:v>38.225000000000001</c:v>
                </c:pt>
                <c:pt idx="222">
                  <c:v>39.658999999999999</c:v>
                </c:pt>
                <c:pt idx="223">
                  <c:v>44.225000000000001</c:v>
                </c:pt>
                <c:pt idx="224">
                  <c:v>43.658999999999999</c:v>
                </c:pt>
                <c:pt idx="225">
                  <c:v>39.225000000000001</c:v>
                </c:pt>
                <c:pt idx="226">
                  <c:v>48.658999999999999</c:v>
                </c:pt>
                <c:pt idx="227">
                  <c:v>45.225000000000001</c:v>
                </c:pt>
                <c:pt idx="228">
                  <c:v>45.158999999999999</c:v>
                </c:pt>
                <c:pt idx="229">
                  <c:v>43.225000000000001</c:v>
                </c:pt>
                <c:pt idx="230">
                  <c:v>46.658999999999999</c:v>
                </c:pt>
                <c:pt idx="231">
                  <c:v>40.225000000000001</c:v>
                </c:pt>
                <c:pt idx="232">
                  <c:v>55.658999999999999</c:v>
                </c:pt>
                <c:pt idx="233">
                  <c:v>50.225000000000001</c:v>
                </c:pt>
                <c:pt idx="234">
                  <c:v>50.658999999999999</c:v>
                </c:pt>
                <c:pt idx="235">
                  <c:v>48.225000000000001</c:v>
                </c:pt>
                <c:pt idx="236">
                  <c:v>51.158999999999999</c:v>
                </c:pt>
                <c:pt idx="237">
                  <c:v>47.225000000000001</c:v>
                </c:pt>
                <c:pt idx="238">
                  <c:v>51.158999999999999</c:v>
                </c:pt>
                <c:pt idx="239">
                  <c:v>49.225000000000001</c:v>
                </c:pt>
                <c:pt idx="240">
                  <c:v>51.158999999999999</c:v>
                </c:pt>
                <c:pt idx="241">
                  <c:v>57.225000000000001</c:v>
                </c:pt>
                <c:pt idx="242">
                  <c:v>57.158999999999999</c:v>
                </c:pt>
                <c:pt idx="243">
                  <c:v>53.225000000000001</c:v>
                </c:pt>
                <c:pt idx="244">
                  <c:v>60.158999999999999</c:v>
                </c:pt>
                <c:pt idx="245">
                  <c:v>56.225000000000001</c:v>
                </c:pt>
                <c:pt idx="246">
                  <c:v>55.658999999999999</c:v>
                </c:pt>
                <c:pt idx="247">
                  <c:v>56.725000000000001</c:v>
                </c:pt>
                <c:pt idx="248">
                  <c:v>62.158999999999999</c:v>
                </c:pt>
                <c:pt idx="249">
                  <c:v>58.225000000000001</c:v>
                </c:pt>
                <c:pt idx="250">
                  <c:v>58.158999999999999</c:v>
                </c:pt>
                <c:pt idx="251">
                  <c:v>60.225000000000001</c:v>
                </c:pt>
                <c:pt idx="252">
                  <c:v>62.658999999999999</c:v>
                </c:pt>
                <c:pt idx="253">
                  <c:v>60.225000000000001</c:v>
                </c:pt>
                <c:pt idx="254">
                  <c:v>61.158999999999999</c:v>
                </c:pt>
                <c:pt idx="255">
                  <c:v>58.225000000000001</c:v>
                </c:pt>
                <c:pt idx="256">
                  <c:v>66.159000000000006</c:v>
                </c:pt>
                <c:pt idx="257">
                  <c:v>64.224999999999994</c:v>
                </c:pt>
                <c:pt idx="258">
                  <c:v>68.159000000000006</c:v>
                </c:pt>
                <c:pt idx="259">
                  <c:v>62.725000000000001</c:v>
                </c:pt>
                <c:pt idx="260">
                  <c:v>69.159000000000006</c:v>
                </c:pt>
                <c:pt idx="261">
                  <c:v>71.224999999999994</c:v>
                </c:pt>
                <c:pt idx="262">
                  <c:v>62.658999999999999</c:v>
                </c:pt>
                <c:pt idx="263">
                  <c:v>72.224999999999994</c:v>
                </c:pt>
                <c:pt idx="264">
                  <c:v>68.159000000000006</c:v>
                </c:pt>
                <c:pt idx="265">
                  <c:v>72.224999999999994</c:v>
                </c:pt>
                <c:pt idx="266">
                  <c:v>79.159000000000006</c:v>
                </c:pt>
                <c:pt idx="267">
                  <c:v>74.724999999999994</c:v>
                </c:pt>
                <c:pt idx="268">
                  <c:v>72.159000000000006</c:v>
                </c:pt>
                <c:pt idx="269">
                  <c:v>76.724999999999994</c:v>
                </c:pt>
                <c:pt idx="270">
                  <c:v>80.659000000000006</c:v>
                </c:pt>
                <c:pt idx="271">
                  <c:v>76.224999999999994</c:v>
                </c:pt>
                <c:pt idx="272">
                  <c:v>96.659000000000006</c:v>
                </c:pt>
                <c:pt idx="273">
                  <c:v>113.22499999999999</c:v>
                </c:pt>
                <c:pt idx="274">
                  <c:v>121.15900000000001</c:v>
                </c:pt>
                <c:pt idx="275">
                  <c:v>123.22499999999999</c:v>
                </c:pt>
                <c:pt idx="276">
                  <c:v>121.65900000000001</c:v>
                </c:pt>
                <c:pt idx="277">
                  <c:v>126.22499999999999</c:v>
                </c:pt>
                <c:pt idx="278">
                  <c:v>130.15899999999999</c:v>
                </c:pt>
                <c:pt idx="279">
                  <c:v>124.72499999999999</c:v>
                </c:pt>
                <c:pt idx="280">
                  <c:v>124.15900000000001</c:v>
                </c:pt>
                <c:pt idx="281">
                  <c:v>122.72499999999999</c:v>
                </c:pt>
                <c:pt idx="282">
                  <c:v>120.15900000000001</c:v>
                </c:pt>
                <c:pt idx="283">
                  <c:v>122.72499999999999</c:v>
                </c:pt>
                <c:pt idx="284">
                  <c:v>123.65900000000001</c:v>
                </c:pt>
                <c:pt idx="285">
                  <c:v>119.22499999999999</c:v>
                </c:pt>
                <c:pt idx="286">
                  <c:v>123.65900000000001</c:v>
                </c:pt>
                <c:pt idx="287">
                  <c:v>120.22499999999999</c:v>
                </c:pt>
                <c:pt idx="288">
                  <c:v>125.15900000000001</c:v>
                </c:pt>
                <c:pt idx="289">
                  <c:v>119.72499999999999</c:v>
                </c:pt>
                <c:pt idx="290">
                  <c:v>135.65899999999999</c:v>
                </c:pt>
                <c:pt idx="291">
                  <c:v>132.72499999999999</c:v>
                </c:pt>
                <c:pt idx="292">
                  <c:v>141.15899999999999</c:v>
                </c:pt>
                <c:pt idx="293">
                  <c:v>134.22499999999999</c:v>
                </c:pt>
                <c:pt idx="294">
                  <c:v>146.65899999999999</c:v>
                </c:pt>
                <c:pt idx="295">
                  <c:v>137.72499999999999</c:v>
                </c:pt>
                <c:pt idx="296">
                  <c:v>145.15899999999999</c:v>
                </c:pt>
                <c:pt idx="297">
                  <c:v>138.22499999999999</c:v>
                </c:pt>
                <c:pt idx="298">
                  <c:v>143.15899999999999</c:v>
                </c:pt>
                <c:pt idx="299">
                  <c:v>133.22499999999999</c:v>
                </c:pt>
                <c:pt idx="300">
                  <c:v>132.65899999999999</c:v>
                </c:pt>
                <c:pt idx="301">
                  <c:v>128.22499999999999</c:v>
                </c:pt>
                <c:pt idx="302">
                  <c:v>122.65900000000001</c:v>
                </c:pt>
                <c:pt idx="303">
                  <c:v>139.72499999999999</c:v>
                </c:pt>
                <c:pt idx="304">
                  <c:v>125.15900000000001</c:v>
                </c:pt>
                <c:pt idx="305">
                  <c:v>118.72499999999999</c:v>
                </c:pt>
                <c:pt idx="306">
                  <c:v>125.65900000000001</c:v>
                </c:pt>
                <c:pt idx="307">
                  <c:v>122.22499999999999</c:v>
                </c:pt>
                <c:pt idx="308">
                  <c:v>181.65899999999999</c:v>
                </c:pt>
                <c:pt idx="309">
                  <c:v>130.72499999999999</c:v>
                </c:pt>
                <c:pt idx="310">
                  <c:v>157.65899999999999</c:v>
                </c:pt>
                <c:pt idx="311">
                  <c:v>133.22499999999999</c:v>
                </c:pt>
                <c:pt idx="312">
                  <c:v>127.15900000000001</c:v>
                </c:pt>
                <c:pt idx="313">
                  <c:v>128.22499999999999</c:v>
                </c:pt>
                <c:pt idx="314">
                  <c:v>136.15899999999999</c:v>
                </c:pt>
                <c:pt idx="315">
                  <c:v>126.72499999999999</c:v>
                </c:pt>
                <c:pt idx="316">
                  <c:v>132.65899999999999</c:v>
                </c:pt>
                <c:pt idx="317">
                  <c:v>117.72499999999999</c:v>
                </c:pt>
                <c:pt idx="318">
                  <c:v>125.65900000000001</c:v>
                </c:pt>
                <c:pt idx="319">
                  <c:v>122.22499999999999</c:v>
                </c:pt>
                <c:pt idx="320">
                  <c:v>121.15900000000001</c:v>
                </c:pt>
                <c:pt idx="321">
                  <c:v>131.72499999999999</c:v>
                </c:pt>
                <c:pt idx="322">
                  <c:v>119.15900000000001</c:v>
                </c:pt>
                <c:pt idx="323">
                  <c:v>115.22499999999999</c:v>
                </c:pt>
                <c:pt idx="324">
                  <c:v>124.15900000000001</c:v>
                </c:pt>
                <c:pt idx="325">
                  <c:v>128.22499999999999</c:v>
                </c:pt>
                <c:pt idx="326">
                  <c:v>127.15900000000001</c:v>
                </c:pt>
                <c:pt idx="327">
                  <c:v>120.22499999999999</c:v>
                </c:pt>
                <c:pt idx="328">
                  <c:v>150.15899999999999</c:v>
                </c:pt>
                <c:pt idx="329">
                  <c:v>134.22499999999999</c:v>
                </c:pt>
                <c:pt idx="330">
                  <c:v>134.15899999999999</c:v>
                </c:pt>
                <c:pt idx="331">
                  <c:v>128.72499999999999</c:v>
                </c:pt>
                <c:pt idx="332">
                  <c:v>157.15899999999999</c:v>
                </c:pt>
                <c:pt idx="333">
                  <c:v>128.22499999999999</c:v>
                </c:pt>
                <c:pt idx="334">
                  <c:v>139.65899999999999</c:v>
                </c:pt>
                <c:pt idx="335">
                  <c:v>138.72499999999999</c:v>
                </c:pt>
                <c:pt idx="336">
                  <c:v>139.65899999999999</c:v>
                </c:pt>
                <c:pt idx="337">
                  <c:v>147.22499999999999</c:v>
                </c:pt>
                <c:pt idx="338">
                  <c:v>154.65899999999999</c:v>
                </c:pt>
                <c:pt idx="339">
                  <c:v>178.72499999999999</c:v>
                </c:pt>
                <c:pt idx="340">
                  <c:v>268.65899999999999</c:v>
                </c:pt>
                <c:pt idx="341">
                  <c:v>426.22500000000002</c:v>
                </c:pt>
                <c:pt idx="342">
                  <c:v>518.15899999999999</c:v>
                </c:pt>
                <c:pt idx="343">
                  <c:v>457.72500000000002</c:v>
                </c:pt>
                <c:pt idx="344">
                  <c:v>355.15899999999999</c:v>
                </c:pt>
                <c:pt idx="345">
                  <c:v>367.22500000000002</c:v>
                </c:pt>
                <c:pt idx="346">
                  <c:v>414.15899999999999</c:v>
                </c:pt>
                <c:pt idx="347">
                  <c:v>454.72500000000002</c:v>
                </c:pt>
                <c:pt idx="348">
                  <c:v>521.65899999999999</c:v>
                </c:pt>
                <c:pt idx="349">
                  <c:v>527.72500000000002</c:v>
                </c:pt>
                <c:pt idx="350">
                  <c:v>495.65899999999999</c:v>
                </c:pt>
                <c:pt idx="351">
                  <c:v>465.22500000000002</c:v>
                </c:pt>
                <c:pt idx="352">
                  <c:v>432.15899999999999</c:v>
                </c:pt>
                <c:pt idx="353">
                  <c:v>410.72500000000002</c:v>
                </c:pt>
                <c:pt idx="354">
                  <c:v>411.65899999999999</c:v>
                </c:pt>
                <c:pt idx="355">
                  <c:v>394.72500000000002</c:v>
                </c:pt>
                <c:pt idx="356">
                  <c:v>420.15899999999999</c:v>
                </c:pt>
                <c:pt idx="357">
                  <c:v>462.22500000000002</c:v>
                </c:pt>
                <c:pt idx="358">
                  <c:v>450.65899999999999</c:v>
                </c:pt>
                <c:pt idx="359">
                  <c:v>415.22500000000002</c:v>
                </c:pt>
                <c:pt idx="360">
                  <c:v>407.65899999999999</c:v>
                </c:pt>
                <c:pt idx="361">
                  <c:v>426.72500000000002</c:v>
                </c:pt>
                <c:pt idx="362">
                  <c:v>460.15899999999999</c:v>
                </c:pt>
                <c:pt idx="363">
                  <c:v>483.22500000000002</c:v>
                </c:pt>
                <c:pt idx="364">
                  <c:v>446.15899999999999</c:v>
                </c:pt>
                <c:pt idx="365">
                  <c:v>416.72500000000002</c:v>
                </c:pt>
                <c:pt idx="366">
                  <c:v>402.15899999999999</c:v>
                </c:pt>
                <c:pt idx="367">
                  <c:v>366.72500000000002</c:v>
                </c:pt>
                <c:pt idx="368">
                  <c:v>355.65899999999999</c:v>
                </c:pt>
                <c:pt idx="369">
                  <c:v>330.22500000000002</c:v>
                </c:pt>
                <c:pt idx="370">
                  <c:v>331.65899999999999</c:v>
                </c:pt>
                <c:pt idx="371">
                  <c:v>313.22500000000002</c:v>
                </c:pt>
                <c:pt idx="372">
                  <c:v>288.65899999999999</c:v>
                </c:pt>
                <c:pt idx="373">
                  <c:v>286.72500000000002</c:v>
                </c:pt>
                <c:pt idx="374">
                  <c:v>275.15899999999999</c:v>
                </c:pt>
                <c:pt idx="375">
                  <c:v>253.72499999999999</c:v>
                </c:pt>
                <c:pt idx="376">
                  <c:v>253.65899999999999</c:v>
                </c:pt>
                <c:pt idx="377">
                  <c:v>259.22500000000002</c:v>
                </c:pt>
                <c:pt idx="378">
                  <c:v>242.15899999999999</c:v>
                </c:pt>
                <c:pt idx="379">
                  <c:v>246.22499999999999</c:v>
                </c:pt>
                <c:pt idx="380">
                  <c:v>249.65899999999999</c:v>
                </c:pt>
                <c:pt idx="381">
                  <c:v>257.72500000000002</c:v>
                </c:pt>
                <c:pt idx="382">
                  <c:v>256.65899999999999</c:v>
                </c:pt>
                <c:pt idx="383">
                  <c:v>252.22499999999999</c:v>
                </c:pt>
                <c:pt idx="384">
                  <c:v>246.65899999999999</c:v>
                </c:pt>
                <c:pt idx="385">
                  <c:v>237.22499999999999</c:v>
                </c:pt>
                <c:pt idx="386">
                  <c:v>239.65899999999999</c:v>
                </c:pt>
                <c:pt idx="387">
                  <c:v>238.22499999999999</c:v>
                </c:pt>
                <c:pt idx="388">
                  <c:v>220.15899999999999</c:v>
                </c:pt>
                <c:pt idx="389">
                  <c:v>204.22499999999999</c:v>
                </c:pt>
                <c:pt idx="390">
                  <c:v>207.15899999999999</c:v>
                </c:pt>
                <c:pt idx="391">
                  <c:v>191.22499999999999</c:v>
                </c:pt>
                <c:pt idx="392">
                  <c:v>203.15899999999999</c:v>
                </c:pt>
                <c:pt idx="393">
                  <c:v>196.22499999999999</c:v>
                </c:pt>
                <c:pt idx="394">
                  <c:v>200.15899999999999</c:v>
                </c:pt>
                <c:pt idx="395">
                  <c:v>189.22499999999999</c:v>
                </c:pt>
                <c:pt idx="396">
                  <c:v>186.65899999999999</c:v>
                </c:pt>
                <c:pt idx="397">
                  <c:v>173.72499999999999</c:v>
                </c:pt>
                <c:pt idx="398">
                  <c:v>197.15899999999999</c:v>
                </c:pt>
                <c:pt idx="399">
                  <c:v>182.22499999999999</c:v>
                </c:pt>
                <c:pt idx="400">
                  <c:v>186.65899999999999</c:v>
                </c:pt>
                <c:pt idx="401">
                  <c:v>190.22499999999999</c:v>
                </c:pt>
                <c:pt idx="402">
                  <c:v>194.15899999999999</c:v>
                </c:pt>
                <c:pt idx="403">
                  <c:v>189.72499999999999</c:v>
                </c:pt>
                <c:pt idx="404">
                  <c:v>195.65899999999999</c:v>
                </c:pt>
                <c:pt idx="405">
                  <c:v>186.22499999999999</c:v>
                </c:pt>
                <c:pt idx="406">
                  <c:v>190.15899999999999</c:v>
                </c:pt>
                <c:pt idx="407">
                  <c:v>200.22499999999999</c:v>
                </c:pt>
                <c:pt idx="408">
                  <c:v>191.15899999999999</c:v>
                </c:pt>
                <c:pt idx="409">
                  <c:v>191.72499999999999</c:v>
                </c:pt>
                <c:pt idx="410">
                  <c:v>194.15899999999999</c:v>
                </c:pt>
                <c:pt idx="411">
                  <c:v>185.72499999999999</c:v>
                </c:pt>
                <c:pt idx="412">
                  <c:v>184.15899999999999</c:v>
                </c:pt>
                <c:pt idx="413">
                  <c:v>185.22499999999999</c:v>
                </c:pt>
                <c:pt idx="414">
                  <c:v>181.65899999999999</c:v>
                </c:pt>
                <c:pt idx="415">
                  <c:v>179.72499999999999</c:v>
                </c:pt>
                <c:pt idx="416">
                  <c:v>177.15899999999999</c:v>
                </c:pt>
                <c:pt idx="417">
                  <c:v>175.72499999999999</c:v>
                </c:pt>
                <c:pt idx="418">
                  <c:v>186.65899999999999</c:v>
                </c:pt>
                <c:pt idx="419">
                  <c:v>172.72499999999999</c:v>
                </c:pt>
                <c:pt idx="420">
                  <c:v>184.65899999999999</c:v>
                </c:pt>
                <c:pt idx="421">
                  <c:v>184.22499999999999</c:v>
                </c:pt>
                <c:pt idx="422">
                  <c:v>187.15899999999999</c:v>
                </c:pt>
                <c:pt idx="423">
                  <c:v>179.22499999999999</c:v>
                </c:pt>
                <c:pt idx="424">
                  <c:v>190.65899999999999</c:v>
                </c:pt>
                <c:pt idx="425">
                  <c:v>178.72499999999999</c:v>
                </c:pt>
                <c:pt idx="426">
                  <c:v>190.15899999999999</c:v>
                </c:pt>
                <c:pt idx="427">
                  <c:v>188.22499999999999</c:v>
                </c:pt>
                <c:pt idx="428">
                  <c:v>188.15899999999999</c:v>
                </c:pt>
                <c:pt idx="429">
                  <c:v>189.22499999999999</c:v>
                </c:pt>
                <c:pt idx="430">
                  <c:v>184.65899999999999</c:v>
                </c:pt>
                <c:pt idx="431">
                  <c:v>185.22499999999999</c:v>
                </c:pt>
                <c:pt idx="432">
                  <c:v>173.65899999999999</c:v>
                </c:pt>
                <c:pt idx="433">
                  <c:v>183.22499999999999</c:v>
                </c:pt>
                <c:pt idx="434">
                  <c:v>195.65899999999999</c:v>
                </c:pt>
                <c:pt idx="435">
                  <c:v>215.22499999999999</c:v>
                </c:pt>
                <c:pt idx="436">
                  <c:v>191.15899999999999</c:v>
                </c:pt>
                <c:pt idx="437">
                  <c:v>186.22499999999999</c:v>
                </c:pt>
                <c:pt idx="438">
                  <c:v>181.65899999999999</c:v>
                </c:pt>
                <c:pt idx="439">
                  <c:v>192.22499999999999</c:v>
                </c:pt>
                <c:pt idx="440">
                  <c:v>196.15899999999999</c:v>
                </c:pt>
                <c:pt idx="441">
                  <c:v>198.22499999999999</c:v>
                </c:pt>
                <c:pt idx="442">
                  <c:v>191.65899999999999</c:v>
                </c:pt>
                <c:pt idx="443">
                  <c:v>194.22499999999999</c:v>
                </c:pt>
                <c:pt idx="444">
                  <c:v>185.15899999999999</c:v>
                </c:pt>
                <c:pt idx="445">
                  <c:v>188.22499999999999</c:v>
                </c:pt>
                <c:pt idx="446">
                  <c:v>187.15899999999999</c:v>
                </c:pt>
                <c:pt idx="447">
                  <c:v>185.22499999999999</c:v>
                </c:pt>
                <c:pt idx="448">
                  <c:v>187.15899999999999</c:v>
                </c:pt>
                <c:pt idx="449">
                  <c:v>195.22499999999999</c:v>
                </c:pt>
                <c:pt idx="450">
                  <c:v>187.15899999999999</c:v>
                </c:pt>
                <c:pt idx="451">
                  <c:v>192.22499999999999</c:v>
                </c:pt>
                <c:pt idx="452">
                  <c:v>202.15899999999999</c:v>
                </c:pt>
                <c:pt idx="453">
                  <c:v>197.22499999999999</c:v>
                </c:pt>
                <c:pt idx="454">
                  <c:v>198.15899999999999</c:v>
                </c:pt>
                <c:pt idx="455">
                  <c:v>190.72499999999999</c:v>
                </c:pt>
                <c:pt idx="456">
                  <c:v>202.65899999999999</c:v>
                </c:pt>
                <c:pt idx="457">
                  <c:v>197.22499999999999</c:v>
                </c:pt>
                <c:pt idx="458">
                  <c:v>202.15899999999999</c:v>
                </c:pt>
                <c:pt idx="459">
                  <c:v>196.72499999999999</c:v>
                </c:pt>
                <c:pt idx="460">
                  <c:v>199.15899999999999</c:v>
                </c:pt>
                <c:pt idx="461">
                  <c:v>196.72499999999999</c:v>
                </c:pt>
                <c:pt idx="462">
                  <c:v>195.65899999999999</c:v>
                </c:pt>
                <c:pt idx="463">
                  <c:v>192.72499999999999</c:v>
                </c:pt>
                <c:pt idx="464">
                  <c:v>196.65899999999999</c:v>
                </c:pt>
                <c:pt idx="465">
                  <c:v>192.22499999999999</c:v>
                </c:pt>
                <c:pt idx="466">
                  <c:v>189.15899999999999</c:v>
                </c:pt>
                <c:pt idx="467">
                  <c:v>198.22499999999999</c:v>
                </c:pt>
                <c:pt idx="468">
                  <c:v>195.65899999999999</c:v>
                </c:pt>
                <c:pt idx="469">
                  <c:v>196.72499999999999</c:v>
                </c:pt>
                <c:pt idx="470">
                  <c:v>192.65899999999999</c:v>
                </c:pt>
                <c:pt idx="471">
                  <c:v>187.72499999999999</c:v>
                </c:pt>
                <c:pt idx="472">
                  <c:v>198.65899999999999</c:v>
                </c:pt>
                <c:pt idx="473">
                  <c:v>194.72499999999999</c:v>
                </c:pt>
                <c:pt idx="474">
                  <c:v>196.15899999999999</c:v>
                </c:pt>
                <c:pt idx="475">
                  <c:v>188.22499999999999</c:v>
                </c:pt>
                <c:pt idx="476">
                  <c:v>192.15899999999999</c:v>
                </c:pt>
                <c:pt idx="477">
                  <c:v>197.22499999999999</c:v>
                </c:pt>
                <c:pt idx="478">
                  <c:v>203.65899999999999</c:v>
                </c:pt>
                <c:pt idx="479">
                  <c:v>194.72499999999999</c:v>
                </c:pt>
                <c:pt idx="480">
                  <c:v>207.65899999999999</c:v>
                </c:pt>
                <c:pt idx="481">
                  <c:v>201.72499999999999</c:v>
                </c:pt>
                <c:pt idx="482">
                  <c:v>198.65899999999999</c:v>
                </c:pt>
                <c:pt idx="483">
                  <c:v>200.72499999999999</c:v>
                </c:pt>
                <c:pt idx="484">
                  <c:v>202.65899999999999</c:v>
                </c:pt>
                <c:pt idx="485">
                  <c:v>197.22499999999999</c:v>
                </c:pt>
                <c:pt idx="486">
                  <c:v>201.65899999999999</c:v>
                </c:pt>
                <c:pt idx="487">
                  <c:v>194.22499999999999</c:v>
                </c:pt>
                <c:pt idx="488">
                  <c:v>193.15899999999999</c:v>
                </c:pt>
                <c:pt idx="489">
                  <c:v>191.72499999999999</c:v>
                </c:pt>
                <c:pt idx="490">
                  <c:v>196.65899999999999</c:v>
                </c:pt>
                <c:pt idx="491">
                  <c:v>199.22499999999999</c:v>
                </c:pt>
                <c:pt idx="492">
                  <c:v>194.65899999999999</c:v>
                </c:pt>
                <c:pt idx="493">
                  <c:v>194.22499999999999</c:v>
                </c:pt>
                <c:pt idx="494">
                  <c:v>198.15899999999999</c:v>
                </c:pt>
                <c:pt idx="495">
                  <c:v>198.72499999999999</c:v>
                </c:pt>
                <c:pt idx="496">
                  <c:v>214.15899999999999</c:v>
                </c:pt>
                <c:pt idx="497">
                  <c:v>196.72499999999999</c:v>
                </c:pt>
                <c:pt idx="498">
                  <c:v>199.65899999999999</c:v>
                </c:pt>
                <c:pt idx="499">
                  <c:v>202.22499999999999</c:v>
                </c:pt>
                <c:pt idx="500">
                  <c:v>205.15899999999999</c:v>
                </c:pt>
                <c:pt idx="501">
                  <c:v>197.72499999999999</c:v>
                </c:pt>
                <c:pt idx="502">
                  <c:v>196.15899999999999</c:v>
                </c:pt>
                <c:pt idx="503">
                  <c:v>189.22499999999999</c:v>
                </c:pt>
                <c:pt idx="504">
                  <c:v>191.65899999999999</c:v>
                </c:pt>
                <c:pt idx="505">
                  <c:v>193.22499999999999</c:v>
                </c:pt>
                <c:pt idx="506">
                  <c:v>192.15899999999999</c:v>
                </c:pt>
                <c:pt idx="507">
                  <c:v>190.22499999999999</c:v>
                </c:pt>
                <c:pt idx="508">
                  <c:v>193.15899999999999</c:v>
                </c:pt>
                <c:pt idx="509">
                  <c:v>192.22499999999999</c:v>
                </c:pt>
                <c:pt idx="510">
                  <c:v>190.65899999999999</c:v>
                </c:pt>
                <c:pt idx="511">
                  <c:v>189.72499999999999</c:v>
                </c:pt>
                <c:pt idx="512">
                  <c:v>197.65899999999999</c:v>
                </c:pt>
                <c:pt idx="513">
                  <c:v>188.22499999999999</c:v>
                </c:pt>
                <c:pt idx="514">
                  <c:v>198.15899999999999</c:v>
                </c:pt>
                <c:pt idx="515">
                  <c:v>187.72499999999999</c:v>
                </c:pt>
                <c:pt idx="516">
                  <c:v>197.65899999999999</c:v>
                </c:pt>
                <c:pt idx="517">
                  <c:v>200.22499999999999</c:v>
                </c:pt>
                <c:pt idx="518">
                  <c:v>224.65899999999999</c:v>
                </c:pt>
                <c:pt idx="519">
                  <c:v>190.22499999999999</c:v>
                </c:pt>
                <c:pt idx="520">
                  <c:v>189.15899999999999</c:v>
                </c:pt>
                <c:pt idx="521">
                  <c:v>195.72499999999999</c:v>
                </c:pt>
                <c:pt idx="522">
                  <c:v>191.15899999999999</c:v>
                </c:pt>
                <c:pt idx="523">
                  <c:v>190.22499999999999</c:v>
                </c:pt>
                <c:pt idx="524">
                  <c:v>192.15899999999999</c:v>
                </c:pt>
                <c:pt idx="525">
                  <c:v>189.72499999999999</c:v>
                </c:pt>
                <c:pt idx="526">
                  <c:v>189.65899999999999</c:v>
                </c:pt>
                <c:pt idx="527">
                  <c:v>181.22499999999999</c:v>
                </c:pt>
                <c:pt idx="528">
                  <c:v>194.65899999999999</c:v>
                </c:pt>
                <c:pt idx="529">
                  <c:v>183.72499999999999</c:v>
                </c:pt>
                <c:pt idx="530">
                  <c:v>182.65899999999999</c:v>
                </c:pt>
                <c:pt idx="531">
                  <c:v>189.72499999999999</c:v>
                </c:pt>
                <c:pt idx="532">
                  <c:v>184.15899999999999</c:v>
                </c:pt>
                <c:pt idx="533">
                  <c:v>189.22499999999999</c:v>
                </c:pt>
                <c:pt idx="534">
                  <c:v>214.65899999999999</c:v>
                </c:pt>
                <c:pt idx="535">
                  <c:v>186.72499999999999</c:v>
                </c:pt>
                <c:pt idx="536">
                  <c:v>186.15899999999999</c:v>
                </c:pt>
                <c:pt idx="537">
                  <c:v>185.72499999999999</c:v>
                </c:pt>
                <c:pt idx="538">
                  <c:v>189.15899999999999</c:v>
                </c:pt>
                <c:pt idx="539">
                  <c:v>187.72499999999999</c:v>
                </c:pt>
                <c:pt idx="540">
                  <c:v>190.15899999999999</c:v>
                </c:pt>
                <c:pt idx="541">
                  <c:v>184.72499999999999</c:v>
                </c:pt>
                <c:pt idx="542">
                  <c:v>188.65899999999999</c:v>
                </c:pt>
                <c:pt idx="543">
                  <c:v>186.72499999999999</c:v>
                </c:pt>
                <c:pt idx="544">
                  <c:v>189.15899999999999</c:v>
                </c:pt>
                <c:pt idx="545">
                  <c:v>187.22499999999999</c:v>
                </c:pt>
                <c:pt idx="546">
                  <c:v>193.15899999999999</c:v>
                </c:pt>
                <c:pt idx="547">
                  <c:v>216.22499999999999</c:v>
                </c:pt>
                <c:pt idx="548">
                  <c:v>205.15899999999999</c:v>
                </c:pt>
                <c:pt idx="549">
                  <c:v>196.72499999999999</c:v>
                </c:pt>
                <c:pt idx="550">
                  <c:v>199.65899999999999</c:v>
                </c:pt>
                <c:pt idx="551">
                  <c:v>201.22499999999999</c:v>
                </c:pt>
                <c:pt idx="552">
                  <c:v>204.15899999999999</c:v>
                </c:pt>
                <c:pt idx="553">
                  <c:v>235.72499999999999</c:v>
                </c:pt>
                <c:pt idx="554">
                  <c:v>203.15899999999999</c:v>
                </c:pt>
                <c:pt idx="555">
                  <c:v>207.72499999999999</c:v>
                </c:pt>
                <c:pt idx="556">
                  <c:v>216.65899999999999</c:v>
                </c:pt>
                <c:pt idx="557">
                  <c:v>219.22499999999999</c:v>
                </c:pt>
                <c:pt idx="558">
                  <c:v>211.15899999999999</c:v>
                </c:pt>
                <c:pt idx="559">
                  <c:v>244.22499999999999</c:v>
                </c:pt>
                <c:pt idx="560">
                  <c:v>235.15899999999999</c:v>
                </c:pt>
                <c:pt idx="561">
                  <c:v>273.22500000000002</c:v>
                </c:pt>
                <c:pt idx="562">
                  <c:v>301.65899999999999</c:v>
                </c:pt>
                <c:pt idx="563">
                  <c:v>266.22500000000002</c:v>
                </c:pt>
                <c:pt idx="564">
                  <c:v>269.65899999999999</c:v>
                </c:pt>
                <c:pt idx="565">
                  <c:v>251.22499999999999</c:v>
                </c:pt>
                <c:pt idx="566">
                  <c:v>272.15899999999999</c:v>
                </c:pt>
                <c:pt idx="567">
                  <c:v>290.22500000000002</c:v>
                </c:pt>
                <c:pt idx="568">
                  <c:v>307.15899999999999</c:v>
                </c:pt>
                <c:pt idx="569">
                  <c:v>287.72500000000002</c:v>
                </c:pt>
                <c:pt idx="570">
                  <c:v>285.65899999999999</c:v>
                </c:pt>
                <c:pt idx="571">
                  <c:v>266.22500000000002</c:v>
                </c:pt>
                <c:pt idx="572">
                  <c:v>257.15899999999999</c:v>
                </c:pt>
                <c:pt idx="573">
                  <c:v>256.72500000000002</c:v>
                </c:pt>
                <c:pt idx="574">
                  <c:v>245.15899999999999</c:v>
                </c:pt>
                <c:pt idx="575">
                  <c:v>239.22499999999999</c:v>
                </c:pt>
                <c:pt idx="576">
                  <c:v>229.15899999999999</c:v>
                </c:pt>
                <c:pt idx="577">
                  <c:v>220.22499999999999</c:v>
                </c:pt>
                <c:pt idx="578">
                  <c:v>242.65899999999999</c:v>
                </c:pt>
                <c:pt idx="579">
                  <c:v>223.22499999999999</c:v>
                </c:pt>
                <c:pt idx="580">
                  <c:v>211.65899999999999</c:v>
                </c:pt>
                <c:pt idx="581">
                  <c:v>215.22499999999999</c:v>
                </c:pt>
                <c:pt idx="582">
                  <c:v>211.65899999999999</c:v>
                </c:pt>
                <c:pt idx="583">
                  <c:v>205.72499999999999</c:v>
                </c:pt>
                <c:pt idx="584">
                  <c:v>205.15899999999999</c:v>
                </c:pt>
                <c:pt idx="585">
                  <c:v>188.22499999999999</c:v>
                </c:pt>
                <c:pt idx="586">
                  <c:v>192.15899999999999</c:v>
                </c:pt>
                <c:pt idx="587">
                  <c:v>188.72499999999999</c:v>
                </c:pt>
                <c:pt idx="588">
                  <c:v>187.15899999999999</c:v>
                </c:pt>
                <c:pt idx="589">
                  <c:v>186.22499999999999</c:v>
                </c:pt>
                <c:pt idx="590">
                  <c:v>182.15899999999999</c:v>
                </c:pt>
                <c:pt idx="591">
                  <c:v>182.22499999999999</c:v>
                </c:pt>
                <c:pt idx="592">
                  <c:v>178.15899999999999</c:v>
                </c:pt>
                <c:pt idx="593">
                  <c:v>170.22499999999999</c:v>
                </c:pt>
                <c:pt idx="594">
                  <c:v>169.15899999999999</c:v>
                </c:pt>
                <c:pt idx="595">
                  <c:v>173.72499999999999</c:v>
                </c:pt>
                <c:pt idx="596">
                  <c:v>174.15899999999999</c:v>
                </c:pt>
                <c:pt idx="597">
                  <c:v>169.72499999999999</c:v>
                </c:pt>
                <c:pt idx="598">
                  <c:v>176.15899999999999</c:v>
                </c:pt>
                <c:pt idx="599">
                  <c:v>174.22499999999999</c:v>
                </c:pt>
                <c:pt idx="600">
                  <c:v>172.15899999999999</c:v>
                </c:pt>
                <c:pt idx="601">
                  <c:v>159.22499999999999</c:v>
                </c:pt>
                <c:pt idx="602">
                  <c:v>172.15899999999999</c:v>
                </c:pt>
                <c:pt idx="603">
                  <c:v>165.72499999999999</c:v>
                </c:pt>
                <c:pt idx="604">
                  <c:v>169.65899999999999</c:v>
                </c:pt>
                <c:pt idx="605">
                  <c:v>167.72499999999999</c:v>
                </c:pt>
                <c:pt idx="606">
                  <c:v>171.65899999999999</c:v>
                </c:pt>
                <c:pt idx="607">
                  <c:v>165.72499999999999</c:v>
                </c:pt>
                <c:pt idx="608">
                  <c:v>173.65899999999999</c:v>
                </c:pt>
                <c:pt idx="609">
                  <c:v>177.72499999999999</c:v>
                </c:pt>
                <c:pt idx="610">
                  <c:v>172.15899999999999</c:v>
                </c:pt>
                <c:pt idx="611">
                  <c:v>166.72499999999999</c:v>
                </c:pt>
                <c:pt idx="612">
                  <c:v>168.65899999999999</c:v>
                </c:pt>
                <c:pt idx="613">
                  <c:v>159.72499999999999</c:v>
                </c:pt>
                <c:pt idx="614">
                  <c:v>169.15899999999999</c:v>
                </c:pt>
                <c:pt idx="615">
                  <c:v>171.22499999999999</c:v>
                </c:pt>
                <c:pt idx="616">
                  <c:v>172.15899999999999</c:v>
                </c:pt>
                <c:pt idx="617">
                  <c:v>160.72499999999999</c:v>
                </c:pt>
                <c:pt idx="618">
                  <c:v>163.15899999999999</c:v>
                </c:pt>
                <c:pt idx="619">
                  <c:v>161.22499999999999</c:v>
                </c:pt>
                <c:pt idx="620">
                  <c:v>168.65899999999999</c:v>
                </c:pt>
                <c:pt idx="621">
                  <c:v>154.72499999999999</c:v>
                </c:pt>
                <c:pt idx="622">
                  <c:v>163.15899999999999</c:v>
                </c:pt>
                <c:pt idx="623">
                  <c:v>163.72499999999999</c:v>
                </c:pt>
                <c:pt idx="624">
                  <c:v>164.15899999999999</c:v>
                </c:pt>
                <c:pt idx="625">
                  <c:v>161.22499999999999</c:v>
                </c:pt>
                <c:pt idx="626">
                  <c:v>163.15899999999999</c:v>
                </c:pt>
                <c:pt idx="627">
                  <c:v>166.22499999999999</c:v>
                </c:pt>
                <c:pt idx="628">
                  <c:v>184.65899999999999</c:v>
                </c:pt>
                <c:pt idx="629">
                  <c:v>161.22499999999999</c:v>
                </c:pt>
                <c:pt idx="630">
                  <c:v>162.65899999999999</c:v>
                </c:pt>
                <c:pt idx="631">
                  <c:v>158.22499999999999</c:v>
                </c:pt>
                <c:pt idx="632">
                  <c:v>157.15899999999999</c:v>
                </c:pt>
                <c:pt idx="633">
                  <c:v>159.22499999999999</c:v>
                </c:pt>
                <c:pt idx="634">
                  <c:v>167.65899999999999</c:v>
                </c:pt>
                <c:pt idx="635">
                  <c:v>164.22499999999999</c:v>
                </c:pt>
                <c:pt idx="636">
                  <c:v>163.65899999999999</c:v>
                </c:pt>
                <c:pt idx="637">
                  <c:v>170.72499999999999</c:v>
                </c:pt>
                <c:pt idx="638">
                  <c:v>168.15899999999999</c:v>
                </c:pt>
                <c:pt idx="639">
                  <c:v>177.72499999999999</c:v>
                </c:pt>
                <c:pt idx="640">
                  <c:v>168.15899999999999</c:v>
                </c:pt>
                <c:pt idx="641">
                  <c:v>165.22499999999999</c:v>
                </c:pt>
                <c:pt idx="642">
                  <c:v>166.65899999999999</c:v>
                </c:pt>
                <c:pt idx="643">
                  <c:v>161.72499999999999</c:v>
                </c:pt>
                <c:pt idx="644">
                  <c:v>177.15899999999999</c:v>
                </c:pt>
                <c:pt idx="645">
                  <c:v>168.22499999999999</c:v>
                </c:pt>
                <c:pt idx="646">
                  <c:v>166.65899999999999</c:v>
                </c:pt>
                <c:pt idx="647">
                  <c:v>177.22499999999999</c:v>
                </c:pt>
                <c:pt idx="648">
                  <c:v>171.65899999999999</c:v>
                </c:pt>
                <c:pt idx="649">
                  <c:v>165.22499999999999</c:v>
                </c:pt>
                <c:pt idx="650">
                  <c:v>185.65899999999999</c:v>
                </c:pt>
                <c:pt idx="651">
                  <c:v>181.72499999999999</c:v>
                </c:pt>
                <c:pt idx="652">
                  <c:v>183.65899999999999</c:v>
                </c:pt>
                <c:pt idx="653">
                  <c:v>190.72499999999999</c:v>
                </c:pt>
                <c:pt idx="654">
                  <c:v>195.65899999999999</c:v>
                </c:pt>
                <c:pt idx="655">
                  <c:v>199.72499999999999</c:v>
                </c:pt>
                <c:pt idx="656">
                  <c:v>212.65899999999999</c:v>
                </c:pt>
                <c:pt idx="657">
                  <c:v>225.72499999999999</c:v>
                </c:pt>
                <c:pt idx="658">
                  <c:v>273.15899999999999</c:v>
                </c:pt>
                <c:pt idx="659">
                  <c:v>224.72499999999999</c:v>
                </c:pt>
                <c:pt idx="660">
                  <c:v>237.15899999999999</c:v>
                </c:pt>
                <c:pt idx="661">
                  <c:v>240.22499999999999</c:v>
                </c:pt>
                <c:pt idx="662">
                  <c:v>258.15899999999999</c:v>
                </c:pt>
                <c:pt idx="663">
                  <c:v>256.72500000000002</c:v>
                </c:pt>
                <c:pt idx="664">
                  <c:v>271.15899999999999</c:v>
                </c:pt>
                <c:pt idx="665">
                  <c:v>274.22500000000002</c:v>
                </c:pt>
                <c:pt idx="666">
                  <c:v>291.65899999999999</c:v>
                </c:pt>
                <c:pt idx="667">
                  <c:v>302.72500000000002</c:v>
                </c:pt>
                <c:pt idx="668">
                  <c:v>321.15899999999999</c:v>
                </c:pt>
                <c:pt idx="669">
                  <c:v>330.72500000000002</c:v>
                </c:pt>
                <c:pt idx="670">
                  <c:v>355.65899999999999</c:v>
                </c:pt>
                <c:pt idx="671">
                  <c:v>358.72500000000002</c:v>
                </c:pt>
                <c:pt idx="672">
                  <c:v>381.15899999999999</c:v>
                </c:pt>
                <c:pt idx="673">
                  <c:v>370.22500000000002</c:v>
                </c:pt>
                <c:pt idx="674">
                  <c:v>404.15899999999999</c:v>
                </c:pt>
                <c:pt idx="675">
                  <c:v>434.22500000000002</c:v>
                </c:pt>
                <c:pt idx="676">
                  <c:v>469.15899999999999</c:v>
                </c:pt>
                <c:pt idx="677">
                  <c:v>522.22500000000002</c:v>
                </c:pt>
                <c:pt idx="678">
                  <c:v>595.65899999999999</c:v>
                </c:pt>
                <c:pt idx="679">
                  <c:v>707.22500000000002</c:v>
                </c:pt>
                <c:pt idx="680">
                  <c:v>865.65899999999999</c:v>
                </c:pt>
                <c:pt idx="681">
                  <c:v>1105.7249999999999</c:v>
                </c:pt>
                <c:pt idx="682">
                  <c:v>1344.1590000000001</c:v>
                </c:pt>
                <c:pt idx="683">
                  <c:v>1451.7249999999999</c:v>
                </c:pt>
                <c:pt idx="684">
                  <c:v>1163.1590000000001</c:v>
                </c:pt>
                <c:pt idx="685">
                  <c:v>655.22500000000002</c:v>
                </c:pt>
                <c:pt idx="686">
                  <c:v>371.65899999999999</c:v>
                </c:pt>
                <c:pt idx="687">
                  <c:v>308.22500000000002</c:v>
                </c:pt>
                <c:pt idx="688">
                  <c:v>287.15899999999999</c:v>
                </c:pt>
                <c:pt idx="689">
                  <c:v>247.72499999999999</c:v>
                </c:pt>
                <c:pt idx="690">
                  <c:v>259.15899999999999</c:v>
                </c:pt>
                <c:pt idx="691">
                  <c:v>270.22500000000002</c:v>
                </c:pt>
                <c:pt idx="692">
                  <c:v>292.65899999999999</c:v>
                </c:pt>
                <c:pt idx="693">
                  <c:v>322.22500000000002</c:v>
                </c:pt>
                <c:pt idx="694">
                  <c:v>349.15899999999999</c:v>
                </c:pt>
                <c:pt idx="695">
                  <c:v>360.72500000000002</c:v>
                </c:pt>
                <c:pt idx="696">
                  <c:v>403.15899999999999</c:v>
                </c:pt>
                <c:pt idx="697">
                  <c:v>421.72500000000002</c:v>
                </c:pt>
                <c:pt idx="698">
                  <c:v>435.65899999999999</c:v>
                </c:pt>
                <c:pt idx="699">
                  <c:v>408.22500000000002</c:v>
                </c:pt>
                <c:pt idx="700">
                  <c:v>396.15899999999999</c:v>
                </c:pt>
                <c:pt idx="701">
                  <c:v>361.22500000000002</c:v>
                </c:pt>
                <c:pt idx="702">
                  <c:v>332.65899999999999</c:v>
                </c:pt>
                <c:pt idx="703">
                  <c:v>311.72500000000002</c:v>
                </c:pt>
                <c:pt idx="704">
                  <c:v>286.65899999999999</c:v>
                </c:pt>
                <c:pt idx="705">
                  <c:v>253.22499999999999</c:v>
                </c:pt>
                <c:pt idx="706">
                  <c:v>231.65899999999999</c:v>
                </c:pt>
                <c:pt idx="707">
                  <c:v>194.72499999999999</c:v>
                </c:pt>
                <c:pt idx="708">
                  <c:v>183.65899999999999</c:v>
                </c:pt>
                <c:pt idx="709">
                  <c:v>170.22499999999999</c:v>
                </c:pt>
                <c:pt idx="710">
                  <c:v>163.65899999999999</c:v>
                </c:pt>
                <c:pt idx="711">
                  <c:v>147.72499999999999</c:v>
                </c:pt>
                <c:pt idx="712">
                  <c:v>198.15899999999999</c:v>
                </c:pt>
                <c:pt idx="713">
                  <c:v>148.72499999999999</c:v>
                </c:pt>
                <c:pt idx="714">
                  <c:v>142.65899999999999</c:v>
                </c:pt>
                <c:pt idx="715">
                  <c:v>143.22499999999999</c:v>
                </c:pt>
                <c:pt idx="716">
                  <c:v>142.65899999999999</c:v>
                </c:pt>
                <c:pt idx="717">
                  <c:v>142.72499999999999</c:v>
                </c:pt>
                <c:pt idx="718">
                  <c:v>144.15899999999999</c:v>
                </c:pt>
                <c:pt idx="719">
                  <c:v>136.72499999999999</c:v>
                </c:pt>
                <c:pt idx="720">
                  <c:v>149.65899999999999</c:v>
                </c:pt>
                <c:pt idx="721">
                  <c:v>137.72499999999999</c:v>
                </c:pt>
                <c:pt idx="722">
                  <c:v>134.65899999999999</c:v>
                </c:pt>
                <c:pt idx="723">
                  <c:v>142.72499999999999</c:v>
                </c:pt>
                <c:pt idx="724">
                  <c:v>134.65899999999999</c:v>
                </c:pt>
                <c:pt idx="725">
                  <c:v>131.22499999999999</c:v>
                </c:pt>
                <c:pt idx="726">
                  <c:v>138.65899999999999</c:v>
                </c:pt>
                <c:pt idx="727">
                  <c:v>129.72499999999999</c:v>
                </c:pt>
                <c:pt idx="728">
                  <c:v>149.15899999999999</c:v>
                </c:pt>
                <c:pt idx="729">
                  <c:v>131.22499999999999</c:v>
                </c:pt>
                <c:pt idx="730">
                  <c:v>135.15899999999999</c:v>
                </c:pt>
                <c:pt idx="731">
                  <c:v>134.22499999999999</c:v>
                </c:pt>
                <c:pt idx="732">
                  <c:v>134.65899999999999</c:v>
                </c:pt>
                <c:pt idx="733">
                  <c:v>136.22499999999999</c:v>
                </c:pt>
                <c:pt idx="734">
                  <c:v>149.65899999999999</c:v>
                </c:pt>
                <c:pt idx="735">
                  <c:v>125.72499999999999</c:v>
                </c:pt>
                <c:pt idx="736">
                  <c:v>135.65899999999999</c:v>
                </c:pt>
                <c:pt idx="737">
                  <c:v>137.72499999999999</c:v>
                </c:pt>
                <c:pt idx="738">
                  <c:v>131.65899999999999</c:v>
                </c:pt>
                <c:pt idx="739">
                  <c:v>130.22499999999999</c:v>
                </c:pt>
                <c:pt idx="740">
                  <c:v>130.15899999999999</c:v>
                </c:pt>
                <c:pt idx="741">
                  <c:v>127.22499999999999</c:v>
                </c:pt>
                <c:pt idx="742">
                  <c:v>136.15899999999999</c:v>
                </c:pt>
                <c:pt idx="743">
                  <c:v>123.72499999999999</c:v>
                </c:pt>
                <c:pt idx="744">
                  <c:v>133.65899999999999</c:v>
                </c:pt>
                <c:pt idx="745">
                  <c:v>125.72499999999999</c:v>
                </c:pt>
                <c:pt idx="746">
                  <c:v>134.65899999999999</c:v>
                </c:pt>
                <c:pt idx="747">
                  <c:v>129.22499999999999</c:v>
                </c:pt>
                <c:pt idx="748">
                  <c:v>131.15899999999999</c:v>
                </c:pt>
                <c:pt idx="749">
                  <c:v>129.72499999999999</c:v>
                </c:pt>
                <c:pt idx="750">
                  <c:v>135.15899999999999</c:v>
                </c:pt>
                <c:pt idx="751">
                  <c:v>132.72499999999999</c:v>
                </c:pt>
                <c:pt idx="752">
                  <c:v>143.65899999999999</c:v>
                </c:pt>
                <c:pt idx="753">
                  <c:v>141.22499999999999</c:v>
                </c:pt>
                <c:pt idx="754">
                  <c:v>132.65899999999999</c:v>
                </c:pt>
                <c:pt idx="755">
                  <c:v>136.22499999999999</c:v>
                </c:pt>
                <c:pt idx="756">
                  <c:v>139.65899999999999</c:v>
                </c:pt>
                <c:pt idx="757">
                  <c:v>134.72499999999999</c:v>
                </c:pt>
                <c:pt idx="758">
                  <c:v>140.65899999999999</c:v>
                </c:pt>
                <c:pt idx="759">
                  <c:v>150.22499999999999</c:v>
                </c:pt>
                <c:pt idx="760">
                  <c:v>154.65899999999999</c:v>
                </c:pt>
                <c:pt idx="761">
                  <c:v>149.22499999999999</c:v>
                </c:pt>
                <c:pt idx="762">
                  <c:v>159.15899999999999</c:v>
                </c:pt>
                <c:pt idx="763">
                  <c:v>152.72499999999999</c:v>
                </c:pt>
                <c:pt idx="764">
                  <c:v>156.15899999999999</c:v>
                </c:pt>
                <c:pt idx="765">
                  <c:v>171.22499999999999</c:v>
                </c:pt>
                <c:pt idx="766">
                  <c:v>175.15899999999999</c:v>
                </c:pt>
                <c:pt idx="767">
                  <c:v>178.72499999999999</c:v>
                </c:pt>
                <c:pt idx="768">
                  <c:v>189.15899999999999</c:v>
                </c:pt>
                <c:pt idx="769">
                  <c:v>185.72499999999999</c:v>
                </c:pt>
                <c:pt idx="770">
                  <c:v>205.65899999999999</c:v>
                </c:pt>
                <c:pt idx="771">
                  <c:v>209.22499999999999</c:v>
                </c:pt>
                <c:pt idx="772">
                  <c:v>220.65899999999999</c:v>
                </c:pt>
                <c:pt idx="773">
                  <c:v>237.22499999999999</c:v>
                </c:pt>
                <c:pt idx="774">
                  <c:v>249.65899999999999</c:v>
                </c:pt>
                <c:pt idx="775">
                  <c:v>264.22500000000002</c:v>
                </c:pt>
                <c:pt idx="776">
                  <c:v>280.15899999999999</c:v>
                </c:pt>
                <c:pt idx="777">
                  <c:v>292.72500000000002</c:v>
                </c:pt>
                <c:pt idx="778">
                  <c:v>311.15899999999999</c:v>
                </c:pt>
                <c:pt idx="779">
                  <c:v>335.72500000000002</c:v>
                </c:pt>
                <c:pt idx="780">
                  <c:v>351.15899999999999</c:v>
                </c:pt>
                <c:pt idx="781">
                  <c:v>374.22500000000002</c:v>
                </c:pt>
                <c:pt idx="782">
                  <c:v>396.15899999999999</c:v>
                </c:pt>
                <c:pt idx="783">
                  <c:v>408.72500000000002</c:v>
                </c:pt>
                <c:pt idx="784">
                  <c:v>448.15899999999999</c:v>
                </c:pt>
                <c:pt idx="785">
                  <c:v>507.72500000000002</c:v>
                </c:pt>
                <c:pt idx="786">
                  <c:v>584.65899999999999</c:v>
                </c:pt>
                <c:pt idx="787">
                  <c:v>665.72500000000002</c:v>
                </c:pt>
                <c:pt idx="788">
                  <c:v>649.15899999999999</c:v>
                </c:pt>
                <c:pt idx="789">
                  <c:v>604.22500000000002</c:v>
                </c:pt>
                <c:pt idx="790">
                  <c:v>587.65899999999999</c:v>
                </c:pt>
                <c:pt idx="791">
                  <c:v>655.22500000000002</c:v>
                </c:pt>
                <c:pt idx="792">
                  <c:v>652.65899999999999</c:v>
                </c:pt>
                <c:pt idx="793">
                  <c:v>578.72500000000002</c:v>
                </c:pt>
                <c:pt idx="794">
                  <c:v>512.65899999999999</c:v>
                </c:pt>
                <c:pt idx="795">
                  <c:v>560.72500000000002</c:v>
                </c:pt>
                <c:pt idx="796">
                  <c:v>621.65899999999999</c:v>
                </c:pt>
                <c:pt idx="797">
                  <c:v>634.72500000000002</c:v>
                </c:pt>
                <c:pt idx="798">
                  <c:v>546.65899999999999</c:v>
                </c:pt>
                <c:pt idx="799">
                  <c:v>452.72500000000002</c:v>
                </c:pt>
                <c:pt idx="800">
                  <c:v>411.15899999999999</c:v>
                </c:pt>
                <c:pt idx="801">
                  <c:v>450.72500000000002</c:v>
                </c:pt>
                <c:pt idx="802">
                  <c:v>582.65899999999999</c:v>
                </c:pt>
                <c:pt idx="803">
                  <c:v>637.22500000000002</c:v>
                </c:pt>
                <c:pt idx="804">
                  <c:v>490.15899999999999</c:v>
                </c:pt>
                <c:pt idx="805">
                  <c:v>307.22500000000002</c:v>
                </c:pt>
                <c:pt idx="806">
                  <c:v>224.15899999999999</c:v>
                </c:pt>
                <c:pt idx="807">
                  <c:v>196.72499999999999</c:v>
                </c:pt>
                <c:pt idx="808">
                  <c:v>189.15899999999999</c:v>
                </c:pt>
                <c:pt idx="809">
                  <c:v>182.22499999999999</c:v>
                </c:pt>
                <c:pt idx="810">
                  <c:v>187.65899999999999</c:v>
                </c:pt>
                <c:pt idx="811">
                  <c:v>187.22499999999999</c:v>
                </c:pt>
                <c:pt idx="812">
                  <c:v>200.15899999999999</c:v>
                </c:pt>
                <c:pt idx="813">
                  <c:v>194.22499999999999</c:v>
                </c:pt>
                <c:pt idx="814">
                  <c:v>197.65899999999999</c:v>
                </c:pt>
                <c:pt idx="815">
                  <c:v>198.22499999999999</c:v>
                </c:pt>
                <c:pt idx="816">
                  <c:v>200.15899999999999</c:v>
                </c:pt>
                <c:pt idx="817">
                  <c:v>194.22499999999999</c:v>
                </c:pt>
                <c:pt idx="818">
                  <c:v>198.65899999999999</c:v>
                </c:pt>
                <c:pt idx="819">
                  <c:v>212.72499999999999</c:v>
                </c:pt>
                <c:pt idx="820">
                  <c:v>218.15899999999999</c:v>
                </c:pt>
                <c:pt idx="821">
                  <c:v>208.22499999999999</c:v>
                </c:pt>
                <c:pt idx="822">
                  <c:v>217.15899999999999</c:v>
                </c:pt>
                <c:pt idx="823">
                  <c:v>216.72499999999999</c:v>
                </c:pt>
                <c:pt idx="824">
                  <c:v>217.65899999999999</c:v>
                </c:pt>
                <c:pt idx="825">
                  <c:v>216.72499999999999</c:v>
                </c:pt>
                <c:pt idx="826">
                  <c:v>230.65899999999999</c:v>
                </c:pt>
                <c:pt idx="827">
                  <c:v>218.22499999999999</c:v>
                </c:pt>
                <c:pt idx="828">
                  <c:v>229.65899999999999</c:v>
                </c:pt>
                <c:pt idx="829">
                  <c:v>225.22499999999999</c:v>
                </c:pt>
                <c:pt idx="830">
                  <c:v>235.65899999999999</c:v>
                </c:pt>
                <c:pt idx="831">
                  <c:v>235.22499999999999</c:v>
                </c:pt>
                <c:pt idx="832">
                  <c:v>245.15899999999999</c:v>
                </c:pt>
                <c:pt idx="833">
                  <c:v>240.72499999999999</c:v>
                </c:pt>
                <c:pt idx="834">
                  <c:v>260.65899999999999</c:v>
                </c:pt>
                <c:pt idx="835">
                  <c:v>255.72499999999999</c:v>
                </c:pt>
                <c:pt idx="836">
                  <c:v>267.65899999999999</c:v>
                </c:pt>
                <c:pt idx="837">
                  <c:v>253.22499999999999</c:v>
                </c:pt>
                <c:pt idx="838">
                  <c:v>263.65899999999999</c:v>
                </c:pt>
                <c:pt idx="839">
                  <c:v>261.72500000000002</c:v>
                </c:pt>
                <c:pt idx="840">
                  <c:v>261.65899999999999</c:v>
                </c:pt>
                <c:pt idx="841">
                  <c:v>273.72500000000002</c:v>
                </c:pt>
                <c:pt idx="842">
                  <c:v>302.65899999999999</c:v>
                </c:pt>
                <c:pt idx="843">
                  <c:v>270.22500000000002</c:v>
                </c:pt>
                <c:pt idx="844">
                  <c:v>272.15899999999999</c:v>
                </c:pt>
                <c:pt idx="845">
                  <c:v>279.22500000000002</c:v>
                </c:pt>
                <c:pt idx="846">
                  <c:v>303.15899999999999</c:v>
                </c:pt>
                <c:pt idx="847">
                  <c:v>278.72500000000002</c:v>
                </c:pt>
                <c:pt idx="848">
                  <c:v>275.15899999999999</c:v>
                </c:pt>
                <c:pt idx="849">
                  <c:v>269.72500000000002</c:v>
                </c:pt>
                <c:pt idx="850">
                  <c:v>271.65899999999999</c:v>
                </c:pt>
                <c:pt idx="851">
                  <c:v>289.72500000000002</c:v>
                </c:pt>
                <c:pt idx="852">
                  <c:v>277.15899999999999</c:v>
                </c:pt>
                <c:pt idx="853">
                  <c:v>274.22500000000002</c:v>
                </c:pt>
                <c:pt idx="854">
                  <c:v>285.65899999999999</c:v>
                </c:pt>
                <c:pt idx="855">
                  <c:v>276.72500000000002</c:v>
                </c:pt>
                <c:pt idx="856">
                  <c:v>283.15899999999999</c:v>
                </c:pt>
                <c:pt idx="857">
                  <c:v>282.22500000000002</c:v>
                </c:pt>
                <c:pt idx="858">
                  <c:v>298.15899999999999</c:v>
                </c:pt>
                <c:pt idx="859">
                  <c:v>296.22500000000002</c:v>
                </c:pt>
                <c:pt idx="860">
                  <c:v>317.15899999999999</c:v>
                </c:pt>
                <c:pt idx="861">
                  <c:v>307.72500000000002</c:v>
                </c:pt>
                <c:pt idx="862">
                  <c:v>309.65899999999999</c:v>
                </c:pt>
                <c:pt idx="863">
                  <c:v>294.22500000000002</c:v>
                </c:pt>
                <c:pt idx="864">
                  <c:v>290.15899999999999</c:v>
                </c:pt>
                <c:pt idx="865">
                  <c:v>303.72500000000002</c:v>
                </c:pt>
                <c:pt idx="866">
                  <c:v>303.15899999999999</c:v>
                </c:pt>
                <c:pt idx="867">
                  <c:v>307.72500000000002</c:v>
                </c:pt>
                <c:pt idx="868">
                  <c:v>307.15899999999999</c:v>
                </c:pt>
                <c:pt idx="869">
                  <c:v>314.22500000000002</c:v>
                </c:pt>
                <c:pt idx="870">
                  <c:v>321.65899999999999</c:v>
                </c:pt>
                <c:pt idx="871">
                  <c:v>330.22500000000002</c:v>
                </c:pt>
                <c:pt idx="872">
                  <c:v>337.65899999999999</c:v>
                </c:pt>
                <c:pt idx="873">
                  <c:v>345.72500000000002</c:v>
                </c:pt>
                <c:pt idx="874">
                  <c:v>341.65899999999999</c:v>
                </c:pt>
                <c:pt idx="875">
                  <c:v>346.22500000000002</c:v>
                </c:pt>
                <c:pt idx="876">
                  <c:v>357.15899999999999</c:v>
                </c:pt>
                <c:pt idx="877">
                  <c:v>365.72500000000002</c:v>
                </c:pt>
                <c:pt idx="878">
                  <c:v>376.65899999999999</c:v>
                </c:pt>
                <c:pt idx="879">
                  <c:v>373.22500000000002</c:v>
                </c:pt>
                <c:pt idx="880">
                  <c:v>386.65899999999999</c:v>
                </c:pt>
                <c:pt idx="881">
                  <c:v>401.72500000000002</c:v>
                </c:pt>
                <c:pt idx="882">
                  <c:v>417.15899999999999</c:v>
                </c:pt>
                <c:pt idx="883">
                  <c:v>419.22500000000002</c:v>
                </c:pt>
                <c:pt idx="884">
                  <c:v>434.65899999999999</c:v>
                </c:pt>
                <c:pt idx="885">
                  <c:v>448.22500000000002</c:v>
                </c:pt>
                <c:pt idx="886">
                  <c:v>471.15899999999999</c:v>
                </c:pt>
                <c:pt idx="887">
                  <c:v>474.72500000000002</c:v>
                </c:pt>
                <c:pt idx="888">
                  <c:v>497.65899999999999</c:v>
                </c:pt>
                <c:pt idx="889">
                  <c:v>495.72500000000002</c:v>
                </c:pt>
                <c:pt idx="890">
                  <c:v>528.65899999999999</c:v>
                </c:pt>
                <c:pt idx="891">
                  <c:v>552.72500000000002</c:v>
                </c:pt>
                <c:pt idx="892">
                  <c:v>565.65899999999999</c:v>
                </c:pt>
                <c:pt idx="893">
                  <c:v>632.72500000000002</c:v>
                </c:pt>
                <c:pt idx="894">
                  <c:v>621.65899999999999</c:v>
                </c:pt>
                <c:pt idx="895">
                  <c:v>651.22500000000002</c:v>
                </c:pt>
                <c:pt idx="896">
                  <c:v>696.15899999999999</c:v>
                </c:pt>
                <c:pt idx="897">
                  <c:v>734.72500000000002</c:v>
                </c:pt>
                <c:pt idx="898">
                  <c:v>808.15899999999999</c:v>
                </c:pt>
                <c:pt idx="899">
                  <c:v>804.72500000000002</c:v>
                </c:pt>
                <c:pt idx="900">
                  <c:v>840.65899999999999</c:v>
                </c:pt>
                <c:pt idx="901">
                  <c:v>869.22500000000002</c:v>
                </c:pt>
                <c:pt idx="902">
                  <c:v>959.15899999999999</c:v>
                </c:pt>
                <c:pt idx="903">
                  <c:v>988.72500000000002</c:v>
                </c:pt>
                <c:pt idx="904">
                  <c:v>1055.6590000000001</c:v>
                </c:pt>
                <c:pt idx="905">
                  <c:v>1146.2249999999999</c:v>
                </c:pt>
                <c:pt idx="906">
                  <c:v>1199.1590000000001</c:v>
                </c:pt>
                <c:pt idx="907">
                  <c:v>1205.2249999999999</c:v>
                </c:pt>
                <c:pt idx="908">
                  <c:v>1223.6590000000001</c:v>
                </c:pt>
                <c:pt idx="909">
                  <c:v>1250.7249999999999</c:v>
                </c:pt>
                <c:pt idx="910">
                  <c:v>1327.6590000000001</c:v>
                </c:pt>
                <c:pt idx="911">
                  <c:v>1397.2249999999999</c:v>
                </c:pt>
                <c:pt idx="912">
                  <c:v>1487.6590000000001</c:v>
                </c:pt>
                <c:pt idx="913">
                  <c:v>1679.2249999999999</c:v>
                </c:pt>
                <c:pt idx="914">
                  <c:v>1954.1590000000001</c:v>
                </c:pt>
                <c:pt idx="915">
                  <c:v>1983.7249999999999</c:v>
                </c:pt>
                <c:pt idx="916">
                  <c:v>1796.1590000000001</c:v>
                </c:pt>
                <c:pt idx="917">
                  <c:v>1622.7249999999999</c:v>
                </c:pt>
                <c:pt idx="918">
                  <c:v>1589.6590000000001</c:v>
                </c:pt>
                <c:pt idx="919">
                  <c:v>1599.2249999999999</c:v>
                </c:pt>
                <c:pt idx="920">
                  <c:v>1682.1590000000001</c:v>
                </c:pt>
                <c:pt idx="921">
                  <c:v>1758.7249999999999</c:v>
                </c:pt>
                <c:pt idx="922">
                  <c:v>1860.6590000000001</c:v>
                </c:pt>
                <c:pt idx="923">
                  <c:v>2247.7249999999999</c:v>
                </c:pt>
                <c:pt idx="924">
                  <c:v>3015.6590000000001</c:v>
                </c:pt>
                <c:pt idx="925">
                  <c:v>3276.2249999999999</c:v>
                </c:pt>
                <c:pt idx="926">
                  <c:v>2416.6590000000001</c:v>
                </c:pt>
                <c:pt idx="927">
                  <c:v>1328.2249999999999</c:v>
                </c:pt>
                <c:pt idx="928">
                  <c:v>663.15899999999999</c:v>
                </c:pt>
                <c:pt idx="929">
                  <c:v>370.22500000000002</c:v>
                </c:pt>
                <c:pt idx="930">
                  <c:v>263.15899999999999</c:v>
                </c:pt>
                <c:pt idx="931">
                  <c:v>224.72499999999999</c:v>
                </c:pt>
                <c:pt idx="932">
                  <c:v>214.65899999999999</c:v>
                </c:pt>
                <c:pt idx="933">
                  <c:v>204.22499999999999</c:v>
                </c:pt>
                <c:pt idx="934">
                  <c:v>203.15899999999999</c:v>
                </c:pt>
                <c:pt idx="935">
                  <c:v>199.72499999999999</c:v>
                </c:pt>
                <c:pt idx="936">
                  <c:v>203.65899999999999</c:v>
                </c:pt>
                <c:pt idx="937">
                  <c:v>195.22499999999999</c:v>
                </c:pt>
                <c:pt idx="938">
                  <c:v>193.65899999999999</c:v>
                </c:pt>
                <c:pt idx="939">
                  <c:v>203.22499999999999</c:v>
                </c:pt>
                <c:pt idx="940">
                  <c:v>212.15899999999999</c:v>
                </c:pt>
                <c:pt idx="941">
                  <c:v>186.22499999999999</c:v>
                </c:pt>
                <c:pt idx="942">
                  <c:v>198.65899999999999</c:v>
                </c:pt>
                <c:pt idx="943">
                  <c:v>191.72499999999999</c:v>
                </c:pt>
                <c:pt idx="944">
                  <c:v>219.15899999999999</c:v>
                </c:pt>
                <c:pt idx="945">
                  <c:v>196.22499999999999</c:v>
                </c:pt>
                <c:pt idx="946">
                  <c:v>193.65899999999999</c:v>
                </c:pt>
                <c:pt idx="947">
                  <c:v>193.72499999999999</c:v>
                </c:pt>
                <c:pt idx="948">
                  <c:v>196.65899999999999</c:v>
                </c:pt>
                <c:pt idx="949">
                  <c:v>213.72499999999999</c:v>
                </c:pt>
                <c:pt idx="950">
                  <c:v>189.65899999999999</c:v>
                </c:pt>
                <c:pt idx="951">
                  <c:v>187.72499999999999</c:v>
                </c:pt>
                <c:pt idx="952">
                  <c:v>199.65899999999999</c:v>
                </c:pt>
                <c:pt idx="953">
                  <c:v>190.22499999999999</c:v>
                </c:pt>
                <c:pt idx="954">
                  <c:v>196.15899999999999</c:v>
                </c:pt>
                <c:pt idx="955">
                  <c:v>189.72499999999999</c:v>
                </c:pt>
                <c:pt idx="956">
                  <c:v>189.15899999999999</c:v>
                </c:pt>
                <c:pt idx="957">
                  <c:v>185.22499999999999</c:v>
                </c:pt>
                <c:pt idx="958">
                  <c:v>182.65899999999999</c:v>
                </c:pt>
                <c:pt idx="959">
                  <c:v>187.22499999999999</c:v>
                </c:pt>
                <c:pt idx="960">
                  <c:v>187.15899999999999</c:v>
                </c:pt>
                <c:pt idx="961">
                  <c:v>181.22499999999999</c:v>
                </c:pt>
                <c:pt idx="962">
                  <c:v>191.65899999999999</c:v>
                </c:pt>
                <c:pt idx="963">
                  <c:v>184.72499999999999</c:v>
                </c:pt>
                <c:pt idx="964">
                  <c:v>189.15899999999999</c:v>
                </c:pt>
                <c:pt idx="965">
                  <c:v>187.22499999999999</c:v>
                </c:pt>
                <c:pt idx="966">
                  <c:v>182.65899999999999</c:v>
                </c:pt>
                <c:pt idx="967">
                  <c:v>182.22499999999999</c:v>
                </c:pt>
                <c:pt idx="968">
                  <c:v>188.15899999999999</c:v>
                </c:pt>
                <c:pt idx="969">
                  <c:v>186.72499999999999</c:v>
                </c:pt>
                <c:pt idx="970">
                  <c:v>196.15899999999999</c:v>
                </c:pt>
                <c:pt idx="971">
                  <c:v>191.72499999999999</c:v>
                </c:pt>
                <c:pt idx="972">
                  <c:v>194.65899999999999</c:v>
                </c:pt>
                <c:pt idx="973">
                  <c:v>182.22499999999999</c:v>
                </c:pt>
                <c:pt idx="974">
                  <c:v>196.65899999999999</c:v>
                </c:pt>
                <c:pt idx="975">
                  <c:v>196.22499999999999</c:v>
                </c:pt>
                <c:pt idx="976">
                  <c:v>191.65899999999999</c:v>
                </c:pt>
                <c:pt idx="977">
                  <c:v>184.72499999999999</c:v>
                </c:pt>
                <c:pt idx="978">
                  <c:v>196.15899999999999</c:v>
                </c:pt>
                <c:pt idx="979">
                  <c:v>194.72499999999999</c:v>
                </c:pt>
                <c:pt idx="980">
                  <c:v>195.15899999999999</c:v>
                </c:pt>
                <c:pt idx="981">
                  <c:v>205.22499999999999</c:v>
                </c:pt>
                <c:pt idx="982">
                  <c:v>200.65899999999999</c:v>
                </c:pt>
                <c:pt idx="983">
                  <c:v>202.72499999999999</c:v>
                </c:pt>
                <c:pt idx="984">
                  <c:v>224.15899999999999</c:v>
                </c:pt>
                <c:pt idx="985">
                  <c:v>207.72499999999999</c:v>
                </c:pt>
                <c:pt idx="986">
                  <c:v>227.15899999999999</c:v>
                </c:pt>
                <c:pt idx="987">
                  <c:v>213.22499999999999</c:v>
                </c:pt>
                <c:pt idx="988">
                  <c:v>224.15899999999999</c:v>
                </c:pt>
                <c:pt idx="989">
                  <c:v>230.72499999999999</c:v>
                </c:pt>
                <c:pt idx="990">
                  <c:v>225.65899999999999</c:v>
                </c:pt>
                <c:pt idx="991">
                  <c:v>222.72499999999999</c:v>
                </c:pt>
                <c:pt idx="992">
                  <c:v>238.15899999999999</c:v>
                </c:pt>
                <c:pt idx="993">
                  <c:v>242.22499999999999</c:v>
                </c:pt>
                <c:pt idx="994">
                  <c:v>242.65899999999999</c:v>
                </c:pt>
                <c:pt idx="995">
                  <c:v>250.72499999999999</c:v>
                </c:pt>
                <c:pt idx="996">
                  <c:v>270.15899999999999</c:v>
                </c:pt>
                <c:pt idx="997">
                  <c:v>269.72500000000002</c:v>
                </c:pt>
                <c:pt idx="998">
                  <c:v>295.65899999999999</c:v>
                </c:pt>
                <c:pt idx="999">
                  <c:v>305.22500000000002</c:v>
                </c:pt>
                <c:pt idx="1000">
                  <c:v>328.15899999999999</c:v>
                </c:pt>
                <c:pt idx="1001">
                  <c:v>336.72500000000002</c:v>
                </c:pt>
                <c:pt idx="1002">
                  <c:v>348.65899999999999</c:v>
                </c:pt>
                <c:pt idx="1003">
                  <c:v>351.72500000000002</c:v>
                </c:pt>
                <c:pt idx="1004">
                  <c:v>361.65899999999999</c:v>
                </c:pt>
                <c:pt idx="1005">
                  <c:v>357.22500000000002</c:v>
                </c:pt>
                <c:pt idx="1006">
                  <c:v>364.65899999999999</c:v>
                </c:pt>
                <c:pt idx="1007">
                  <c:v>359.72500000000002</c:v>
                </c:pt>
                <c:pt idx="1008">
                  <c:v>362.65899999999999</c:v>
                </c:pt>
                <c:pt idx="1009">
                  <c:v>364.72500000000002</c:v>
                </c:pt>
                <c:pt idx="1010">
                  <c:v>391.65899999999999</c:v>
                </c:pt>
                <c:pt idx="1011">
                  <c:v>386.72500000000002</c:v>
                </c:pt>
                <c:pt idx="1012">
                  <c:v>404.15899999999999</c:v>
                </c:pt>
                <c:pt idx="1013">
                  <c:v>387.72500000000002</c:v>
                </c:pt>
                <c:pt idx="1014">
                  <c:v>373.15899999999999</c:v>
                </c:pt>
                <c:pt idx="1015">
                  <c:v>354.72500000000002</c:v>
                </c:pt>
                <c:pt idx="1016">
                  <c:v>358.65899999999999</c:v>
                </c:pt>
                <c:pt idx="1017">
                  <c:v>341.22500000000002</c:v>
                </c:pt>
                <c:pt idx="1018">
                  <c:v>362.65899999999999</c:v>
                </c:pt>
                <c:pt idx="1019">
                  <c:v>370.22500000000002</c:v>
                </c:pt>
                <c:pt idx="1020">
                  <c:v>393.15899999999999</c:v>
                </c:pt>
                <c:pt idx="1021">
                  <c:v>417.22500000000002</c:v>
                </c:pt>
                <c:pt idx="1022">
                  <c:v>446.65899999999999</c:v>
                </c:pt>
                <c:pt idx="1023">
                  <c:v>431.22500000000002</c:v>
                </c:pt>
                <c:pt idx="1024">
                  <c:v>394.65899999999999</c:v>
                </c:pt>
                <c:pt idx="1025">
                  <c:v>374.22500000000002</c:v>
                </c:pt>
                <c:pt idx="1026">
                  <c:v>368.15899999999999</c:v>
                </c:pt>
                <c:pt idx="1027">
                  <c:v>372.22500000000002</c:v>
                </c:pt>
                <c:pt idx="1028">
                  <c:v>396.65899999999999</c:v>
                </c:pt>
                <c:pt idx="1029">
                  <c:v>406.22500000000002</c:v>
                </c:pt>
                <c:pt idx="1030">
                  <c:v>417.15899999999999</c:v>
                </c:pt>
                <c:pt idx="1031">
                  <c:v>440.22500000000002</c:v>
                </c:pt>
                <c:pt idx="1032">
                  <c:v>496.65899999999999</c:v>
                </c:pt>
                <c:pt idx="1033">
                  <c:v>519.22500000000002</c:v>
                </c:pt>
                <c:pt idx="1034">
                  <c:v>495.65899999999999</c:v>
                </c:pt>
                <c:pt idx="1035">
                  <c:v>453.22500000000002</c:v>
                </c:pt>
                <c:pt idx="1036">
                  <c:v>416.65899999999999</c:v>
                </c:pt>
                <c:pt idx="1037">
                  <c:v>399.22500000000002</c:v>
                </c:pt>
                <c:pt idx="1038">
                  <c:v>395.65899999999999</c:v>
                </c:pt>
                <c:pt idx="1039">
                  <c:v>409.72500000000002</c:v>
                </c:pt>
                <c:pt idx="1040">
                  <c:v>416.15899999999999</c:v>
                </c:pt>
                <c:pt idx="1041">
                  <c:v>434.22500000000002</c:v>
                </c:pt>
                <c:pt idx="1042">
                  <c:v>448.15899999999999</c:v>
                </c:pt>
                <c:pt idx="1043">
                  <c:v>466.72500000000002</c:v>
                </c:pt>
                <c:pt idx="1044">
                  <c:v>492.65899999999999</c:v>
                </c:pt>
                <c:pt idx="1045">
                  <c:v>556.72500000000002</c:v>
                </c:pt>
                <c:pt idx="1046">
                  <c:v>656.15899999999999</c:v>
                </c:pt>
                <c:pt idx="1047">
                  <c:v>629.22500000000002</c:v>
                </c:pt>
                <c:pt idx="1048">
                  <c:v>569.65899999999999</c:v>
                </c:pt>
                <c:pt idx="1049">
                  <c:v>415.22500000000002</c:v>
                </c:pt>
                <c:pt idx="1050">
                  <c:v>370.65899999999999</c:v>
                </c:pt>
                <c:pt idx="1051">
                  <c:v>345.22500000000002</c:v>
                </c:pt>
                <c:pt idx="1052">
                  <c:v>347.15899999999999</c:v>
                </c:pt>
                <c:pt idx="1053">
                  <c:v>352.72500000000002</c:v>
                </c:pt>
                <c:pt idx="1054">
                  <c:v>363.15899999999999</c:v>
                </c:pt>
                <c:pt idx="1055">
                  <c:v>370.22500000000002</c:v>
                </c:pt>
                <c:pt idx="1056">
                  <c:v>380.65899999999999</c:v>
                </c:pt>
                <c:pt idx="1057">
                  <c:v>390.72500000000002</c:v>
                </c:pt>
                <c:pt idx="1058">
                  <c:v>413.65899999999999</c:v>
                </c:pt>
                <c:pt idx="1059">
                  <c:v>461.22500000000002</c:v>
                </c:pt>
                <c:pt idx="1060">
                  <c:v>577.65899999999999</c:v>
                </c:pt>
                <c:pt idx="1061">
                  <c:v>630.22500000000002</c:v>
                </c:pt>
                <c:pt idx="1062">
                  <c:v>520.65899999999999</c:v>
                </c:pt>
                <c:pt idx="1063">
                  <c:v>330.72500000000002</c:v>
                </c:pt>
                <c:pt idx="1064">
                  <c:v>235.15899999999999</c:v>
                </c:pt>
                <c:pt idx="1065">
                  <c:v>167.22499999999999</c:v>
                </c:pt>
                <c:pt idx="1066">
                  <c:v>130.15899999999999</c:v>
                </c:pt>
                <c:pt idx="1067">
                  <c:v>123.22499999999999</c:v>
                </c:pt>
                <c:pt idx="1068">
                  <c:v>119.65900000000001</c:v>
                </c:pt>
                <c:pt idx="1069">
                  <c:v>109.72499999999999</c:v>
                </c:pt>
                <c:pt idx="1070">
                  <c:v>116.15900000000001</c:v>
                </c:pt>
                <c:pt idx="1071">
                  <c:v>110.22499999999999</c:v>
                </c:pt>
                <c:pt idx="1072">
                  <c:v>112.65900000000001</c:v>
                </c:pt>
                <c:pt idx="1073">
                  <c:v>108.72499999999999</c:v>
                </c:pt>
                <c:pt idx="1074">
                  <c:v>104.65900000000001</c:v>
                </c:pt>
                <c:pt idx="1075">
                  <c:v>104.22499999999999</c:v>
                </c:pt>
                <c:pt idx="1076">
                  <c:v>111.65900000000001</c:v>
                </c:pt>
                <c:pt idx="1077">
                  <c:v>106.72499999999999</c:v>
                </c:pt>
                <c:pt idx="1078">
                  <c:v>111.65900000000001</c:v>
                </c:pt>
                <c:pt idx="1079">
                  <c:v>106.72499999999999</c:v>
                </c:pt>
                <c:pt idx="1080">
                  <c:v>105.65900000000001</c:v>
                </c:pt>
                <c:pt idx="1081">
                  <c:v>103.22499999999999</c:v>
                </c:pt>
                <c:pt idx="1082">
                  <c:v>102.15900000000001</c:v>
                </c:pt>
                <c:pt idx="1083">
                  <c:v>101.22499999999999</c:v>
                </c:pt>
                <c:pt idx="1084">
                  <c:v>113.15900000000001</c:v>
                </c:pt>
                <c:pt idx="1085">
                  <c:v>98.224999999999994</c:v>
                </c:pt>
                <c:pt idx="1086">
                  <c:v>102.65900000000001</c:v>
                </c:pt>
                <c:pt idx="1087">
                  <c:v>99.724999999999994</c:v>
                </c:pt>
                <c:pt idx="1088">
                  <c:v>106.65900000000001</c:v>
                </c:pt>
                <c:pt idx="1089">
                  <c:v>97.724999999999994</c:v>
                </c:pt>
                <c:pt idx="1090">
                  <c:v>103.15900000000001</c:v>
                </c:pt>
                <c:pt idx="1091">
                  <c:v>100.22499999999999</c:v>
                </c:pt>
                <c:pt idx="1092">
                  <c:v>97.159000000000006</c:v>
                </c:pt>
                <c:pt idx="1093">
                  <c:v>103.72499999999999</c:v>
                </c:pt>
                <c:pt idx="1094">
                  <c:v>103.65900000000001</c:v>
                </c:pt>
                <c:pt idx="1095">
                  <c:v>101.22499999999999</c:v>
                </c:pt>
                <c:pt idx="1096">
                  <c:v>100.65900000000001</c:v>
                </c:pt>
                <c:pt idx="1097">
                  <c:v>94.724999999999994</c:v>
                </c:pt>
                <c:pt idx="1098">
                  <c:v>125.65900000000001</c:v>
                </c:pt>
                <c:pt idx="1099">
                  <c:v>102.22499999999999</c:v>
                </c:pt>
                <c:pt idx="1100">
                  <c:v>103.65900000000001</c:v>
                </c:pt>
                <c:pt idx="1101">
                  <c:v>105.22499999999999</c:v>
                </c:pt>
                <c:pt idx="1102">
                  <c:v>97.659000000000006</c:v>
                </c:pt>
                <c:pt idx="1103">
                  <c:v>99.724999999999994</c:v>
                </c:pt>
                <c:pt idx="1104">
                  <c:v>101.65900000000001</c:v>
                </c:pt>
                <c:pt idx="1105">
                  <c:v>97.724999999999994</c:v>
                </c:pt>
                <c:pt idx="1106">
                  <c:v>109.15900000000001</c:v>
                </c:pt>
                <c:pt idx="1107">
                  <c:v>110.22499999999999</c:v>
                </c:pt>
                <c:pt idx="1108">
                  <c:v>109.65900000000001</c:v>
                </c:pt>
                <c:pt idx="1109">
                  <c:v>103.72499999999999</c:v>
                </c:pt>
                <c:pt idx="1110">
                  <c:v>104.65900000000001</c:v>
                </c:pt>
                <c:pt idx="1111">
                  <c:v>106.22499999999999</c:v>
                </c:pt>
                <c:pt idx="1112">
                  <c:v>115.65900000000001</c:v>
                </c:pt>
                <c:pt idx="1113">
                  <c:v>104.72499999999999</c:v>
                </c:pt>
                <c:pt idx="1114">
                  <c:v>106.15900000000001</c:v>
                </c:pt>
                <c:pt idx="1115">
                  <c:v>108.22499999999999</c:v>
                </c:pt>
                <c:pt idx="1116">
                  <c:v>113.65900000000001</c:v>
                </c:pt>
                <c:pt idx="1117">
                  <c:v>108.22499999999999</c:v>
                </c:pt>
                <c:pt idx="1118">
                  <c:v>115.15900000000001</c:v>
                </c:pt>
                <c:pt idx="1119">
                  <c:v>108.22499999999999</c:v>
                </c:pt>
                <c:pt idx="1120">
                  <c:v>114.15900000000001</c:v>
                </c:pt>
                <c:pt idx="1121">
                  <c:v>117.72499999999999</c:v>
                </c:pt>
                <c:pt idx="1122">
                  <c:v>117.15900000000001</c:v>
                </c:pt>
                <c:pt idx="1123">
                  <c:v>113.22499999999999</c:v>
                </c:pt>
                <c:pt idx="1124">
                  <c:v>110.65900000000001</c:v>
                </c:pt>
                <c:pt idx="1125">
                  <c:v>116.72499999999999</c:v>
                </c:pt>
                <c:pt idx="1126">
                  <c:v>122.15900000000001</c:v>
                </c:pt>
                <c:pt idx="1127">
                  <c:v>113.72499999999999</c:v>
                </c:pt>
                <c:pt idx="1128">
                  <c:v>120.15900000000001</c:v>
                </c:pt>
                <c:pt idx="1129">
                  <c:v>113.72499999999999</c:v>
                </c:pt>
                <c:pt idx="1130">
                  <c:v>136.65899999999999</c:v>
                </c:pt>
                <c:pt idx="1131">
                  <c:v>130.72499999999999</c:v>
                </c:pt>
                <c:pt idx="1132">
                  <c:v>131.65899999999999</c:v>
                </c:pt>
                <c:pt idx="1133">
                  <c:v>128.72499999999999</c:v>
                </c:pt>
                <c:pt idx="1134">
                  <c:v>131.15899999999999</c:v>
                </c:pt>
                <c:pt idx="1135">
                  <c:v>203.22499999999999</c:v>
                </c:pt>
                <c:pt idx="1136">
                  <c:v>281.15899999999999</c:v>
                </c:pt>
                <c:pt idx="1137">
                  <c:v>308.72500000000002</c:v>
                </c:pt>
                <c:pt idx="1138">
                  <c:v>294.65899999999999</c:v>
                </c:pt>
                <c:pt idx="1139">
                  <c:v>252.72499999999999</c:v>
                </c:pt>
                <c:pt idx="1140">
                  <c:v>197.65899999999999</c:v>
                </c:pt>
                <c:pt idx="1141">
                  <c:v>155.22499999999999</c:v>
                </c:pt>
                <c:pt idx="1142">
                  <c:v>140.15899999999999</c:v>
                </c:pt>
                <c:pt idx="1143">
                  <c:v>124.72499999999999</c:v>
                </c:pt>
                <c:pt idx="1144">
                  <c:v>142.15899999999999</c:v>
                </c:pt>
                <c:pt idx="1145">
                  <c:v>132.22499999999999</c:v>
                </c:pt>
                <c:pt idx="1146">
                  <c:v>131.15899999999999</c:v>
                </c:pt>
                <c:pt idx="1147">
                  <c:v>126.72499999999999</c:v>
                </c:pt>
                <c:pt idx="1148">
                  <c:v>131.65899999999999</c:v>
                </c:pt>
                <c:pt idx="1149">
                  <c:v>128.22499999999999</c:v>
                </c:pt>
                <c:pt idx="1150">
                  <c:v>119.15900000000001</c:v>
                </c:pt>
                <c:pt idx="1151">
                  <c:v>131.72499999999999</c:v>
                </c:pt>
                <c:pt idx="1152">
                  <c:v>117.15900000000001</c:v>
                </c:pt>
                <c:pt idx="1153">
                  <c:v>116.22499999999999</c:v>
                </c:pt>
                <c:pt idx="1154">
                  <c:v>119.15900000000001</c:v>
                </c:pt>
                <c:pt idx="1155">
                  <c:v>137.22499999999999</c:v>
                </c:pt>
                <c:pt idx="1156">
                  <c:v>143.15899999999999</c:v>
                </c:pt>
                <c:pt idx="1157">
                  <c:v>129.22499999999999</c:v>
                </c:pt>
                <c:pt idx="1158">
                  <c:v>123.15900000000001</c:v>
                </c:pt>
                <c:pt idx="1159">
                  <c:v>130.22499999999999</c:v>
                </c:pt>
                <c:pt idx="1160">
                  <c:v>120.65900000000001</c:v>
                </c:pt>
                <c:pt idx="1161">
                  <c:v>116.72499999999999</c:v>
                </c:pt>
                <c:pt idx="1162">
                  <c:v>119.65900000000001</c:v>
                </c:pt>
                <c:pt idx="1163">
                  <c:v>118.22499999999999</c:v>
                </c:pt>
                <c:pt idx="1164">
                  <c:v>119.15900000000001</c:v>
                </c:pt>
                <c:pt idx="1165">
                  <c:v>117.72499999999999</c:v>
                </c:pt>
                <c:pt idx="1166">
                  <c:v>124.15900000000001</c:v>
                </c:pt>
                <c:pt idx="1167">
                  <c:v>118.72499999999999</c:v>
                </c:pt>
                <c:pt idx="1168">
                  <c:v>165.65899999999999</c:v>
                </c:pt>
                <c:pt idx="1169">
                  <c:v>138.72499999999999</c:v>
                </c:pt>
                <c:pt idx="1170">
                  <c:v>138.65899999999999</c:v>
                </c:pt>
                <c:pt idx="1171">
                  <c:v>128.22499999999999</c:v>
                </c:pt>
                <c:pt idx="1172">
                  <c:v>122.65900000000001</c:v>
                </c:pt>
                <c:pt idx="1173">
                  <c:v>109.72499999999999</c:v>
                </c:pt>
                <c:pt idx="1174">
                  <c:v>103.65900000000001</c:v>
                </c:pt>
                <c:pt idx="1175">
                  <c:v>108.72499999999999</c:v>
                </c:pt>
                <c:pt idx="1176">
                  <c:v>106.15900000000001</c:v>
                </c:pt>
                <c:pt idx="1177">
                  <c:v>102.72499999999999</c:v>
                </c:pt>
                <c:pt idx="1178">
                  <c:v>111.15900000000001</c:v>
                </c:pt>
                <c:pt idx="1179">
                  <c:v>111.72499999999999</c:v>
                </c:pt>
                <c:pt idx="1180">
                  <c:v>112.15900000000001</c:v>
                </c:pt>
                <c:pt idx="1181">
                  <c:v>112.72499999999999</c:v>
                </c:pt>
                <c:pt idx="1182">
                  <c:v>113.65900000000001</c:v>
                </c:pt>
                <c:pt idx="1183">
                  <c:v>117.22499999999999</c:v>
                </c:pt>
                <c:pt idx="1184">
                  <c:v>121.15900000000001</c:v>
                </c:pt>
                <c:pt idx="1185">
                  <c:v>125.72499999999999</c:v>
                </c:pt>
                <c:pt idx="1186">
                  <c:v>132.65899999999999</c:v>
                </c:pt>
                <c:pt idx="1187">
                  <c:v>122.72499999999999</c:v>
                </c:pt>
                <c:pt idx="1188">
                  <c:v>111.65900000000001</c:v>
                </c:pt>
                <c:pt idx="1189">
                  <c:v>105.72499999999999</c:v>
                </c:pt>
                <c:pt idx="1190">
                  <c:v>102.15900000000001</c:v>
                </c:pt>
                <c:pt idx="1191">
                  <c:v>115.72499999999999</c:v>
                </c:pt>
                <c:pt idx="1192">
                  <c:v>98.659000000000006</c:v>
                </c:pt>
                <c:pt idx="1193">
                  <c:v>99.724999999999994</c:v>
                </c:pt>
                <c:pt idx="1194">
                  <c:v>95.659000000000006</c:v>
                </c:pt>
                <c:pt idx="1195">
                  <c:v>101.72499999999999</c:v>
                </c:pt>
                <c:pt idx="1196">
                  <c:v>102.15900000000001</c:v>
                </c:pt>
                <c:pt idx="1197">
                  <c:v>108.22499999999999</c:v>
                </c:pt>
                <c:pt idx="1198">
                  <c:v>119.15900000000001</c:v>
                </c:pt>
                <c:pt idx="1199">
                  <c:v>120.22499999999999</c:v>
                </c:pt>
                <c:pt idx="1200">
                  <c:v>133.15899999999999</c:v>
                </c:pt>
                <c:pt idx="1201">
                  <c:v>155.72499999999999</c:v>
                </c:pt>
                <c:pt idx="1202">
                  <c:v>166.65899999999999</c:v>
                </c:pt>
                <c:pt idx="1203">
                  <c:v>189.22499999999999</c:v>
                </c:pt>
                <c:pt idx="1204">
                  <c:v>185.65899999999999</c:v>
                </c:pt>
                <c:pt idx="1205">
                  <c:v>168.22499999999999</c:v>
                </c:pt>
                <c:pt idx="1206">
                  <c:v>143.15899999999999</c:v>
                </c:pt>
                <c:pt idx="1207">
                  <c:v>116.72499999999999</c:v>
                </c:pt>
                <c:pt idx="1208">
                  <c:v>112.15900000000001</c:v>
                </c:pt>
                <c:pt idx="1209">
                  <c:v>101.72499999999999</c:v>
                </c:pt>
                <c:pt idx="1210">
                  <c:v>99.159000000000006</c:v>
                </c:pt>
                <c:pt idx="1211">
                  <c:v>93.224999999999994</c:v>
                </c:pt>
                <c:pt idx="1212">
                  <c:v>93.659000000000006</c:v>
                </c:pt>
                <c:pt idx="1213">
                  <c:v>98.724999999999994</c:v>
                </c:pt>
                <c:pt idx="1214">
                  <c:v>96.659000000000006</c:v>
                </c:pt>
                <c:pt idx="1215">
                  <c:v>89.224999999999994</c:v>
                </c:pt>
                <c:pt idx="1216">
                  <c:v>89.659000000000006</c:v>
                </c:pt>
                <c:pt idx="1217">
                  <c:v>100.72499999999999</c:v>
                </c:pt>
                <c:pt idx="1218">
                  <c:v>93.159000000000006</c:v>
                </c:pt>
                <c:pt idx="1219">
                  <c:v>87.724999999999994</c:v>
                </c:pt>
                <c:pt idx="1220">
                  <c:v>97.659000000000006</c:v>
                </c:pt>
                <c:pt idx="1221">
                  <c:v>84.224999999999994</c:v>
                </c:pt>
                <c:pt idx="1222">
                  <c:v>92.159000000000006</c:v>
                </c:pt>
                <c:pt idx="1223">
                  <c:v>95.724999999999994</c:v>
                </c:pt>
                <c:pt idx="1224">
                  <c:v>105.15900000000001</c:v>
                </c:pt>
                <c:pt idx="1225">
                  <c:v>104.22499999999999</c:v>
                </c:pt>
                <c:pt idx="1226">
                  <c:v>99.659000000000006</c:v>
                </c:pt>
                <c:pt idx="1227">
                  <c:v>95.224999999999994</c:v>
                </c:pt>
                <c:pt idx="1228">
                  <c:v>70.159000000000006</c:v>
                </c:pt>
                <c:pt idx="1229">
                  <c:v>71.224999999999994</c:v>
                </c:pt>
                <c:pt idx="1230">
                  <c:v>68.659000000000006</c:v>
                </c:pt>
                <c:pt idx="1231">
                  <c:v>84.224999999999994</c:v>
                </c:pt>
                <c:pt idx="1232">
                  <c:v>64.159000000000006</c:v>
                </c:pt>
                <c:pt idx="1233">
                  <c:v>58.225000000000001</c:v>
                </c:pt>
                <c:pt idx="1234">
                  <c:v>61.658999999999999</c:v>
                </c:pt>
                <c:pt idx="1235">
                  <c:v>63.225000000000001</c:v>
                </c:pt>
                <c:pt idx="1236">
                  <c:v>60.658999999999999</c:v>
                </c:pt>
                <c:pt idx="1237">
                  <c:v>58.725000000000001</c:v>
                </c:pt>
                <c:pt idx="1238">
                  <c:v>64.659000000000006</c:v>
                </c:pt>
                <c:pt idx="1239">
                  <c:v>58.225000000000001</c:v>
                </c:pt>
                <c:pt idx="1240">
                  <c:v>60.158999999999999</c:v>
                </c:pt>
                <c:pt idx="1241">
                  <c:v>54.225000000000001</c:v>
                </c:pt>
                <c:pt idx="1242">
                  <c:v>55.158999999999999</c:v>
                </c:pt>
                <c:pt idx="1243">
                  <c:v>51.725000000000001</c:v>
                </c:pt>
                <c:pt idx="1244">
                  <c:v>56.658999999999999</c:v>
                </c:pt>
                <c:pt idx="1245">
                  <c:v>50.725000000000001</c:v>
                </c:pt>
                <c:pt idx="1246">
                  <c:v>55.658999999999999</c:v>
                </c:pt>
                <c:pt idx="1247">
                  <c:v>51.725000000000001</c:v>
                </c:pt>
                <c:pt idx="1248">
                  <c:v>60.158999999999999</c:v>
                </c:pt>
                <c:pt idx="1249">
                  <c:v>54.725000000000001</c:v>
                </c:pt>
                <c:pt idx="1250">
                  <c:v>52.658999999999999</c:v>
                </c:pt>
                <c:pt idx="1251">
                  <c:v>51.725000000000001</c:v>
                </c:pt>
                <c:pt idx="1252">
                  <c:v>56.658999999999999</c:v>
                </c:pt>
                <c:pt idx="1253">
                  <c:v>51.225000000000001</c:v>
                </c:pt>
                <c:pt idx="1254">
                  <c:v>55.158999999999999</c:v>
                </c:pt>
                <c:pt idx="1255">
                  <c:v>56.225000000000001</c:v>
                </c:pt>
                <c:pt idx="1256">
                  <c:v>62.658999999999999</c:v>
                </c:pt>
                <c:pt idx="1257">
                  <c:v>50.225000000000001</c:v>
                </c:pt>
                <c:pt idx="1258">
                  <c:v>56.658999999999999</c:v>
                </c:pt>
                <c:pt idx="1259">
                  <c:v>57.225000000000001</c:v>
                </c:pt>
                <c:pt idx="1260">
                  <c:v>59.658999999999999</c:v>
                </c:pt>
                <c:pt idx="1261">
                  <c:v>55.725000000000001</c:v>
                </c:pt>
                <c:pt idx="1262">
                  <c:v>59.158999999999999</c:v>
                </c:pt>
                <c:pt idx="1263">
                  <c:v>59.725000000000001</c:v>
                </c:pt>
                <c:pt idx="1264">
                  <c:v>53.158999999999999</c:v>
                </c:pt>
                <c:pt idx="1265">
                  <c:v>49.225000000000001</c:v>
                </c:pt>
                <c:pt idx="1266">
                  <c:v>92.159000000000006</c:v>
                </c:pt>
                <c:pt idx="1267">
                  <c:v>50.725000000000001</c:v>
                </c:pt>
                <c:pt idx="1268">
                  <c:v>50.158999999999999</c:v>
                </c:pt>
                <c:pt idx="1269">
                  <c:v>48.725000000000001</c:v>
                </c:pt>
                <c:pt idx="1270">
                  <c:v>59.658999999999999</c:v>
                </c:pt>
                <c:pt idx="1271">
                  <c:v>52.725000000000001</c:v>
                </c:pt>
                <c:pt idx="1272">
                  <c:v>56.658999999999999</c:v>
                </c:pt>
                <c:pt idx="1273">
                  <c:v>50.725000000000001</c:v>
                </c:pt>
                <c:pt idx="1274">
                  <c:v>49.658999999999999</c:v>
                </c:pt>
                <c:pt idx="1275">
                  <c:v>53.225000000000001</c:v>
                </c:pt>
                <c:pt idx="1276">
                  <c:v>53.658999999999999</c:v>
                </c:pt>
                <c:pt idx="1277">
                  <c:v>50.225000000000001</c:v>
                </c:pt>
                <c:pt idx="1278">
                  <c:v>53.658999999999999</c:v>
                </c:pt>
                <c:pt idx="1279">
                  <c:v>51.225000000000001</c:v>
                </c:pt>
                <c:pt idx="1280">
                  <c:v>56.158999999999999</c:v>
                </c:pt>
                <c:pt idx="1281">
                  <c:v>48.725000000000001</c:v>
                </c:pt>
                <c:pt idx="1282">
                  <c:v>54.658999999999999</c:v>
                </c:pt>
                <c:pt idx="1283">
                  <c:v>48.725000000000001</c:v>
                </c:pt>
                <c:pt idx="1284">
                  <c:v>48.658999999999999</c:v>
                </c:pt>
                <c:pt idx="1285">
                  <c:v>45.725000000000001</c:v>
                </c:pt>
                <c:pt idx="1286">
                  <c:v>51.658999999999999</c:v>
                </c:pt>
                <c:pt idx="1287">
                  <c:v>52.725000000000001</c:v>
                </c:pt>
                <c:pt idx="1288">
                  <c:v>53.158999999999999</c:v>
                </c:pt>
                <c:pt idx="1289">
                  <c:v>56.725000000000001</c:v>
                </c:pt>
                <c:pt idx="1290">
                  <c:v>45.158999999999999</c:v>
                </c:pt>
                <c:pt idx="1291">
                  <c:v>43.725000000000001</c:v>
                </c:pt>
                <c:pt idx="1292">
                  <c:v>48.158999999999999</c:v>
                </c:pt>
                <c:pt idx="1293">
                  <c:v>45.225000000000001</c:v>
                </c:pt>
                <c:pt idx="1294">
                  <c:v>51.658999999999999</c:v>
                </c:pt>
                <c:pt idx="1295">
                  <c:v>47.725000000000001</c:v>
                </c:pt>
                <c:pt idx="1296">
                  <c:v>53.658999999999999</c:v>
                </c:pt>
                <c:pt idx="1297">
                  <c:v>50.725000000000001</c:v>
                </c:pt>
                <c:pt idx="1298">
                  <c:v>55.158999999999999</c:v>
                </c:pt>
                <c:pt idx="1299">
                  <c:v>51.725000000000001</c:v>
                </c:pt>
                <c:pt idx="1300">
                  <c:v>68.659000000000006</c:v>
                </c:pt>
                <c:pt idx="1301">
                  <c:v>49.725000000000001</c:v>
                </c:pt>
                <c:pt idx="1302">
                  <c:v>50.658999999999999</c:v>
                </c:pt>
                <c:pt idx="1303">
                  <c:v>47.225000000000001</c:v>
                </c:pt>
                <c:pt idx="1304">
                  <c:v>54.158999999999999</c:v>
                </c:pt>
                <c:pt idx="1305">
                  <c:v>47.225000000000001</c:v>
                </c:pt>
                <c:pt idx="1306">
                  <c:v>47.158999999999999</c:v>
                </c:pt>
                <c:pt idx="1307">
                  <c:v>69.224999999999994</c:v>
                </c:pt>
                <c:pt idx="1308">
                  <c:v>53.158999999999999</c:v>
                </c:pt>
                <c:pt idx="1309">
                  <c:v>47.225000000000001</c:v>
                </c:pt>
                <c:pt idx="1310">
                  <c:v>48.158999999999999</c:v>
                </c:pt>
                <c:pt idx="1311">
                  <c:v>54.225000000000001</c:v>
                </c:pt>
                <c:pt idx="1312">
                  <c:v>79.659000000000006</c:v>
                </c:pt>
                <c:pt idx="1313">
                  <c:v>51.225000000000001</c:v>
                </c:pt>
                <c:pt idx="1314">
                  <c:v>50.158999999999999</c:v>
                </c:pt>
                <c:pt idx="1315">
                  <c:v>45.225000000000001</c:v>
                </c:pt>
                <c:pt idx="1316">
                  <c:v>53.158999999999999</c:v>
                </c:pt>
                <c:pt idx="1317">
                  <c:v>48.725000000000001</c:v>
                </c:pt>
                <c:pt idx="1318">
                  <c:v>50.158999999999999</c:v>
                </c:pt>
                <c:pt idx="1319">
                  <c:v>49.225000000000001</c:v>
                </c:pt>
                <c:pt idx="1320">
                  <c:v>57.158999999999999</c:v>
                </c:pt>
                <c:pt idx="1321">
                  <c:v>48.225000000000001</c:v>
                </c:pt>
                <c:pt idx="1322">
                  <c:v>50.658999999999999</c:v>
                </c:pt>
                <c:pt idx="1323">
                  <c:v>50.225000000000001</c:v>
                </c:pt>
                <c:pt idx="1324">
                  <c:v>48.158999999999999</c:v>
                </c:pt>
                <c:pt idx="1325">
                  <c:v>49.225000000000001</c:v>
                </c:pt>
                <c:pt idx="1326">
                  <c:v>52.658999999999999</c:v>
                </c:pt>
                <c:pt idx="1327">
                  <c:v>48.725000000000001</c:v>
                </c:pt>
                <c:pt idx="1328">
                  <c:v>46.658999999999999</c:v>
                </c:pt>
                <c:pt idx="1329">
                  <c:v>43.225000000000001</c:v>
                </c:pt>
                <c:pt idx="1330">
                  <c:v>42.158999999999999</c:v>
                </c:pt>
                <c:pt idx="1331">
                  <c:v>45.725000000000001</c:v>
                </c:pt>
                <c:pt idx="1332">
                  <c:v>48.158999999999999</c:v>
                </c:pt>
                <c:pt idx="1333">
                  <c:v>47.725000000000001</c:v>
                </c:pt>
                <c:pt idx="1334">
                  <c:v>47.658999999999999</c:v>
                </c:pt>
                <c:pt idx="1335">
                  <c:v>53.225000000000001</c:v>
                </c:pt>
                <c:pt idx="1336">
                  <c:v>51.658999999999999</c:v>
                </c:pt>
                <c:pt idx="1337">
                  <c:v>42.725000000000001</c:v>
                </c:pt>
                <c:pt idx="1338">
                  <c:v>49.658999999999999</c:v>
                </c:pt>
                <c:pt idx="1339">
                  <c:v>44.225000000000001</c:v>
                </c:pt>
                <c:pt idx="1340">
                  <c:v>45.658999999999999</c:v>
                </c:pt>
                <c:pt idx="1341">
                  <c:v>45.725000000000001</c:v>
                </c:pt>
                <c:pt idx="1342">
                  <c:v>46.158999999999999</c:v>
                </c:pt>
                <c:pt idx="1343">
                  <c:v>40.225000000000001</c:v>
                </c:pt>
                <c:pt idx="1344">
                  <c:v>59.658999999999999</c:v>
                </c:pt>
                <c:pt idx="1345">
                  <c:v>53.725000000000001</c:v>
                </c:pt>
                <c:pt idx="1346">
                  <c:v>46.158999999999999</c:v>
                </c:pt>
                <c:pt idx="1347">
                  <c:v>40.725000000000001</c:v>
                </c:pt>
                <c:pt idx="1348">
                  <c:v>49.158999999999999</c:v>
                </c:pt>
                <c:pt idx="1349">
                  <c:v>37.725000000000001</c:v>
                </c:pt>
                <c:pt idx="1350">
                  <c:v>42.158999999999999</c:v>
                </c:pt>
                <c:pt idx="1351">
                  <c:v>35.725000000000001</c:v>
                </c:pt>
                <c:pt idx="1352">
                  <c:v>40.658999999999999</c:v>
                </c:pt>
                <c:pt idx="1353">
                  <c:v>36.725000000000001</c:v>
                </c:pt>
                <c:pt idx="1354">
                  <c:v>39.158999999999999</c:v>
                </c:pt>
                <c:pt idx="1355">
                  <c:v>38.725000000000001</c:v>
                </c:pt>
                <c:pt idx="1356">
                  <c:v>41.658999999999999</c:v>
                </c:pt>
                <c:pt idx="1357">
                  <c:v>38.225000000000001</c:v>
                </c:pt>
                <c:pt idx="1358">
                  <c:v>44.658999999999999</c:v>
                </c:pt>
                <c:pt idx="1359">
                  <c:v>36.225000000000001</c:v>
                </c:pt>
                <c:pt idx="1360">
                  <c:v>42.658999999999999</c:v>
                </c:pt>
                <c:pt idx="1361">
                  <c:v>35.725000000000001</c:v>
                </c:pt>
                <c:pt idx="1362">
                  <c:v>40.158999999999999</c:v>
                </c:pt>
                <c:pt idx="1363">
                  <c:v>39.725000000000001</c:v>
                </c:pt>
                <c:pt idx="1364">
                  <c:v>44.658999999999999</c:v>
                </c:pt>
                <c:pt idx="1365">
                  <c:v>35.725000000000001</c:v>
                </c:pt>
                <c:pt idx="1366">
                  <c:v>39.658999999999999</c:v>
                </c:pt>
                <c:pt idx="1367">
                  <c:v>36.225000000000001</c:v>
                </c:pt>
                <c:pt idx="1368">
                  <c:v>37.658999999999999</c:v>
                </c:pt>
                <c:pt idx="1369">
                  <c:v>35.225000000000001</c:v>
                </c:pt>
                <c:pt idx="1370">
                  <c:v>38.158999999999999</c:v>
                </c:pt>
                <c:pt idx="1371">
                  <c:v>36.225000000000001</c:v>
                </c:pt>
                <c:pt idx="1372">
                  <c:v>37.658999999999999</c:v>
                </c:pt>
                <c:pt idx="1373">
                  <c:v>35.225000000000001</c:v>
                </c:pt>
                <c:pt idx="1374">
                  <c:v>35.658999999999999</c:v>
                </c:pt>
                <c:pt idx="1375">
                  <c:v>37.225000000000001</c:v>
                </c:pt>
                <c:pt idx="1376">
                  <c:v>41.158999999999999</c:v>
                </c:pt>
                <c:pt idx="1377">
                  <c:v>32.725000000000001</c:v>
                </c:pt>
                <c:pt idx="1378">
                  <c:v>36.658999999999999</c:v>
                </c:pt>
                <c:pt idx="1379">
                  <c:v>31.225000000000001</c:v>
                </c:pt>
                <c:pt idx="1380">
                  <c:v>34.158999999999999</c:v>
                </c:pt>
                <c:pt idx="1381">
                  <c:v>38.725000000000001</c:v>
                </c:pt>
                <c:pt idx="1382">
                  <c:v>35.658999999999999</c:v>
                </c:pt>
                <c:pt idx="1383">
                  <c:v>34.725000000000001</c:v>
                </c:pt>
                <c:pt idx="1384">
                  <c:v>36.658999999999999</c:v>
                </c:pt>
                <c:pt idx="1385">
                  <c:v>33.725000000000001</c:v>
                </c:pt>
                <c:pt idx="1386">
                  <c:v>38.658999999999999</c:v>
                </c:pt>
                <c:pt idx="1387">
                  <c:v>26.725000000000001</c:v>
                </c:pt>
                <c:pt idx="1388">
                  <c:v>32.158999999999999</c:v>
                </c:pt>
                <c:pt idx="1389">
                  <c:v>35.725000000000001</c:v>
                </c:pt>
                <c:pt idx="1390">
                  <c:v>39.658999999999999</c:v>
                </c:pt>
                <c:pt idx="1391">
                  <c:v>31.725000000000001</c:v>
                </c:pt>
                <c:pt idx="1392">
                  <c:v>36.158999999999999</c:v>
                </c:pt>
                <c:pt idx="1393">
                  <c:v>30.225000000000001</c:v>
                </c:pt>
                <c:pt idx="1394">
                  <c:v>36.158999999999999</c:v>
                </c:pt>
                <c:pt idx="1395">
                  <c:v>33.725000000000001</c:v>
                </c:pt>
                <c:pt idx="1396">
                  <c:v>35.658999999999999</c:v>
                </c:pt>
                <c:pt idx="1397">
                  <c:v>40.225000000000001</c:v>
                </c:pt>
                <c:pt idx="1398">
                  <c:v>32.158999999999999</c:v>
                </c:pt>
                <c:pt idx="1399">
                  <c:v>31.725000000000001</c:v>
                </c:pt>
                <c:pt idx="1400">
                  <c:v>33.158999999999999</c:v>
                </c:pt>
                <c:pt idx="1401">
                  <c:v>26.725000000000001</c:v>
                </c:pt>
                <c:pt idx="1402">
                  <c:v>29.158999999999999</c:v>
                </c:pt>
                <c:pt idx="1403">
                  <c:v>24.225000000000001</c:v>
                </c:pt>
                <c:pt idx="1404">
                  <c:v>31.658999999999999</c:v>
                </c:pt>
                <c:pt idx="1405">
                  <c:v>26.725000000000001</c:v>
                </c:pt>
                <c:pt idx="1406">
                  <c:v>31.158999999999999</c:v>
                </c:pt>
                <c:pt idx="1407">
                  <c:v>29.225000000000001</c:v>
                </c:pt>
                <c:pt idx="1408">
                  <c:v>31.158999999999999</c:v>
                </c:pt>
                <c:pt idx="1409">
                  <c:v>28.725000000000001</c:v>
                </c:pt>
                <c:pt idx="1410">
                  <c:v>29.658999999999999</c:v>
                </c:pt>
                <c:pt idx="1411">
                  <c:v>45.725000000000001</c:v>
                </c:pt>
                <c:pt idx="1412">
                  <c:v>33.658999999999999</c:v>
                </c:pt>
                <c:pt idx="1413">
                  <c:v>26.225000000000001</c:v>
                </c:pt>
                <c:pt idx="1414">
                  <c:v>33.658999999999999</c:v>
                </c:pt>
                <c:pt idx="1415">
                  <c:v>32.725000000000001</c:v>
                </c:pt>
                <c:pt idx="1416">
                  <c:v>27.658999999999999</c:v>
                </c:pt>
                <c:pt idx="1417">
                  <c:v>26.225000000000001</c:v>
                </c:pt>
                <c:pt idx="1418">
                  <c:v>33.658999999999999</c:v>
                </c:pt>
                <c:pt idx="1419">
                  <c:v>24.725000000000001</c:v>
                </c:pt>
                <c:pt idx="1420">
                  <c:v>29.158999999999999</c:v>
                </c:pt>
                <c:pt idx="1421">
                  <c:v>25.725000000000001</c:v>
                </c:pt>
                <c:pt idx="1422">
                  <c:v>28.658999999999999</c:v>
                </c:pt>
                <c:pt idx="1423">
                  <c:v>26.225000000000001</c:v>
                </c:pt>
                <c:pt idx="1424">
                  <c:v>24.158999999999999</c:v>
                </c:pt>
                <c:pt idx="1425">
                  <c:v>25.725000000000001</c:v>
                </c:pt>
                <c:pt idx="1426">
                  <c:v>28.658999999999999</c:v>
                </c:pt>
                <c:pt idx="1427">
                  <c:v>26.725000000000001</c:v>
                </c:pt>
                <c:pt idx="1428">
                  <c:v>30.658999999999999</c:v>
                </c:pt>
                <c:pt idx="1429">
                  <c:v>25.725000000000001</c:v>
                </c:pt>
                <c:pt idx="1430">
                  <c:v>29.158999999999999</c:v>
                </c:pt>
                <c:pt idx="1431">
                  <c:v>46.725000000000001</c:v>
                </c:pt>
                <c:pt idx="1432">
                  <c:v>31.658999999999999</c:v>
                </c:pt>
                <c:pt idx="1433">
                  <c:v>25.725000000000001</c:v>
                </c:pt>
                <c:pt idx="1434">
                  <c:v>26.658999999999999</c:v>
                </c:pt>
                <c:pt idx="1435">
                  <c:v>26.225000000000001</c:v>
                </c:pt>
                <c:pt idx="1436">
                  <c:v>28.658999999999999</c:v>
                </c:pt>
                <c:pt idx="1437">
                  <c:v>27.225000000000001</c:v>
                </c:pt>
                <c:pt idx="1438">
                  <c:v>24.658999999999999</c:v>
                </c:pt>
                <c:pt idx="1439">
                  <c:v>31.225000000000001</c:v>
                </c:pt>
                <c:pt idx="1440">
                  <c:v>28.658999999999999</c:v>
                </c:pt>
                <c:pt idx="1441">
                  <c:v>19.725000000000001</c:v>
                </c:pt>
                <c:pt idx="1442">
                  <c:v>28.658999999999999</c:v>
                </c:pt>
                <c:pt idx="1443">
                  <c:v>24.225000000000001</c:v>
                </c:pt>
                <c:pt idx="1444">
                  <c:v>26.158999999999999</c:v>
                </c:pt>
                <c:pt idx="1445">
                  <c:v>25.725000000000001</c:v>
                </c:pt>
                <c:pt idx="1446">
                  <c:v>32.158999999999999</c:v>
                </c:pt>
                <c:pt idx="1447">
                  <c:v>23.725000000000001</c:v>
                </c:pt>
                <c:pt idx="1448">
                  <c:v>32.658999999999999</c:v>
                </c:pt>
                <c:pt idx="1449">
                  <c:v>25.225000000000001</c:v>
                </c:pt>
                <c:pt idx="1450">
                  <c:v>29.658999999999999</c:v>
                </c:pt>
                <c:pt idx="1451">
                  <c:v>29.725000000000001</c:v>
                </c:pt>
                <c:pt idx="1452">
                  <c:v>35.658999999999999</c:v>
                </c:pt>
                <c:pt idx="1453">
                  <c:v>30.725000000000001</c:v>
                </c:pt>
                <c:pt idx="1454">
                  <c:v>28.158999999999999</c:v>
                </c:pt>
                <c:pt idx="1455">
                  <c:v>35.725000000000001</c:v>
                </c:pt>
                <c:pt idx="1456">
                  <c:v>29.158999999999999</c:v>
                </c:pt>
                <c:pt idx="1457">
                  <c:v>20.725000000000001</c:v>
                </c:pt>
                <c:pt idx="1458">
                  <c:v>28.658999999999999</c:v>
                </c:pt>
                <c:pt idx="1459">
                  <c:v>20.225000000000001</c:v>
                </c:pt>
                <c:pt idx="1460">
                  <c:v>37.658999999999999</c:v>
                </c:pt>
                <c:pt idx="1461">
                  <c:v>20.225000000000001</c:v>
                </c:pt>
                <c:pt idx="1462">
                  <c:v>23.158999999999999</c:v>
                </c:pt>
                <c:pt idx="1463">
                  <c:v>23.225000000000001</c:v>
                </c:pt>
                <c:pt idx="1464">
                  <c:v>21.658999999999999</c:v>
                </c:pt>
                <c:pt idx="1465">
                  <c:v>17.225000000000001</c:v>
                </c:pt>
                <c:pt idx="1466">
                  <c:v>29.658999999999999</c:v>
                </c:pt>
                <c:pt idx="1467">
                  <c:v>21.725000000000001</c:v>
                </c:pt>
                <c:pt idx="1468">
                  <c:v>24.158999999999999</c:v>
                </c:pt>
                <c:pt idx="1469">
                  <c:v>23.725000000000001</c:v>
                </c:pt>
                <c:pt idx="1470">
                  <c:v>21.158999999999999</c:v>
                </c:pt>
                <c:pt idx="1471">
                  <c:v>18.225000000000001</c:v>
                </c:pt>
                <c:pt idx="1472">
                  <c:v>22.658999999999999</c:v>
                </c:pt>
                <c:pt idx="1473">
                  <c:v>22.225000000000001</c:v>
                </c:pt>
                <c:pt idx="1474">
                  <c:v>24.158999999999999</c:v>
                </c:pt>
                <c:pt idx="1475">
                  <c:v>21.225000000000001</c:v>
                </c:pt>
                <c:pt idx="1476">
                  <c:v>27.158999999999999</c:v>
                </c:pt>
                <c:pt idx="1477">
                  <c:v>23.225000000000001</c:v>
                </c:pt>
                <c:pt idx="1478">
                  <c:v>24.158999999999999</c:v>
                </c:pt>
                <c:pt idx="1479">
                  <c:v>22.225000000000001</c:v>
                </c:pt>
                <c:pt idx="1480">
                  <c:v>26.658999999999999</c:v>
                </c:pt>
                <c:pt idx="1481">
                  <c:v>23.725000000000001</c:v>
                </c:pt>
                <c:pt idx="1482">
                  <c:v>23.658999999999999</c:v>
                </c:pt>
                <c:pt idx="1483">
                  <c:v>20.225000000000001</c:v>
                </c:pt>
                <c:pt idx="1484">
                  <c:v>24.158999999999999</c:v>
                </c:pt>
                <c:pt idx="1485">
                  <c:v>21.725000000000001</c:v>
                </c:pt>
                <c:pt idx="1486">
                  <c:v>26.658999999999999</c:v>
                </c:pt>
                <c:pt idx="1487">
                  <c:v>24.225000000000001</c:v>
                </c:pt>
                <c:pt idx="1488">
                  <c:v>24.158999999999999</c:v>
                </c:pt>
                <c:pt idx="1489">
                  <c:v>17.725000000000001</c:v>
                </c:pt>
                <c:pt idx="1490">
                  <c:v>21.158999999999999</c:v>
                </c:pt>
                <c:pt idx="1491">
                  <c:v>22.725000000000001</c:v>
                </c:pt>
                <c:pt idx="1492">
                  <c:v>29.658999999999999</c:v>
                </c:pt>
                <c:pt idx="1493">
                  <c:v>25.725000000000001</c:v>
                </c:pt>
                <c:pt idx="1494">
                  <c:v>26.658999999999999</c:v>
                </c:pt>
                <c:pt idx="1495">
                  <c:v>23.225000000000001</c:v>
                </c:pt>
                <c:pt idx="1496">
                  <c:v>27.158999999999999</c:v>
                </c:pt>
                <c:pt idx="1497">
                  <c:v>20.725000000000001</c:v>
                </c:pt>
                <c:pt idx="1498">
                  <c:v>25.658999999999999</c:v>
                </c:pt>
                <c:pt idx="1499">
                  <c:v>21.225000000000001</c:v>
                </c:pt>
                <c:pt idx="1500">
                  <c:v>24.158999999999999</c:v>
                </c:pt>
                <c:pt idx="1501">
                  <c:v>23.225000000000001</c:v>
                </c:pt>
                <c:pt idx="1502">
                  <c:v>21.658999999999999</c:v>
                </c:pt>
                <c:pt idx="1503">
                  <c:v>19.225000000000001</c:v>
                </c:pt>
                <c:pt idx="1504">
                  <c:v>23.158999999999999</c:v>
                </c:pt>
                <c:pt idx="1505">
                  <c:v>21.225000000000001</c:v>
                </c:pt>
                <c:pt idx="1506">
                  <c:v>18.158999999999999</c:v>
                </c:pt>
                <c:pt idx="1507">
                  <c:v>24.225000000000001</c:v>
                </c:pt>
                <c:pt idx="1508">
                  <c:v>23.658999999999999</c:v>
                </c:pt>
                <c:pt idx="1509">
                  <c:v>24.225000000000001</c:v>
                </c:pt>
                <c:pt idx="1510">
                  <c:v>25.158999999999999</c:v>
                </c:pt>
                <c:pt idx="1511">
                  <c:v>24.725000000000001</c:v>
                </c:pt>
                <c:pt idx="1512">
                  <c:v>25.658999999999999</c:v>
                </c:pt>
                <c:pt idx="1513">
                  <c:v>20.225000000000001</c:v>
                </c:pt>
                <c:pt idx="1514">
                  <c:v>23.658999999999999</c:v>
                </c:pt>
                <c:pt idx="1515">
                  <c:v>20.225000000000001</c:v>
                </c:pt>
                <c:pt idx="1516">
                  <c:v>20.158999999999999</c:v>
                </c:pt>
                <c:pt idx="1517">
                  <c:v>46.725000000000001</c:v>
                </c:pt>
                <c:pt idx="1518">
                  <c:v>58.158999999999999</c:v>
                </c:pt>
                <c:pt idx="1519">
                  <c:v>28.225000000000001</c:v>
                </c:pt>
                <c:pt idx="1520">
                  <c:v>25.158999999999999</c:v>
                </c:pt>
                <c:pt idx="1521">
                  <c:v>38.225000000000001</c:v>
                </c:pt>
                <c:pt idx="1522">
                  <c:v>25.158999999999999</c:v>
                </c:pt>
                <c:pt idx="1523">
                  <c:v>30.225000000000001</c:v>
                </c:pt>
                <c:pt idx="1524">
                  <c:v>30.158999999999999</c:v>
                </c:pt>
                <c:pt idx="1525">
                  <c:v>22.725000000000001</c:v>
                </c:pt>
                <c:pt idx="1526">
                  <c:v>26.158999999999999</c:v>
                </c:pt>
                <c:pt idx="1527">
                  <c:v>22.225000000000001</c:v>
                </c:pt>
                <c:pt idx="1528">
                  <c:v>30.158999999999999</c:v>
                </c:pt>
                <c:pt idx="1529">
                  <c:v>23.725000000000001</c:v>
                </c:pt>
                <c:pt idx="1530">
                  <c:v>25.658999999999999</c:v>
                </c:pt>
                <c:pt idx="1531">
                  <c:v>24.725000000000001</c:v>
                </c:pt>
                <c:pt idx="1532">
                  <c:v>25.658999999999999</c:v>
                </c:pt>
                <c:pt idx="1533">
                  <c:v>20.225000000000001</c:v>
                </c:pt>
                <c:pt idx="1534">
                  <c:v>26.658999999999999</c:v>
                </c:pt>
                <c:pt idx="1535">
                  <c:v>34.725000000000001</c:v>
                </c:pt>
                <c:pt idx="1536">
                  <c:v>47.658999999999999</c:v>
                </c:pt>
                <c:pt idx="1537">
                  <c:v>25.225000000000001</c:v>
                </c:pt>
                <c:pt idx="1538">
                  <c:v>22.658999999999999</c:v>
                </c:pt>
                <c:pt idx="1539">
                  <c:v>21.225000000000001</c:v>
                </c:pt>
                <c:pt idx="1540">
                  <c:v>24.658999999999999</c:v>
                </c:pt>
                <c:pt idx="1541">
                  <c:v>20.225000000000001</c:v>
                </c:pt>
                <c:pt idx="1542">
                  <c:v>28.658999999999999</c:v>
                </c:pt>
                <c:pt idx="1543">
                  <c:v>20.725000000000001</c:v>
                </c:pt>
                <c:pt idx="1544">
                  <c:v>24.158999999999999</c:v>
                </c:pt>
                <c:pt idx="1545">
                  <c:v>30.725000000000001</c:v>
                </c:pt>
                <c:pt idx="1546">
                  <c:v>23.158999999999999</c:v>
                </c:pt>
                <c:pt idx="1547">
                  <c:v>22.225000000000001</c:v>
                </c:pt>
                <c:pt idx="1548">
                  <c:v>21.658999999999999</c:v>
                </c:pt>
                <c:pt idx="1549">
                  <c:v>19.225000000000001</c:v>
                </c:pt>
                <c:pt idx="1550">
                  <c:v>24.158999999999999</c:v>
                </c:pt>
                <c:pt idx="1551">
                  <c:v>22.225000000000001</c:v>
                </c:pt>
                <c:pt idx="1552">
                  <c:v>21.158999999999999</c:v>
                </c:pt>
                <c:pt idx="1553">
                  <c:v>22.725000000000001</c:v>
                </c:pt>
                <c:pt idx="1554">
                  <c:v>22.158999999999999</c:v>
                </c:pt>
                <c:pt idx="1555">
                  <c:v>22.725000000000001</c:v>
                </c:pt>
                <c:pt idx="1556">
                  <c:v>22.658999999999999</c:v>
                </c:pt>
                <c:pt idx="1557">
                  <c:v>21.225000000000001</c:v>
                </c:pt>
                <c:pt idx="1558">
                  <c:v>21.158999999999999</c:v>
                </c:pt>
                <c:pt idx="1559">
                  <c:v>21.225000000000001</c:v>
                </c:pt>
                <c:pt idx="1560">
                  <c:v>25.658999999999999</c:v>
                </c:pt>
                <c:pt idx="1561">
                  <c:v>25.225000000000001</c:v>
                </c:pt>
                <c:pt idx="1562">
                  <c:v>23.158999999999999</c:v>
                </c:pt>
                <c:pt idx="1563">
                  <c:v>20.725000000000001</c:v>
                </c:pt>
                <c:pt idx="1564">
                  <c:v>29.158999999999999</c:v>
                </c:pt>
                <c:pt idx="1565">
                  <c:v>22.725000000000001</c:v>
                </c:pt>
                <c:pt idx="1566">
                  <c:v>24.158999999999999</c:v>
                </c:pt>
                <c:pt idx="1567">
                  <c:v>18.225000000000001</c:v>
                </c:pt>
                <c:pt idx="1568">
                  <c:v>24.658999999999999</c:v>
                </c:pt>
                <c:pt idx="1569">
                  <c:v>19.225000000000001</c:v>
                </c:pt>
                <c:pt idx="1570">
                  <c:v>21.658999999999999</c:v>
                </c:pt>
                <c:pt idx="1571">
                  <c:v>22.225000000000001</c:v>
                </c:pt>
                <c:pt idx="1572">
                  <c:v>20.658999999999999</c:v>
                </c:pt>
                <c:pt idx="1573">
                  <c:v>22.225000000000001</c:v>
                </c:pt>
                <c:pt idx="1574">
                  <c:v>20.158999999999999</c:v>
                </c:pt>
                <c:pt idx="1575">
                  <c:v>19.225000000000001</c:v>
                </c:pt>
                <c:pt idx="1576">
                  <c:v>24.658999999999999</c:v>
                </c:pt>
                <c:pt idx="1577">
                  <c:v>20.225000000000001</c:v>
                </c:pt>
                <c:pt idx="1578">
                  <c:v>23.658999999999999</c:v>
                </c:pt>
                <c:pt idx="1579">
                  <c:v>21.225000000000001</c:v>
                </c:pt>
                <c:pt idx="1580">
                  <c:v>21.658999999999999</c:v>
                </c:pt>
                <c:pt idx="1581">
                  <c:v>18.725000000000001</c:v>
                </c:pt>
                <c:pt idx="1582">
                  <c:v>19.158999999999999</c:v>
                </c:pt>
                <c:pt idx="1583">
                  <c:v>15.725</c:v>
                </c:pt>
                <c:pt idx="1584">
                  <c:v>17.658999999999999</c:v>
                </c:pt>
                <c:pt idx="1585">
                  <c:v>16.225000000000001</c:v>
                </c:pt>
                <c:pt idx="1586">
                  <c:v>20.158999999999999</c:v>
                </c:pt>
                <c:pt idx="1587">
                  <c:v>12.725</c:v>
                </c:pt>
                <c:pt idx="1588">
                  <c:v>17.658999999999999</c:v>
                </c:pt>
                <c:pt idx="1589">
                  <c:v>19.725000000000001</c:v>
                </c:pt>
                <c:pt idx="1590">
                  <c:v>20.158999999999999</c:v>
                </c:pt>
                <c:pt idx="1591">
                  <c:v>15.725</c:v>
                </c:pt>
                <c:pt idx="1592">
                  <c:v>21.158999999999999</c:v>
                </c:pt>
                <c:pt idx="1593">
                  <c:v>20.225000000000001</c:v>
                </c:pt>
                <c:pt idx="1594">
                  <c:v>17.158999999999999</c:v>
                </c:pt>
                <c:pt idx="1595">
                  <c:v>15.225</c:v>
                </c:pt>
                <c:pt idx="1596">
                  <c:v>19.158999999999999</c:v>
                </c:pt>
                <c:pt idx="1597">
                  <c:v>16.225000000000001</c:v>
                </c:pt>
                <c:pt idx="1598">
                  <c:v>17.158999999999999</c:v>
                </c:pt>
                <c:pt idx="1599">
                  <c:v>19.725000000000001</c:v>
                </c:pt>
                <c:pt idx="1600">
                  <c:v>16.658999999999999</c:v>
                </c:pt>
                <c:pt idx="1601">
                  <c:v>19.225000000000001</c:v>
                </c:pt>
                <c:pt idx="1602">
                  <c:v>17.158999999999999</c:v>
                </c:pt>
                <c:pt idx="1603">
                  <c:v>18.225000000000001</c:v>
                </c:pt>
                <c:pt idx="1604">
                  <c:v>17.658999999999999</c:v>
                </c:pt>
                <c:pt idx="1605">
                  <c:v>11.225</c:v>
                </c:pt>
                <c:pt idx="1606">
                  <c:v>16.658999999999999</c:v>
                </c:pt>
                <c:pt idx="1607">
                  <c:v>15.225</c:v>
                </c:pt>
                <c:pt idx="1608">
                  <c:v>17.658999999999999</c:v>
                </c:pt>
                <c:pt idx="1609">
                  <c:v>16.725000000000001</c:v>
                </c:pt>
                <c:pt idx="1610">
                  <c:v>17.658999999999999</c:v>
                </c:pt>
                <c:pt idx="1611">
                  <c:v>12.725</c:v>
                </c:pt>
                <c:pt idx="1612">
                  <c:v>17.158999999999999</c:v>
                </c:pt>
                <c:pt idx="1613">
                  <c:v>17.225000000000001</c:v>
                </c:pt>
                <c:pt idx="1614">
                  <c:v>18.658999999999999</c:v>
                </c:pt>
                <c:pt idx="1615">
                  <c:v>11.225</c:v>
                </c:pt>
                <c:pt idx="1616">
                  <c:v>17.158999999999999</c:v>
                </c:pt>
                <c:pt idx="1617">
                  <c:v>15.725</c:v>
                </c:pt>
                <c:pt idx="1618">
                  <c:v>17.158999999999999</c:v>
                </c:pt>
                <c:pt idx="1619">
                  <c:v>16.225000000000001</c:v>
                </c:pt>
                <c:pt idx="1620">
                  <c:v>14.159000000000001</c:v>
                </c:pt>
                <c:pt idx="1621">
                  <c:v>14.225</c:v>
                </c:pt>
                <c:pt idx="1622">
                  <c:v>16.658999999999999</c:v>
                </c:pt>
                <c:pt idx="1623">
                  <c:v>16.725000000000001</c:v>
                </c:pt>
                <c:pt idx="1624">
                  <c:v>23.158999999999999</c:v>
                </c:pt>
                <c:pt idx="1625">
                  <c:v>17.725000000000001</c:v>
                </c:pt>
                <c:pt idx="1626">
                  <c:v>17.658999999999999</c:v>
                </c:pt>
                <c:pt idx="1627">
                  <c:v>18.225000000000001</c:v>
                </c:pt>
                <c:pt idx="1628">
                  <c:v>15.159000000000001</c:v>
                </c:pt>
                <c:pt idx="1629">
                  <c:v>12.225</c:v>
                </c:pt>
                <c:pt idx="1630">
                  <c:v>20.158999999999999</c:v>
                </c:pt>
                <c:pt idx="1631">
                  <c:v>13.725</c:v>
                </c:pt>
                <c:pt idx="1632">
                  <c:v>15.659000000000001</c:v>
                </c:pt>
                <c:pt idx="1633">
                  <c:v>12.225</c:v>
                </c:pt>
                <c:pt idx="1634">
                  <c:v>15.659000000000001</c:v>
                </c:pt>
                <c:pt idx="1635">
                  <c:v>17.725000000000001</c:v>
                </c:pt>
                <c:pt idx="1636">
                  <c:v>14.659000000000001</c:v>
                </c:pt>
                <c:pt idx="1637">
                  <c:v>13.725</c:v>
                </c:pt>
                <c:pt idx="1638">
                  <c:v>18.158999999999999</c:v>
                </c:pt>
                <c:pt idx="1639">
                  <c:v>15.725</c:v>
                </c:pt>
                <c:pt idx="1640">
                  <c:v>22.158999999999999</c:v>
                </c:pt>
                <c:pt idx="1641">
                  <c:v>14.725</c:v>
                </c:pt>
                <c:pt idx="1642">
                  <c:v>14.159000000000001</c:v>
                </c:pt>
                <c:pt idx="1643">
                  <c:v>12.225</c:v>
                </c:pt>
                <c:pt idx="1644">
                  <c:v>15.659000000000001</c:v>
                </c:pt>
                <c:pt idx="1645">
                  <c:v>14.725</c:v>
                </c:pt>
                <c:pt idx="1646">
                  <c:v>12.659000000000001</c:v>
                </c:pt>
                <c:pt idx="1647">
                  <c:v>10.225</c:v>
                </c:pt>
                <c:pt idx="1648">
                  <c:v>11.159000000000001</c:v>
                </c:pt>
                <c:pt idx="1649">
                  <c:v>11.725</c:v>
                </c:pt>
                <c:pt idx="1650">
                  <c:v>15.659000000000001</c:v>
                </c:pt>
                <c:pt idx="1651">
                  <c:v>9.7249999999999996</c:v>
                </c:pt>
                <c:pt idx="1652">
                  <c:v>11.159000000000001</c:v>
                </c:pt>
                <c:pt idx="1653">
                  <c:v>10.225</c:v>
                </c:pt>
                <c:pt idx="1654">
                  <c:v>14.659000000000001</c:v>
                </c:pt>
                <c:pt idx="1655">
                  <c:v>8.2249999999999996</c:v>
                </c:pt>
                <c:pt idx="1656">
                  <c:v>12.159000000000001</c:v>
                </c:pt>
                <c:pt idx="1657">
                  <c:v>14.225</c:v>
                </c:pt>
                <c:pt idx="1658">
                  <c:v>17.658999999999999</c:v>
                </c:pt>
                <c:pt idx="1659">
                  <c:v>19.225000000000001</c:v>
                </c:pt>
                <c:pt idx="1660">
                  <c:v>40.658999999999999</c:v>
                </c:pt>
                <c:pt idx="1661">
                  <c:v>16.225000000000001</c:v>
                </c:pt>
                <c:pt idx="1662">
                  <c:v>13.159000000000001</c:v>
                </c:pt>
                <c:pt idx="1663">
                  <c:v>15.725</c:v>
                </c:pt>
                <c:pt idx="1664">
                  <c:v>19.158999999999999</c:v>
                </c:pt>
                <c:pt idx="1665">
                  <c:v>15.725</c:v>
                </c:pt>
                <c:pt idx="1666">
                  <c:v>13.659000000000001</c:v>
                </c:pt>
                <c:pt idx="1667">
                  <c:v>11.225</c:v>
                </c:pt>
                <c:pt idx="1668">
                  <c:v>16.158999999999999</c:v>
                </c:pt>
                <c:pt idx="1669">
                  <c:v>11.725</c:v>
                </c:pt>
                <c:pt idx="1670">
                  <c:v>16.158999999999999</c:v>
                </c:pt>
                <c:pt idx="1671">
                  <c:v>11.225</c:v>
                </c:pt>
                <c:pt idx="1672">
                  <c:v>13.659000000000001</c:v>
                </c:pt>
                <c:pt idx="1673">
                  <c:v>12.225</c:v>
                </c:pt>
                <c:pt idx="1674">
                  <c:v>17.158999999999999</c:v>
                </c:pt>
                <c:pt idx="1675">
                  <c:v>23.725000000000001</c:v>
                </c:pt>
                <c:pt idx="1676">
                  <c:v>17.658999999999999</c:v>
                </c:pt>
                <c:pt idx="1677">
                  <c:v>15.225</c:v>
                </c:pt>
                <c:pt idx="1678">
                  <c:v>17.658999999999999</c:v>
                </c:pt>
                <c:pt idx="1679">
                  <c:v>17.725000000000001</c:v>
                </c:pt>
                <c:pt idx="1680">
                  <c:v>22.658999999999999</c:v>
                </c:pt>
                <c:pt idx="1681">
                  <c:v>20.725000000000001</c:v>
                </c:pt>
                <c:pt idx="1682">
                  <c:v>25.158999999999999</c:v>
                </c:pt>
                <c:pt idx="1683">
                  <c:v>16.225000000000001</c:v>
                </c:pt>
                <c:pt idx="1684">
                  <c:v>17.158999999999999</c:v>
                </c:pt>
                <c:pt idx="1685">
                  <c:v>12.725</c:v>
                </c:pt>
                <c:pt idx="1686">
                  <c:v>12.159000000000001</c:v>
                </c:pt>
                <c:pt idx="1687">
                  <c:v>14.225</c:v>
                </c:pt>
                <c:pt idx="1688">
                  <c:v>14.159000000000001</c:v>
                </c:pt>
                <c:pt idx="1689">
                  <c:v>17.225000000000001</c:v>
                </c:pt>
                <c:pt idx="1690">
                  <c:v>18.158999999999999</c:v>
                </c:pt>
                <c:pt idx="1691">
                  <c:v>15.725</c:v>
                </c:pt>
                <c:pt idx="1692">
                  <c:v>22.158999999999999</c:v>
                </c:pt>
                <c:pt idx="1693">
                  <c:v>15.725</c:v>
                </c:pt>
                <c:pt idx="1694">
                  <c:v>17.158999999999999</c:v>
                </c:pt>
                <c:pt idx="1695">
                  <c:v>13.725</c:v>
                </c:pt>
                <c:pt idx="1696">
                  <c:v>12.659000000000001</c:v>
                </c:pt>
                <c:pt idx="1697">
                  <c:v>11.725</c:v>
                </c:pt>
                <c:pt idx="1698">
                  <c:v>16.158999999999999</c:v>
                </c:pt>
                <c:pt idx="1699">
                  <c:v>15.725</c:v>
                </c:pt>
                <c:pt idx="1700">
                  <c:v>20.158999999999999</c:v>
                </c:pt>
                <c:pt idx="1701">
                  <c:v>14.225</c:v>
                </c:pt>
                <c:pt idx="1702">
                  <c:v>15.659000000000001</c:v>
                </c:pt>
                <c:pt idx="1703">
                  <c:v>15.725</c:v>
                </c:pt>
                <c:pt idx="1704">
                  <c:v>15.659000000000001</c:v>
                </c:pt>
                <c:pt idx="1705">
                  <c:v>12.225</c:v>
                </c:pt>
                <c:pt idx="1706">
                  <c:v>20.158999999999999</c:v>
                </c:pt>
                <c:pt idx="1707">
                  <c:v>11.725</c:v>
                </c:pt>
                <c:pt idx="1708">
                  <c:v>14.159000000000001</c:v>
                </c:pt>
                <c:pt idx="1709">
                  <c:v>13.225</c:v>
                </c:pt>
                <c:pt idx="1710">
                  <c:v>14.659000000000001</c:v>
                </c:pt>
                <c:pt idx="1711">
                  <c:v>8.2249999999999996</c:v>
                </c:pt>
                <c:pt idx="1712">
                  <c:v>12.659000000000001</c:v>
                </c:pt>
                <c:pt idx="1713">
                  <c:v>12.725</c:v>
                </c:pt>
                <c:pt idx="1714">
                  <c:v>14.659000000000001</c:v>
                </c:pt>
                <c:pt idx="1715">
                  <c:v>11.725</c:v>
                </c:pt>
                <c:pt idx="1716">
                  <c:v>14.659000000000001</c:v>
                </c:pt>
                <c:pt idx="1717">
                  <c:v>14.725</c:v>
                </c:pt>
                <c:pt idx="1718">
                  <c:v>18.158999999999999</c:v>
                </c:pt>
                <c:pt idx="1719">
                  <c:v>11.725</c:v>
                </c:pt>
                <c:pt idx="1720">
                  <c:v>17.158999999999999</c:v>
                </c:pt>
                <c:pt idx="1721">
                  <c:v>34.225000000000001</c:v>
                </c:pt>
                <c:pt idx="1722">
                  <c:v>17.658999999999999</c:v>
                </c:pt>
                <c:pt idx="1723">
                  <c:v>17.725000000000001</c:v>
                </c:pt>
                <c:pt idx="1724">
                  <c:v>13.659000000000001</c:v>
                </c:pt>
                <c:pt idx="1725">
                  <c:v>14.725</c:v>
                </c:pt>
                <c:pt idx="1726">
                  <c:v>18.658999999999999</c:v>
                </c:pt>
                <c:pt idx="1727">
                  <c:v>11.725</c:v>
                </c:pt>
                <c:pt idx="1728">
                  <c:v>12.659000000000001</c:v>
                </c:pt>
                <c:pt idx="1729">
                  <c:v>11.725</c:v>
                </c:pt>
                <c:pt idx="1730">
                  <c:v>20.158999999999999</c:v>
                </c:pt>
                <c:pt idx="1731">
                  <c:v>14.725</c:v>
                </c:pt>
                <c:pt idx="1732">
                  <c:v>13.159000000000001</c:v>
                </c:pt>
                <c:pt idx="1733">
                  <c:v>9.7249999999999996</c:v>
                </c:pt>
                <c:pt idx="1734">
                  <c:v>14.159000000000001</c:v>
                </c:pt>
                <c:pt idx="1735">
                  <c:v>12.225</c:v>
                </c:pt>
                <c:pt idx="1736">
                  <c:v>15.659000000000001</c:v>
                </c:pt>
                <c:pt idx="1737">
                  <c:v>11.725</c:v>
                </c:pt>
                <c:pt idx="1738">
                  <c:v>15.659000000000001</c:v>
                </c:pt>
                <c:pt idx="1739">
                  <c:v>12.725</c:v>
                </c:pt>
                <c:pt idx="1740">
                  <c:v>13.159000000000001</c:v>
                </c:pt>
                <c:pt idx="1741">
                  <c:v>10.725</c:v>
                </c:pt>
                <c:pt idx="1742">
                  <c:v>16.158999999999999</c:v>
                </c:pt>
                <c:pt idx="1743">
                  <c:v>12.225</c:v>
                </c:pt>
                <c:pt idx="1744">
                  <c:v>21.158999999999999</c:v>
                </c:pt>
                <c:pt idx="1745">
                  <c:v>17.225000000000001</c:v>
                </c:pt>
                <c:pt idx="1746">
                  <c:v>16.658999999999999</c:v>
                </c:pt>
                <c:pt idx="1747">
                  <c:v>9.2249999999999996</c:v>
                </c:pt>
                <c:pt idx="1748">
                  <c:v>10.659000000000001</c:v>
                </c:pt>
                <c:pt idx="1749">
                  <c:v>12.225</c:v>
                </c:pt>
                <c:pt idx="1750">
                  <c:v>14.659000000000001</c:v>
                </c:pt>
                <c:pt idx="1751">
                  <c:v>26.225000000000001</c:v>
                </c:pt>
                <c:pt idx="1752">
                  <c:v>17.658999999999999</c:v>
                </c:pt>
                <c:pt idx="1753">
                  <c:v>8.2249999999999996</c:v>
                </c:pt>
                <c:pt idx="1754">
                  <c:v>9.6590000000000007</c:v>
                </c:pt>
                <c:pt idx="1755">
                  <c:v>7.7249999999999996</c:v>
                </c:pt>
                <c:pt idx="1756">
                  <c:v>7.6589999999999998</c:v>
                </c:pt>
                <c:pt idx="1757">
                  <c:v>7.2249999999999996</c:v>
                </c:pt>
                <c:pt idx="1758">
                  <c:v>48.658999999999999</c:v>
                </c:pt>
                <c:pt idx="1759">
                  <c:v>16.225000000000001</c:v>
                </c:pt>
                <c:pt idx="1760">
                  <c:v>10.659000000000001</c:v>
                </c:pt>
                <c:pt idx="1761">
                  <c:v>13.225</c:v>
                </c:pt>
                <c:pt idx="1762">
                  <c:v>14.159000000000001</c:v>
                </c:pt>
                <c:pt idx="1763">
                  <c:v>20.225000000000001</c:v>
                </c:pt>
                <c:pt idx="1764">
                  <c:v>15.659000000000001</c:v>
                </c:pt>
                <c:pt idx="1765">
                  <c:v>13.225</c:v>
                </c:pt>
                <c:pt idx="1766">
                  <c:v>12.659000000000001</c:v>
                </c:pt>
                <c:pt idx="1767">
                  <c:v>9.2249999999999996</c:v>
                </c:pt>
                <c:pt idx="1768">
                  <c:v>14.159000000000001</c:v>
                </c:pt>
                <c:pt idx="1769">
                  <c:v>10.725</c:v>
                </c:pt>
                <c:pt idx="1770">
                  <c:v>9.6590000000000007</c:v>
                </c:pt>
                <c:pt idx="1771">
                  <c:v>6.7249999999999996</c:v>
                </c:pt>
                <c:pt idx="1772">
                  <c:v>9.6590000000000007</c:v>
                </c:pt>
                <c:pt idx="1773">
                  <c:v>5.7249999999999996</c:v>
                </c:pt>
                <c:pt idx="1774">
                  <c:v>9.6590000000000007</c:v>
                </c:pt>
                <c:pt idx="1775">
                  <c:v>7.2249999999999996</c:v>
                </c:pt>
                <c:pt idx="1776">
                  <c:v>10.659000000000001</c:v>
                </c:pt>
                <c:pt idx="1777">
                  <c:v>6.7249999999999996</c:v>
                </c:pt>
                <c:pt idx="1778">
                  <c:v>13.159000000000001</c:v>
                </c:pt>
                <c:pt idx="1779">
                  <c:v>10.225</c:v>
                </c:pt>
                <c:pt idx="1780">
                  <c:v>9.6590000000000007</c:v>
                </c:pt>
                <c:pt idx="1781">
                  <c:v>11.225</c:v>
                </c:pt>
                <c:pt idx="1782">
                  <c:v>10.159000000000001</c:v>
                </c:pt>
                <c:pt idx="1783">
                  <c:v>11.725</c:v>
                </c:pt>
                <c:pt idx="1784">
                  <c:v>11.159000000000001</c:v>
                </c:pt>
                <c:pt idx="1785">
                  <c:v>13.225</c:v>
                </c:pt>
                <c:pt idx="1786">
                  <c:v>13.159000000000001</c:v>
                </c:pt>
                <c:pt idx="1787">
                  <c:v>9.7249999999999996</c:v>
                </c:pt>
                <c:pt idx="1788">
                  <c:v>9.6590000000000007</c:v>
                </c:pt>
                <c:pt idx="1789">
                  <c:v>3.7250000000000001</c:v>
                </c:pt>
                <c:pt idx="1790">
                  <c:v>10.659000000000001</c:v>
                </c:pt>
                <c:pt idx="1791">
                  <c:v>8.2249999999999996</c:v>
                </c:pt>
                <c:pt idx="1792">
                  <c:v>12.659000000000001</c:v>
                </c:pt>
                <c:pt idx="1793">
                  <c:v>11.725</c:v>
                </c:pt>
                <c:pt idx="1794">
                  <c:v>14.159000000000001</c:v>
                </c:pt>
                <c:pt idx="1795">
                  <c:v>9.2249999999999996</c:v>
                </c:pt>
                <c:pt idx="1796">
                  <c:v>10.659000000000001</c:v>
                </c:pt>
                <c:pt idx="1797">
                  <c:v>8.7249999999999996</c:v>
                </c:pt>
                <c:pt idx="1798">
                  <c:v>15.159000000000001</c:v>
                </c:pt>
                <c:pt idx="1799">
                  <c:v>17.225000000000001</c:v>
                </c:pt>
                <c:pt idx="1800">
                  <c:v>12.159000000000001</c:v>
                </c:pt>
                <c:pt idx="1801">
                  <c:v>6.7249999999999996</c:v>
                </c:pt>
                <c:pt idx="1802">
                  <c:v>9.6590000000000007</c:v>
                </c:pt>
                <c:pt idx="1803">
                  <c:v>19.225000000000001</c:v>
                </c:pt>
                <c:pt idx="1804">
                  <c:v>17.158999999999999</c:v>
                </c:pt>
                <c:pt idx="1805">
                  <c:v>10.225</c:v>
                </c:pt>
                <c:pt idx="1806">
                  <c:v>10.659000000000001</c:v>
                </c:pt>
                <c:pt idx="1807">
                  <c:v>7.7249999999999996</c:v>
                </c:pt>
                <c:pt idx="1808">
                  <c:v>12.659000000000001</c:v>
                </c:pt>
                <c:pt idx="1809">
                  <c:v>8.7249999999999996</c:v>
                </c:pt>
                <c:pt idx="1810">
                  <c:v>11.159000000000001</c:v>
                </c:pt>
                <c:pt idx="1811">
                  <c:v>6.2249999999999996</c:v>
                </c:pt>
                <c:pt idx="1812">
                  <c:v>12.659000000000001</c:v>
                </c:pt>
                <c:pt idx="1813">
                  <c:v>10.225</c:v>
                </c:pt>
                <c:pt idx="1814">
                  <c:v>17.158999999999999</c:v>
                </c:pt>
                <c:pt idx="1815">
                  <c:v>12.725</c:v>
                </c:pt>
                <c:pt idx="1816">
                  <c:v>13.659000000000001</c:v>
                </c:pt>
                <c:pt idx="1817">
                  <c:v>11.725</c:v>
                </c:pt>
                <c:pt idx="1818">
                  <c:v>11.159000000000001</c:v>
                </c:pt>
                <c:pt idx="1819">
                  <c:v>10.725</c:v>
                </c:pt>
                <c:pt idx="1820">
                  <c:v>13.159000000000001</c:v>
                </c:pt>
                <c:pt idx="1821">
                  <c:v>10.725</c:v>
                </c:pt>
                <c:pt idx="1822">
                  <c:v>15.659000000000001</c:v>
                </c:pt>
                <c:pt idx="1823">
                  <c:v>12.225</c:v>
                </c:pt>
                <c:pt idx="1824">
                  <c:v>27.158999999999999</c:v>
                </c:pt>
                <c:pt idx="1825">
                  <c:v>16.225000000000001</c:v>
                </c:pt>
                <c:pt idx="1826">
                  <c:v>11.659000000000001</c:v>
                </c:pt>
                <c:pt idx="1827">
                  <c:v>13.225</c:v>
                </c:pt>
                <c:pt idx="1828">
                  <c:v>16.158999999999999</c:v>
                </c:pt>
                <c:pt idx="1829">
                  <c:v>28.725000000000001</c:v>
                </c:pt>
                <c:pt idx="1830">
                  <c:v>19.658999999999999</c:v>
                </c:pt>
                <c:pt idx="1831">
                  <c:v>13.725</c:v>
                </c:pt>
                <c:pt idx="1832">
                  <c:v>11.659000000000001</c:v>
                </c:pt>
                <c:pt idx="1833">
                  <c:v>9.7249999999999996</c:v>
                </c:pt>
                <c:pt idx="1834">
                  <c:v>11.659000000000001</c:v>
                </c:pt>
                <c:pt idx="1835">
                  <c:v>8.2249999999999996</c:v>
                </c:pt>
                <c:pt idx="1836">
                  <c:v>15.659000000000001</c:v>
                </c:pt>
                <c:pt idx="1837">
                  <c:v>13.225</c:v>
                </c:pt>
                <c:pt idx="1838">
                  <c:v>17.658999999999999</c:v>
                </c:pt>
                <c:pt idx="1839">
                  <c:v>10.225</c:v>
                </c:pt>
                <c:pt idx="1840">
                  <c:v>19.158999999999999</c:v>
                </c:pt>
                <c:pt idx="1841">
                  <c:v>41.725000000000001</c:v>
                </c:pt>
                <c:pt idx="1842">
                  <c:v>21.158999999999999</c:v>
                </c:pt>
                <c:pt idx="1843">
                  <c:v>23.225000000000001</c:v>
                </c:pt>
                <c:pt idx="1844">
                  <c:v>16.158999999999999</c:v>
                </c:pt>
                <c:pt idx="1845">
                  <c:v>7.2249999999999996</c:v>
                </c:pt>
                <c:pt idx="1846">
                  <c:v>9.6590000000000007</c:v>
                </c:pt>
                <c:pt idx="1847">
                  <c:v>7.2249999999999996</c:v>
                </c:pt>
                <c:pt idx="1848">
                  <c:v>12.159000000000001</c:v>
                </c:pt>
                <c:pt idx="1849">
                  <c:v>16.725000000000001</c:v>
                </c:pt>
                <c:pt idx="1850">
                  <c:v>46.158999999999999</c:v>
                </c:pt>
                <c:pt idx="1851">
                  <c:v>14.225</c:v>
                </c:pt>
                <c:pt idx="1852">
                  <c:v>15.159000000000001</c:v>
                </c:pt>
                <c:pt idx="1853">
                  <c:v>34.225000000000001</c:v>
                </c:pt>
                <c:pt idx="1854">
                  <c:v>13.659000000000001</c:v>
                </c:pt>
                <c:pt idx="1855">
                  <c:v>8.7249999999999996</c:v>
                </c:pt>
                <c:pt idx="1856">
                  <c:v>10.659000000000001</c:v>
                </c:pt>
                <c:pt idx="1857">
                  <c:v>7.2249999999999996</c:v>
                </c:pt>
                <c:pt idx="1858">
                  <c:v>12.159000000000001</c:v>
                </c:pt>
                <c:pt idx="1859">
                  <c:v>10.225</c:v>
                </c:pt>
                <c:pt idx="1860">
                  <c:v>10.659000000000001</c:v>
                </c:pt>
                <c:pt idx="1861">
                  <c:v>14.725</c:v>
                </c:pt>
                <c:pt idx="1862">
                  <c:v>14.159000000000001</c:v>
                </c:pt>
                <c:pt idx="1863">
                  <c:v>9.7249999999999996</c:v>
                </c:pt>
                <c:pt idx="1864">
                  <c:v>13.659000000000001</c:v>
                </c:pt>
                <c:pt idx="1865">
                  <c:v>43.725000000000001</c:v>
                </c:pt>
                <c:pt idx="1866">
                  <c:v>20.158999999999999</c:v>
                </c:pt>
                <c:pt idx="1867">
                  <c:v>13.225</c:v>
                </c:pt>
                <c:pt idx="1868">
                  <c:v>10.159000000000001</c:v>
                </c:pt>
                <c:pt idx="1869">
                  <c:v>6.7249999999999996</c:v>
                </c:pt>
                <c:pt idx="1870">
                  <c:v>11.659000000000001</c:v>
                </c:pt>
                <c:pt idx="1871">
                  <c:v>12.725</c:v>
                </c:pt>
                <c:pt idx="1872">
                  <c:v>14.159000000000001</c:v>
                </c:pt>
                <c:pt idx="1873">
                  <c:v>5.2249999999999996</c:v>
                </c:pt>
                <c:pt idx="1874">
                  <c:v>8.6590000000000007</c:v>
                </c:pt>
                <c:pt idx="1875">
                  <c:v>8.2249999999999996</c:v>
                </c:pt>
                <c:pt idx="1876">
                  <c:v>13.659000000000001</c:v>
                </c:pt>
                <c:pt idx="1877">
                  <c:v>10.725</c:v>
                </c:pt>
                <c:pt idx="1878">
                  <c:v>12.159000000000001</c:v>
                </c:pt>
                <c:pt idx="1879">
                  <c:v>8.2249999999999996</c:v>
                </c:pt>
                <c:pt idx="1880">
                  <c:v>7.1589999999999998</c:v>
                </c:pt>
                <c:pt idx="1881">
                  <c:v>6.7249999999999996</c:v>
                </c:pt>
                <c:pt idx="1882">
                  <c:v>14.659000000000001</c:v>
                </c:pt>
                <c:pt idx="1883">
                  <c:v>11.725</c:v>
                </c:pt>
                <c:pt idx="1884">
                  <c:v>10.659000000000001</c:v>
                </c:pt>
                <c:pt idx="1885">
                  <c:v>9.7249999999999996</c:v>
                </c:pt>
                <c:pt idx="1886">
                  <c:v>11.159000000000001</c:v>
                </c:pt>
                <c:pt idx="1887">
                  <c:v>16.225000000000001</c:v>
                </c:pt>
                <c:pt idx="1888">
                  <c:v>34.658999999999999</c:v>
                </c:pt>
                <c:pt idx="1889">
                  <c:v>13.725</c:v>
                </c:pt>
                <c:pt idx="1890">
                  <c:v>12.659000000000001</c:v>
                </c:pt>
                <c:pt idx="1891">
                  <c:v>9.2249999999999996</c:v>
                </c:pt>
                <c:pt idx="1892">
                  <c:v>10.659000000000001</c:v>
                </c:pt>
                <c:pt idx="1893">
                  <c:v>9.7249999999999996</c:v>
                </c:pt>
                <c:pt idx="1894">
                  <c:v>33.158999999999999</c:v>
                </c:pt>
                <c:pt idx="1895">
                  <c:v>11.725</c:v>
                </c:pt>
                <c:pt idx="1896">
                  <c:v>7.1589999999999998</c:v>
                </c:pt>
                <c:pt idx="1897">
                  <c:v>12.225</c:v>
                </c:pt>
                <c:pt idx="1898">
                  <c:v>15.159000000000001</c:v>
                </c:pt>
                <c:pt idx="1899">
                  <c:v>9.7249999999999996</c:v>
                </c:pt>
                <c:pt idx="1900">
                  <c:v>8.1590000000000007</c:v>
                </c:pt>
                <c:pt idx="1901">
                  <c:v>2.7250000000000001</c:v>
                </c:pt>
                <c:pt idx="1902">
                  <c:v>5.6589999999999998</c:v>
                </c:pt>
                <c:pt idx="1903">
                  <c:v>2.7250000000000001</c:v>
                </c:pt>
                <c:pt idx="1904">
                  <c:v>7.6589999999999998</c:v>
                </c:pt>
                <c:pt idx="1905">
                  <c:v>6.7249999999999996</c:v>
                </c:pt>
                <c:pt idx="1906">
                  <c:v>7.6589999999999998</c:v>
                </c:pt>
                <c:pt idx="1907">
                  <c:v>6.2249999999999996</c:v>
                </c:pt>
                <c:pt idx="1908">
                  <c:v>10.659000000000001</c:v>
                </c:pt>
                <c:pt idx="1909">
                  <c:v>7.2249999999999996</c:v>
                </c:pt>
                <c:pt idx="1910">
                  <c:v>10.659000000000001</c:v>
                </c:pt>
                <c:pt idx="1911">
                  <c:v>5.7249999999999996</c:v>
                </c:pt>
                <c:pt idx="1912">
                  <c:v>10.159000000000001</c:v>
                </c:pt>
                <c:pt idx="1913">
                  <c:v>8.2249999999999996</c:v>
                </c:pt>
                <c:pt idx="1914">
                  <c:v>14.159000000000001</c:v>
                </c:pt>
                <c:pt idx="1915">
                  <c:v>11.225</c:v>
                </c:pt>
                <c:pt idx="1916">
                  <c:v>14.659000000000001</c:v>
                </c:pt>
                <c:pt idx="1917">
                  <c:v>7.7249999999999996</c:v>
                </c:pt>
                <c:pt idx="1918">
                  <c:v>7.1589999999999998</c:v>
                </c:pt>
                <c:pt idx="1919">
                  <c:v>5.7249999999999996</c:v>
                </c:pt>
                <c:pt idx="1920">
                  <c:v>8.1590000000000007</c:v>
                </c:pt>
                <c:pt idx="1921">
                  <c:v>8.2249999999999996</c:v>
                </c:pt>
                <c:pt idx="1922">
                  <c:v>11.659000000000001</c:v>
                </c:pt>
                <c:pt idx="1923">
                  <c:v>4.7249999999999996</c:v>
                </c:pt>
                <c:pt idx="1924">
                  <c:v>8.6590000000000007</c:v>
                </c:pt>
                <c:pt idx="1925">
                  <c:v>11.725</c:v>
                </c:pt>
                <c:pt idx="1926">
                  <c:v>12.159000000000001</c:v>
                </c:pt>
                <c:pt idx="1927">
                  <c:v>8.2249999999999996</c:v>
                </c:pt>
                <c:pt idx="1928">
                  <c:v>8.1590000000000007</c:v>
                </c:pt>
                <c:pt idx="1929">
                  <c:v>7.2249999999999996</c:v>
                </c:pt>
                <c:pt idx="1930">
                  <c:v>5.6589999999999998</c:v>
                </c:pt>
                <c:pt idx="1931">
                  <c:v>5.7249999999999996</c:v>
                </c:pt>
                <c:pt idx="1932">
                  <c:v>9.6590000000000007</c:v>
                </c:pt>
                <c:pt idx="1933">
                  <c:v>7.7249999999999996</c:v>
                </c:pt>
                <c:pt idx="1934">
                  <c:v>10.159000000000001</c:v>
                </c:pt>
                <c:pt idx="1935">
                  <c:v>11.225</c:v>
                </c:pt>
                <c:pt idx="1936">
                  <c:v>11.159000000000001</c:v>
                </c:pt>
                <c:pt idx="1937">
                  <c:v>6.2249999999999996</c:v>
                </c:pt>
                <c:pt idx="1938">
                  <c:v>7.1589999999999998</c:v>
                </c:pt>
                <c:pt idx="1939">
                  <c:v>6.2249999999999996</c:v>
                </c:pt>
                <c:pt idx="1940">
                  <c:v>8.6590000000000007</c:v>
                </c:pt>
                <c:pt idx="1941">
                  <c:v>8.7249999999999996</c:v>
                </c:pt>
                <c:pt idx="1942">
                  <c:v>14.159000000000001</c:v>
                </c:pt>
                <c:pt idx="1943">
                  <c:v>8.7249999999999996</c:v>
                </c:pt>
                <c:pt idx="1944">
                  <c:v>9.1590000000000007</c:v>
                </c:pt>
                <c:pt idx="1945">
                  <c:v>6.2249999999999996</c:v>
                </c:pt>
                <c:pt idx="1946">
                  <c:v>9.1590000000000007</c:v>
                </c:pt>
                <c:pt idx="1947">
                  <c:v>5.2249999999999996</c:v>
                </c:pt>
                <c:pt idx="1948">
                  <c:v>8.6590000000000007</c:v>
                </c:pt>
                <c:pt idx="1949">
                  <c:v>6.7249999999999996</c:v>
                </c:pt>
                <c:pt idx="1950">
                  <c:v>10.159000000000001</c:v>
                </c:pt>
                <c:pt idx="1951">
                  <c:v>7.7249999999999996</c:v>
                </c:pt>
                <c:pt idx="1952">
                  <c:v>8.6590000000000007</c:v>
                </c:pt>
                <c:pt idx="1953">
                  <c:v>8.7249999999999996</c:v>
                </c:pt>
                <c:pt idx="1954">
                  <c:v>28.658999999999999</c:v>
                </c:pt>
                <c:pt idx="1955">
                  <c:v>10.725</c:v>
                </c:pt>
                <c:pt idx="1956">
                  <c:v>9.6590000000000007</c:v>
                </c:pt>
                <c:pt idx="1957">
                  <c:v>7.7249999999999996</c:v>
                </c:pt>
                <c:pt idx="1958">
                  <c:v>10.159000000000001</c:v>
                </c:pt>
                <c:pt idx="1959">
                  <c:v>6.7249999999999996</c:v>
                </c:pt>
                <c:pt idx="1960">
                  <c:v>8.1590000000000007</c:v>
                </c:pt>
                <c:pt idx="1961">
                  <c:v>22.225000000000001</c:v>
                </c:pt>
                <c:pt idx="1962">
                  <c:v>17.158999999999999</c:v>
                </c:pt>
                <c:pt idx="1963">
                  <c:v>6.2249999999999996</c:v>
                </c:pt>
                <c:pt idx="1964">
                  <c:v>7.1589999999999998</c:v>
                </c:pt>
                <c:pt idx="1965">
                  <c:v>5.2249999999999996</c:v>
                </c:pt>
                <c:pt idx="1966">
                  <c:v>8.1590000000000007</c:v>
                </c:pt>
                <c:pt idx="1967">
                  <c:v>3.7250000000000001</c:v>
                </c:pt>
                <c:pt idx="1968">
                  <c:v>4.1589999999999998</c:v>
                </c:pt>
                <c:pt idx="1969">
                  <c:v>1.2250000000000001</c:v>
                </c:pt>
                <c:pt idx="1970">
                  <c:v>10.159000000000001</c:v>
                </c:pt>
                <c:pt idx="1971">
                  <c:v>5.7249999999999996</c:v>
                </c:pt>
                <c:pt idx="1972">
                  <c:v>7.6589999999999998</c:v>
                </c:pt>
                <c:pt idx="1973">
                  <c:v>5.2249999999999996</c:v>
                </c:pt>
                <c:pt idx="1974">
                  <c:v>29.658999999999999</c:v>
                </c:pt>
                <c:pt idx="1975">
                  <c:v>12.725</c:v>
                </c:pt>
                <c:pt idx="1976">
                  <c:v>29.658999999999999</c:v>
                </c:pt>
                <c:pt idx="1977">
                  <c:v>11.225</c:v>
                </c:pt>
                <c:pt idx="1978">
                  <c:v>7.1589999999999998</c:v>
                </c:pt>
                <c:pt idx="1979">
                  <c:v>5.7249999999999996</c:v>
                </c:pt>
                <c:pt idx="1980">
                  <c:v>5.6589999999999998</c:v>
                </c:pt>
                <c:pt idx="1981">
                  <c:v>10.225</c:v>
                </c:pt>
                <c:pt idx="1982">
                  <c:v>10.159000000000001</c:v>
                </c:pt>
                <c:pt idx="1983">
                  <c:v>3.2250000000000001</c:v>
                </c:pt>
                <c:pt idx="1984">
                  <c:v>4.6589999999999998</c:v>
                </c:pt>
                <c:pt idx="1985">
                  <c:v>4.7249999999999996</c:v>
                </c:pt>
                <c:pt idx="1986">
                  <c:v>9.6590000000000007</c:v>
                </c:pt>
                <c:pt idx="1987">
                  <c:v>10.225</c:v>
                </c:pt>
                <c:pt idx="1988">
                  <c:v>7.1589999999999998</c:v>
                </c:pt>
                <c:pt idx="1989">
                  <c:v>2.7250000000000001</c:v>
                </c:pt>
                <c:pt idx="1990">
                  <c:v>6.1589999999999998</c:v>
                </c:pt>
                <c:pt idx="1991">
                  <c:v>6.2249999999999996</c:v>
                </c:pt>
                <c:pt idx="1992">
                  <c:v>4.6589999999999998</c:v>
                </c:pt>
                <c:pt idx="1993">
                  <c:v>4.2249999999999996</c:v>
                </c:pt>
                <c:pt idx="1994">
                  <c:v>6.1589999999999998</c:v>
                </c:pt>
                <c:pt idx="1995">
                  <c:v>5.2249999999999996</c:v>
                </c:pt>
                <c:pt idx="1996">
                  <c:v>6.6589999999999998</c:v>
                </c:pt>
                <c:pt idx="1997">
                  <c:v>5.7249999999999996</c:v>
                </c:pt>
                <c:pt idx="1998">
                  <c:v>6.1589999999999998</c:v>
                </c:pt>
                <c:pt idx="1999">
                  <c:v>4.7249999999999996</c:v>
                </c:pt>
                <c:pt idx="2000">
                  <c:v>5.1589999999999998</c:v>
                </c:pt>
                <c:pt idx="2001">
                  <c:v>2.7250000000000001</c:v>
                </c:pt>
                <c:pt idx="2002">
                  <c:v>4.6589999999999998</c:v>
                </c:pt>
                <c:pt idx="2003">
                  <c:v>2.7250000000000001</c:v>
                </c:pt>
                <c:pt idx="2004">
                  <c:v>6.1589999999999998</c:v>
                </c:pt>
                <c:pt idx="2005">
                  <c:v>6.7249999999999996</c:v>
                </c:pt>
                <c:pt idx="2006">
                  <c:v>6.1589999999999998</c:v>
                </c:pt>
                <c:pt idx="2007">
                  <c:v>1.7250000000000001</c:v>
                </c:pt>
                <c:pt idx="2008">
                  <c:v>5.1589999999999998</c:v>
                </c:pt>
                <c:pt idx="2009">
                  <c:v>5.2249999999999996</c:v>
                </c:pt>
                <c:pt idx="2010">
                  <c:v>10.159000000000001</c:v>
                </c:pt>
                <c:pt idx="2011">
                  <c:v>5.7249999999999996</c:v>
                </c:pt>
                <c:pt idx="2012">
                  <c:v>8.1590000000000007</c:v>
                </c:pt>
                <c:pt idx="2013">
                  <c:v>8.7249999999999996</c:v>
                </c:pt>
                <c:pt idx="2014">
                  <c:v>5.1589999999999998</c:v>
                </c:pt>
                <c:pt idx="2015">
                  <c:v>2.7250000000000001</c:v>
                </c:pt>
                <c:pt idx="2016">
                  <c:v>5.6589999999999998</c:v>
                </c:pt>
                <c:pt idx="2017">
                  <c:v>3.7250000000000001</c:v>
                </c:pt>
                <c:pt idx="2018">
                  <c:v>8.1590000000000007</c:v>
                </c:pt>
                <c:pt idx="2019">
                  <c:v>3.7250000000000001</c:v>
                </c:pt>
                <c:pt idx="2020">
                  <c:v>6.1589999999999998</c:v>
                </c:pt>
                <c:pt idx="2021">
                  <c:v>-0.77500000000000002</c:v>
                </c:pt>
                <c:pt idx="2022">
                  <c:v>1.659</c:v>
                </c:pt>
                <c:pt idx="2023">
                  <c:v>2.2250000000000001</c:v>
                </c:pt>
                <c:pt idx="2024">
                  <c:v>2.6589999999999998</c:v>
                </c:pt>
                <c:pt idx="2025">
                  <c:v>5.2249999999999996</c:v>
                </c:pt>
                <c:pt idx="2026">
                  <c:v>7.1589999999999998</c:v>
                </c:pt>
                <c:pt idx="2027">
                  <c:v>5.7249999999999996</c:v>
                </c:pt>
                <c:pt idx="2028">
                  <c:v>4.1589999999999998</c:v>
                </c:pt>
                <c:pt idx="2029">
                  <c:v>0.72499999999999998</c:v>
                </c:pt>
                <c:pt idx="2030">
                  <c:v>2.6589999999999998</c:v>
                </c:pt>
                <c:pt idx="2031">
                  <c:v>0.72499999999999998</c:v>
                </c:pt>
                <c:pt idx="2032">
                  <c:v>4.1589999999999998</c:v>
                </c:pt>
                <c:pt idx="2033">
                  <c:v>1.2250000000000001</c:v>
                </c:pt>
                <c:pt idx="2034">
                  <c:v>4.6589999999999998</c:v>
                </c:pt>
                <c:pt idx="2035">
                  <c:v>4.2249999999999996</c:v>
                </c:pt>
                <c:pt idx="2036">
                  <c:v>5.1589999999999998</c:v>
                </c:pt>
                <c:pt idx="2037">
                  <c:v>0.72499999999999998</c:v>
                </c:pt>
                <c:pt idx="2038">
                  <c:v>4.1589999999999998</c:v>
                </c:pt>
                <c:pt idx="2039">
                  <c:v>1.2250000000000001</c:v>
                </c:pt>
                <c:pt idx="2040">
                  <c:v>2.6589999999999998</c:v>
                </c:pt>
                <c:pt idx="2041">
                  <c:v>2.2250000000000001</c:v>
                </c:pt>
                <c:pt idx="2042">
                  <c:v>11.159000000000001</c:v>
                </c:pt>
                <c:pt idx="2043">
                  <c:v>7.7249999999999996</c:v>
                </c:pt>
                <c:pt idx="2044">
                  <c:v>13.159000000000001</c:v>
                </c:pt>
                <c:pt idx="2045">
                  <c:v>4.7249999999999996</c:v>
                </c:pt>
                <c:pt idx="2046">
                  <c:v>5.1589999999999998</c:v>
                </c:pt>
                <c:pt idx="2047">
                  <c:v>0.72499999999999998</c:v>
                </c:pt>
              </c:numCache>
            </c:numRef>
          </c:yVal>
          <c:smooth val="0"/>
        </c:ser>
        <c:dLbls>
          <c:showLegendKey val="0"/>
          <c:showVal val="0"/>
          <c:showCatName val="0"/>
          <c:showSerName val="0"/>
          <c:showPercent val="0"/>
          <c:showBubbleSize val="0"/>
        </c:dLbls>
        <c:axId val="91729920"/>
        <c:axId val="91731840"/>
      </c:scatterChart>
      <c:valAx>
        <c:axId val="91729920"/>
        <c:scaling>
          <c:orientation val="minMax"/>
          <c:max val="880"/>
          <c:min val="200"/>
        </c:scaling>
        <c:delete val="0"/>
        <c:axPos val="b"/>
        <c:title>
          <c:tx>
            <c:rich>
              <a:bodyPr/>
              <a:lstStyle/>
              <a:p>
                <a:pPr>
                  <a:defRPr/>
                </a:pPr>
                <a:r>
                  <a:rPr lang="en-US"/>
                  <a:t>Wavelength (nm)</a:t>
                </a:r>
              </a:p>
            </c:rich>
          </c:tx>
          <c:layout/>
          <c:overlay val="0"/>
        </c:title>
        <c:numFmt formatCode="General" sourceLinked="1"/>
        <c:majorTickMark val="out"/>
        <c:minorTickMark val="none"/>
        <c:tickLblPos val="nextTo"/>
        <c:crossAx val="91731840"/>
        <c:crosses val="autoZero"/>
        <c:crossBetween val="midCat"/>
      </c:valAx>
      <c:valAx>
        <c:axId val="91731840"/>
        <c:scaling>
          <c:orientation val="minMax"/>
        </c:scaling>
        <c:delete val="0"/>
        <c:axPos val="l"/>
        <c:majorGridlines/>
        <c:title>
          <c:tx>
            <c:rich>
              <a:bodyPr rot="-5400000" vert="horz"/>
              <a:lstStyle/>
              <a:p>
                <a:pPr>
                  <a:defRPr/>
                </a:pPr>
                <a:r>
                  <a:rPr lang="en-CA"/>
                  <a:t>Intensity (counts/msec)</a:t>
                </a:r>
              </a:p>
            </c:rich>
          </c:tx>
          <c:layout/>
          <c:overlay val="0"/>
        </c:title>
        <c:numFmt formatCode="General" sourceLinked="1"/>
        <c:majorTickMark val="out"/>
        <c:minorTickMark val="none"/>
        <c:tickLblPos val="nextTo"/>
        <c:crossAx val="91729920"/>
        <c:crosses val="autoZero"/>
        <c:crossBetween val="midCat"/>
      </c:valAx>
    </c:plotArea>
    <c:legend>
      <c:legendPos val="r"/>
      <c:layout/>
      <c:overlay val="0"/>
    </c:legend>
    <c:plotVisOnly val="1"/>
    <c:dispBlanksAs val="gap"/>
    <c:showDLblsOverMax val="0"/>
  </c:chart>
  <c:spPr>
    <a:solidFill>
      <a:schemeClr val="lt1"/>
    </a:solidFill>
    <a:ln w="25400" cap="flat" cmpd="sng" algn="ctr">
      <a:noFill/>
      <a:prstDash val="solid"/>
    </a:ln>
    <a:effectLst/>
  </c:spPr>
  <c:txPr>
    <a:bodyPr/>
    <a:lstStyle/>
    <a:p>
      <a:pPr>
        <a:defRPr>
          <a:solidFill>
            <a:schemeClr val="dk1"/>
          </a:solidFill>
          <a:latin typeface="+mn-lt"/>
          <a:ea typeface="+mn-ea"/>
          <a:cs typeface="+mn-cs"/>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CA" sz="1000"/>
              <a:t>Graph:</a:t>
            </a:r>
            <a:r>
              <a:rPr lang="en-CA" sz="1000" baseline="0"/>
              <a:t> </a:t>
            </a:r>
            <a:r>
              <a:rPr lang="en-CA" sz="1000"/>
              <a:t>Blank</a:t>
            </a:r>
            <a:r>
              <a:rPr lang="en-CA" sz="1000" baseline="0"/>
              <a:t> Corrected Spectra of the Sr Standard and Unknown Mixture</a:t>
            </a:r>
            <a:endParaRPr lang="en-CA" sz="1000"/>
          </a:p>
        </c:rich>
      </c:tx>
      <c:layout/>
      <c:overlay val="0"/>
    </c:title>
    <c:autoTitleDeleted val="0"/>
    <c:plotArea>
      <c:layout/>
      <c:scatterChart>
        <c:scatterStyle val="lineMarker"/>
        <c:varyColors val="0"/>
        <c:ser>
          <c:idx val="0"/>
          <c:order val="0"/>
          <c:tx>
            <c:v>Strontium</c:v>
          </c:tx>
          <c:spPr>
            <a:ln>
              <a:solidFill>
                <a:srgbClr val="FFC000">
                  <a:alpha val="63000"/>
                </a:srgbClr>
              </a:solidFill>
            </a:ln>
          </c:spPr>
          <c:marker>
            <c:symbol val="none"/>
          </c:marker>
          <c:xVal>
            <c:numRef>
              <c:f>'Strontium Standard'!$A$6:$A$2053</c:f>
              <c:numCache>
                <c:formatCode>General</c:formatCode>
                <c:ptCount val="2048"/>
                <c:pt idx="0">
                  <c:v>177.96</c:v>
                </c:pt>
                <c:pt idx="1">
                  <c:v>178.34</c:v>
                </c:pt>
                <c:pt idx="2">
                  <c:v>178.72</c:v>
                </c:pt>
                <c:pt idx="3">
                  <c:v>179.1</c:v>
                </c:pt>
                <c:pt idx="4">
                  <c:v>179.48</c:v>
                </c:pt>
                <c:pt idx="5">
                  <c:v>179.86</c:v>
                </c:pt>
                <c:pt idx="6">
                  <c:v>180.25</c:v>
                </c:pt>
                <c:pt idx="7">
                  <c:v>180.63</c:v>
                </c:pt>
                <c:pt idx="8">
                  <c:v>181.01</c:v>
                </c:pt>
                <c:pt idx="9">
                  <c:v>181.39</c:v>
                </c:pt>
                <c:pt idx="10">
                  <c:v>181.77</c:v>
                </c:pt>
                <c:pt idx="11">
                  <c:v>182.15</c:v>
                </c:pt>
                <c:pt idx="12">
                  <c:v>182.53</c:v>
                </c:pt>
                <c:pt idx="13">
                  <c:v>182.92</c:v>
                </c:pt>
                <c:pt idx="14">
                  <c:v>183.3</c:v>
                </c:pt>
                <c:pt idx="15">
                  <c:v>183.68</c:v>
                </c:pt>
                <c:pt idx="16">
                  <c:v>184.06</c:v>
                </c:pt>
                <c:pt idx="17">
                  <c:v>184.44</c:v>
                </c:pt>
                <c:pt idx="18">
                  <c:v>184.82</c:v>
                </c:pt>
                <c:pt idx="19">
                  <c:v>185.2</c:v>
                </c:pt>
                <c:pt idx="20">
                  <c:v>185.58</c:v>
                </c:pt>
                <c:pt idx="21">
                  <c:v>185.97</c:v>
                </c:pt>
                <c:pt idx="22">
                  <c:v>186.35</c:v>
                </c:pt>
                <c:pt idx="23">
                  <c:v>186.73</c:v>
                </c:pt>
                <c:pt idx="24">
                  <c:v>187.11</c:v>
                </c:pt>
                <c:pt idx="25">
                  <c:v>187.49</c:v>
                </c:pt>
                <c:pt idx="26">
                  <c:v>187.87</c:v>
                </c:pt>
                <c:pt idx="27">
                  <c:v>188.25</c:v>
                </c:pt>
                <c:pt idx="28">
                  <c:v>188.63</c:v>
                </c:pt>
                <c:pt idx="29">
                  <c:v>189.01</c:v>
                </c:pt>
                <c:pt idx="30">
                  <c:v>189.39</c:v>
                </c:pt>
                <c:pt idx="31">
                  <c:v>189.77</c:v>
                </c:pt>
                <c:pt idx="32">
                  <c:v>190.15</c:v>
                </c:pt>
                <c:pt idx="33">
                  <c:v>190.54</c:v>
                </c:pt>
                <c:pt idx="34">
                  <c:v>190.92</c:v>
                </c:pt>
                <c:pt idx="35">
                  <c:v>191.3</c:v>
                </c:pt>
                <c:pt idx="36">
                  <c:v>191.68</c:v>
                </c:pt>
                <c:pt idx="37">
                  <c:v>192.06</c:v>
                </c:pt>
                <c:pt idx="38">
                  <c:v>192.44</c:v>
                </c:pt>
                <c:pt idx="39">
                  <c:v>192.82</c:v>
                </c:pt>
                <c:pt idx="40">
                  <c:v>193.2</c:v>
                </c:pt>
                <c:pt idx="41">
                  <c:v>193.58</c:v>
                </c:pt>
                <c:pt idx="42">
                  <c:v>193.96</c:v>
                </c:pt>
                <c:pt idx="43">
                  <c:v>194.34</c:v>
                </c:pt>
                <c:pt idx="44">
                  <c:v>194.72</c:v>
                </c:pt>
                <c:pt idx="45">
                  <c:v>195.1</c:v>
                </c:pt>
                <c:pt idx="46">
                  <c:v>195.48</c:v>
                </c:pt>
                <c:pt idx="47">
                  <c:v>195.86</c:v>
                </c:pt>
                <c:pt idx="48">
                  <c:v>196.24</c:v>
                </c:pt>
                <c:pt idx="49">
                  <c:v>196.62</c:v>
                </c:pt>
                <c:pt idx="50">
                  <c:v>197</c:v>
                </c:pt>
                <c:pt idx="51">
                  <c:v>197.38</c:v>
                </c:pt>
                <c:pt idx="52">
                  <c:v>197.76</c:v>
                </c:pt>
                <c:pt idx="53">
                  <c:v>198.14</c:v>
                </c:pt>
                <c:pt idx="54">
                  <c:v>198.52</c:v>
                </c:pt>
                <c:pt idx="55">
                  <c:v>198.9</c:v>
                </c:pt>
                <c:pt idx="56">
                  <c:v>199.28</c:v>
                </c:pt>
                <c:pt idx="57">
                  <c:v>199.66</c:v>
                </c:pt>
                <c:pt idx="58">
                  <c:v>200.04</c:v>
                </c:pt>
                <c:pt idx="59">
                  <c:v>200.42</c:v>
                </c:pt>
                <c:pt idx="60">
                  <c:v>200.8</c:v>
                </c:pt>
                <c:pt idx="61">
                  <c:v>201.18</c:v>
                </c:pt>
                <c:pt idx="62">
                  <c:v>201.56</c:v>
                </c:pt>
                <c:pt idx="63">
                  <c:v>201.94</c:v>
                </c:pt>
                <c:pt idx="64">
                  <c:v>202.32</c:v>
                </c:pt>
                <c:pt idx="65">
                  <c:v>202.7</c:v>
                </c:pt>
                <c:pt idx="66">
                  <c:v>203.08</c:v>
                </c:pt>
                <c:pt idx="67">
                  <c:v>203.46</c:v>
                </c:pt>
                <c:pt idx="68">
                  <c:v>203.84</c:v>
                </c:pt>
                <c:pt idx="69">
                  <c:v>204.22</c:v>
                </c:pt>
                <c:pt idx="70">
                  <c:v>204.6</c:v>
                </c:pt>
                <c:pt idx="71">
                  <c:v>204.98</c:v>
                </c:pt>
                <c:pt idx="72">
                  <c:v>205.36</c:v>
                </c:pt>
                <c:pt idx="73">
                  <c:v>205.74</c:v>
                </c:pt>
                <c:pt idx="74">
                  <c:v>206.12</c:v>
                </c:pt>
                <c:pt idx="75">
                  <c:v>206.5</c:v>
                </c:pt>
                <c:pt idx="76">
                  <c:v>206.88</c:v>
                </c:pt>
                <c:pt idx="77">
                  <c:v>207.26</c:v>
                </c:pt>
                <c:pt idx="78">
                  <c:v>207.64</c:v>
                </c:pt>
                <c:pt idx="79">
                  <c:v>208.01</c:v>
                </c:pt>
                <c:pt idx="80">
                  <c:v>208.39</c:v>
                </c:pt>
                <c:pt idx="81">
                  <c:v>208.77</c:v>
                </c:pt>
                <c:pt idx="82">
                  <c:v>209.15</c:v>
                </c:pt>
                <c:pt idx="83">
                  <c:v>209.53</c:v>
                </c:pt>
                <c:pt idx="84">
                  <c:v>209.91</c:v>
                </c:pt>
                <c:pt idx="85">
                  <c:v>210.29</c:v>
                </c:pt>
                <c:pt idx="86">
                  <c:v>210.67</c:v>
                </c:pt>
                <c:pt idx="87">
                  <c:v>211.05</c:v>
                </c:pt>
                <c:pt idx="88">
                  <c:v>211.43</c:v>
                </c:pt>
                <c:pt idx="89">
                  <c:v>211.81</c:v>
                </c:pt>
                <c:pt idx="90">
                  <c:v>212.18</c:v>
                </c:pt>
                <c:pt idx="91">
                  <c:v>212.56</c:v>
                </c:pt>
                <c:pt idx="92">
                  <c:v>212.94</c:v>
                </c:pt>
                <c:pt idx="93">
                  <c:v>213.32</c:v>
                </c:pt>
                <c:pt idx="94">
                  <c:v>213.7</c:v>
                </c:pt>
                <c:pt idx="95">
                  <c:v>214.08</c:v>
                </c:pt>
                <c:pt idx="96">
                  <c:v>214.46</c:v>
                </c:pt>
                <c:pt idx="97">
                  <c:v>214.84</c:v>
                </c:pt>
                <c:pt idx="98">
                  <c:v>215.21</c:v>
                </c:pt>
                <c:pt idx="99">
                  <c:v>215.59</c:v>
                </c:pt>
                <c:pt idx="100">
                  <c:v>215.97</c:v>
                </c:pt>
                <c:pt idx="101">
                  <c:v>216.35</c:v>
                </c:pt>
                <c:pt idx="102">
                  <c:v>216.73</c:v>
                </c:pt>
                <c:pt idx="103">
                  <c:v>217.11</c:v>
                </c:pt>
                <c:pt idx="104">
                  <c:v>217.49</c:v>
                </c:pt>
                <c:pt idx="105">
                  <c:v>217.86</c:v>
                </c:pt>
                <c:pt idx="106">
                  <c:v>218.24</c:v>
                </c:pt>
                <c:pt idx="107">
                  <c:v>218.62</c:v>
                </c:pt>
                <c:pt idx="108">
                  <c:v>219</c:v>
                </c:pt>
                <c:pt idx="109">
                  <c:v>219.38</c:v>
                </c:pt>
                <c:pt idx="110">
                  <c:v>219.76</c:v>
                </c:pt>
                <c:pt idx="111">
                  <c:v>220.14</c:v>
                </c:pt>
                <c:pt idx="112">
                  <c:v>220.51</c:v>
                </c:pt>
                <c:pt idx="113">
                  <c:v>220.89</c:v>
                </c:pt>
                <c:pt idx="114">
                  <c:v>221.27</c:v>
                </c:pt>
                <c:pt idx="115">
                  <c:v>221.65</c:v>
                </c:pt>
                <c:pt idx="116">
                  <c:v>222.03</c:v>
                </c:pt>
                <c:pt idx="117">
                  <c:v>222.4</c:v>
                </c:pt>
                <c:pt idx="118">
                  <c:v>222.78</c:v>
                </c:pt>
                <c:pt idx="119">
                  <c:v>223.16</c:v>
                </c:pt>
                <c:pt idx="120">
                  <c:v>223.54</c:v>
                </c:pt>
                <c:pt idx="121">
                  <c:v>223.92</c:v>
                </c:pt>
                <c:pt idx="122">
                  <c:v>224.29</c:v>
                </c:pt>
                <c:pt idx="123">
                  <c:v>224.67</c:v>
                </c:pt>
                <c:pt idx="124">
                  <c:v>225.05</c:v>
                </c:pt>
                <c:pt idx="125">
                  <c:v>225.43</c:v>
                </c:pt>
                <c:pt idx="126">
                  <c:v>225.81</c:v>
                </c:pt>
                <c:pt idx="127">
                  <c:v>226.18</c:v>
                </c:pt>
                <c:pt idx="128">
                  <c:v>226.56</c:v>
                </c:pt>
                <c:pt idx="129">
                  <c:v>226.94</c:v>
                </c:pt>
                <c:pt idx="130">
                  <c:v>227.32</c:v>
                </c:pt>
                <c:pt idx="131">
                  <c:v>227.69</c:v>
                </c:pt>
                <c:pt idx="132">
                  <c:v>228.07</c:v>
                </c:pt>
                <c:pt idx="133">
                  <c:v>228.45</c:v>
                </c:pt>
                <c:pt idx="134">
                  <c:v>228.83</c:v>
                </c:pt>
                <c:pt idx="135">
                  <c:v>229.2</c:v>
                </c:pt>
                <c:pt idx="136">
                  <c:v>229.58</c:v>
                </c:pt>
                <c:pt idx="137">
                  <c:v>229.96</c:v>
                </c:pt>
                <c:pt idx="138">
                  <c:v>230.34</c:v>
                </c:pt>
                <c:pt idx="139">
                  <c:v>230.71</c:v>
                </c:pt>
                <c:pt idx="140">
                  <c:v>231.09</c:v>
                </c:pt>
                <c:pt idx="141">
                  <c:v>231.47</c:v>
                </c:pt>
                <c:pt idx="142">
                  <c:v>231.85</c:v>
                </c:pt>
                <c:pt idx="143">
                  <c:v>232.22</c:v>
                </c:pt>
                <c:pt idx="144">
                  <c:v>232.6</c:v>
                </c:pt>
                <c:pt idx="145">
                  <c:v>232.98</c:v>
                </c:pt>
                <c:pt idx="146">
                  <c:v>233.36</c:v>
                </c:pt>
                <c:pt idx="147">
                  <c:v>233.73</c:v>
                </c:pt>
                <c:pt idx="148">
                  <c:v>234.11</c:v>
                </c:pt>
                <c:pt idx="149">
                  <c:v>234.49</c:v>
                </c:pt>
                <c:pt idx="150">
                  <c:v>234.86</c:v>
                </c:pt>
                <c:pt idx="151">
                  <c:v>235.24</c:v>
                </c:pt>
                <c:pt idx="152">
                  <c:v>235.62</c:v>
                </c:pt>
                <c:pt idx="153">
                  <c:v>235.99</c:v>
                </c:pt>
                <c:pt idx="154">
                  <c:v>236.37</c:v>
                </c:pt>
                <c:pt idx="155">
                  <c:v>236.75</c:v>
                </c:pt>
                <c:pt idx="156">
                  <c:v>237.13</c:v>
                </c:pt>
                <c:pt idx="157">
                  <c:v>237.5</c:v>
                </c:pt>
                <c:pt idx="158">
                  <c:v>237.88</c:v>
                </c:pt>
                <c:pt idx="159">
                  <c:v>238.26</c:v>
                </c:pt>
                <c:pt idx="160">
                  <c:v>238.63</c:v>
                </c:pt>
                <c:pt idx="161">
                  <c:v>239.01</c:v>
                </c:pt>
                <c:pt idx="162">
                  <c:v>239.39</c:v>
                </c:pt>
                <c:pt idx="163">
                  <c:v>239.76</c:v>
                </c:pt>
                <c:pt idx="164">
                  <c:v>240.14</c:v>
                </c:pt>
                <c:pt idx="165">
                  <c:v>240.52</c:v>
                </c:pt>
                <c:pt idx="166">
                  <c:v>240.89</c:v>
                </c:pt>
                <c:pt idx="167">
                  <c:v>241.27</c:v>
                </c:pt>
                <c:pt idx="168">
                  <c:v>241.65</c:v>
                </c:pt>
                <c:pt idx="169">
                  <c:v>242.02</c:v>
                </c:pt>
                <c:pt idx="170">
                  <c:v>242.4</c:v>
                </c:pt>
                <c:pt idx="171">
                  <c:v>242.77</c:v>
                </c:pt>
                <c:pt idx="172">
                  <c:v>243.15</c:v>
                </c:pt>
                <c:pt idx="173">
                  <c:v>243.53</c:v>
                </c:pt>
                <c:pt idx="174">
                  <c:v>243.9</c:v>
                </c:pt>
                <c:pt idx="175">
                  <c:v>244.28</c:v>
                </c:pt>
                <c:pt idx="176">
                  <c:v>244.66</c:v>
                </c:pt>
                <c:pt idx="177">
                  <c:v>245.03</c:v>
                </c:pt>
                <c:pt idx="178">
                  <c:v>245.41</c:v>
                </c:pt>
                <c:pt idx="179">
                  <c:v>245.78</c:v>
                </c:pt>
                <c:pt idx="180">
                  <c:v>246.16</c:v>
                </c:pt>
                <c:pt idx="181">
                  <c:v>246.54</c:v>
                </c:pt>
                <c:pt idx="182">
                  <c:v>246.91</c:v>
                </c:pt>
                <c:pt idx="183">
                  <c:v>247.29</c:v>
                </c:pt>
                <c:pt idx="184">
                  <c:v>247.67</c:v>
                </c:pt>
                <c:pt idx="185">
                  <c:v>248.04</c:v>
                </c:pt>
                <c:pt idx="186">
                  <c:v>248.42</c:v>
                </c:pt>
                <c:pt idx="187">
                  <c:v>248.79</c:v>
                </c:pt>
                <c:pt idx="188">
                  <c:v>249.17</c:v>
                </c:pt>
                <c:pt idx="189">
                  <c:v>249.54</c:v>
                </c:pt>
                <c:pt idx="190">
                  <c:v>249.92</c:v>
                </c:pt>
                <c:pt idx="191">
                  <c:v>250.3</c:v>
                </c:pt>
                <c:pt idx="192">
                  <c:v>250.67</c:v>
                </c:pt>
                <c:pt idx="193">
                  <c:v>251.05</c:v>
                </c:pt>
                <c:pt idx="194">
                  <c:v>251.42</c:v>
                </c:pt>
                <c:pt idx="195">
                  <c:v>251.8</c:v>
                </c:pt>
                <c:pt idx="196">
                  <c:v>252.17</c:v>
                </c:pt>
                <c:pt idx="197">
                  <c:v>252.55</c:v>
                </c:pt>
                <c:pt idx="198">
                  <c:v>252.93</c:v>
                </c:pt>
                <c:pt idx="199">
                  <c:v>253.3</c:v>
                </c:pt>
                <c:pt idx="200">
                  <c:v>253.68</c:v>
                </c:pt>
                <c:pt idx="201">
                  <c:v>254.05</c:v>
                </c:pt>
                <c:pt idx="202">
                  <c:v>254.43</c:v>
                </c:pt>
                <c:pt idx="203">
                  <c:v>254.8</c:v>
                </c:pt>
                <c:pt idx="204">
                  <c:v>255.18</c:v>
                </c:pt>
                <c:pt idx="205">
                  <c:v>255.55</c:v>
                </c:pt>
                <c:pt idx="206">
                  <c:v>255.93</c:v>
                </c:pt>
                <c:pt idx="207">
                  <c:v>256.3</c:v>
                </c:pt>
                <c:pt idx="208">
                  <c:v>256.68</c:v>
                </c:pt>
                <c:pt idx="209">
                  <c:v>257.05</c:v>
                </c:pt>
                <c:pt idx="210">
                  <c:v>257.43</c:v>
                </c:pt>
                <c:pt idx="211">
                  <c:v>257.8</c:v>
                </c:pt>
                <c:pt idx="212">
                  <c:v>258.18</c:v>
                </c:pt>
                <c:pt idx="213">
                  <c:v>258.55</c:v>
                </c:pt>
                <c:pt idx="214">
                  <c:v>258.93</c:v>
                </c:pt>
                <c:pt idx="215">
                  <c:v>259.3</c:v>
                </c:pt>
                <c:pt idx="216">
                  <c:v>259.68</c:v>
                </c:pt>
                <c:pt idx="217">
                  <c:v>260.05</c:v>
                </c:pt>
                <c:pt idx="218">
                  <c:v>260.43</c:v>
                </c:pt>
                <c:pt idx="219">
                  <c:v>260.8</c:v>
                </c:pt>
                <c:pt idx="220">
                  <c:v>261.18</c:v>
                </c:pt>
                <c:pt idx="221">
                  <c:v>261.55</c:v>
                </c:pt>
                <c:pt idx="222">
                  <c:v>261.93</c:v>
                </c:pt>
                <c:pt idx="223">
                  <c:v>262.3</c:v>
                </c:pt>
                <c:pt idx="224">
                  <c:v>262.68</c:v>
                </c:pt>
                <c:pt idx="225">
                  <c:v>263.05</c:v>
                </c:pt>
                <c:pt idx="226">
                  <c:v>263.43</c:v>
                </c:pt>
                <c:pt idx="227">
                  <c:v>263.8</c:v>
                </c:pt>
                <c:pt idx="228">
                  <c:v>264.18</c:v>
                </c:pt>
                <c:pt idx="229">
                  <c:v>264.55</c:v>
                </c:pt>
                <c:pt idx="230">
                  <c:v>264.93</c:v>
                </c:pt>
                <c:pt idx="231">
                  <c:v>265.3</c:v>
                </c:pt>
                <c:pt idx="232">
                  <c:v>265.67</c:v>
                </c:pt>
                <c:pt idx="233">
                  <c:v>266.05</c:v>
                </c:pt>
                <c:pt idx="234">
                  <c:v>266.42</c:v>
                </c:pt>
                <c:pt idx="235">
                  <c:v>266.8</c:v>
                </c:pt>
                <c:pt idx="236">
                  <c:v>267.17</c:v>
                </c:pt>
                <c:pt idx="237">
                  <c:v>267.55</c:v>
                </c:pt>
                <c:pt idx="238">
                  <c:v>267.92</c:v>
                </c:pt>
                <c:pt idx="239">
                  <c:v>268.29000000000002</c:v>
                </c:pt>
                <c:pt idx="240">
                  <c:v>268.67</c:v>
                </c:pt>
                <c:pt idx="241">
                  <c:v>269.04000000000002</c:v>
                </c:pt>
                <c:pt idx="242">
                  <c:v>269.42</c:v>
                </c:pt>
                <c:pt idx="243">
                  <c:v>269.79000000000002</c:v>
                </c:pt>
                <c:pt idx="244">
                  <c:v>270.16000000000003</c:v>
                </c:pt>
                <c:pt idx="245">
                  <c:v>270.54000000000002</c:v>
                </c:pt>
                <c:pt idx="246">
                  <c:v>270.91000000000003</c:v>
                </c:pt>
                <c:pt idx="247">
                  <c:v>271.29000000000002</c:v>
                </c:pt>
                <c:pt idx="248">
                  <c:v>271.66000000000003</c:v>
                </c:pt>
                <c:pt idx="249">
                  <c:v>272.02999999999997</c:v>
                </c:pt>
                <c:pt idx="250">
                  <c:v>272.41000000000003</c:v>
                </c:pt>
                <c:pt idx="251">
                  <c:v>272.77999999999997</c:v>
                </c:pt>
                <c:pt idx="252">
                  <c:v>273.16000000000003</c:v>
                </c:pt>
                <c:pt idx="253">
                  <c:v>273.52999999999997</c:v>
                </c:pt>
                <c:pt idx="254">
                  <c:v>273.89999999999998</c:v>
                </c:pt>
                <c:pt idx="255">
                  <c:v>274.27999999999997</c:v>
                </c:pt>
                <c:pt idx="256">
                  <c:v>274.64999999999998</c:v>
                </c:pt>
                <c:pt idx="257">
                  <c:v>275.02</c:v>
                </c:pt>
                <c:pt idx="258">
                  <c:v>275.39999999999998</c:v>
                </c:pt>
                <c:pt idx="259">
                  <c:v>275.77</c:v>
                </c:pt>
                <c:pt idx="260">
                  <c:v>276.14</c:v>
                </c:pt>
                <c:pt idx="261">
                  <c:v>276.52</c:v>
                </c:pt>
                <c:pt idx="262">
                  <c:v>276.89</c:v>
                </c:pt>
                <c:pt idx="263">
                  <c:v>277.26</c:v>
                </c:pt>
                <c:pt idx="264">
                  <c:v>277.64</c:v>
                </c:pt>
                <c:pt idx="265">
                  <c:v>278.01</c:v>
                </c:pt>
                <c:pt idx="266">
                  <c:v>278.38</c:v>
                </c:pt>
                <c:pt idx="267">
                  <c:v>278.76</c:v>
                </c:pt>
                <c:pt idx="268">
                  <c:v>279.13</c:v>
                </c:pt>
                <c:pt idx="269">
                  <c:v>279.5</c:v>
                </c:pt>
                <c:pt idx="270">
                  <c:v>279.88</c:v>
                </c:pt>
                <c:pt idx="271">
                  <c:v>280.25</c:v>
                </c:pt>
                <c:pt idx="272">
                  <c:v>280.62</c:v>
                </c:pt>
                <c:pt idx="273">
                  <c:v>281</c:v>
                </c:pt>
                <c:pt idx="274">
                  <c:v>281.37</c:v>
                </c:pt>
                <c:pt idx="275">
                  <c:v>281.74</c:v>
                </c:pt>
                <c:pt idx="276">
                  <c:v>282.12</c:v>
                </c:pt>
                <c:pt idx="277">
                  <c:v>282.49</c:v>
                </c:pt>
                <c:pt idx="278">
                  <c:v>282.86</c:v>
                </c:pt>
                <c:pt idx="279">
                  <c:v>283.23</c:v>
                </c:pt>
                <c:pt idx="280">
                  <c:v>283.61</c:v>
                </c:pt>
                <c:pt idx="281">
                  <c:v>283.98</c:v>
                </c:pt>
                <c:pt idx="282">
                  <c:v>284.35000000000002</c:v>
                </c:pt>
                <c:pt idx="283">
                  <c:v>284.73</c:v>
                </c:pt>
                <c:pt idx="284">
                  <c:v>285.10000000000002</c:v>
                </c:pt>
                <c:pt idx="285">
                  <c:v>285.47000000000003</c:v>
                </c:pt>
                <c:pt idx="286">
                  <c:v>285.83999999999997</c:v>
                </c:pt>
                <c:pt idx="287">
                  <c:v>286.22000000000003</c:v>
                </c:pt>
                <c:pt idx="288">
                  <c:v>286.58999999999997</c:v>
                </c:pt>
                <c:pt idx="289">
                  <c:v>286.95999999999998</c:v>
                </c:pt>
                <c:pt idx="290">
                  <c:v>287.33</c:v>
                </c:pt>
                <c:pt idx="291">
                  <c:v>287.70999999999998</c:v>
                </c:pt>
                <c:pt idx="292">
                  <c:v>288.08</c:v>
                </c:pt>
                <c:pt idx="293">
                  <c:v>288.45</c:v>
                </c:pt>
                <c:pt idx="294">
                  <c:v>288.82</c:v>
                </c:pt>
                <c:pt idx="295">
                  <c:v>289.2</c:v>
                </c:pt>
                <c:pt idx="296">
                  <c:v>289.57</c:v>
                </c:pt>
                <c:pt idx="297">
                  <c:v>289.94</c:v>
                </c:pt>
                <c:pt idx="298">
                  <c:v>290.31</c:v>
                </c:pt>
                <c:pt idx="299">
                  <c:v>290.68</c:v>
                </c:pt>
                <c:pt idx="300">
                  <c:v>291.06</c:v>
                </c:pt>
                <c:pt idx="301">
                  <c:v>291.43</c:v>
                </c:pt>
                <c:pt idx="302">
                  <c:v>291.8</c:v>
                </c:pt>
                <c:pt idx="303">
                  <c:v>292.17</c:v>
                </c:pt>
                <c:pt idx="304">
                  <c:v>292.55</c:v>
                </c:pt>
                <c:pt idx="305">
                  <c:v>292.92</c:v>
                </c:pt>
                <c:pt idx="306">
                  <c:v>293.29000000000002</c:v>
                </c:pt>
                <c:pt idx="307">
                  <c:v>293.66000000000003</c:v>
                </c:pt>
                <c:pt idx="308">
                  <c:v>294.02999999999997</c:v>
                </c:pt>
                <c:pt idx="309">
                  <c:v>294.41000000000003</c:v>
                </c:pt>
                <c:pt idx="310">
                  <c:v>294.77999999999997</c:v>
                </c:pt>
                <c:pt idx="311">
                  <c:v>295.14999999999998</c:v>
                </c:pt>
                <c:pt idx="312">
                  <c:v>295.52</c:v>
                </c:pt>
                <c:pt idx="313">
                  <c:v>295.89</c:v>
                </c:pt>
                <c:pt idx="314">
                  <c:v>296.26</c:v>
                </c:pt>
                <c:pt idx="315">
                  <c:v>296.64</c:v>
                </c:pt>
                <c:pt idx="316">
                  <c:v>297.01</c:v>
                </c:pt>
                <c:pt idx="317">
                  <c:v>297.38</c:v>
                </c:pt>
                <c:pt idx="318">
                  <c:v>297.75</c:v>
                </c:pt>
                <c:pt idx="319">
                  <c:v>298.12</c:v>
                </c:pt>
                <c:pt idx="320">
                  <c:v>298.49</c:v>
                </c:pt>
                <c:pt idx="321">
                  <c:v>298.86</c:v>
                </c:pt>
                <c:pt idx="322">
                  <c:v>299.24</c:v>
                </c:pt>
                <c:pt idx="323">
                  <c:v>299.61</c:v>
                </c:pt>
                <c:pt idx="324">
                  <c:v>299.98</c:v>
                </c:pt>
                <c:pt idx="325">
                  <c:v>300.35000000000002</c:v>
                </c:pt>
                <c:pt idx="326">
                  <c:v>300.72000000000003</c:v>
                </c:pt>
                <c:pt idx="327">
                  <c:v>301.08999999999997</c:v>
                </c:pt>
                <c:pt idx="328">
                  <c:v>301.45999999999998</c:v>
                </c:pt>
                <c:pt idx="329">
                  <c:v>301.83999999999997</c:v>
                </c:pt>
                <c:pt idx="330">
                  <c:v>302.20999999999998</c:v>
                </c:pt>
                <c:pt idx="331">
                  <c:v>302.58</c:v>
                </c:pt>
                <c:pt idx="332">
                  <c:v>302.95</c:v>
                </c:pt>
                <c:pt idx="333">
                  <c:v>303.32</c:v>
                </c:pt>
                <c:pt idx="334">
                  <c:v>303.69</c:v>
                </c:pt>
                <c:pt idx="335">
                  <c:v>304.06</c:v>
                </c:pt>
                <c:pt idx="336">
                  <c:v>304.43</c:v>
                </c:pt>
                <c:pt idx="337">
                  <c:v>304.8</c:v>
                </c:pt>
                <c:pt idx="338">
                  <c:v>305.17</c:v>
                </c:pt>
                <c:pt idx="339">
                  <c:v>305.55</c:v>
                </c:pt>
                <c:pt idx="340">
                  <c:v>305.92</c:v>
                </c:pt>
                <c:pt idx="341">
                  <c:v>306.29000000000002</c:v>
                </c:pt>
                <c:pt idx="342">
                  <c:v>306.66000000000003</c:v>
                </c:pt>
                <c:pt idx="343">
                  <c:v>307.02999999999997</c:v>
                </c:pt>
                <c:pt idx="344">
                  <c:v>307.39999999999998</c:v>
                </c:pt>
                <c:pt idx="345">
                  <c:v>307.77</c:v>
                </c:pt>
                <c:pt idx="346">
                  <c:v>308.14</c:v>
                </c:pt>
                <c:pt idx="347">
                  <c:v>308.51</c:v>
                </c:pt>
                <c:pt idx="348">
                  <c:v>308.88</c:v>
                </c:pt>
                <c:pt idx="349">
                  <c:v>309.25</c:v>
                </c:pt>
                <c:pt idx="350">
                  <c:v>309.62</c:v>
                </c:pt>
                <c:pt idx="351">
                  <c:v>309.99</c:v>
                </c:pt>
                <c:pt idx="352">
                  <c:v>310.36</c:v>
                </c:pt>
                <c:pt idx="353">
                  <c:v>310.73</c:v>
                </c:pt>
                <c:pt idx="354">
                  <c:v>311.10000000000002</c:v>
                </c:pt>
                <c:pt idx="355">
                  <c:v>311.47000000000003</c:v>
                </c:pt>
                <c:pt idx="356">
                  <c:v>311.83999999999997</c:v>
                </c:pt>
                <c:pt idx="357">
                  <c:v>312.20999999999998</c:v>
                </c:pt>
                <c:pt idx="358">
                  <c:v>312.58</c:v>
                </c:pt>
                <c:pt idx="359">
                  <c:v>312.95999999999998</c:v>
                </c:pt>
                <c:pt idx="360">
                  <c:v>313.33</c:v>
                </c:pt>
                <c:pt idx="361">
                  <c:v>313.7</c:v>
                </c:pt>
                <c:pt idx="362">
                  <c:v>314.07</c:v>
                </c:pt>
                <c:pt idx="363">
                  <c:v>314.44</c:v>
                </c:pt>
                <c:pt idx="364">
                  <c:v>314.81</c:v>
                </c:pt>
                <c:pt idx="365">
                  <c:v>315.18</c:v>
                </c:pt>
                <c:pt idx="366">
                  <c:v>315.55</c:v>
                </c:pt>
                <c:pt idx="367">
                  <c:v>315.92</c:v>
                </c:pt>
                <c:pt idx="368">
                  <c:v>316.27999999999997</c:v>
                </c:pt>
                <c:pt idx="369">
                  <c:v>316.64999999999998</c:v>
                </c:pt>
                <c:pt idx="370">
                  <c:v>317.02</c:v>
                </c:pt>
                <c:pt idx="371">
                  <c:v>317.39</c:v>
                </c:pt>
                <c:pt idx="372">
                  <c:v>317.76</c:v>
                </c:pt>
                <c:pt idx="373">
                  <c:v>318.13</c:v>
                </c:pt>
                <c:pt idx="374">
                  <c:v>318.5</c:v>
                </c:pt>
                <c:pt idx="375">
                  <c:v>318.87</c:v>
                </c:pt>
                <c:pt idx="376">
                  <c:v>319.24</c:v>
                </c:pt>
                <c:pt idx="377">
                  <c:v>319.61</c:v>
                </c:pt>
                <c:pt idx="378">
                  <c:v>319.98</c:v>
                </c:pt>
                <c:pt idx="379">
                  <c:v>320.35000000000002</c:v>
                </c:pt>
                <c:pt idx="380">
                  <c:v>320.72000000000003</c:v>
                </c:pt>
                <c:pt idx="381">
                  <c:v>321.08999999999997</c:v>
                </c:pt>
                <c:pt idx="382">
                  <c:v>321.45999999999998</c:v>
                </c:pt>
                <c:pt idx="383">
                  <c:v>321.83</c:v>
                </c:pt>
                <c:pt idx="384">
                  <c:v>322.2</c:v>
                </c:pt>
                <c:pt idx="385">
                  <c:v>322.57</c:v>
                </c:pt>
                <c:pt idx="386">
                  <c:v>322.94</c:v>
                </c:pt>
                <c:pt idx="387">
                  <c:v>323.31</c:v>
                </c:pt>
                <c:pt idx="388">
                  <c:v>323.67</c:v>
                </c:pt>
                <c:pt idx="389">
                  <c:v>324.04000000000002</c:v>
                </c:pt>
                <c:pt idx="390">
                  <c:v>324.41000000000003</c:v>
                </c:pt>
                <c:pt idx="391">
                  <c:v>324.77999999999997</c:v>
                </c:pt>
                <c:pt idx="392">
                  <c:v>325.14999999999998</c:v>
                </c:pt>
                <c:pt idx="393">
                  <c:v>325.52</c:v>
                </c:pt>
                <c:pt idx="394">
                  <c:v>325.89</c:v>
                </c:pt>
                <c:pt idx="395">
                  <c:v>326.26</c:v>
                </c:pt>
                <c:pt idx="396">
                  <c:v>326.63</c:v>
                </c:pt>
                <c:pt idx="397">
                  <c:v>327</c:v>
                </c:pt>
                <c:pt idx="398">
                  <c:v>327.36</c:v>
                </c:pt>
                <c:pt idx="399">
                  <c:v>327.73</c:v>
                </c:pt>
                <c:pt idx="400">
                  <c:v>328.1</c:v>
                </c:pt>
                <c:pt idx="401">
                  <c:v>328.47</c:v>
                </c:pt>
                <c:pt idx="402">
                  <c:v>328.84</c:v>
                </c:pt>
                <c:pt idx="403">
                  <c:v>329.21</c:v>
                </c:pt>
                <c:pt idx="404">
                  <c:v>329.58</c:v>
                </c:pt>
                <c:pt idx="405">
                  <c:v>329.95</c:v>
                </c:pt>
                <c:pt idx="406">
                  <c:v>330.31</c:v>
                </c:pt>
                <c:pt idx="407">
                  <c:v>330.68</c:v>
                </c:pt>
                <c:pt idx="408">
                  <c:v>331.05</c:v>
                </c:pt>
                <c:pt idx="409">
                  <c:v>331.42</c:v>
                </c:pt>
                <c:pt idx="410">
                  <c:v>331.79</c:v>
                </c:pt>
                <c:pt idx="411">
                  <c:v>332.16</c:v>
                </c:pt>
                <c:pt idx="412">
                  <c:v>332.52</c:v>
                </c:pt>
                <c:pt idx="413">
                  <c:v>332.89</c:v>
                </c:pt>
                <c:pt idx="414">
                  <c:v>333.26</c:v>
                </c:pt>
                <c:pt idx="415">
                  <c:v>333.63</c:v>
                </c:pt>
                <c:pt idx="416">
                  <c:v>334</c:v>
                </c:pt>
                <c:pt idx="417">
                  <c:v>334.37</c:v>
                </c:pt>
                <c:pt idx="418">
                  <c:v>334.73</c:v>
                </c:pt>
                <c:pt idx="419">
                  <c:v>335.1</c:v>
                </c:pt>
                <c:pt idx="420">
                  <c:v>335.47</c:v>
                </c:pt>
                <c:pt idx="421">
                  <c:v>335.84</c:v>
                </c:pt>
                <c:pt idx="422">
                  <c:v>336.21</c:v>
                </c:pt>
                <c:pt idx="423">
                  <c:v>336.57</c:v>
                </c:pt>
                <c:pt idx="424">
                  <c:v>336.94</c:v>
                </c:pt>
                <c:pt idx="425">
                  <c:v>337.31</c:v>
                </c:pt>
                <c:pt idx="426">
                  <c:v>337.68</c:v>
                </c:pt>
                <c:pt idx="427">
                  <c:v>338.05</c:v>
                </c:pt>
                <c:pt idx="428">
                  <c:v>338.41</c:v>
                </c:pt>
                <c:pt idx="429">
                  <c:v>338.78</c:v>
                </c:pt>
                <c:pt idx="430">
                  <c:v>339.15</c:v>
                </c:pt>
                <c:pt idx="431">
                  <c:v>339.52</c:v>
                </c:pt>
                <c:pt idx="432">
                  <c:v>339.88</c:v>
                </c:pt>
                <c:pt idx="433">
                  <c:v>340.25</c:v>
                </c:pt>
                <c:pt idx="434">
                  <c:v>340.62</c:v>
                </c:pt>
                <c:pt idx="435">
                  <c:v>340.99</c:v>
                </c:pt>
                <c:pt idx="436">
                  <c:v>341.35</c:v>
                </c:pt>
                <c:pt idx="437">
                  <c:v>341.72</c:v>
                </c:pt>
                <c:pt idx="438">
                  <c:v>342.09</c:v>
                </c:pt>
                <c:pt idx="439">
                  <c:v>342.46</c:v>
                </c:pt>
                <c:pt idx="440">
                  <c:v>342.82</c:v>
                </c:pt>
                <c:pt idx="441">
                  <c:v>343.19</c:v>
                </c:pt>
                <c:pt idx="442">
                  <c:v>343.56</c:v>
                </c:pt>
                <c:pt idx="443">
                  <c:v>343.93</c:v>
                </c:pt>
                <c:pt idx="444">
                  <c:v>344.29</c:v>
                </c:pt>
                <c:pt idx="445">
                  <c:v>344.66</c:v>
                </c:pt>
                <c:pt idx="446">
                  <c:v>345.03</c:v>
                </c:pt>
                <c:pt idx="447">
                  <c:v>345.39</c:v>
                </c:pt>
                <c:pt idx="448">
                  <c:v>345.76</c:v>
                </c:pt>
                <c:pt idx="449">
                  <c:v>346.13</c:v>
                </c:pt>
                <c:pt idx="450">
                  <c:v>346.49</c:v>
                </c:pt>
                <c:pt idx="451">
                  <c:v>346.86</c:v>
                </c:pt>
                <c:pt idx="452">
                  <c:v>347.23</c:v>
                </c:pt>
                <c:pt idx="453">
                  <c:v>347.6</c:v>
                </c:pt>
                <c:pt idx="454">
                  <c:v>347.96</c:v>
                </c:pt>
                <c:pt idx="455">
                  <c:v>348.33</c:v>
                </c:pt>
                <c:pt idx="456">
                  <c:v>348.7</c:v>
                </c:pt>
                <c:pt idx="457">
                  <c:v>349.06</c:v>
                </c:pt>
                <c:pt idx="458">
                  <c:v>349.43</c:v>
                </c:pt>
                <c:pt idx="459">
                  <c:v>349.8</c:v>
                </c:pt>
                <c:pt idx="460">
                  <c:v>350.16</c:v>
                </c:pt>
                <c:pt idx="461">
                  <c:v>350.53</c:v>
                </c:pt>
                <c:pt idx="462">
                  <c:v>350.9</c:v>
                </c:pt>
                <c:pt idx="463">
                  <c:v>351.26</c:v>
                </c:pt>
                <c:pt idx="464">
                  <c:v>351.63</c:v>
                </c:pt>
                <c:pt idx="465">
                  <c:v>352</c:v>
                </c:pt>
                <c:pt idx="466">
                  <c:v>352.36</c:v>
                </c:pt>
                <c:pt idx="467">
                  <c:v>352.73</c:v>
                </c:pt>
                <c:pt idx="468">
                  <c:v>353.09</c:v>
                </c:pt>
                <c:pt idx="469">
                  <c:v>353.46</c:v>
                </c:pt>
                <c:pt idx="470">
                  <c:v>353.83</c:v>
                </c:pt>
                <c:pt idx="471">
                  <c:v>354.19</c:v>
                </c:pt>
                <c:pt idx="472">
                  <c:v>354.56</c:v>
                </c:pt>
                <c:pt idx="473">
                  <c:v>354.93</c:v>
                </c:pt>
                <c:pt idx="474">
                  <c:v>355.29</c:v>
                </c:pt>
                <c:pt idx="475">
                  <c:v>355.66</c:v>
                </c:pt>
                <c:pt idx="476">
                  <c:v>356.02</c:v>
                </c:pt>
                <c:pt idx="477">
                  <c:v>356.39</c:v>
                </c:pt>
                <c:pt idx="478">
                  <c:v>356.76</c:v>
                </c:pt>
                <c:pt idx="479">
                  <c:v>357.12</c:v>
                </c:pt>
                <c:pt idx="480">
                  <c:v>357.49</c:v>
                </c:pt>
                <c:pt idx="481">
                  <c:v>357.85</c:v>
                </c:pt>
                <c:pt idx="482">
                  <c:v>358.22</c:v>
                </c:pt>
                <c:pt idx="483">
                  <c:v>358.59</c:v>
                </c:pt>
                <c:pt idx="484">
                  <c:v>358.95</c:v>
                </c:pt>
                <c:pt idx="485">
                  <c:v>359.32</c:v>
                </c:pt>
                <c:pt idx="486">
                  <c:v>359.68</c:v>
                </c:pt>
                <c:pt idx="487">
                  <c:v>360.05</c:v>
                </c:pt>
                <c:pt idx="488">
                  <c:v>360.41</c:v>
                </c:pt>
                <c:pt idx="489">
                  <c:v>360.78</c:v>
                </c:pt>
                <c:pt idx="490">
                  <c:v>361.15</c:v>
                </c:pt>
                <c:pt idx="491">
                  <c:v>361.51</c:v>
                </c:pt>
                <c:pt idx="492">
                  <c:v>361.88</c:v>
                </c:pt>
                <c:pt idx="493">
                  <c:v>362.24</c:v>
                </c:pt>
                <c:pt idx="494">
                  <c:v>362.61</c:v>
                </c:pt>
                <c:pt idx="495">
                  <c:v>362.97</c:v>
                </c:pt>
                <c:pt idx="496">
                  <c:v>363.34</c:v>
                </c:pt>
                <c:pt idx="497">
                  <c:v>363.7</c:v>
                </c:pt>
                <c:pt idx="498">
                  <c:v>364.07</c:v>
                </c:pt>
                <c:pt idx="499">
                  <c:v>364.43</c:v>
                </c:pt>
                <c:pt idx="500">
                  <c:v>364.8</c:v>
                </c:pt>
                <c:pt idx="501">
                  <c:v>365.16</c:v>
                </c:pt>
                <c:pt idx="502">
                  <c:v>365.53</c:v>
                </c:pt>
                <c:pt idx="503">
                  <c:v>365.89</c:v>
                </c:pt>
                <c:pt idx="504">
                  <c:v>366.26</c:v>
                </c:pt>
                <c:pt idx="505">
                  <c:v>366.62</c:v>
                </c:pt>
                <c:pt idx="506">
                  <c:v>366.99</c:v>
                </c:pt>
                <c:pt idx="507">
                  <c:v>367.35</c:v>
                </c:pt>
                <c:pt idx="508">
                  <c:v>367.72</c:v>
                </c:pt>
                <c:pt idx="509">
                  <c:v>368.08</c:v>
                </c:pt>
                <c:pt idx="510">
                  <c:v>368.45</c:v>
                </c:pt>
                <c:pt idx="511">
                  <c:v>368.81</c:v>
                </c:pt>
                <c:pt idx="512">
                  <c:v>369.18</c:v>
                </c:pt>
                <c:pt idx="513">
                  <c:v>369.54</c:v>
                </c:pt>
                <c:pt idx="514">
                  <c:v>369.91</c:v>
                </c:pt>
                <c:pt idx="515">
                  <c:v>370.27</c:v>
                </c:pt>
                <c:pt idx="516">
                  <c:v>370.64</c:v>
                </c:pt>
                <c:pt idx="517">
                  <c:v>371</c:v>
                </c:pt>
                <c:pt idx="518">
                  <c:v>371.37</c:v>
                </c:pt>
                <c:pt idx="519">
                  <c:v>371.73</c:v>
                </c:pt>
                <c:pt idx="520">
                  <c:v>372.1</c:v>
                </c:pt>
                <c:pt idx="521">
                  <c:v>372.46</c:v>
                </c:pt>
                <c:pt idx="522">
                  <c:v>372.82</c:v>
                </c:pt>
                <c:pt idx="523">
                  <c:v>373.19</c:v>
                </c:pt>
                <c:pt idx="524">
                  <c:v>373.55</c:v>
                </c:pt>
                <c:pt idx="525">
                  <c:v>373.92</c:v>
                </c:pt>
                <c:pt idx="526">
                  <c:v>374.28</c:v>
                </c:pt>
                <c:pt idx="527">
                  <c:v>374.65</c:v>
                </c:pt>
                <c:pt idx="528">
                  <c:v>375.01</c:v>
                </c:pt>
                <c:pt idx="529">
                  <c:v>375.37</c:v>
                </c:pt>
                <c:pt idx="530">
                  <c:v>375.74</c:v>
                </c:pt>
                <c:pt idx="531">
                  <c:v>376.1</c:v>
                </c:pt>
                <c:pt idx="532">
                  <c:v>376.47</c:v>
                </c:pt>
                <c:pt idx="533">
                  <c:v>376.83</c:v>
                </c:pt>
                <c:pt idx="534">
                  <c:v>377.19</c:v>
                </c:pt>
                <c:pt idx="535">
                  <c:v>377.56</c:v>
                </c:pt>
                <c:pt idx="536">
                  <c:v>377.92</c:v>
                </c:pt>
                <c:pt idx="537">
                  <c:v>378.29</c:v>
                </c:pt>
                <c:pt idx="538">
                  <c:v>378.65</c:v>
                </c:pt>
                <c:pt idx="539">
                  <c:v>379.01</c:v>
                </c:pt>
                <c:pt idx="540">
                  <c:v>379.38</c:v>
                </c:pt>
                <c:pt idx="541">
                  <c:v>379.74</c:v>
                </c:pt>
                <c:pt idx="542">
                  <c:v>380.11</c:v>
                </c:pt>
                <c:pt idx="543">
                  <c:v>380.47</c:v>
                </c:pt>
                <c:pt idx="544">
                  <c:v>380.83</c:v>
                </c:pt>
                <c:pt idx="545">
                  <c:v>381.2</c:v>
                </c:pt>
                <c:pt idx="546">
                  <c:v>381.56</c:v>
                </c:pt>
                <c:pt idx="547">
                  <c:v>381.92</c:v>
                </c:pt>
                <c:pt idx="548">
                  <c:v>382.29</c:v>
                </c:pt>
                <c:pt idx="549">
                  <c:v>382.65</c:v>
                </c:pt>
                <c:pt idx="550">
                  <c:v>383.01</c:v>
                </c:pt>
                <c:pt idx="551">
                  <c:v>383.38</c:v>
                </c:pt>
                <c:pt idx="552">
                  <c:v>383.74</c:v>
                </c:pt>
                <c:pt idx="553">
                  <c:v>384.1</c:v>
                </c:pt>
                <c:pt idx="554">
                  <c:v>384.47</c:v>
                </c:pt>
                <c:pt idx="555">
                  <c:v>384.83</c:v>
                </c:pt>
                <c:pt idx="556">
                  <c:v>385.19</c:v>
                </c:pt>
                <c:pt idx="557">
                  <c:v>385.56</c:v>
                </c:pt>
                <c:pt idx="558">
                  <c:v>385.92</c:v>
                </c:pt>
                <c:pt idx="559">
                  <c:v>386.28</c:v>
                </c:pt>
                <c:pt idx="560">
                  <c:v>386.65</c:v>
                </c:pt>
                <c:pt idx="561">
                  <c:v>387.01</c:v>
                </c:pt>
                <c:pt idx="562">
                  <c:v>387.37</c:v>
                </c:pt>
                <c:pt idx="563">
                  <c:v>387.73</c:v>
                </c:pt>
                <c:pt idx="564">
                  <c:v>388.1</c:v>
                </c:pt>
                <c:pt idx="565">
                  <c:v>388.46</c:v>
                </c:pt>
                <c:pt idx="566">
                  <c:v>388.82</c:v>
                </c:pt>
                <c:pt idx="567">
                  <c:v>389.19</c:v>
                </c:pt>
                <c:pt idx="568">
                  <c:v>389.55</c:v>
                </c:pt>
                <c:pt idx="569">
                  <c:v>389.91</c:v>
                </c:pt>
                <c:pt idx="570">
                  <c:v>390.27</c:v>
                </c:pt>
                <c:pt idx="571">
                  <c:v>390.64</c:v>
                </c:pt>
                <c:pt idx="572">
                  <c:v>391</c:v>
                </c:pt>
                <c:pt idx="573">
                  <c:v>391.36</c:v>
                </c:pt>
                <c:pt idx="574">
                  <c:v>391.72</c:v>
                </c:pt>
                <c:pt idx="575">
                  <c:v>392.09</c:v>
                </c:pt>
                <c:pt idx="576">
                  <c:v>392.45</c:v>
                </c:pt>
                <c:pt idx="577">
                  <c:v>392.81</c:v>
                </c:pt>
                <c:pt idx="578">
                  <c:v>393.17</c:v>
                </c:pt>
                <c:pt idx="579">
                  <c:v>393.54</c:v>
                </c:pt>
                <c:pt idx="580">
                  <c:v>393.9</c:v>
                </c:pt>
                <c:pt idx="581">
                  <c:v>394.26</c:v>
                </c:pt>
                <c:pt idx="582">
                  <c:v>394.62</c:v>
                </c:pt>
                <c:pt idx="583">
                  <c:v>394.98</c:v>
                </c:pt>
                <c:pt idx="584">
                  <c:v>395.35</c:v>
                </c:pt>
                <c:pt idx="585">
                  <c:v>395.71</c:v>
                </c:pt>
                <c:pt idx="586">
                  <c:v>396.07</c:v>
                </c:pt>
                <c:pt idx="587">
                  <c:v>396.43</c:v>
                </c:pt>
                <c:pt idx="588">
                  <c:v>396.79</c:v>
                </c:pt>
                <c:pt idx="589">
                  <c:v>397.16</c:v>
                </c:pt>
                <c:pt idx="590">
                  <c:v>397.52</c:v>
                </c:pt>
                <c:pt idx="591">
                  <c:v>397.88</c:v>
                </c:pt>
                <c:pt idx="592">
                  <c:v>398.24</c:v>
                </c:pt>
                <c:pt idx="593">
                  <c:v>398.6</c:v>
                </c:pt>
                <c:pt idx="594">
                  <c:v>398.97</c:v>
                </c:pt>
                <c:pt idx="595">
                  <c:v>399.33</c:v>
                </c:pt>
                <c:pt idx="596">
                  <c:v>399.69</c:v>
                </c:pt>
                <c:pt idx="597">
                  <c:v>400.05</c:v>
                </c:pt>
                <c:pt idx="598">
                  <c:v>400.41</c:v>
                </c:pt>
                <c:pt idx="599">
                  <c:v>400.77</c:v>
                </c:pt>
                <c:pt idx="600">
                  <c:v>401.14</c:v>
                </c:pt>
                <c:pt idx="601">
                  <c:v>401.5</c:v>
                </c:pt>
                <c:pt idx="602">
                  <c:v>401.86</c:v>
                </c:pt>
                <c:pt idx="603">
                  <c:v>402.22</c:v>
                </c:pt>
                <c:pt idx="604">
                  <c:v>402.58</c:v>
                </c:pt>
                <c:pt idx="605">
                  <c:v>402.94</c:v>
                </c:pt>
                <c:pt idx="606">
                  <c:v>403.3</c:v>
                </c:pt>
                <c:pt idx="607">
                  <c:v>403.67</c:v>
                </c:pt>
                <c:pt idx="608">
                  <c:v>404.03</c:v>
                </c:pt>
                <c:pt idx="609">
                  <c:v>404.39</c:v>
                </c:pt>
                <c:pt idx="610">
                  <c:v>404.75</c:v>
                </c:pt>
                <c:pt idx="611">
                  <c:v>405.11</c:v>
                </c:pt>
                <c:pt idx="612">
                  <c:v>405.47</c:v>
                </c:pt>
                <c:pt idx="613">
                  <c:v>405.83</c:v>
                </c:pt>
                <c:pt idx="614">
                  <c:v>406.19</c:v>
                </c:pt>
                <c:pt idx="615">
                  <c:v>406.55</c:v>
                </c:pt>
                <c:pt idx="616">
                  <c:v>406.92</c:v>
                </c:pt>
                <c:pt idx="617">
                  <c:v>407.28</c:v>
                </c:pt>
                <c:pt idx="618">
                  <c:v>407.64</c:v>
                </c:pt>
                <c:pt idx="619">
                  <c:v>408</c:v>
                </c:pt>
                <c:pt idx="620">
                  <c:v>408.36</c:v>
                </c:pt>
                <c:pt idx="621">
                  <c:v>408.72</c:v>
                </c:pt>
                <c:pt idx="622">
                  <c:v>409.08</c:v>
                </c:pt>
                <c:pt idx="623">
                  <c:v>409.44</c:v>
                </c:pt>
                <c:pt idx="624">
                  <c:v>409.8</c:v>
                </c:pt>
                <c:pt idx="625">
                  <c:v>410.16</c:v>
                </c:pt>
                <c:pt idx="626">
                  <c:v>410.52</c:v>
                </c:pt>
                <c:pt idx="627">
                  <c:v>410.88</c:v>
                </c:pt>
                <c:pt idx="628">
                  <c:v>411.24</c:v>
                </c:pt>
                <c:pt idx="629">
                  <c:v>411.6</c:v>
                </c:pt>
                <c:pt idx="630">
                  <c:v>411.96</c:v>
                </c:pt>
                <c:pt idx="631">
                  <c:v>412.33</c:v>
                </c:pt>
                <c:pt idx="632">
                  <c:v>412.69</c:v>
                </c:pt>
                <c:pt idx="633">
                  <c:v>413.05</c:v>
                </c:pt>
                <c:pt idx="634">
                  <c:v>413.41</c:v>
                </c:pt>
                <c:pt idx="635">
                  <c:v>413.77</c:v>
                </c:pt>
                <c:pt idx="636">
                  <c:v>414.13</c:v>
                </c:pt>
                <c:pt idx="637">
                  <c:v>414.49</c:v>
                </c:pt>
                <c:pt idx="638">
                  <c:v>414.85</c:v>
                </c:pt>
                <c:pt idx="639">
                  <c:v>415.21</c:v>
                </c:pt>
                <c:pt idx="640">
                  <c:v>415.57</c:v>
                </c:pt>
                <c:pt idx="641">
                  <c:v>415.93</c:v>
                </c:pt>
                <c:pt idx="642">
                  <c:v>416.29</c:v>
                </c:pt>
                <c:pt idx="643">
                  <c:v>416.65</c:v>
                </c:pt>
                <c:pt idx="644">
                  <c:v>417.01</c:v>
                </c:pt>
                <c:pt idx="645">
                  <c:v>417.37</c:v>
                </c:pt>
                <c:pt idx="646">
                  <c:v>417.73</c:v>
                </c:pt>
                <c:pt idx="647">
                  <c:v>418.09</c:v>
                </c:pt>
                <c:pt idx="648">
                  <c:v>418.45</c:v>
                </c:pt>
                <c:pt idx="649">
                  <c:v>418.81</c:v>
                </c:pt>
                <c:pt idx="650">
                  <c:v>419.17</c:v>
                </c:pt>
                <c:pt idx="651">
                  <c:v>419.53</c:v>
                </c:pt>
                <c:pt idx="652">
                  <c:v>419.88</c:v>
                </c:pt>
                <c:pt idx="653">
                  <c:v>420.24</c:v>
                </c:pt>
                <c:pt idx="654">
                  <c:v>420.6</c:v>
                </c:pt>
                <c:pt idx="655">
                  <c:v>420.96</c:v>
                </c:pt>
                <c:pt idx="656">
                  <c:v>421.32</c:v>
                </c:pt>
                <c:pt idx="657">
                  <c:v>421.68</c:v>
                </c:pt>
                <c:pt idx="658">
                  <c:v>422.04</c:v>
                </c:pt>
                <c:pt idx="659">
                  <c:v>422.4</c:v>
                </c:pt>
                <c:pt idx="660">
                  <c:v>422.76</c:v>
                </c:pt>
                <c:pt idx="661">
                  <c:v>423.12</c:v>
                </c:pt>
                <c:pt idx="662">
                  <c:v>423.48</c:v>
                </c:pt>
                <c:pt idx="663">
                  <c:v>423.84</c:v>
                </c:pt>
                <c:pt idx="664">
                  <c:v>424.2</c:v>
                </c:pt>
                <c:pt idx="665">
                  <c:v>424.56</c:v>
                </c:pt>
                <c:pt idx="666">
                  <c:v>424.91</c:v>
                </c:pt>
                <c:pt idx="667">
                  <c:v>425.27</c:v>
                </c:pt>
                <c:pt idx="668">
                  <c:v>425.63</c:v>
                </c:pt>
                <c:pt idx="669">
                  <c:v>425.99</c:v>
                </c:pt>
                <c:pt idx="670">
                  <c:v>426.35</c:v>
                </c:pt>
                <c:pt idx="671">
                  <c:v>426.71</c:v>
                </c:pt>
                <c:pt idx="672">
                  <c:v>427.07</c:v>
                </c:pt>
                <c:pt idx="673">
                  <c:v>427.43</c:v>
                </c:pt>
                <c:pt idx="674">
                  <c:v>427.79</c:v>
                </c:pt>
                <c:pt idx="675">
                  <c:v>428.14</c:v>
                </c:pt>
                <c:pt idx="676">
                  <c:v>428.5</c:v>
                </c:pt>
                <c:pt idx="677">
                  <c:v>428.86</c:v>
                </c:pt>
                <c:pt idx="678">
                  <c:v>429.22</c:v>
                </c:pt>
                <c:pt idx="679">
                  <c:v>429.58</c:v>
                </c:pt>
                <c:pt idx="680">
                  <c:v>429.94</c:v>
                </c:pt>
                <c:pt idx="681">
                  <c:v>430.3</c:v>
                </c:pt>
                <c:pt idx="682">
                  <c:v>430.65</c:v>
                </c:pt>
                <c:pt idx="683">
                  <c:v>431.01</c:v>
                </c:pt>
                <c:pt idx="684">
                  <c:v>431.37</c:v>
                </c:pt>
                <c:pt idx="685">
                  <c:v>431.73</c:v>
                </c:pt>
                <c:pt idx="686">
                  <c:v>432.09</c:v>
                </c:pt>
                <c:pt idx="687">
                  <c:v>432.45</c:v>
                </c:pt>
                <c:pt idx="688">
                  <c:v>432.8</c:v>
                </c:pt>
                <c:pt idx="689">
                  <c:v>433.16</c:v>
                </c:pt>
                <c:pt idx="690">
                  <c:v>433.52</c:v>
                </c:pt>
                <c:pt idx="691">
                  <c:v>433.88</c:v>
                </c:pt>
                <c:pt idx="692">
                  <c:v>434.24</c:v>
                </c:pt>
                <c:pt idx="693">
                  <c:v>434.6</c:v>
                </c:pt>
                <c:pt idx="694">
                  <c:v>434.95</c:v>
                </c:pt>
                <c:pt idx="695">
                  <c:v>435.31</c:v>
                </c:pt>
                <c:pt idx="696">
                  <c:v>435.67</c:v>
                </c:pt>
                <c:pt idx="697">
                  <c:v>436.03</c:v>
                </c:pt>
                <c:pt idx="698">
                  <c:v>436.38</c:v>
                </c:pt>
                <c:pt idx="699">
                  <c:v>436.74</c:v>
                </c:pt>
                <c:pt idx="700">
                  <c:v>437.1</c:v>
                </c:pt>
                <c:pt idx="701">
                  <c:v>437.46</c:v>
                </c:pt>
                <c:pt idx="702">
                  <c:v>437.82</c:v>
                </c:pt>
                <c:pt idx="703">
                  <c:v>438.17</c:v>
                </c:pt>
                <c:pt idx="704">
                  <c:v>438.53</c:v>
                </c:pt>
                <c:pt idx="705">
                  <c:v>438.89</c:v>
                </c:pt>
                <c:pt idx="706">
                  <c:v>439.25</c:v>
                </c:pt>
                <c:pt idx="707">
                  <c:v>439.6</c:v>
                </c:pt>
                <c:pt idx="708">
                  <c:v>439.96</c:v>
                </c:pt>
                <c:pt idx="709">
                  <c:v>440.32</c:v>
                </c:pt>
                <c:pt idx="710">
                  <c:v>440.68</c:v>
                </c:pt>
                <c:pt idx="711">
                  <c:v>441.03</c:v>
                </c:pt>
                <c:pt idx="712">
                  <c:v>441.39</c:v>
                </c:pt>
                <c:pt idx="713">
                  <c:v>441.75</c:v>
                </c:pt>
                <c:pt idx="714">
                  <c:v>442.1</c:v>
                </c:pt>
                <c:pt idx="715">
                  <c:v>442.46</c:v>
                </c:pt>
                <c:pt idx="716">
                  <c:v>442.82</c:v>
                </c:pt>
                <c:pt idx="717">
                  <c:v>443.18</c:v>
                </c:pt>
                <c:pt idx="718">
                  <c:v>443.53</c:v>
                </c:pt>
                <c:pt idx="719">
                  <c:v>443.89</c:v>
                </c:pt>
                <c:pt idx="720">
                  <c:v>444.25</c:v>
                </c:pt>
                <c:pt idx="721">
                  <c:v>444.6</c:v>
                </c:pt>
                <c:pt idx="722">
                  <c:v>444.96</c:v>
                </c:pt>
                <c:pt idx="723">
                  <c:v>445.32</c:v>
                </c:pt>
                <c:pt idx="724">
                  <c:v>445.67</c:v>
                </c:pt>
                <c:pt idx="725">
                  <c:v>446.03</c:v>
                </c:pt>
                <c:pt idx="726">
                  <c:v>446.39</c:v>
                </c:pt>
                <c:pt idx="727">
                  <c:v>446.75</c:v>
                </c:pt>
                <c:pt idx="728">
                  <c:v>447.1</c:v>
                </c:pt>
                <c:pt idx="729">
                  <c:v>447.46</c:v>
                </c:pt>
                <c:pt idx="730">
                  <c:v>447.82</c:v>
                </c:pt>
                <c:pt idx="731">
                  <c:v>448.17</c:v>
                </c:pt>
                <c:pt idx="732">
                  <c:v>448.53</c:v>
                </c:pt>
                <c:pt idx="733">
                  <c:v>448.88</c:v>
                </c:pt>
                <c:pt idx="734">
                  <c:v>449.24</c:v>
                </c:pt>
                <c:pt idx="735">
                  <c:v>449.6</c:v>
                </c:pt>
                <c:pt idx="736">
                  <c:v>449.95</c:v>
                </c:pt>
                <c:pt idx="737">
                  <c:v>450.31</c:v>
                </c:pt>
                <c:pt idx="738">
                  <c:v>450.67</c:v>
                </c:pt>
                <c:pt idx="739">
                  <c:v>451.02</c:v>
                </c:pt>
                <c:pt idx="740">
                  <c:v>451.38</c:v>
                </c:pt>
                <c:pt idx="741">
                  <c:v>451.74</c:v>
                </c:pt>
                <c:pt idx="742">
                  <c:v>452.09</c:v>
                </c:pt>
                <c:pt idx="743">
                  <c:v>452.45</c:v>
                </c:pt>
                <c:pt idx="744">
                  <c:v>452.8</c:v>
                </c:pt>
                <c:pt idx="745">
                  <c:v>453.16</c:v>
                </c:pt>
                <c:pt idx="746">
                  <c:v>453.52</c:v>
                </c:pt>
                <c:pt idx="747">
                  <c:v>453.87</c:v>
                </c:pt>
                <c:pt idx="748">
                  <c:v>454.23</c:v>
                </c:pt>
                <c:pt idx="749">
                  <c:v>454.58</c:v>
                </c:pt>
                <c:pt idx="750">
                  <c:v>454.94</c:v>
                </c:pt>
                <c:pt idx="751">
                  <c:v>455.29</c:v>
                </c:pt>
                <c:pt idx="752">
                  <c:v>455.65</c:v>
                </c:pt>
                <c:pt idx="753">
                  <c:v>456.01</c:v>
                </c:pt>
                <c:pt idx="754">
                  <c:v>456.36</c:v>
                </c:pt>
                <c:pt idx="755">
                  <c:v>456.72</c:v>
                </c:pt>
                <c:pt idx="756">
                  <c:v>457.07</c:v>
                </c:pt>
                <c:pt idx="757">
                  <c:v>457.43</c:v>
                </c:pt>
                <c:pt idx="758">
                  <c:v>457.78</c:v>
                </c:pt>
                <c:pt idx="759">
                  <c:v>458.14</c:v>
                </c:pt>
                <c:pt idx="760">
                  <c:v>458.5</c:v>
                </c:pt>
                <c:pt idx="761">
                  <c:v>458.85</c:v>
                </c:pt>
                <c:pt idx="762">
                  <c:v>459.21</c:v>
                </c:pt>
                <c:pt idx="763">
                  <c:v>459.56</c:v>
                </c:pt>
                <c:pt idx="764">
                  <c:v>459.92</c:v>
                </c:pt>
                <c:pt idx="765">
                  <c:v>460.27</c:v>
                </c:pt>
                <c:pt idx="766">
                  <c:v>460.63</c:v>
                </c:pt>
                <c:pt idx="767">
                  <c:v>460.98</c:v>
                </c:pt>
                <c:pt idx="768">
                  <c:v>461.34</c:v>
                </c:pt>
                <c:pt idx="769">
                  <c:v>461.69</c:v>
                </c:pt>
                <c:pt idx="770">
                  <c:v>462.05</c:v>
                </c:pt>
                <c:pt idx="771">
                  <c:v>462.4</c:v>
                </c:pt>
                <c:pt idx="772">
                  <c:v>462.76</c:v>
                </c:pt>
                <c:pt idx="773">
                  <c:v>463.11</c:v>
                </c:pt>
                <c:pt idx="774">
                  <c:v>463.47</c:v>
                </c:pt>
                <c:pt idx="775">
                  <c:v>463.82</c:v>
                </c:pt>
                <c:pt idx="776">
                  <c:v>464.18</c:v>
                </c:pt>
                <c:pt idx="777">
                  <c:v>464.53</c:v>
                </c:pt>
                <c:pt idx="778">
                  <c:v>464.89</c:v>
                </c:pt>
                <c:pt idx="779">
                  <c:v>465.24</c:v>
                </c:pt>
                <c:pt idx="780">
                  <c:v>465.6</c:v>
                </c:pt>
                <c:pt idx="781">
                  <c:v>465.95</c:v>
                </c:pt>
                <c:pt idx="782">
                  <c:v>466.3</c:v>
                </c:pt>
                <c:pt idx="783">
                  <c:v>466.66</c:v>
                </c:pt>
                <c:pt idx="784">
                  <c:v>467.01</c:v>
                </c:pt>
                <c:pt idx="785">
                  <c:v>467.37</c:v>
                </c:pt>
                <c:pt idx="786">
                  <c:v>467.72</c:v>
                </c:pt>
                <c:pt idx="787">
                  <c:v>468.08</c:v>
                </c:pt>
                <c:pt idx="788">
                  <c:v>468.43</c:v>
                </c:pt>
                <c:pt idx="789">
                  <c:v>468.79</c:v>
                </c:pt>
                <c:pt idx="790">
                  <c:v>469.14</c:v>
                </c:pt>
                <c:pt idx="791">
                  <c:v>469.49</c:v>
                </c:pt>
                <c:pt idx="792">
                  <c:v>469.85</c:v>
                </c:pt>
                <c:pt idx="793">
                  <c:v>470.2</c:v>
                </c:pt>
                <c:pt idx="794">
                  <c:v>470.56</c:v>
                </c:pt>
                <c:pt idx="795">
                  <c:v>470.91</c:v>
                </c:pt>
                <c:pt idx="796">
                  <c:v>471.26</c:v>
                </c:pt>
                <c:pt idx="797">
                  <c:v>471.62</c:v>
                </c:pt>
                <c:pt idx="798">
                  <c:v>471.97</c:v>
                </c:pt>
                <c:pt idx="799">
                  <c:v>472.33</c:v>
                </c:pt>
                <c:pt idx="800">
                  <c:v>472.68</c:v>
                </c:pt>
                <c:pt idx="801">
                  <c:v>473.03</c:v>
                </c:pt>
                <c:pt idx="802">
                  <c:v>473.39</c:v>
                </c:pt>
                <c:pt idx="803">
                  <c:v>473.74</c:v>
                </c:pt>
                <c:pt idx="804">
                  <c:v>474.09</c:v>
                </c:pt>
                <c:pt idx="805">
                  <c:v>474.45</c:v>
                </c:pt>
                <c:pt idx="806">
                  <c:v>474.8</c:v>
                </c:pt>
                <c:pt idx="807">
                  <c:v>475.16</c:v>
                </c:pt>
                <c:pt idx="808">
                  <c:v>475.51</c:v>
                </c:pt>
                <c:pt idx="809">
                  <c:v>475.86</c:v>
                </c:pt>
                <c:pt idx="810">
                  <c:v>476.22</c:v>
                </c:pt>
                <c:pt idx="811">
                  <c:v>476.57</c:v>
                </c:pt>
                <c:pt idx="812">
                  <c:v>476.92</c:v>
                </c:pt>
                <c:pt idx="813">
                  <c:v>477.28</c:v>
                </c:pt>
                <c:pt idx="814">
                  <c:v>477.63</c:v>
                </c:pt>
                <c:pt idx="815">
                  <c:v>477.98</c:v>
                </c:pt>
                <c:pt idx="816">
                  <c:v>478.34</c:v>
                </c:pt>
                <c:pt idx="817">
                  <c:v>478.69</c:v>
                </c:pt>
                <c:pt idx="818">
                  <c:v>479.04</c:v>
                </c:pt>
                <c:pt idx="819">
                  <c:v>479.4</c:v>
                </c:pt>
                <c:pt idx="820">
                  <c:v>479.75</c:v>
                </c:pt>
                <c:pt idx="821">
                  <c:v>480.1</c:v>
                </c:pt>
                <c:pt idx="822">
                  <c:v>480.45</c:v>
                </c:pt>
                <c:pt idx="823">
                  <c:v>480.81</c:v>
                </c:pt>
                <c:pt idx="824">
                  <c:v>481.16</c:v>
                </c:pt>
                <c:pt idx="825">
                  <c:v>481.51</c:v>
                </c:pt>
                <c:pt idx="826">
                  <c:v>481.87</c:v>
                </c:pt>
                <c:pt idx="827">
                  <c:v>482.22</c:v>
                </c:pt>
                <c:pt idx="828">
                  <c:v>482.57</c:v>
                </c:pt>
                <c:pt idx="829">
                  <c:v>482.92</c:v>
                </c:pt>
                <c:pt idx="830">
                  <c:v>483.28</c:v>
                </c:pt>
                <c:pt idx="831">
                  <c:v>483.63</c:v>
                </c:pt>
                <c:pt idx="832">
                  <c:v>483.98</c:v>
                </c:pt>
                <c:pt idx="833">
                  <c:v>484.33</c:v>
                </c:pt>
                <c:pt idx="834">
                  <c:v>484.69</c:v>
                </c:pt>
                <c:pt idx="835">
                  <c:v>485.04</c:v>
                </c:pt>
                <c:pt idx="836">
                  <c:v>485.39</c:v>
                </c:pt>
                <c:pt idx="837">
                  <c:v>485.74</c:v>
                </c:pt>
                <c:pt idx="838">
                  <c:v>486.1</c:v>
                </c:pt>
                <c:pt idx="839">
                  <c:v>486.45</c:v>
                </c:pt>
                <c:pt idx="840">
                  <c:v>486.8</c:v>
                </c:pt>
                <c:pt idx="841">
                  <c:v>487.15</c:v>
                </c:pt>
                <c:pt idx="842">
                  <c:v>487.51</c:v>
                </c:pt>
                <c:pt idx="843">
                  <c:v>487.86</c:v>
                </c:pt>
                <c:pt idx="844">
                  <c:v>488.21</c:v>
                </c:pt>
                <c:pt idx="845">
                  <c:v>488.56</c:v>
                </c:pt>
                <c:pt idx="846">
                  <c:v>488.91</c:v>
                </c:pt>
                <c:pt idx="847">
                  <c:v>489.27</c:v>
                </c:pt>
                <c:pt idx="848">
                  <c:v>489.62</c:v>
                </c:pt>
                <c:pt idx="849">
                  <c:v>489.97</c:v>
                </c:pt>
                <c:pt idx="850">
                  <c:v>490.32</c:v>
                </c:pt>
                <c:pt idx="851">
                  <c:v>490.67</c:v>
                </c:pt>
                <c:pt idx="852">
                  <c:v>491.03</c:v>
                </c:pt>
                <c:pt idx="853">
                  <c:v>491.38</c:v>
                </c:pt>
                <c:pt idx="854">
                  <c:v>491.73</c:v>
                </c:pt>
                <c:pt idx="855">
                  <c:v>492.08</c:v>
                </c:pt>
                <c:pt idx="856">
                  <c:v>492.43</c:v>
                </c:pt>
                <c:pt idx="857">
                  <c:v>492.78</c:v>
                </c:pt>
                <c:pt idx="858">
                  <c:v>493.14</c:v>
                </c:pt>
                <c:pt idx="859">
                  <c:v>493.49</c:v>
                </c:pt>
                <c:pt idx="860">
                  <c:v>493.84</c:v>
                </c:pt>
                <c:pt idx="861">
                  <c:v>494.19</c:v>
                </c:pt>
                <c:pt idx="862">
                  <c:v>494.54</c:v>
                </c:pt>
                <c:pt idx="863">
                  <c:v>494.89</c:v>
                </c:pt>
                <c:pt idx="864">
                  <c:v>495.24</c:v>
                </c:pt>
                <c:pt idx="865">
                  <c:v>495.59</c:v>
                </c:pt>
                <c:pt idx="866">
                  <c:v>495.95</c:v>
                </c:pt>
                <c:pt idx="867">
                  <c:v>496.3</c:v>
                </c:pt>
                <c:pt idx="868">
                  <c:v>496.65</c:v>
                </c:pt>
                <c:pt idx="869">
                  <c:v>497</c:v>
                </c:pt>
                <c:pt idx="870">
                  <c:v>497.35</c:v>
                </c:pt>
                <c:pt idx="871">
                  <c:v>497.7</c:v>
                </c:pt>
                <c:pt idx="872">
                  <c:v>498.05</c:v>
                </c:pt>
                <c:pt idx="873">
                  <c:v>498.4</c:v>
                </c:pt>
                <c:pt idx="874">
                  <c:v>498.75</c:v>
                </c:pt>
                <c:pt idx="875">
                  <c:v>499.1</c:v>
                </c:pt>
                <c:pt idx="876">
                  <c:v>499.46</c:v>
                </c:pt>
                <c:pt idx="877">
                  <c:v>499.81</c:v>
                </c:pt>
                <c:pt idx="878">
                  <c:v>500.16</c:v>
                </c:pt>
                <c:pt idx="879">
                  <c:v>500.51</c:v>
                </c:pt>
                <c:pt idx="880">
                  <c:v>500.86</c:v>
                </c:pt>
                <c:pt idx="881">
                  <c:v>501.21</c:v>
                </c:pt>
                <c:pt idx="882">
                  <c:v>501.56</c:v>
                </c:pt>
                <c:pt idx="883">
                  <c:v>501.91</c:v>
                </c:pt>
                <c:pt idx="884">
                  <c:v>502.26</c:v>
                </c:pt>
                <c:pt idx="885">
                  <c:v>502.61</c:v>
                </c:pt>
                <c:pt idx="886">
                  <c:v>502.96</c:v>
                </c:pt>
                <c:pt idx="887">
                  <c:v>503.31</c:v>
                </c:pt>
                <c:pt idx="888">
                  <c:v>503.66</c:v>
                </c:pt>
                <c:pt idx="889">
                  <c:v>504.01</c:v>
                </c:pt>
                <c:pt idx="890">
                  <c:v>504.36</c:v>
                </c:pt>
                <c:pt idx="891">
                  <c:v>504.71</c:v>
                </c:pt>
                <c:pt idx="892">
                  <c:v>505.06</c:v>
                </c:pt>
                <c:pt idx="893">
                  <c:v>505.41</c:v>
                </c:pt>
                <c:pt idx="894">
                  <c:v>505.76</c:v>
                </c:pt>
                <c:pt idx="895">
                  <c:v>506.11</c:v>
                </c:pt>
                <c:pt idx="896">
                  <c:v>506.46</c:v>
                </c:pt>
                <c:pt idx="897">
                  <c:v>506.81</c:v>
                </c:pt>
                <c:pt idx="898">
                  <c:v>507.16</c:v>
                </c:pt>
                <c:pt idx="899">
                  <c:v>507.51</c:v>
                </c:pt>
                <c:pt idx="900">
                  <c:v>507.86</c:v>
                </c:pt>
                <c:pt idx="901">
                  <c:v>508.21</c:v>
                </c:pt>
                <c:pt idx="902">
                  <c:v>508.56</c:v>
                </c:pt>
                <c:pt idx="903">
                  <c:v>508.91</c:v>
                </c:pt>
                <c:pt idx="904">
                  <c:v>509.26</c:v>
                </c:pt>
                <c:pt idx="905">
                  <c:v>509.61</c:v>
                </c:pt>
                <c:pt idx="906">
                  <c:v>509.96</c:v>
                </c:pt>
                <c:pt idx="907">
                  <c:v>510.31</c:v>
                </c:pt>
                <c:pt idx="908">
                  <c:v>510.66</c:v>
                </c:pt>
                <c:pt idx="909">
                  <c:v>511.01</c:v>
                </c:pt>
                <c:pt idx="910">
                  <c:v>511.36</c:v>
                </c:pt>
                <c:pt idx="911">
                  <c:v>511.71</c:v>
                </c:pt>
                <c:pt idx="912">
                  <c:v>512.05999999999995</c:v>
                </c:pt>
                <c:pt idx="913">
                  <c:v>512.41</c:v>
                </c:pt>
                <c:pt idx="914">
                  <c:v>512.76</c:v>
                </c:pt>
                <c:pt idx="915">
                  <c:v>513.11</c:v>
                </c:pt>
                <c:pt idx="916">
                  <c:v>513.45000000000005</c:v>
                </c:pt>
                <c:pt idx="917">
                  <c:v>513.79999999999995</c:v>
                </c:pt>
                <c:pt idx="918">
                  <c:v>514.15</c:v>
                </c:pt>
                <c:pt idx="919">
                  <c:v>514.5</c:v>
                </c:pt>
                <c:pt idx="920">
                  <c:v>514.85</c:v>
                </c:pt>
                <c:pt idx="921">
                  <c:v>515.20000000000005</c:v>
                </c:pt>
                <c:pt idx="922">
                  <c:v>515.54999999999995</c:v>
                </c:pt>
                <c:pt idx="923">
                  <c:v>515.9</c:v>
                </c:pt>
                <c:pt idx="924">
                  <c:v>516.25</c:v>
                </c:pt>
                <c:pt idx="925">
                  <c:v>516.59</c:v>
                </c:pt>
                <c:pt idx="926">
                  <c:v>516.94000000000005</c:v>
                </c:pt>
                <c:pt idx="927">
                  <c:v>517.29</c:v>
                </c:pt>
                <c:pt idx="928">
                  <c:v>517.64</c:v>
                </c:pt>
                <c:pt idx="929">
                  <c:v>517.99</c:v>
                </c:pt>
                <c:pt idx="930">
                  <c:v>518.34</c:v>
                </c:pt>
                <c:pt idx="931">
                  <c:v>518.69000000000005</c:v>
                </c:pt>
                <c:pt idx="932">
                  <c:v>519.04</c:v>
                </c:pt>
                <c:pt idx="933">
                  <c:v>519.38</c:v>
                </c:pt>
                <c:pt idx="934">
                  <c:v>519.73</c:v>
                </c:pt>
                <c:pt idx="935">
                  <c:v>520.08000000000004</c:v>
                </c:pt>
                <c:pt idx="936">
                  <c:v>520.42999999999995</c:v>
                </c:pt>
                <c:pt idx="937">
                  <c:v>520.78</c:v>
                </c:pt>
                <c:pt idx="938">
                  <c:v>521.13</c:v>
                </c:pt>
                <c:pt idx="939">
                  <c:v>521.47</c:v>
                </c:pt>
                <c:pt idx="940">
                  <c:v>521.82000000000005</c:v>
                </c:pt>
                <c:pt idx="941">
                  <c:v>522.16999999999996</c:v>
                </c:pt>
                <c:pt idx="942">
                  <c:v>522.52</c:v>
                </c:pt>
                <c:pt idx="943">
                  <c:v>522.87</c:v>
                </c:pt>
                <c:pt idx="944">
                  <c:v>523.21</c:v>
                </c:pt>
                <c:pt idx="945">
                  <c:v>523.55999999999995</c:v>
                </c:pt>
                <c:pt idx="946">
                  <c:v>523.91</c:v>
                </c:pt>
                <c:pt idx="947">
                  <c:v>524.26</c:v>
                </c:pt>
                <c:pt idx="948">
                  <c:v>524.61</c:v>
                </c:pt>
                <c:pt idx="949">
                  <c:v>524.95000000000005</c:v>
                </c:pt>
                <c:pt idx="950">
                  <c:v>525.29999999999995</c:v>
                </c:pt>
                <c:pt idx="951">
                  <c:v>525.65</c:v>
                </c:pt>
                <c:pt idx="952">
                  <c:v>526</c:v>
                </c:pt>
                <c:pt idx="953">
                  <c:v>526.34</c:v>
                </c:pt>
                <c:pt idx="954">
                  <c:v>526.69000000000005</c:v>
                </c:pt>
                <c:pt idx="955">
                  <c:v>527.04</c:v>
                </c:pt>
                <c:pt idx="956">
                  <c:v>527.39</c:v>
                </c:pt>
                <c:pt idx="957">
                  <c:v>527.73</c:v>
                </c:pt>
                <c:pt idx="958">
                  <c:v>528.08000000000004</c:v>
                </c:pt>
                <c:pt idx="959">
                  <c:v>528.42999999999995</c:v>
                </c:pt>
                <c:pt idx="960">
                  <c:v>528.78</c:v>
                </c:pt>
                <c:pt idx="961">
                  <c:v>529.12</c:v>
                </c:pt>
                <c:pt idx="962">
                  <c:v>529.47</c:v>
                </c:pt>
                <c:pt idx="963">
                  <c:v>529.82000000000005</c:v>
                </c:pt>
                <c:pt idx="964">
                  <c:v>530.16999999999996</c:v>
                </c:pt>
                <c:pt idx="965">
                  <c:v>530.51</c:v>
                </c:pt>
                <c:pt idx="966">
                  <c:v>530.86</c:v>
                </c:pt>
                <c:pt idx="967">
                  <c:v>531.21</c:v>
                </c:pt>
                <c:pt idx="968">
                  <c:v>531.54999999999995</c:v>
                </c:pt>
                <c:pt idx="969">
                  <c:v>531.9</c:v>
                </c:pt>
                <c:pt idx="970">
                  <c:v>532.25</c:v>
                </c:pt>
                <c:pt idx="971">
                  <c:v>532.59</c:v>
                </c:pt>
                <c:pt idx="972">
                  <c:v>532.94000000000005</c:v>
                </c:pt>
                <c:pt idx="973">
                  <c:v>533.29</c:v>
                </c:pt>
                <c:pt idx="974">
                  <c:v>533.64</c:v>
                </c:pt>
                <c:pt idx="975">
                  <c:v>533.98</c:v>
                </c:pt>
                <c:pt idx="976">
                  <c:v>534.33000000000004</c:v>
                </c:pt>
                <c:pt idx="977">
                  <c:v>534.67999999999995</c:v>
                </c:pt>
                <c:pt idx="978">
                  <c:v>535.02</c:v>
                </c:pt>
                <c:pt idx="979">
                  <c:v>535.37</c:v>
                </c:pt>
                <c:pt idx="980">
                  <c:v>535.71</c:v>
                </c:pt>
                <c:pt idx="981">
                  <c:v>536.05999999999995</c:v>
                </c:pt>
                <c:pt idx="982">
                  <c:v>536.41</c:v>
                </c:pt>
                <c:pt idx="983">
                  <c:v>536.75</c:v>
                </c:pt>
                <c:pt idx="984">
                  <c:v>537.1</c:v>
                </c:pt>
                <c:pt idx="985">
                  <c:v>537.45000000000005</c:v>
                </c:pt>
                <c:pt idx="986">
                  <c:v>537.79</c:v>
                </c:pt>
                <c:pt idx="987">
                  <c:v>538.14</c:v>
                </c:pt>
                <c:pt idx="988">
                  <c:v>538.49</c:v>
                </c:pt>
                <c:pt idx="989">
                  <c:v>538.83000000000004</c:v>
                </c:pt>
                <c:pt idx="990">
                  <c:v>539.17999999999995</c:v>
                </c:pt>
                <c:pt idx="991">
                  <c:v>539.52</c:v>
                </c:pt>
                <c:pt idx="992">
                  <c:v>539.87</c:v>
                </c:pt>
                <c:pt idx="993">
                  <c:v>540.22</c:v>
                </c:pt>
                <c:pt idx="994">
                  <c:v>540.55999999999995</c:v>
                </c:pt>
                <c:pt idx="995">
                  <c:v>540.91</c:v>
                </c:pt>
                <c:pt idx="996">
                  <c:v>541.25</c:v>
                </c:pt>
                <c:pt idx="997">
                  <c:v>541.6</c:v>
                </c:pt>
                <c:pt idx="998">
                  <c:v>541.94000000000005</c:v>
                </c:pt>
                <c:pt idx="999">
                  <c:v>542.29</c:v>
                </c:pt>
                <c:pt idx="1000">
                  <c:v>542.64</c:v>
                </c:pt>
                <c:pt idx="1001">
                  <c:v>542.98</c:v>
                </c:pt>
                <c:pt idx="1002">
                  <c:v>543.33000000000004</c:v>
                </c:pt>
                <c:pt idx="1003">
                  <c:v>543.66999999999996</c:v>
                </c:pt>
                <c:pt idx="1004">
                  <c:v>544.02</c:v>
                </c:pt>
                <c:pt idx="1005">
                  <c:v>544.36</c:v>
                </c:pt>
                <c:pt idx="1006">
                  <c:v>544.71</c:v>
                </c:pt>
                <c:pt idx="1007">
                  <c:v>545.04999999999995</c:v>
                </c:pt>
                <c:pt idx="1008">
                  <c:v>545.4</c:v>
                </c:pt>
                <c:pt idx="1009">
                  <c:v>545.75</c:v>
                </c:pt>
                <c:pt idx="1010">
                  <c:v>546.09</c:v>
                </c:pt>
                <c:pt idx="1011">
                  <c:v>546.44000000000005</c:v>
                </c:pt>
                <c:pt idx="1012">
                  <c:v>546.78</c:v>
                </c:pt>
                <c:pt idx="1013">
                  <c:v>547.13</c:v>
                </c:pt>
                <c:pt idx="1014">
                  <c:v>547.47</c:v>
                </c:pt>
                <c:pt idx="1015">
                  <c:v>547.82000000000005</c:v>
                </c:pt>
                <c:pt idx="1016">
                  <c:v>548.16</c:v>
                </c:pt>
                <c:pt idx="1017">
                  <c:v>548.51</c:v>
                </c:pt>
                <c:pt idx="1018">
                  <c:v>548.85</c:v>
                </c:pt>
                <c:pt idx="1019">
                  <c:v>549.20000000000005</c:v>
                </c:pt>
                <c:pt idx="1020">
                  <c:v>549.54</c:v>
                </c:pt>
                <c:pt idx="1021">
                  <c:v>549.89</c:v>
                </c:pt>
                <c:pt idx="1022">
                  <c:v>550.23</c:v>
                </c:pt>
                <c:pt idx="1023">
                  <c:v>550.58000000000004</c:v>
                </c:pt>
                <c:pt idx="1024">
                  <c:v>550.91999999999996</c:v>
                </c:pt>
                <c:pt idx="1025">
                  <c:v>551.26</c:v>
                </c:pt>
                <c:pt idx="1026">
                  <c:v>551.61</c:v>
                </c:pt>
                <c:pt idx="1027">
                  <c:v>551.95000000000005</c:v>
                </c:pt>
                <c:pt idx="1028">
                  <c:v>552.29999999999995</c:v>
                </c:pt>
                <c:pt idx="1029">
                  <c:v>552.64</c:v>
                </c:pt>
                <c:pt idx="1030">
                  <c:v>552.99</c:v>
                </c:pt>
                <c:pt idx="1031">
                  <c:v>553.33000000000004</c:v>
                </c:pt>
                <c:pt idx="1032">
                  <c:v>553.67999999999995</c:v>
                </c:pt>
                <c:pt idx="1033">
                  <c:v>554.02</c:v>
                </c:pt>
                <c:pt idx="1034">
                  <c:v>554.36</c:v>
                </c:pt>
                <c:pt idx="1035">
                  <c:v>554.71</c:v>
                </c:pt>
                <c:pt idx="1036">
                  <c:v>555.04999999999995</c:v>
                </c:pt>
                <c:pt idx="1037">
                  <c:v>555.4</c:v>
                </c:pt>
                <c:pt idx="1038">
                  <c:v>555.74</c:v>
                </c:pt>
                <c:pt idx="1039">
                  <c:v>556.08000000000004</c:v>
                </c:pt>
                <c:pt idx="1040">
                  <c:v>556.42999999999995</c:v>
                </c:pt>
                <c:pt idx="1041">
                  <c:v>556.77</c:v>
                </c:pt>
                <c:pt idx="1042">
                  <c:v>557.12</c:v>
                </c:pt>
                <c:pt idx="1043">
                  <c:v>557.46</c:v>
                </c:pt>
                <c:pt idx="1044">
                  <c:v>557.79999999999995</c:v>
                </c:pt>
                <c:pt idx="1045">
                  <c:v>558.15</c:v>
                </c:pt>
                <c:pt idx="1046">
                  <c:v>558.49</c:v>
                </c:pt>
                <c:pt idx="1047">
                  <c:v>558.84</c:v>
                </c:pt>
                <c:pt idx="1048">
                  <c:v>559.17999999999995</c:v>
                </c:pt>
                <c:pt idx="1049">
                  <c:v>559.52</c:v>
                </c:pt>
                <c:pt idx="1050">
                  <c:v>559.87</c:v>
                </c:pt>
                <c:pt idx="1051">
                  <c:v>560.21</c:v>
                </c:pt>
                <c:pt idx="1052">
                  <c:v>560.54999999999995</c:v>
                </c:pt>
                <c:pt idx="1053">
                  <c:v>560.9</c:v>
                </c:pt>
                <c:pt idx="1054">
                  <c:v>561.24</c:v>
                </c:pt>
                <c:pt idx="1055">
                  <c:v>561.58000000000004</c:v>
                </c:pt>
                <c:pt idx="1056">
                  <c:v>561.92999999999995</c:v>
                </c:pt>
                <c:pt idx="1057">
                  <c:v>562.27</c:v>
                </c:pt>
                <c:pt idx="1058">
                  <c:v>562.61</c:v>
                </c:pt>
                <c:pt idx="1059">
                  <c:v>562.96</c:v>
                </c:pt>
                <c:pt idx="1060">
                  <c:v>563.29999999999995</c:v>
                </c:pt>
                <c:pt idx="1061">
                  <c:v>563.64</c:v>
                </c:pt>
                <c:pt idx="1062">
                  <c:v>563.99</c:v>
                </c:pt>
                <c:pt idx="1063">
                  <c:v>564.33000000000004</c:v>
                </c:pt>
                <c:pt idx="1064">
                  <c:v>564.66999999999996</c:v>
                </c:pt>
                <c:pt idx="1065">
                  <c:v>565.01</c:v>
                </c:pt>
                <c:pt idx="1066">
                  <c:v>565.36</c:v>
                </c:pt>
                <c:pt idx="1067">
                  <c:v>565.70000000000005</c:v>
                </c:pt>
                <c:pt idx="1068">
                  <c:v>566.04</c:v>
                </c:pt>
                <c:pt idx="1069">
                  <c:v>566.39</c:v>
                </c:pt>
                <c:pt idx="1070">
                  <c:v>566.73</c:v>
                </c:pt>
                <c:pt idx="1071">
                  <c:v>567.07000000000005</c:v>
                </c:pt>
                <c:pt idx="1072">
                  <c:v>567.41</c:v>
                </c:pt>
                <c:pt idx="1073">
                  <c:v>567.76</c:v>
                </c:pt>
                <c:pt idx="1074">
                  <c:v>568.1</c:v>
                </c:pt>
                <c:pt idx="1075">
                  <c:v>568.44000000000005</c:v>
                </c:pt>
                <c:pt idx="1076">
                  <c:v>568.78</c:v>
                </c:pt>
                <c:pt idx="1077">
                  <c:v>569.13</c:v>
                </c:pt>
                <c:pt idx="1078">
                  <c:v>569.47</c:v>
                </c:pt>
                <c:pt idx="1079">
                  <c:v>569.80999999999995</c:v>
                </c:pt>
                <c:pt idx="1080">
                  <c:v>570.15</c:v>
                </c:pt>
                <c:pt idx="1081">
                  <c:v>570.49</c:v>
                </c:pt>
                <c:pt idx="1082">
                  <c:v>570.84</c:v>
                </c:pt>
                <c:pt idx="1083">
                  <c:v>571.17999999999995</c:v>
                </c:pt>
                <c:pt idx="1084">
                  <c:v>571.52</c:v>
                </c:pt>
                <c:pt idx="1085">
                  <c:v>571.86</c:v>
                </c:pt>
                <c:pt idx="1086">
                  <c:v>572.21</c:v>
                </c:pt>
                <c:pt idx="1087">
                  <c:v>572.54999999999995</c:v>
                </c:pt>
                <c:pt idx="1088">
                  <c:v>572.89</c:v>
                </c:pt>
                <c:pt idx="1089">
                  <c:v>573.23</c:v>
                </c:pt>
                <c:pt idx="1090">
                  <c:v>573.57000000000005</c:v>
                </c:pt>
                <c:pt idx="1091">
                  <c:v>573.91</c:v>
                </c:pt>
                <c:pt idx="1092">
                  <c:v>574.26</c:v>
                </c:pt>
                <c:pt idx="1093">
                  <c:v>574.6</c:v>
                </c:pt>
                <c:pt idx="1094">
                  <c:v>574.94000000000005</c:v>
                </c:pt>
                <c:pt idx="1095">
                  <c:v>575.28</c:v>
                </c:pt>
                <c:pt idx="1096">
                  <c:v>575.62</c:v>
                </c:pt>
                <c:pt idx="1097">
                  <c:v>575.96</c:v>
                </c:pt>
                <c:pt idx="1098">
                  <c:v>576.30999999999995</c:v>
                </c:pt>
                <c:pt idx="1099">
                  <c:v>576.65</c:v>
                </c:pt>
                <c:pt idx="1100">
                  <c:v>576.99</c:v>
                </c:pt>
                <c:pt idx="1101">
                  <c:v>577.33000000000004</c:v>
                </c:pt>
                <c:pt idx="1102">
                  <c:v>577.66999999999996</c:v>
                </c:pt>
                <c:pt idx="1103">
                  <c:v>578.01</c:v>
                </c:pt>
                <c:pt idx="1104">
                  <c:v>578.35</c:v>
                </c:pt>
                <c:pt idx="1105">
                  <c:v>578.69000000000005</c:v>
                </c:pt>
                <c:pt idx="1106">
                  <c:v>579.04</c:v>
                </c:pt>
                <c:pt idx="1107">
                  <c:v>579.38</c:v>
                </c:pt>
                <c:pt idx="1108">
                  <c:v>579.72</c:v>
                </c:pt>
                <c:pt idx="1109">
                  <c:v>580.05999999999995</c:v>
                </c:pt>
                <c:pt idx="1110">
                  <c:v>580.4</c:v>
                </c:pt>
                <c:pt idx="1111">
                  <c:v>580.74</c:v>
                </c:pt>
                <c:pt idx="1112">
                  <c:v>581.08000000000004</c:v>
                </c:pt>
                <c:pt idx="1113">
                  <c:v>581.41999999999996</c:v>
                </c:pt>
                <c:pt idx="1114">
                  <c:v>581.76</c:v>
                </c:pt>
                <c:pt idx="1115">
                  <c:v>582.1</c:v>
                </c:pt>
                <c:pt idx="1116">
                  <c:v>582.44000000000005</c:v>
                </c:pt>
                <c:pt idx="1117">
                  <c:v>582.79</c:v>
                </c:pt>
                <c:pt idx="1118">
                  <c:v>583.13</c:v>
                </c:pt>
                <c:pt idx="1119">
                  <c:v>583.47</c:v>
                </c:pt>
                <c:pt idx="1120">
                  <c:v>583.80999999999995</c:v>
                </c:pt>
                <c:pt idx="1121">
                  <c:v>584.15</c:v>
                </c:pt>
                <c:pt idx="1122">
                  <c:v>584.49</c:v>
                </c:pt>
                <c:pt idx="1123">
                  <c:v>584.83000000000004</c:v>
                </c:pt>
                <c:pt idx="1124">
                  <c:v>585.16999999999996</c:v>
                </c:pt>
                <c:pt idx="1125">
                  <c:v>585.51</c:v>
                </c:pt>
                <c:pt idx="1126">
                  <c:v>585.85</c:v>
                </c:pt>
                <c:pt idx="1127">
                  <c:v>586.19000000000005</c:v>
                </c:pt>
                <c:pt idx="1128">
                  <c:v>586.53</c:v>
                </c:pt>
                <c:pt idx="1129">
                  <c:v>586.87</c:v>
                </c:pt>
                <c:pt idx="1130">
                  <c:v>587.21</c:v>
                </c:pt>
                <c:pt idx="1131">
                  <c:v>587.54999999999995</c:v>
                </c:pt>
                <c:pt idx="1132">
                  <c:v>587.89</c:v>
                </c:pt>
                <c:pt idx="1133">
                  <c:v>588.23</c:v>
                </c:pt>
                <c:pt idx="1134">
                  <c:v>588.57000000000005</c:v>
                </c:pt>
                <c:pt idx="1135">
                  <c:v>588.91</c:v>
                </c:pt>
                <c:pt idx="1136">
                  <c:v>589.25</c:v>
                </c:pt>
                <c:pt idx="1137">
                  <c:v>589.59</c:v>
                </c:pt>
                <c:pt idx="1138">
                  <c:v>589.92999999999995</c:v>
                </c:pt>
                <c:pt idx="1139">
                  <c:v>590.27</c:v>
                </c:pt>
                <c:pt idx="1140">
                  <c:v>590.61</c:v>
                </c:pt>
                <c:pt idx="1141">
                  <c:v>590.95000000000005</c:v>
                </c:pt>
                <c:pt idx="1142">
                  <c:v>591.29</c:v>
                </c:pt>
                <c:pt idx="1143">
                  <c:v>591.63</c:v>
                </c:pt>
                <c:pt idx="1144">
                  <c:v>591.97</c:v>
                </c:pt>
                <c:pt idx="1145">
                  <c:v>592.30999999999995</c:v>
                </c:pt>
                <c:pt idx="1146">
                  <c:v>592.65</c:v>
                </c:pt>
                <c:pt idx="1147">
                  <c:v>592.98</c:v>
                </c:pt>
                <c:pt idx="1148">
                  <c:v>593.32000000000005</c:v>
                </c:pt>
                <c:pt idx="1149">
                  <c:v>593.66</c:v>
                </c:pt>
                <c:pt idx="1150">
                  <c:v>594</c:v>
                </c:pt>
                <c:pt idx="1151">
                  <c:v>594.34</c:v>
                </c:pt>
                <c:pt idx="1152">
                  <c:v>594.67999999999995</c:v>
                </c:pt>
                <c:pt idx="1153">
                  <c:v>595.02</c:v>
                </c:pt>
                <c:pt idx="1154">
                  <c:v>595.36</c:v>
                </c:pt>
                <c:pt idx="1155">
                  <c:v>595.70000000000005</c:v>
                </c:pt>
                <c:pt idx="1156">
                  <c:v>596.04</c:v>
                </c:pt>
                <c:pt idx="1157">
                  <c:v>596.38</c:v>
                </c:pt>
                <c:pt idx="1158">
                  <c:v>596.71</c:v>
                </c:pt>
                <c:pt idx="1159">
                  <c:v>597.04999999999995</c:v>
                </c:pt>
                <c:pt idx="1160">
                  <c:v>597.39</c:v>
                </c:pt>
                <c:pt idx="1161">
                  <c:v>597.73</c:v>
                </c:pt>
                <c:pt idx="1162">
                  <c:v>598.07000000000005</c:v>
                </c:pt>
                <c:pt idx="1163">
                  <c:v>598.41</c:v>
                </c:pt>
                <c:pt idx="1164">
                  <c:v>598.75</c:v>
                </c:pt>
                <c:pt idx="1165">
                  <c:v>599.09</c:v>
                </c:pt>
                <c:pt idx="1166">
                  <c:v>599.41999999999996</c:v>
                </c:pt>
                <c:pt idx="1167">
                  <c:v>599.76</c:v>
                </c:pt>
                <c:pt idx="1168">
                  <c:v>600.1</c:v>
                </c:pt>
                <c:pt idx="1169">
                  <c:v>600.44000000000005</c:v>
                </c:pt>
                <c:pt idx="1170">
                  <c:v>600.78</c:v>
                </c:pt>
                <c:pt idx="1171">
                  <c:v>601.12</c:v>
                </c:pt>
                <c:pt idx="1172">
                  <c:v>601.45000000000005</c:v>
                </c:pt>
                <c:pt idx="1173">
                  <c:v>601.79</c:v>
                </c:pt>
                <c:pt idx="1174">
                  <c:v>602.13</c:v>
                </c:pt>
                <c:pt idx="1175">
                  <c:v>602.47</c:v>
                </c:pt>
                <c:pt idx="1176">
                  <c:v>602.80999999999995</c:v>
                </c:pt>
                <c:pt idx="1177">
                  <c:v>603.14</c:v>
                </c:pt>
                <c:pt idx="1178">
                  <c:v>603.48</c:v>
                </c:pt>
                <c:pt idx="1179">
                  <c:v>603.82000000000005</c:v>
                </c:pt>
                <c:pt idx="1180">
                  <c:v>604.16</c:v>
                </c:pt>
                <c:pt idx="1181">
                  <c:v>604.5</c:v>
                </c:pt>
                <c:pt idx="1182">
                  <c:v>604.83000000000004</c:v>
                </c:pt>
                <c:pt idx="1183">
                  <c:v>605.16999999999996</c:v>
                </c:pt>
                <c:pt idx="1184">
                  <c:v>605.51</c:v>
                </c:pt>
                <c:pt idx="1185">
                  <c:v>605.85</c:v>
                </c:pt>
                <c:pt idx="1186">
                  <c:v>606.19000000000005</c:v>
                </c:pt>
                <c:pt idx="1187">
                  <c:v>606.52</c:v>
                </c:pt>
                <c:pt idx="1188">
                  <c:v>606.86</c:v>
                </c:pt>
                <c:pt idx="1189">
                  <c:v>607.20000000000005</c:v>
                </c:pt>
                <c:pt idx="1190">
                  <c:v>607.54</c:v>
                </c:pt>
                <c:pt idx="1191">
                  <c:v>607.87</c:v>
                </c:pt>
                <c:pt idx="1192">
                  <c:v>608.21</c:v>
                </c:pt>
                <c:pt idx="1193">
                  <c:v>608.54999999999995</c:v>
                </c:pt>
                <c:pt idx="1194">
                  <c:v>608.88</c:v>
                </c:pt>
                <c:pt idx="1195">
                  <c:v>609.22</c:v>
                </c:pt>
                <c:pt idx="1196">
                  <c:v>609.55999999999995</c:v>
                </c:pt>
                <c:pt idx="1197">
                  <c:v>609.9</c:v>
                </c:pt>
                <c:pt idx="1198">
                  <c:v>610.23</c:v>
                </c:pt>
                <c:pt idx="1199">
                  <c:v>610.57000000000005</c:v>
                </c:pt>
                <c:pt idx="1200">
                  <c:v>610.91</c:v>
                </c:pt>
                <c:pt idx="1201">
                  <c:v>611.24</c:v>
                </c:pt>
                <c:pt idx="1202">
                  <c:v>611.58000000000004</c:v>
                </c:pt>
                <c:pt idx="1203">
                  <c:v>611.91999999999996</c:v>
                </c:pt>
                <c:pt idx="1204">
                  <c:v>612.25</c:v>
                </c:pt>
                <c:pt idx="1205">
                  <c:v>612.59</c:v>
                </c:pt>
                <c:pt idx="1206">
                  <c:v>612.92999999999995</c:v>
                </c:pt>
                <c:pt idx="1207">
                  <c:v>613.26</c:v>
                </c:pt>
                <c:pt idx="1208">
                  <c:v>613.6</c:v>
                </c:pt>
                <c:pt idx="1209">
                  <c:v>613.94000000000005</c:v>
                </c:pt>
                <c:pt idx="1210">
                  <c:v>614.27</c:v>
                </c:pt>
                <c:pt idx="1211">
                  <c:v>614.61</c:v>
                </c:pt>
                <c:pt idx="1212">
                  <c:v>614.95000000000005</c:v>
                </c:pt>
                <c:pt idx="1213">
                  <c:v>615.28</c:v>
                </c:pt>
                <c:pt idx="1214">
                  <c:v>615.62</c:v>
                </c:pt>
                <c:pt idx="1215">
                  <c:v>615.96</c:v>
                </c:pt>
                <c:pt idx="1216">
                  <c:v>616.29</c:v>
                </c:pt>
                <c:pt idx="1217">
                  <c:v>616.63</c:v>
                </c:pt>
                <c:pt idx="1218">
                  <c:v>616.97</c:v>
                </c:pt>
                <c:pt idx="1219">
                  <c:v>617.29999999999995</c:v>
                </c:pt>
                <c:pt idx="1220">
                  <c:v>617.64</c:v>
                </c:pt>
                <c:pt idx="1221">
                  <c:v>617.97</c:v>
                </c:pt>
                <c:pt idx="1222">
                  <c:v>618.30999999999995</c:v>
                </c:pt>
                <c:pt idx="1223">
                  <c:v>618.65</c:v>
                </c:pt>
                <c:pt idx="1224">
                  <c:v>618.98</c:v>
                </c:pt>
                <c:pt idx="1225">
                  <c:v>619.32000000000005</c:v>
                </c:pt>
                <c:pt idx="1226">
                  <c:v>619.65</c:v>
                </c:pt>
                <c:pt idx="1227">
                  <c:v>619.99</c:v>
                </c:pt>
                <c:pt idx="1228">
                  <c:v>620.32000000000005</c:v>
                </c:pt>
                <c:pt idx="1229">
                  <c:v>620.66</c:v>
                </c:pt>
                <c:pt idx="1230">
                  <c:v>621</c:v>
                </c:pt>
                <c:pt idx="1231">
                  <c:v>621.33000000000004</c:v>
                </c:pt>
                <c:pt idx="1232">
                  <c:v>621.66999999999996</c:v>
                </c:pt>
                <c:pt idx="1233">
                  <c:v>622</c:v>
                </c:pt>
                <c:pt idx="1234">
                  <c:v>622.34</c:v>
                </c:pt>
                <c:pt idx="1235">
                  <c:v>622.66999999999996</c:v>
                </c:pt>
                <c:pt idx="1236">
                  <c:v>623.01</c:v>
                </c:pt>
                <c:pt idx="1237">
                  <c:v>623.34</c:v>
                </c:pt>
                <c:pt idx="1238">
                  <c:v>623.67999999999995</c:v>
                </c:pt>
                <c:pt idx="1239">
                  <c:v>624.02</c:v>
                </c:pt>
                <c:pt idx="1240">
                  <c:v>624.35</c:v>
                </c:pt>
                <c:pt idx="1241">
                  <c:v>624.69000000000005</c:v>
                </c:pt>
                <c:pt idx="1242">
                  <c:v>625.02</c:v>
                </c:pt>
                <c:pt idx="1243">
                  <c:v>625.36</c:v>
                </c:pt>
                <c:pt idx="1244">
                  <c:v>625.69000000000005</c:v>
                </c:pt>
                <c:pt idx="1245">
                  <c:v>626.03</c:v>
                </c:pt>
                <c:pt idx="1246">
                  <c:v>626.36</c:v>
                </c:pt>
                <c:pt idx="1247">
                  <c:v>626.70000000000005</c:v>
                </c:pt>
                <c:pt idx="1248">
                  <c:v>627.03</c:v>
                </c:pt>
                <c:pt idx="1249">
                  <c:v>627.37</c:v>
                </c:pt>
                <c:pt idx="1250">
                  <c:v>627.70000000000005</c:v>
                </c:pt>
                <c:pt idx="1251">
                  <c:v>628.03</c:v>
                </c:pt>
                <c:pt idx="1252">
                  <c:v>628.37</c:v>
                </c:pt>
                <c:pt idx="1253">
                  <c:v>628.70000000000005</c:v>
                </c:pt>
                <c:pt idx="1254">
                  <c:v>629.04</c:v>
                </c:pt>
                <c:pt idx="1255">
                  <c:v>629.37</c:v>
                </c:pt>
                <c:pt idx="1256">
                  <c:v>629.71</c:v>
                </c:pt>
                <c:pt idx="1257">
                  <c:v>630.04</c:v>
                </c:pt>
                <c:pt idx="1258">
                  <c:v>630.38</c:v>
                </c:pt>
                <c:pt idx="1259">
                  <c:v>630.71</c:v>
                </c:pt>
                <c:pt idx="1260">
                  <c:v>631.04</c:v>
                </c:pt>
                <c:pt idx="1261">
                  <c:v>631.38</c:v>
                </c:pt>
                <c:pt idx="1262">
                  <c:v>631.71</c:v>
                </c:pt>
                <c:pt idx="1263">
                  <c:v>632.04999999999995</c:v>
                </c:pt>
                <c:pt idx="1264">
                  <c:v>632.38</c:v>
                </c:pt>
                <c:pt idx="1265">
                  <c:v>632.72</c:v>
                </c:pt>
                <c:pt idx="1266">
                  <c:v>633.04999999999995</c:v>
                </c:pt>
                <c:pt idx="1267">
                  <c:v>633.38</c:v>
                </c:pt>
                <c:pt idx="1268">
                  <c:v>633.72</c:v>
                </c:pt>
                <c:pt idx="1269">
                  <c:v>634.04999999999995</c:v>
                </c:pt>
                <c:pt idx="1270">
                  <c:v>634.39</c:v>
                </c:pt>
                <c:pt idx="1271">
                  <c:v>634.72</c:v>
                </c:pt>
                <c:pt idx="1272">
                  <c:v>635.04999999999995</c:v>
                </c:pt>
                <c:pt idx="1273">
                  <c:v>635.39</c:v>
                </c:pt>
                <c:pt idx="1274">
                  <c:v>635.72</c:v>
                </c:pt>
                <c:pt idx="1275">
                  <c:v>636.04999999999995</c:v>
                </c:pt>
                <c:pt idx="1276">
                  <c:v>636.39</c:v>
                </c:pt>
                <c:pt idx="1277">
                  <c:v>636.72</c:v>
                </c:pt>
                <c:pt idx="1278">
                  <c:v>637.04999999999995</c:v>
                </c:pt>
                <c:pt idx="1279">
                  <c:v>637.39</c:v>
                </c:pt>
                <c:pt idx="1280">
                  <c:v>637.72</c:v>
                </c:pt>
                <c:pt idx="1281">
                  <c:v>638.04999999999995</c:v>
                </c:pt>
                <c:pt idx="1282">
                  <c:v>638.39</c:v>
                </c:pt>
                <c:pt idx="1283">
                  <c:v>638.72</c:v>
                </c:pt>
                <c:pt idx="1284">
                  <c:v>639.04999999999995</c:v>
                </c:pt>
                <c:pt idx="1285">
                  <c:v>639.39</c:v>
                </c:pt>
                <c:pt idx="1286">
                  <c:v>639.72</c:v>
                </c:pt>
                <c:pt idx="1287">
                  <c:v>640.04999999999995</c:v>
                </c:pt>
                <c:pt idx="1288">
                  <c:v>640.39</c:v>
                </c:pt>
                <c:pt idx="1289">
                  <c:v>640.72</c:v>
                </c:pt>
                <c:pt idx="1290">
                  <c:v>641.04999999999995</c:v>
                </c:pt>
                <c:pt idx="1291">
                  <c:v>641.39</c:v>
                </c:pt>
                <c:pt idx="1292">
                  <c:v>641.72</c:v>
                </c:pt>
                <c:pt idx="1293">
                  <c:v>642.04999999999995</c:v>
                </c:pt>
                <c:pt idx="1294">
                  <c:v>642.38</c:v>
                </c:pt>
                <c:pt idx="1295">
                  <c:v>642.72</c:v>
                </c:pt>
                <c:pt idx="1296">
                  <c:v>643.04999999999995</c:v>
                </c:pt>
                <c:pt idx="1297">
                  <c:v>643.38</c:v>
                </c:pt>
                <c:pt idx="1298">
                  <c:v>643.71</c:v>
                </c:pt>
                <c:pt idx="1299">
                  <c:v>644.04999999999995</c:v>
                </c:pt>
                <c:pt idx="1300">
                  <c:v>644.38</c:v>
                </c:pt>
                <c:pt idx="1301">
                  <c:v>644.71</c:v>
                </c:pt>
                <c:pt idx="1302">
                  <c:v>645.04</c:v>
                </c:pt>
                <c:pt idx="1303">
                  <c:v>645.38</c:v>
                </c:pt>
                <c:pt idx="1304">
                  <c:v>645.71</c:v>
                </c:pt>
                <c:pt idx="1305">
                  <c:v>646.04</c:v>
                </c:pt>
                <c:pt idx="1306">
                  <c:v>646.37</c:v>
                </c:pt>
                <c:pt idx="1307">
                  <c:v>646.71</c:v>
                </c:pt>
                <c:pt idx="1308">
                  <c:v>647.04</c:v>
                </c:pt>
                <c:pt idx="1309">
                  <c:v>647.37</c:v>
                </c:pt>
                <c:pt idx="1310">
                  <c:v>647.70000000000005</c:v>
                </c:pt>
                <c:pt idx="1311">
                  <c:v>648.03</c:v>
                </c:pt>
                <c:pt idx="1312">
                  <c:v>648.37</c:v>
                </c:pt>
                <c:pt idx="1313">
                  <c:v>648.70000000000005</c:v>
                </c:pt>
                <c:pt idx="1314">
                  <c:v>649.03</c:v>
                </c:pt>
                <c:pt idx="1315">
                  <c:v>649.36</c:v>
                </c:pt>
                <c:pt idx="1316">
                  <c:v>649.69000000000005</c:v>
                </c:pt>
                <c:pt idx="1317">
                  <c:v>650.02</c:v>
                </c:pt>
                <c:pt idx="1318">
                  <c:v>650.36</c:v>
                </c:pt>
                <c:pt idx="1319">
                  <c:v>650.69000000000005</c:v>
                </c:pt>
                <c:pt idx="1320">
                  <c:v>651.02</c:v>
                </c:pt>
                <c:pt idx="1321">
                  <c:v>651.35</c:v>
                </c:pt>
                <c:pt idx="1322">
                  <c:v>651.67999999999995</c:v>
                </c:pt>
                <c:pt idx="1323">
                  <c:v>652.01</c:v>
                </c:pt>
                <c:pt idx="1324">
                  <c:v>652.35</c:v>
                </c:pt>
                <c:pt idx="1325">
                  <c:v>652.67999999999995</c:v>
                </c:pt>
                <c:pt idx="1326">
                  <c:v>653.01</c:v>
                </c:pt>
                <c:pt idx="1327">
                  <c:v>653.34</c:v>
                </c:pt>
                <c:pt idx="1328">
                  <c:v>653.66999999999996</c:v>
                </c:pt>
                <c:pt idx="1329">
                  <c:v>654</c:v>
                </c:pt>
                <c:pt idx="1330">
                  <c:v>654.33000000000004</c:v>
                </c:pt>
                <c:pt idx="1331">
                  <c:v>654.66</c:v>
                </c:pt>
                <c:pt idx="1332">
                  <c:v>654.99</c:v>
                </c:pt>
                <c:pt idx="1333">
                  <c:v>655.33000000000004</c:v>
                </c:pt>
                <c:pt idx="1334">
                  <c:v>655.66</c:v>
                </c:pt>
                <c:pt idx="1335">
                  <c:v>655.99</c:v>
                </c:pt>
                <c:pt idx="1336">
                  <c:v>656.32</c:v>
                </c:pt>
                <c:pt idx="1337">
                  <c:v>656.65</c:v>
                </c:pt>
                <c:pt idx="1338">
                  <c:v>656.98</c:v>
                </c:pt>
                <c:pt idx="1339">
                  <c:v>657.31</c:v>
                </c:pt>
                <c:pt idx="1340">
                  <c:v>657.64</c:v>
                </c:pt>
                <c:pt idx="1341">
                  <c:v>657.97</c:v>
                </c:pt>
                <c:pt idx="1342">
                  <c:v>658.3</c:v>
                </c:pt>
                <c:pt idx="1343">
                  <c:v>658.63</c:v>
                </c:pt>
                <c:pt idx="1344">
                  <c:v>658.96</c:v>
                </c:pt>
                <c:pt idx="1345">
                  <c:v>659.29</c:v>
                </c:pt>
                <c:pt idx="1346">
                  <c:v>659.62</c:v>
                </c:pt>
                <c:pt idx="1347">
                  <c:v>659.95</c:v>
                </c:pt>
                <c:pt idx="1348">
                  <c:v>660.28</c:v>
                </c:pt>
                <c:pt idx="1349">
                  <c:v>660.61</c:v>
                </c:pt>
                <c:pt idx="1350">
                  <c:v>660.95</c:v>
                </c:pt>
                <c:pt idx="1351">
                  <c:v>661.28</c:v>
                </c:pt>
                <c:pt idx="1352">
                  <c:v>661.61</c:v>
                </c:pt>
                <c:pt idx="1353">
                  <c:v>661.94</c:v>
                </c:pt>
                <c:pt idx="1354">
                  <c:v>662.27</c:v>
                </c:pt>
                <c:pt idx="1355">
                  <c:v>662.6</c:v>
                </c:pt>
                <c:pt idx="1356">
                  <c:v>662.93</c:v>
                </c:pt>
                <c:pt idx="1357">
                  <c:v>663.25</c:v>
                </c:pt>
                <c:pt idx="1358">
                  <c:v>663.58</c:v>
                </c:pt>
                <c:pt idx="1359">
                  <c:v>663.91</c:v>
                </c:pt>
                <c:pt idx="1360">
                  <c:v>664.24</c:v>
                </c:pt>
                <c:pt idx="1361">
                  <c:v>664.57</c:v>
                </c:pt>
                <c:pt idx="1362">
                  <c:v>664.9</c:v>
                </c:pt>
                <c:pt idx="1363">
                  <c:v>665.23</c:v>
                </c:pt>
                <c:pt idx="1364">
                  <c:v>665.56</c:v>
                </c:pt>
                <c:pt idx="1365">
                  <c:v>665.89</c:v>
                </c:pt>
                <c:pt idx="1366">
                  <c:v>666.22</c:v>
                </c:pt>
                <c:pt idx="1367">
                  <c:v>666.55</c:v>
                </c:pt>
                <c:pt idx="1368">
                  <c:v>666.88</c:v>
                </c:pt>
                <c:pt idx="1369">
                  <c:v>667.21</c:v>
                </c:pt>
                <c:pt idx="1370">
                  <c:v>667.54</c:v>
                </c:pt>
                <c:pt idx="1371">
                  <c:v>667.87</c:v>
                </c:pt>
                <c:pt idx="1372">
                  <c:v>668.2</c:v>
                </c:pt>
                <c:pt idx="1373">
                  <c:v>668.53</c:v>
                </c:pt>
                <c:pt idx="1374">
                  <c:v>668.86</c:v>
                </c:pt>
                <c:pt idx="1375">
                  <c:v>669.18</c:v>
                </c:pt>
                <c:pt idx="1376">
                  <c:v>669.51</c:v>
                </c:pt>
                <c:pt idx="1377">
                  <c:v>669.84</c:v>
                </c:pt>
                <c:pt idx="1378">
                  <c:v>670.17</c:v>
                </c:pt>
                <c:pt idx="1379">
                  <c:v>670.5</c:v>
                </c:pt>
                <c:pt idx="1380">
                  <c:v>670.83</c:v>
                </c:pt>
                <c:pt idx="1381">
                  <c:v>671.16</c:v>
                </c:pt>
                <c:pt idx="1382">
                  <c:v>671.49</c:v>
                </c:pt>
                <c:pt idx="1383">
                  <c:v>671.81</c:v>
                </c:pt>
                <c:pt idx="1384">
                  <c:v>672.14</c:v>
                </c:pt>
                <c:pt idx="1385">
                  <c:v>672.47</c:v>
                </c:pt>
                <c:pt idx="1386">
                  <c:v>672.8</c:v>
                </c:pt>
                <c:pt idx="1387">
                  <c:v>673.13</c:v>
                </c:pt>
                <c:pt idx="1388">
                  <c:v>673.46</c:v>
                </c:pt>
                <c:pt idx="1389">
                  <c:v>673.79</c:v>
                </c:pt>
                <c:pt idx="1390">
                  <c:v>674.11</c:v>
                </c:pt>
                <c:pt idx="1391">
                  <c:v>674.44</c:v>
                </c:pt>
                <c:pt idx="1392">
                  <c:v>674.77</c:v>
                </c:pt>
                <c:pt idx="1393">
                  <c:v>675.1</c:v>
                </c:pt>
                <c:pt idx="1394">
                  <c:v>675.43</c:v>
                </c:pt>
                <c:pt idx="1395">
                  <c:v>675.75</c:v>
                </c:pt>
                <c:pt idx="1396">
                  <c:v>676.08</c:v>
                </c:pt>
                <c:pt idx="1397">
                  <c:v>676.41</c:v>
                </c:pt>
                <c:pt idx="1398">
                  <c:v>676.74</c:v>
                </c:pt>
                <c:pt idx="1399">
                  <c:v>677.07</c:v>
                </c:pt>
                <c:pt idx="1400">
                  <c:v>677.39</c:v>
                </c:pt>
                <c:pt idx="1401">
                  <c:v>677.72</c:v>
                </c:pt>
                <c:pt idx="1402">
                  <c:v>678.05</c:v>
                </c:pt>
                <c:pt idx="1403">
                  <c:v>678.38</c:v>
                </c:pt>
                <c:pt idx="1404">
                  <c:v>678.71</c:v>
                </c:pt>
                <c:pt idx="1405">
                  <c:v>679.03</c:v>
                </c:pt>
                <c:pt idx="1406">
                  <c:v>679.36</c:v>
                </c:pt>
                <c:pt idx="1407">
                  <c:v>679.69</c:v>
                </c:pt>
                <c:pt idx="1408">
                  <c:v>680.02</c:v>
                </c:pt>
                <c:pt idx="1409">
                  <c:v>680.34</c:v>
                </c:pt>
                <c:pt idx="1410">
                  <c:v>680.67</c:v>
                </c:pt>
                <c:pt idx="1411">
                  <c:v>681</c:v>
                </c:pt>
                <c:pt idx="1412">
                  <c:v>681.32</c:v>
                </c:pt>
                <c:pt idx="1413">
                  <c:v>681.65</c:v>
                </c:pt>
                <c:pt idx="1414">
                  <c:v>681.98</c:v>
                </c:pt>
                <c:pt idx="1415">
                  <c:v>682.31</c:v>
                </c:pt>
                <c:pt idx="1416">
                  <c:v>682.63</c:v>
                </c:pt>
                <c:pt idx="1417">
                  <c:v>682.96</c:v>
                </c:pt>
                <c:pt idx="1418">
                  <c:v>683.29</c:v>
                </c:pt>
                <c:pt idx="1419">
                  <c:v>683.61</c:v>
                </c:pt>
                <c:pt idx="1420">
                  <c:v>683.94</c:v>
                </c:pt>
                <c:pt idx="1421">
                  <c:v>684.27</c:v>
                </c:pt>
                <c:pt idx="1422">
                  <c:v>684.59</c:v>
                </c:pt>
                <c:pt idx="1423">
                  <c:v>684.92</c:v>
                </c:pt>
                <c:pt idx="1424">
                  <c:v>685.25</c:v>
                </c:pt>
                <c:pt idx="1425">
                  <c:v>685.57</c:v>
                </c:pt>
                <c:pt idx="1426">
                  <c:v>685.9</c:v>
                </c:pt>
                <c:pt idx="1427">
                  <c:v>686.23</c:v>
                </c:pt>
                <c:pt idx="1428">
                  <c:v>686.55</c:v>
                </c:pt>
                <c:pt idx="1429">
                  <c:v>686.88</c:v>
                </c:pt>
                <c:pt idx="1430">
                  <c:v>687.21</c:v>
                </c:pt>
                <c:pt idx="1431">
                  <c:v>687.53</c:v>
                </c:pt>
                <c:pt idx="1432">
                  <c:v>687.86</c:v>
                </c:pt>
                <c:pt idx="1433">
                  <c:v>688.19</c:v>
                </c:pt>
                <c:pt idx="1434">
                  <c:v>688.51</c:v>
                </c:pt>
                <c:pt idx="1435">
                  <c:v>688.84</c:v>
                </c:pt>
                <c:pt idx="1436">
                  <c:v>689.17</c:v>
                </c:pt>
                <c:pt idx="1437">
                  <c:v>689.49</c:v>
                </c:pt>
                <c:pt idx="1438">
                  <c:v>689.82</c:v>
                </c:pt>
                <c:pt idx="1439">
                  <c:v>690.14</c:v>
                </c:pt>
                <c:pt idx="1440">
                  <c:v>690.47</c:v>
                </c:pt>
                <c:pt idx="1441">
                  <c:v>690.8</c:v>
                </c:pt>
                <c:pt idx="1442">
                  <c:v>691.12</c:v>
                </c:pt>
                <c:pt idx="1443">
                  <c:v>691.45</c:v>
                </c:pt>
                <c:pt idx="1444">
                  <c:v>691.77</c:v>
                </c:pt>
                <c:pt idx="1445">
                  <c:v>692.1</c:v>
                </c:pt>
                <c:pt idx="1446">
                  <c:v>692.42</c:v>
                </c:pt>
                <c:pt idx="1447">
                  <c:v>692.75</c:v>
                </c:pt>
                <c:pt idx="1448">
                  <c:v>693.07</c:v>
                </c:pt>
                <c:pt idx="1449">
                  <c:v>693.4</c:v>
                </c:pt>
                <c:pt idx="1450">
                  <c:v>693.73</c:v>
                </c:pt>
                <c:pt idx="1451">
                  <c:v>694.05</c:v>
                </c:pt>
                <c:pt idx="1452">
                  <c:v>694.38</c:v>
                </c:pt>
                <c:pt idx="1453">
                  <c:v>694.7</c:v>
                </c:pt>
                <c:pt idx="1454">
                  <c:v>695.03</c:v>
                </c:pt>
                <c:pt idx="1455">
                  <c:v>695.35</c:v>
                </c:pt>
                <c:pt idx="1456">
                  <c:v>695.68</c:v>
                </c:pt>
                <c:pt idx="1457">
                  <c:v>696</c:v>
                </c:pt>
                <c:pt idx="1458">
                  <c:v>696.33</c:v>
                </c:pt>
                <c:pt idx="1459">
                  <c:v>696.65</c:v>
                </c:pt>
                <c:pt idx="1460">
                  <c:v>696.98</c:v>
                </c:pt>
                <c:pt idx="1461">
                  <c:v>697.3</c:v>
                </c:pt>
                <c:pt idx="1462">
                  <c:v>697.63</c:v>
                </c:pt>
                <c:pt idx="1463">
                  <c:v>697.95</c:v>
                </c:pt>
                <c:pt idx="1464">
                  <c:v>698.28</c:v>
                </c:pt>
                <c:pt idx="1465">
                  <c:v>698.6</c:v>
                </c:pt>
                <c:pt idx="1466">
                  <c:v>698.93</c:v>
                </c:pt>
                <c:pt idx="1467">
                  <c:v>699.25</c:v>
                </c:pt>
                <c:pt idx="1468">
                  <c:v>699.58</c:v>
                </c:pt>
                <c:pt idx="1469">
                  <c:v>699.9</c:v>
                </c:pt>
                <c:pt idx="1470">
                  <c:v>700.23</c:v>
                </c:pt>
                <c:pt idx="1471">
                  <c:v>700.55</c:v>
                </c:pt>
                <c:pt idx="1472">
                  <c:v>700.87</c:v>
                </c:pt>
                <c:pt idx="1473">
                  <c:v>701.2</c:v>
                </c:pt>
                <c:pt idx="1474">
                  <c:v>701.52</c:v>
                </c:pt>
                <c:pt idx="1475">
                  <c:v>701.85</c:v>
                </c:pt>
                <c:pt idx="1476">
                  <c:v>702.17</c:v>
                </c:pt>
                <c:pt idx="1477">
                  <c:v>702.5</c:v>
                </c:pt>
                <c:pt idx="1478">
                  <c:v>702.82</c:v>
                </c:pt>
                <c:pt idx="1479">
                  <c:v>703.14</c:v>
                </c:pt>
                <c:pt idx="1480">
                  <c:v>703.47</c:v>
                </c:pt>
                <c:pt idx="1481">
                  <c:v>703.79</c:v>
                </c:pt>
                <c:pt idx="1482">
                  <c:v>704.12</c:v>
                </c:pt>
                <c:pt idx="1483">
                  <c:v>704.44</c:v>
                </c:pt>
                <c:pt idx="1484">
                  <c:v>704.76</c:v>
                </c:pt>
                <c:pt idx="1485">
                  <c:v>705.09</c:v>
                </c:pt>
                <c:pt idx="1486">
                  <c:v>705.41</c:v>
                </c:pt>
                <c:pt idx="1487">
                  <c:v>705.73</c:v>
                </c:pt>
                <c:pt idx="1488">
                  <c:v>706.06</c:v>
                </c:pt>
                <c:pt idx="1489">
                  <c:v>706.38</c:v>
                </c:pt>
                <c:pt idx="1490">
                  <c:v>706.71</c:v>
                </c:pt>
                <c:pt idx="1491">
                  <c:v>707.03</c:v>
                </c:pt>
                <c:pt idx="1492">
                  <c:v>707.35</c:v>
                </c:pt>
                <c:pt idx="1493">
                  <c:v>707.68</c:v>
                </c:pt>
                <c:pt idx="1494">
                  <c:v>708</c:v>
                </c:pt>
                <c:pt idx="1495">
                  <c:v>708.32</c:v>
                </c:pt>
                <c:pt idx="1496">
                  <c:v>708.65</c:v>
                </c:pt>
                <c:pt idx="1497">
                  <c:v>708.97</c:v>
                </c:pt>
                <c:pt idx="1498">
                  <c:v>709.29</c:v>
                </c:pt>
                <c:pt idx="1499">
                  <c:v>709.62</c:v>
                </c:pt>
                <c:pt idx="1500">
                  <c:v>709.94</c:v>
                </c:pt>
                <c:pt idx="1501">
                  <c:v>710.26</c:v>
                </c:pt>
                <c:pt idx="1502">
                  <c:v>710.58</c:v>
                </c:pt>
                <c:pt idx="1503">
                  <c:v>710.91</c:v>
                </c:pt>
                <c:pt idx="1504">
                  <c:v>711.23</c:v>
                </c:pt>
                <c:pt idx="1505">
                  <c:v>711.55</c:v>
                </c:pt>
                <c:pt idx="1506">
                  <c:v>711.88</c:v>
                </c:pt>
                <c:pt idx="1507">
                  <c:v>712.2</c:v>
                </c:pt>
                <c:pt idx="1508">
                  <c:v>712.52</c:v>
                </c:pt>
                <c:pt idx="1509">
                  <c:v>712.84</c:v>
                </c:pt>
                <c:pt idx="1510">
                  <c:v>713.17</c:v>
                </c:pt>
                <c:pt idx="1511">
                  <c:v>713.49</c:v>
                </c:pt>
                <c:pt idx="1512">
                  <c:v>713.81</c:v>
                </c:pt>
                <c:pt idx="1513">
                  <c:v>714.13</c:v>
                </c:pt>
                <c:pt idx="1514">
                  <c:v>714.46</c:v>
                </c:pt>
                <c:pt idx="1515">
                  <c:v>714.78</c:v>
                </c:pt>
                <c:pt idx="1516">
                  <c:v>715.1</c:v>
                </c:pt>
                <c:pt idx="1517">
                  <c:v>715.42</c:v>
                </c:pt>
                <c:pt idx="1518">
                  <c:v>715.75</c:v>
                </c:pt>
                <c:pt idx="1519">
                  <c:v>716.07</c:v>
                </c:pt>
                <c:pt idx="1520">
                  <c:v>716.39</c:v>
                </c:pt>
                <c:pt idx="1521">
                  <c:v>716.71</c:v>
                </c:pt>
                <c:pt idx="1522">
                  <c:v>717.03</c:v>
                </c:pt>
                <c:pt idx="1523">
                  <c:v>717.36</c:v>
                </c:pt>
                <c:pt idx="1524">
                  <c:v>717.68</c:v>
                </c:pt>
                <c:pt idx="1525">
                  <c:v>718</c:v>
                </c:pt>
                <c:pt idx="1526">
                  <c:v>718.32</c:v>
                </c:pt>
                <c:pt idx="1527">
                  <c:v>718.64</c:v>
                </c:pt>
                <c:pt idx="1528">
                  <c:v>718.96</c:v>
                </c:pt>
                <c:pt idx="1529">
                  <c:v>719.29</c:v>
                </c:pt>
                <c:pt idx="1530">
                  <c:v>719.61</c:v>
                </c:pt>
                <c:pt idx="1531">
                  <c:v>719.93</c:v>
                </c:pt>
                <c:pt idx="1532">
                  <c:v>720.25</c:v>
                </c:pt>
                <c:pt idx="1533">
                  <c:v>720.57</c:v>
                </c:pt>
                <c:pt idx="1534">
                  <c:v>720.89</c:v>
                </c:pt>
                <c:pt idx="1535">
                  <c:v>721.22</c:v>
                </c:pt>
                <c:pt idx="1536">
                  <c:v>721.54</c:v>
                </c:pt>
                <c:pt idx="1537">
                  <c:v>721.86</c:v>
                </c:pt>
                <c:pt idx="1538">
                  <c:v>722.18</c:v>
                </c:pt>
                <c:pt idx="1539">
                  <c:v>722.5</c:v>
                </c:pt>
                <c:pt idx="1540">
                  <c:v>722.82</c:v>
                </c:pt>
                <c:pt idx="1541">
                  <c:v>723.14</c:v>
                </c:pt>
                <c:pt idx="1542">
                  <c:v>723.46</c:v>
                </c:pt>
                <c:pt idx="1543">
                  <c:v>723.78</c:v>
                </c:pt>
                <c:pt idx="1544">
                  <c:v>724.11</c:v>
                </c:pt>
                <c:pt idx="1545">
                  <c:v>724.43</c:v>
                </c:pt>
                <c:pt idx="1546">
                  <c:v>724.75</c:v>
                </c:pt>
                <c:pt idx="1547">
                  <c:v>725.07</c:v>
                </c:pt>
                <c:pt idx="1548">
                  <c:v>725.39</c:v>
                </c:pt>
                <c:pt idx="1549">
                  <c:v>725.71</c:v>
                </c:pt>
                <c:pt idx="1550">
                  <c:v>726.03</c:v>
                </c:pt>
                <c:pt idx="1551">
                  <c:v>726.35</c:v>
                </c:pt>
                <c:pt idx="1552">
                  <c:v>726.67</c:v>
                </c:pt>
                <c:pt idx="1553">
                  <c:v>726.99</c:v>
                </c:pt>
                <c:pt idx="1554">
                  <c:v>727.31</c:v>
                </c:pt>
                <c:pt idx="1555">
                  <c:v>727.63</c:v>
                </c:pt>
                <c:pt idx="1556">
                  <c:v>727.95</c:v>
                </c:pt>
                <c:pt idx="1557">
                  <c:v>728.27</c:v>
                </c:pt>
                <c:pt idx="1558">
                  <c:v>728.59</c:v>
                </c:pt>
                <c:pt idx="1559">
                  <c:v>728.91</c:v>
                </c:pt>
                <c:pt idx="1560">
                  <c:v>729.23</c:v>
                </c:pt>
                <c:pt idx="1561">
                  <c:v>729.55</c:v>
                </c:pt>
                <c:pt idx="1562">
                  <c:v>729.87</c:v>
                </c:pt>
                <c:pt idx="1563">
                  <c:v>730.19</c:v>
                </c:pt>
                <c:pt idx="1564">
                  <c:v>730.51</c:v>
                </c:pt>
                <c:pt idx="1565">
                  <c:v>730.83</c:v>
                </c:pt>
                <c:pt idx="1566">
                  <c:v>731.15</c:v>
                </c:pt>
                <c:pt idx="1567">
                  <c:v>731.47</c:v>
                </c:pt>
                <c:pt idx="1568">
                  <c:v>731.79</c:v>
                </c:pt>
                <c:pt idx="1569">
                  <c:v>732.11</c:v>
                </c:pt>
                <c:pt idx="1570">
                  <c:v>732.43</c:v>
                </c:pt>
                <c:pt idx="1571">
                  <c:v>732.75</c:v>
                </c:pt>
                <c:pt idx="1572">
                  <c:v>733.07</c:v>
                </c:pt>
                <c:pt idx="1573">
                  <c:v>733.39</c:v>
                </c:pt>
                <c:pt idx="1574">
                  <c:v>733.71</c:v>
                </c:pt>
                <c:pt idx="1575">
                  <c:v>734.03</c:v>
                </c:pt>
                <c:pt idx="1576">
                  <c:v>734.35</c:v>
                </c:pt>
                <c:pt idx="1577">
                  <c:v>734.67</c:v>
                </c:pt>
                <c:pt idx="1578">
                  <c:v>734.99</c:v>
                </c:pt>
                <c:pt idx="1579">
                  <c:v>735.31</c:v>
                </c:pt>
                <c:pt idx="1580">
                  <c:v>735.63</c:v>
                </c:pt>
                <c:pt idx="1581">
                  <c:v>735.95</c:v>
                </c:pt>
                <c:pt idx="1582">
                  <c:v>736.27</c:v>
                </c:pt>
                <c:pt idx="1583">
                  <c:v>736.58</c:v>
                </c:pt>
                <c:pt idx="1584">
                  <c:v>736.9</c:v>
                </c:pt>
                <c:pt idx="1585">
                  <c:v>737.22</c:v>
                </c:pt>
                <c:pt idx="1586">
                  <c:v>737.54</c:v>
                </c:pt>
                <c:pt idx="1587">
                  <c:v>737.86</c:v>
                </c:pt>
                <c:pt idx="1588">
                  <c:v>738.18</c:v>
                </c:pt>
                <c:pt idx="1589">
                  <c:v>738.5</c:v>
                </c:pt>
                <c:pt idx="1590">
                  <c:v>738.82</c:v>
                </c:pt>
                <c:pt idx="1591">
                  <c:v>739.13</c:v>
                </c:pt>
                <c:pt idx="1592">
                  <c:v>739.45</c:v>
                </c:pt>
                <c:pt idx="1593">
                  <c:v>739.77</c:v>
                </c:pt>
                <c:pt idx="1594">
                  <c:v>740.09</c:v>
                </c:pt>
                <c:pt idx="1595">
                  <c:v>740.41</c:v>
                </c:pt>
                <c:pt idx="1596">
                  <c:v>740.73</c:v>
                </c:pt>
                <c:pt idx="1597">
                  <c:v>741.05</c:v>
                </c:pt>
                <c:pt idx="1598">
                  <c:v>741.36</c:v>
                </c:pt>
                <c:pt idx="1599">
                  <c:v>741.68</c:v>
                </c:pt>
                <c:pt idx="1600">
                  <c:v>742</c:v>
                </c:pt>
                <c:pt idx="1601">
                  <c:v>742.32</c:v>
                </c:pt>
                <c:pt idx="1602">
                  <c:v>742.64</c:v>
                </c:pt>
                <c:pt idx="1603">
                  <c:v>742.95</c:v>
                </c:pt>
                <c:pt idx="1604">
                  <c:v>743.27</c:v>
                </c:pt>
                <c:pt idx="1605">
                  <c:v>743.59</c:v>
                </c:pt>
                <c:pt idx="1606">
                  <c:v>743.91</c:v>
                </c:pt>
                <c:pt idx="1607">
                  <c:v>744.23</c:v>
                </c:pt>
                <c:pt idx="1608">
                  <c:v>744.54</c:v>
                </c:pt>
                <c:pt idx="1609">
                  <c:v>744.86</c:v>
                </c:pt>
                <c:pt idx="1610">
                  <c:v>745.18</c:v>
                </c:pt>
                <c:pt idx="1611">
                  <c:v>745.5</c:v>
                </c:pt>
                <c:pt idx="1612">
                  <c:v>745.81</c:v>
                </c:pt>
                <c:pt idx="1613">
                  <c:v>746.13</c:v>
                </c:pt>
                <c:pt idx="1614">
                  <c:v>746.45</c:v>
                </c:pt>
                <c:pt idx="1615">
                  <c:v>746.77</c:v>
                </c:pt>
                <c:pt idx="1616">
                  <c:v>747.08</c:v>
                </c:pt>
                <c:pt idx="1617">
                  <c:v>747.4</c:v>
                </c:pt>
                <c:pt idx="1618">
                  <c:v>747.72</c:v>
                </c:pt>
                <c:pt idx="1619">
                  <c:v>748.04</c:v>
                </c:pt>
                <c:pt idx="1620">
                  <c:v>748.35</c:v>
                </c:pt>
                <c:pt idx="1621">
                  <c:v>748.67</c:v>
                </c:pt>
                <c:pt idx="1622">
                  <c:v>748.99</c:v>
                </c:pt>
                <c:pt idx="1623">
                  <c:v>749.3</c:v>
                </c:pt>
                <c:pt idx="1624">
                  <c:v>749.62</c:v>
                </c:pt>
                <c:pt idx="1625">
                  <c:v>749.94</c:v>
                </c:pt>
                <c:pt idx="1626">
                  <c:v>750.26</c:v>
                </c:pt>
                <c:pt idx="1627">
                  <c:v>750.57</c:v>
                </c:pt>
                <c:pt idx="1628">
                  <c:v>750.89</c:v>
                </c:pt>
                <c:pt idx="1629">
                  <c:v>751.21</c:v>
                </c:pt>
                <c:pt idx="1630">
                  <c:v>751.52</c:v>
                </c:pt>
                <c:pt idx="1631">
                  <c:v>751.84</c:v>
                </c:pt>
                <c:pt idx="1632">
                  <c:v>752.16</c:v>
                </c:pt>
                <c:pt idx="1633">
                  <c:v>752.47</c:v>
                </c:pt>
                <c:pt idx="1634">
                  <c:v>752.79</c:v>
                </c:pt>
                <c:pt idx="1635">
                  <c:v>753.11</c:v>
                </c:pt>
                <c:pt idx="1636">
                  <c:v>753.42</c:v>
                </c:pt>
                <c:pt idx="1637">
                  <c:v>753.74</c:v>
                </c:pt>
                <c:pt idx="1638">
                  <c:v>754.05</c:v>
                </c:pt>
                <c:pt idx="1639">
                  <c:v>754.37</c:v>
                </c:pt>
                <c:pt idx="1640">
                  <c:v>754.69</c:v>
                </c:pt>
                <c:pt idx="1641">
                  <c:v>755</c:v>
                </c:pt>
                <c:pt idx="1642">
                  <c:v>755.32</c:v>
                </c:pt>
                <c:pt idx="1643">
                  <c:v>755.64</c:v>
                </c:pt>
                <c:pt idx="1644">
                  <c:v>755.95</c:v>
                </c:pt>
                <c:pt idx="1645">
                  <c:v>756.27</c:v>
                </c:pt>
                <c:pt idx="1646">
                  <c:v>756.58</c:v>
                </c:pt>
                <c:pt idx="1647">
                  <c:v>756.9</c:v>
                </c:pt>
                <c:pt idx="1648">
                  <c:v>757.21</c:v>
                </c:pt>
                <c:pt idx="1649">
                  <c:v>757.53</c:v>
                </c:pt>
                <c:pt idx="1650">
                  <c:v>757.85</c:v>
                </c:pt>
                <c:pt idx="1651">
                  <c:v>758.16</c:v>
                </c:pt>
                <c:pt idx="1652">
                  <c:v>758.48</c:v>
                </c:pt>
                <c:pt idx="1653">
                  <c:v>758.79</c:v>
                </c:pt>
                <c:pt idx="1654">
                  <c:v>759.11</c:v>
                </c:pt>
                <c:pt idx="1655">
                  <c:v>759.42</c:v>
                </c:pt>
                <c:pt idx="1656">
                  <c:v>759.74</c:v>
                </c:pt>
                <c:pt idx="1657">
                  <c:v>760.05</c:v>
                </c:pt>
                <c:pt idx="1658">
                  <c:v>760.37</c:v>
                </c:pt>
                <c:pt idx="1659">
                  <c:v>760.69</c:v>
                </c:pt>
                <c:pt idx="1660">
                  <c:v>761</c:v>
                </c:pt>
                <c:pt idx="1661">
                  <c:v>761.32</c:v>
                </c:pt>
                <c:pt idx="1662">
                  <c:v>761.63</c:v>
                </c:pt>
                <c:pt idx="1663">
                  <c:v>761.95</c:v>
                </c:pt>
                <c:pt idx="1664">
                  <c:v>762.26</c:v>
                </c:pt>
                <c:pt idx="1665">
                  <c:v>762.58</c:v>
                </c:pt>
                <c:pt idx="1666">
                  <c:v>762.89</c:v>
                </c:pt>
                <c:pt idx="1667">
                  <c:v>763.21</c:v>
                </c:pt>
                <c:pt idx="1668">
                  <c:v>763.52</c:v>
                </c:pt>
                <c:pt idx="1669">
                  <c:v>763.83</c:v>
                </c:pt>
                <c:pt idx="1670">
                  <c:v>764.15</c:v>
                </c:pt>
                <c:pt idx="1671">
                  <c:v>764.46</c:v>
                </c:pt>
                <c:pt idx="1672">
                  <c:v>764.78</c:v>
                </c:pt>
                <c:pt idx="1673">
                  <c:v>765.09</c:v>
                </c:pt>
                <c:pt idx="1674">
                  <c:v>765.41</c:v>
                </c:pt>
                <c:pt idx="1675">
                  <c:v>765.72</c:v>
                </c:pt>
                <c:pt idx="1676">
                  <c:v>766.04</c:v>
                </c:pt>
                <c:pt idx="1677">
                  <c:v>766.35</c:v>
                </c:pt>
                <c:pt idx="1678">
                  <c:v>766.67</c:v>
                </c:pt>
                <c:pt idx="1679">
                  <c:v>766.98</c:v>
                </c:pt>
                <c:pt idx="1680">
                  <c:v>767.29</c:v>
                </c:pt>
                <c:pt idx="1681">
                  <c:v>767.61</c:v>
                </c:pt>
                <c:pt idx="1682">
                  <c:v>767.92</c:v>
                </c:pt>
                <c:pt idx="1683">
                  <c:v>768.24</c:v>
                </c:pt>
                <c:pt idx="1684">
                  <c:v>768.55</c:v>
                </c:pt>
                <c:pt idx="1685">
                  <c:v>768.86</c:v>
                </c:pt>
                <c:pt idx="1686">
                  <c:v>769.18</c:v>
                </c:pt>
                <c:pt idx="1687">
                  <c:v>769.49</c:v>
                </c:pt>
                <c:pt idx="1688">
                  <c:v>769.81</c:v>
                </c:pt>
                <c:pt idx="1689">
                  <c:v>770.12</c:v>
                </c:pt>
                <c:pt idx="1690">
                  <c:v>770.43</c:v>
                </c:pt>
                <c:pt idx="1691">
                  <c:v>770.75</c:v>
                </c:pt>
                <c:pt idx="1692">
                  <c:v>771.06</c:v>
                </c:pt>
                <c:pt idx="1693">
                  <c:v>771.37</c:v>
                </c:pt>
                <c:pt idx="1694">
                  <c:v>771.69</c:v>
                </c:pt>
                <c:pt idx="1695">
                  <c:v>772</c:v>
                </c:pt>
                <c:pt idx="1696">
                  <c:v>772.31</c:v>
                </c:pt>
                <c:pt idx="1697">
                  <c:v>772.63</c:v>
                </c:pt>
                <c:pt idx="1698">
                  <c:v>772.94</c:v>
                </c:pt>
                <c:pt idx="1699">
                  <c:v>773.25</c:v>
                </c:pt>
                <c:pt idx="1700">
                  <c:v>773.57</c:v>
                </c:pt>
                <c:pt idx="1701">
                  <c:v>773.88</c:v>
                </c:pt>
                <c:pt idx="1702">
                  <c:v>774.19</c:v>
                </c:pt>
                <c:pt idx="1703">
                  <c:v>774.51</c:v>
                </c:pt>
                <c:pt idx="1704">
                  <c:v>774.82</c:v>
                </c:pt>
                <c:pt idx="1705">
                  <c:v>775.13</c:v>
                </c:pt>
                <c:pt idx="1706">
                  <c:v>775.44</c:v>
                </c:pt>
                <c:pt idx="1707">
                  <c:v>775.76</c:v>
                </c:pt>
                <c:pt idx="1708">
                  <c:v>776.07</c:v>
                </c:pt>
                <c:pt idx="1709">
                  <c:v>776.38</c:v>
                </c:pt>
                <c:pt idx="1710">
                  <c:v>776.7</c:v>
                </c:pt>
                <c:pt idx="1711">
                  <c:v>777.01</c:v>
                </c:pt>
                <c:pt idx="1712">
                  <c:v>777.32</c:v>
                </c:pt>
                <c:pt idx="1713">
                  <c:v>777.63</c:v>
                </c:pt>
                <c:pt idx="1714">
                  <c:v>777.95</c:v>
                </c:pt>
                <c:pt idx="1715">
                  <c:v>778.26</c:v>
                </c:pt>
                <c:pt idx="1716">
                  <c:v>778.57</c:v>
                </c:pt>
                <c:pt idx="1717">
                  <c:v>778.88</c:v>
                </c:pt>
                <c:pt idx="1718">
                  <c:v>779.2</c:v>
                </c:pt>
                <c:pt idx="1719">
                  <c:v>779.51</c:v>
                </c:pt>
                <c:pt idx="1720">
                  <c:v>779.82</c:v>
                </c:pt>
                <c:pt idx="1721">
                  <c:v>780.13</c:v>
                </c:pt>
                <c:pt idx="1722">
                  <c:v>780.44</c:v>
                </c:pt>
                <c:pt idx="1723">
                  <c:v>780.76</c:v>
                </c:pt>
                <c:pt idx="1724">
                  <c:v>781.07</c:v>
                </c:pt>
                <c:pt idx="1725">
                  <c:v>781.38</c:v>
                </c:pt>
                <c:pt idx="1726">
                  <c:v>781.69</c:v>
                </c:pt>
                <c:pt idx="1727">
                  <c:v>782</c:v>
                </c:pt>
                <c:pt idx="1728">
                  <c:v>782.32</c:v>
                </c:pt>
                <c:pt idx="1729">
                  <c:v>782.63</c:v>
                </c:pt>
                <c:pt idx="1730">
                  <c:v>782.94</c:v>
                </c:pt>
                <c:pt idx="1731">
                  <c:v>783.25</c:v>
                </c:pt>
                <c:pt idx="1732">
                  <c:v>783.56</c:v>
                </c:pt>
                <c:pt idx="1733">
                  <c:v>783.87</c:v>
                </c:pt>
                <c:pt idx="1734">
                  <c:v>784.18</c:v>
                </c:pt>
                <c:pt idx="1735">
                  <c:v>784.5</c:v>
                </c:pt>
                <c:pt idx="1736">
                  <c:v>784.81</c:v>
                </c:pt>
                <c:pt idx="1737">
                  <c:v>785.12</c:v>
                </c:pt>
                <c:pt idx="1738">
                  <c:v>785.43</c:v>
                </c:pt>
                <c:pt idx="1739">
                  <c:v>785.74</c:v>
                </c:pt>
                <c:pt idx="1740">
                  <c:v>786.05</c:v>
                </c:pt>
                <c:pt idx="1741">
                  <c:v>786.36</c:v>
                </c:pt>
                <c:pt idx="1742">
                  <c:v>786.67</c:v>
                </c:pt>
                <c:pt idx="1743">
                  <c:v>786.99</c:v>
                </c:pt>
                <c:pt idx="1744">
                  <c:v>787.3</c:v>
                </c:pt>
                <c:pt idx="1745">
                  <c:v>787.61</c:v>
                </c:pt>
                <c:pt idx="1746">
                  <c:v>787.92</c:v>
                </c:pt>
                <c:pt idx="1747">
                  <c:v>788.23</c:v>
                </c:pt>
                <c:pt idx="1748">
                  <c:v>788.54</c:v>
                </c:pt>
                <c:pt idx="1749">
                  <c:v>788.85</c:v>
                </c:pt>
                <c:pt idx="1750">
                  <c:v>789.16</c:v>
                </c:pt>
                <c:pt idx="1751">
                  <c:v>789.47</c:v>
                </c:pt>
                <c:pt idx="1752">
                  <c:v>789.78</c:v>
                </c:pt>
                <c:pt idx="1753">
                  <c:v>790.09</c:v>
                </c:pt>
                <c:pt idx="1754">
                  <c:v>790.4</c:v>
                </c:pt>
                <c:pt idx="1755">
                  <c:v>790.71</c:v>
                </c:pt>
                <c:pt idx="1756">
                  <c:v>791.02</c:v>
                </c:pt>
                <c:pt idx="1757">
                  <c:v>791.33</c:v>
                </c:pt>
                <c:pt idx="1758">
                  <c:v>791.64</c:v>
                </c:pt>
                <c:pt idx="1759">
                  <c:v>791.95</c:v>
                </c:pt>
                <c:pt idx="1760">
                  <c:v>792.26</c:v>
                </c:pt>
                <c:pt idx="1761">
                  <c:v>792.57</c:v>
                </c:pt>
                <c:pt idx="1762">
                  <c:v>792.88</c:v>
                </c:pt>
                <c:pt idx="1763">
                  <c:v>793.19</c:v>
                </c:pt>
                <c:pt idx="1764">
                  <c:v>793.5</c:v>
                </c:pt>
                <c:pt idx="1765">
                  <c:v>793.81</c:v>
                </c:pt>
                <c:pt idx="1766">
                  <c:v>794.12</c:v>
                </c:pt>
                <c:pt idx="1767">
                  <c:v>794.43</c:v>
                </c:pt>
                <c:pt idx="1768">
                  <c:v>794.74</c:v>
                </c:pt>
                <c:pt idx="1769">
                  <c:v>795.05</c:v>
                </c:pt>
                <c:pt idx="1770">
                  <c:v>795.36</c:v>
                </c:pt>
                <c:pt idx="1771">
                  <c:v>795.67</c:v>
                </c:pt>
                <c:pt idx="1772">
                  <c:v>795.98</c:v>
                </c:pt>
                <c:pt idx="1773">
                  <c:v>796.29</c:v>
                </c:pt>
                <c:pt idx="1774">
                  <c:v>796.6</c:v>
                </c:pt>
                <c:pt idx="1775">
                  <c:v>796.91</c:v>
                </c:pt>
                <c:pt idx="1776">
                  <c:v>797.22</c:v>
                </c:pt>
                <c:pt idx="1777">
                  <c:v>797.53</c:v>
                </c:pt>
                <c:pt idx="1778">
                  <c:v>797.84</c:v>
                </c:pt>
                <c:pt idx="1779">
                  <c:v>798.15</c:v>
                </c:pt>
                <c:pt idx="1780">
                  <c:v>798.46</c:v>
                </c:pt>
                <c:pt idx="1781">
                  <c:v>798.76</c:v>
                </c:pt>
                <c:pt idx="1782">
                  <c:v>799.07</c:v>
                </c:pt>
                <c:pt idx="1783">
                  <c:v>799.38</c:v>
                </c:pt>
                <c:pt idx="1784">
                  <c:v>799.69</c:v>
                </c:pt>
                <c:pt idx="1785">
                  <c:v>800</c:v>
                </c:pt>
                <c:pt idx="1786">
                  <c:v>800.31</c:v>
                </c:pt>
                <c:pt idx="1787">
                  <c:v>800.62</c:v>
                </c:pt>
                <c:pt idx="1788">
                  <c:v>800.93</c:v>
                </c:pt>
                <c:pt idx="1789">
                  <c:v>801.24</c:v>
                </c:pt>
                <c:pt idx="1790">
                  <c:v>801.54</c:v>
                </c:pt>
                <c:pt idx="1791">
                  <c:v>801.85</c:v>
                </c:pt>
                <c:pt idx="1792">
                  <c:v>802.16</c:v>
                </c:pt>
                <c:pt idx="1793">
                  <c:v>802.47</c:v>
                </c:pt>
                <c:pt idx="1794">
                  <c:v>802.78</c:v>
                </c:pt>
                <c:pt idx="1795">
                  <c:v>803.09</c:v>
                </c:pt>
                <c:pt idx="1796">
                  <c:v>803.39</c:v>
                </c:pt>
                <c:pt idx="1797">
                  <c:v>803.7</c:v>
                </c:pt>
                <c:pt idx="1798">
                  <c:v>804.01</c:v>
                </c:pt>
                <c:pt idx="1799">
                  <c:v>804.32</c:v>
                </c:pt>
                <c:pt idx="1800">
                  <c:v>804.63</c:v>
                </c:pt>
                <c:pt idx="1801">
                  <c:v>804.93</c:v>
                </c:pt>
                <c:pt idx="1802">
                  <c:v>805.24</c:v>
                </c:pt>
                <c:pt idx="1803">
                  <c:v>805.55</c:v>
                </c:pt>
                <c:pt idx="1804">
                  <c:v>805.86</c:v>
                </c:pt>
                <c:pt idx="1805">
                  <c:v>806.17</c:v>
                </c:pt>
                <c:pt idx="1806">
                  <c:v>806.47</c:v>
                </c:pt>
                <c:pt idx="1807">
                  <c:v>806.78</c:v>
                </c:pt>
                <c:pt idx="1808">
                  <c:v>807.09</c:v>
                </c:pt>
                <c:pt idx="1809">
                  <c:v>807.4</c:v>
                </c:pt>
                <c:pt idx="1810">
                  <c:v>807.7</c:v>
                </c:pt>
                <c:pt idx="1811">
                  <c:v>808.01</c:v>
                </c:pt>
                <c:pt idx="1812">
                  <c:v>808.32</c:v>
                </c:pt>
                <c:pt idx="1813">
                  <c:v>808.63</c:v>
                </c:pt>
                <c:pt idx="1814">
                  <c:v>808.93</c:v>
                </c:pt>
                <c:pt idx="1815">
                  <c:v>809.24</c:v>
                </c:pt>
                <c:pt idx="1816">
                  <c:v>809.55</c:v>
                </c:pt>
                <c:pt idx="1817">
                  <c:v>809.86</c:v>
                </c:pt>
                <c:pt idx="1818">
                  <c:v>810.16</c:v>
                </c:pt>
                <c:pt idx="1819">
                  <c:v>810.47</c:v>
                </c:pt>
                <c:pt idx="1820">
                  <c:v>810.78</c:v>
                </c:pt>
                <c:pt idx="1821">
                  <c:v>811.08</c:v>
                </c:pt>
                <c:pt idx="1822">
                  <c:v>811.39</c:v>
                </c:pt>
                <c:pt idx="1823">
                  <c:v>811.7</c:v>
                </c:pt>
                <c:pt idx="1824">
                  <c:v>812</c:v>
                </c:pt>
                <c:pt idx="1825">
                  <c:v>812.31</c:v>
                </c:pt>
                <c:pt idx="1826">
                  <c:v>812.62</c:v>
                </c:pt>
                <c:pt idx="1827">
                  <c:v>812.92</c:v>
                </c:pt>
                <c:pt idx="1828">
                  <c:v>813.23</c:v>
                </c:pt>
                <c:pt idx="1829">
                  <c:v>813.54</c:v>
                </c:pt>
                <c:pt idx="1830">
                  <c:v>813.84</c:v>
                </c:pt>
                <c:pt idx="1831">
                  <c:v>814.15</c:v>
                </c:pt>
                <c:pt idx="1832">
                  <c:v>814.46</c:v>
                </c:pt>
                <c:pt idx="1833">
                  <c:v>814.76</c:v>
                </c:pt>
                <c:pt idx="1834">
                  <c:v>815.07</c:v>
                </c:pt>
                <c:pt idx="1835">
                  <c:v>815.38</c:v>
                </c:pt>
                <c:pt idx="1836">
                  <c:v>815.68</c:v>
                </c:pt>
                <c:pt idx="1837">
                  <c:v>815.99</c:v>
                </c:pt>
                <c:pt idx="1838">
                  <c:v>816.29</c:v>
                </c:pt>
                <c:pt idx="1839">
                  <c:v>816.6</c:v>
                </c:pt>
                <c:pt idx="1840">
                  <c:v>816.91</c:v>
                </c:pt>
                <c:pt idx="1841">
                  <c:v>817.21</c:v>
                </c:pt>
                <c:pt idx="1842">
                  <c:v>817.52</c:v>
                </c:pt>
                <c:pt idx="1843">
                  <c:v>817.82</c:v>
                </c:pt>
                <c:pt idx="1844">
                  <c:v>818.13</c:v>
                </c:pt>
                <c:pt idx="1845">
                  <c:v>818.43</c:v>
                </c:pt>
                <c:pt idx="1846">
                  <c:v>818.74</c:v>
                </c:pt>
                <c:pt idx="1847">
                  <c:v>819.05</c:v>
                </c:pt>
                <c:pt idx="1848">
                  <c:v>819.35</c:v>
                </c:pt>
                <c:pt idx="1849">
                  <c:v>819.66</c:v>
                </c:pt>
                <c:pt idx="1850">
                  <c:v>819.96</c:v>
                </c:pt>
                <c:pt idx="1851">
                  <c:v>820.27</c:v>
                </c:pt>
                <c:pt idx="1852">
                  <c:v>820.57</c:v>
                </c:pt>
                <c:pt idx="1853">
                  <c:v>820.88</c:v>
                </c:pt>
                <c:pt idx="1854">
                  <c:v>821.18</c:v>
                </c:pt>
                <c:pt idx="1855">
                  <c:v>821.49</c:v>
                </c:pt>
                <c:pt idx="1856">
                  <c:v>821.79</c:v>
                </c:pt>
                <c:pt idx="1857">
                  <c:v>822.1</c:v>
                </c:pt>
                <c:pt idx="1858">
                  <c:v>822.4</c:v>
                </c:pt>
                <c:pt idx="1859">
                  <c:v>822.71</c:v>
                </c:pt>
                <c:pt idx="1860">
                  <c:v>823.01</c:v>
                </c:pt>
                <c:pt idx="1861">
                  <c:v>823.32</c:v>
                </c:pt>
                <c:pt idx="1862">
                  <c:v>823.62</c:v>
                </c:pt>
                <c:pt idx="1863">
                  <c:v>823.93</c:v>
                </c:pt>
                <c:pt idx="1864">
                  <c:v>824.23</c:v>
                </c:pt>
                <c:pt idx="1865">
                  <c:v>824.54</c:v>
                </c:pt>
                <c:pt idx="1866">
                  <c:v>824.84</c:v>
                </c:pt>
                <c:pt idx="1867">
                  <c:v>825.15</c:v>
                </c:pt>
                <c:pt idx="1868">
                  <c:v>825.45</c:v>
                </c:pt>
                <c:pt idx="1869">
                  <c:v>825.76</c:v>
                </c:pt>
                <c:pt idx="1870">
                  <c:v>826.06</c:v>
                </c:pt>
                <c:pt idx="1871">
                  <c:v>826.36</c:v>
                </c:pt>
                <c:pt idx="1872">
                  <c:v>826.67</c:v>
                </c:pt>
                <c:pt idx="1873">
                  <c:v>826.97</c:v>
                </c:pt>
                <c:pt idx="1874">
                  <c:v>827.28</c:v>
                </c:pt>
                <c:pt idx="1875">
                  <c:v>827.58</c:v>
                </c:pt>
                <c:pt idx="1876">
                  <c:v>827.89</c:v>
                </c:pt>
                <c:pt idx="1877">
                  <c:v>828.19</c:v>
                </c:pt>
                <c:pt idx="1878">
                  <c:v>828.49</c:v>
                </c:pt>
                <c:pt idx="1879">
                  <c:v>828.8</c:v>
                </c:pt>
                <c:pt idx="1880">
                  <c:v>829.1</c:v>
                </c:pt>
                <c:pt idx="1881">
                  <c:v>829.4</c:v>
                </c:pt>
                <c:pt idx="1882">
                  <c:v>829.71</c:v>
                </c:pt>
                <c:pt idx="1883">
                  <c:v>830.01</c:v>
                </c:pt>
                <c:pt idx="1884">
                  <c:v>830.32</c:v>
                </c:pt>
                <c:pt idx="1885">
                  <c:v>830.62</c:v>
                </c:pt>
                <c:pt idx="1886">
                  <c:v>830.92</c:v>
                </c:pt>
                <c:pt idx="1887">
                  <c:v>831.23</c:v>
                </c:pt>
                <c:pt idx="1888">
                  <c:v>831.53</c:v>
                </c:pt>
                <c:pt idx="1889">
                  <c:v>831.83</c:v>
                </c:pt>
                <c:pt idx="1890">
                  <c:v>832.14</c:v>
                </c:pt>
                <c:pt idx="1891">
                  <c:v>832.44</c:v>
                </c:pt>
                <c:pt idx="1892">
                  <c:v>832.74</c:v>
                </c:pt>
                <c:pt idx="1893">
                  <c:v>833.05</c:v>
                </c:pt>
                <c:pt idx="1894">
                  <c:v>833.35</c:v>
                </c:pt>
                <c:pt idx="1895">
                  <c:v>833.65</c:v>
                </c:pt>
                <c:pt idx="1896">
                  <c:v>833.96</c:v>
                </c:pt>
                <c:pt idx="1897">
                  <c:v>834.26</c:v>
                </c:pt>
                <c:pt idx="1898">
                  <c:v>834.56</c:v>
                </c:pt>
                <c:pt idx="1899">
                  <c:v>834.86</c:v>
                </c:pt>
                <c:pt idx="1900">
                  <c:v>835.17</c:v>
                </c:pt>
                <c:pt idx="1901">
                  <c:v>835.47</c:v>
                </c:pt>
                <c:pt idx="1902">
                  <c:v>835.77</c:v>
                </c:pt>
                <c:pt idx="1903">
                  <c:v>836.07</c:v>
                </c:pt>
                <c:pt idx="1904">
                  <c:v>836.38</c:v>
                </c:pt>
                <c:pt idx="1905">
                  <c:v>836.68</c:v>
                </c:pt>
                <c:pt idx="1906">
                  <c:v>836.98</c:v>
                </c:pt>
                <c:pt idx="1907">
                  <c:v>837.28</c:v>
                </c:pt>
                <c:pt idx="1908">
                  <c:v>837.59</c:v>
                </c:pt>
                <c:pt idx="1909">
                  <c:v>837.89</c:v>
                </c:pt>
                <c:pt idx="1910">
                  <c:v>838.19</c:v>
                </c:pt>
                <c:pt idx="1911">
                  <c:v>838.49</c:v>
                </c:pt>
                <c:pt idx="1912">
                  <c:v>838.8</c:v>
                </c:pt>
                <c:pt idx="1913">
                  <c:v>839.1</c:v>
                </c:pt>
                <c:pt idx="1914">
                  <c:v>839.4</c:v>
                </c:pt>
                <c:pt idx="1915">
                  <c:v>839.7</c:v>
                </c:pt>
                <c:pt idx="1916">
                  <c:v>840</c:v>
                </c:pt>
                <c:pt idx="1917">
                  <c:v>840.31</c:v>
                </c:pt>
                <c:pt idx="1918">
                  <c:v>840.61</c:v>
                </c:pt>
                <c:pt idx="1919">
                  <c:v>840.91</c:v>
                </c:pt>
                <c:pt idx="1920">
                  <c:v>841.21</c:v>
                </c:pt>
                <c:pt idx="1921">
                  <c:v>841.51</c:v>
                </c:pt>
                <c:pt idx="1922">
                  <c:v>841.81</c:v>
                </c:pt>
                <c:pt idx="1923">
                  <c:v>842.12</c:v>
                </c:pt>
                <c:pt idx="1924">
                  <c:v>842.42</c:v>
                </c:pt>
                <c:pt idx="1925">
                  <c:v>842.72</c:v>
                </c:pt>
                <c:pt idx="1926">
                  <c:v>843.02</c:v>
                </c:pt>
                <c:pt idx="1927">
                  <c:v>843.32</c:v>
                </c:pt>
                <c:pt idx="1928">
                  <c:v>843.62</c:v>
                </c:pt>
                <c:pt idx="1929">
                  <c:v>843.92</c:v>
                </c:pt>
                <c:pt idx="1930">
                  <c:v>844.23</c:v>
                </c:pt>
                <c:pt idx="1931">
                  <c:v>844.53</c:v>
                </c:pt>
                <c:pt idx="1932">
                  <c:v>844.83</c:v>
                </c:pt>
                <c:pt idx="1933">
                  <c:v>845.13</c:v>
                </c:pt>
                <c:pt idx="1934">
                  <c:v>845.43</c:v>
                </c:pt>
                <c:pt idx="1935">
                  <c:v>845.73</c:v>
                </c:pt>
                <c:pt idx="1936">
                  <c:v>846.03</c:v>
                </c:pt>
                <c:pt idx="1937">
                  <c:v>846.33</c:v>
                </c:pt>
                <c:pt idx="1938">
                  <c:v>846.63</c:v>
                </c:pt>
                <c:pt idx="1939">
                  <c:v>846.93</c:v>
                </c:pt>
                <c:pt idx="1940">
                  <c:v>847.23</c:v>
                </c:pt>
                <c:pt idx="1941">
                  <c:v>847.54</c:v>
                </c:pt>
                <c:pt idx="1942">
                  <c:v>847.84</c:v>
                </c:pt>
                <c:pt idx="1943">
                  <c:v>848.14</c:v>
                </c:pt>
                <c:pt idx="1944">
                  <c:v>848.44</c:v>
                </c:pt>
                <c:pt idx="1945">
                  <c:v>848.74</c:v>
                </c:pt>
                <c:pt idx="1946">
                  <c:v>849.04</c:v>
                </c:pt>
                <c:pt idx="1947">
                  <c:v>849.34</c:v>
                </c:pt>
                <c:pt idx="1948">
                  <c:v>849.64</c:v>
                </c:pt>
                <c:pt idx="1949">
                  <c:v>849.94</c:v>
                </c:pt>
                <c:pt idx="1950">
                  <c:v>850.24</c:v>
                </c:pt>
                <c:pt idx="1951">
                  <c:v>850.54</c:v>
                </c:pt>
                <c:pt idx="1952">
                  <c:v>850.84</c:v>
                </c:pt>
                <c:pt idx="1953">
                  <c:v>851.14</c:v>
                </c:pt>
                <c:pt idx="1954">
                  <c:v>851.44</c:v>
                </c:pt>
                <c:pt idx="1955">
                  <c:v>851.74</c:v>
                </c:pt>
                <c:pt idx="1956">
                  <c:v>852.04</c:v>
                </c:pt>
                <c:pt idx="1957">
                  <c:v>852.34</c:v>
                </c:pt>
                <c:pt idx="1958">
                  <c:v>852.64</c:v>
                </c:pt>
                <c:pt idx="1959">
                  <c:v>852.94</c:v>
                </c:pt>
                <c:pt idx="1960">
                  <c:v>853.24</c:v>
                </c:pt>
                <c:pt idx="1961">
                  <c:v>853.54</c:v>
                </c:pt>
                <c:pt idx="1962">
                  <c:v>853.84</c:v>
                </c:pt>
                <c:pt idx="1963">
                  <c:v>854.14</c:v>
                </c:pt>
                <c:pt idx="1964">
                  <c:v>854.43</c:v>
                </c:pt>
                <c:pt idx="1965">
                  <c:v>854.73</c:v>
                </c:pt>
                <c:pt idx="1966">
                  <c:v>855.03</c:v>
                </c:pt>
                <c:pt idx="1967">
                  <c:v>855.33</c:v>
                </c:pt>
                <c:pt idx="1968">
                  <c:v>855.63</c:v>
                </c:pt>
                <c:pt idx="1969">
                  <c:v>855.93</c:v>
                </c:pt>
                <c:pt idx="1970">
                  <c:v>856.23</c:v>
                </c:pt>
                <c:pt idx="1971">
                  <c:v>856.53</c:v>
                </c:pt>
                <c:pt idx="1972">
                  <c:v>856.83</c:v>
                </c:pt>
                <c:pt idx="1973">
                  <c:v>857.13</c:v>
                </c:pt>
                <c:pt idx="1974">
                  <c:v>857.43</c:v>
                </c:pt>
                <c:pt idx="1975">
                  <c:v>857.72</c:v>
                </c:pt>
                <c:pt idx="1976">
                  <c:v>858.02</c:v>
                </c:pt>
                <c:pt idx="1977">
                  <c:v>858.32</c:v>
                </c:pt>
                <c:pt idx="1978">
                  <c:v>858.62</c:v>
                </c:pt>
                <c:pt idx="1979">
                  <c:v>858.92</c:v>
                </c:pt>
                <c:pt idx="1980">
                  <c:v>859.22</c:v>
                </c:pt>
                <c:pt idx="1981">
                  <c:v>859.52</c:v>
                </c:pt>
                <c:pt idx="1982">
                  <c:v>859.81</c:v>
                </c:pt>
                <c:pt idx="1983">
                  <c:v>860.11</c:v>
                </c:pt>
                <c:pt idx="1984">
                  <c:v>860.41</c:v>
                </c:pt>
                <c:pt idx="1985">
                  <c:v>860.71</c:v>
                </c:pt>
                <c:pt idx="1986">
                  <c:v>861.01</c:v>
                </c:pt>
                <c:pt idx="1987">
                  <c:v>861.31</c:v>
                </c:pt>
                <c:pt idx="1988">
                  <c:v>861.6</c:v>
                </c:pt>
                <c:pt idx="1989">
                  <c:v>861.9</c:v>
                </c:pt>
                <c:pt idx="1990">
                  <c:v>862.2</c:v>
                </c:pt>
                <c:pt idx="1991">
                  <c:v>862.5</c:v>
                </c:pt>
                <c:pt idx="1992">
                  <c:v>862.79</c:v>
                </c:pt>
                <c:pt idx="1993">
                  <c:v>863.09</c:v>
                </c:pt>
                <c:pt idx="1994">
                  <c:v>863.39</c:v>
                </c:pt>
                <c:pt idx="1995">
                  <c:v>863.69</c:v>
                </c:pt>
                <c:pt idx="1996">
                  <c:v>863.99</c:v>
                </c:pt>
                <c:pt idx="1997">
                  <c:v>864.28</c:v>
                </c:pt>
                <c:pt idx="1998">
                  <c:v>864.58</c:v>
                </c:pt>
                <c:pt idx="1999">
                  <c:v>864.88</c:v>
                </c:pt>
                <c:pt idx="2000">
                  <c:v>865.18</c:v>
                </c:pt>
                <c:pt idx="2001">
                  <c:v>865.47</c:v>
                </c:pt>
                <c:pt idx="2002">
                  <c:v>865.77</c:v>
                </c:pt>
                <c:pt idx="2003">
                  <c:v>866.07</c:v>
                </c:pt>
                <c:pt idx="2004">
                  <c:v>866.36</c:v>
                </c:pt>
                <c:pt idx="2005">
                  <c:v>866.66</c:v>
                </c:pt>
                <c:pt idx="2006">
                  <c:v>866.96</c:v>
                </c:pt>
                <c:pt idx="2007">
                  <c:v>867.26</c:v>
                </c:pt>
                <c:pt idx="2008">
                  <c:v>867.55</c:v>
                </c:pt>
                <c:pt idx="2009">
                  <c:v>867.85</c:v>
                </c:pt>
                <c:pt idx="2010">
                  <c:v>868.15</c:v>
                </c:pt>
                <c:pt idx="2011">
                  <c:v>868.44</c:v>
                </c:pt>
                <c:pt idx="2012">
                  <c:v>868.74</c:v>
                </c:pt>
                <c:pt idx="2013">
                  <c:v>869.04</c:v>
                </c:pt>
                <c:pt idx="2014">
                  <c:v>869.33</c:v>
                </c:pt>
                <c:pt idx="2015">
                  <c:v>869.63</c:v>
                </c:pt>
                <c:pt idx="2016">
                  <c:v>869.93</c:v>
                </c:pt>
                <c:pt idx="2017">
                  <c:v>870.22</c:v>
                </c:pt>
                <c:pt idx="2018">
                  <c:v>870.52</c:v>
                </c:pt>
                <c:pt idx="2019">
                  <c:v>870.82</c:v>
                </c:pt>
                <c:pt idx="2020">
                  <c:v>871.11</c:v>
                </c:pt>
                <c:pt idx="2021">
                  <c:v>871.41</c:v>
                </c:pt>
                <c:pt idx="2022">
                  <c:v>871.71</c:v>
                </c:pt>
                <c:pt idx="2023">
                  <c:v>872</c:v>
                </c:pt>
                <c:pt idx="2024">
                  <c:v>872.3</c:v>
                </c:pt>
                <c:pt idx="2025">
                  <c:v>872.59</c:v>
                </c:pt>
                <c:pt idx="2026">
                  <c:v>872.89</c:v>
                </c:pt>
                <c:pt idx="2027">
                  <c:v>873.19</c:v>
                </c:pt>
                <c:pt idx="2028">
                  <c:v>873.48</c:v>
                </c:pt>
                <c:pt idx="2029">
                  <c:v>873.78</c:v>
                </c:pt>
                <c:pt idx="2030">
                  <c:v>874.07</c:v>
                </c:pt>
                <c:pt idx="2031">
                  <c:v>874.37</c:v>
                </c:pt>
                <c:pt idx="2032">
                  <c:v>874.66</c:v>
                </c:pt>
                <c:pt idx="2033">
                  <c:v>874.96</c:v>
                </c:pt>
                <c:pt idx="2034">
                  <c:v>875.26</c:v>
                </c:pt>
                <c:pt idx="2035">
                  <c:v>875.55</c:v>
                </c:pt>
                <c:pt idx="2036">
                  <c:v>875.85</c:v>
                </c:pt>
                <c:pt idx="2037">
                  <c:v>876.14</c:v>
                </c:pt>
                <c:pt idx="2038">
                  <c:v>876.44</c:v>
                </c:pt>
                <c:pt idx="2039">
                  <c:v>876.73</c:v>
                </c:pt>
                <c:pt idx="2040">
                  <c:v>877.03</c:v>
                </c:pt>
                <c:pt idx="2041">
                  <c:v>877.32</c:v>
                </c:pt>
                <c:pt idx="2042">
                  <c:v>877.62</c:v>
                </c:pt>
                <c:pt idx="2043">
                  <c:v>877.91</c:v>
                </c:pt>
                <c:pt idx="2044">
                  <c:v>878.21</c:v>
                </c:pt>
                <c:pt idx="2045">
                  <c:v>878.5</c:v>
                </c:pt>
                <c:pt idx="2046">
                  <c:v>878.8</c:v>
                </c:pt>
                <c:pt idx="2047">
                  <c:v>879.09</c:v>
                </c:pt>
              </c:numCache>
            </c:numRef>
          </c:xVal>
          <c:yVal>
            <c:numRef>
              <c:f>'Strontium Standard'!$K$6:$K$2053</c:f>
              <c:numCache>
                <c:formatCode>General</c:formatCode>
                <c:ptCount val="2048"/>
                <c:pt idx="0">
                  <c:v>0</c:v>
                </c:pt>
                <c:pt idx="1">
                  <c:v>0</c:v>
                </c:pt>
                <c:pt idx="2">
                  <c:v>-2.41E-2</c:v>
                </c:pt>
                <c:pt idx="3">
                  <c:v>-5.9200000000000051E-3</c:v>
                </c:pt>
                <c:pt idx="4">
                  <c:v>-1.0999999999999942E-3</c:v>
                </c:pt>
                <c:pt idx="5">
                  <c:v>-1.1920000000000002E-2</c:v>
                </c:pt>
                <c:pt idx="6">
                  <c:v>-2.8099999999999997E-2</c:v>
                </c:pt>
                <c:pt idx="7">
                  <c:v>6.0799999999999969E-3</c:v>
                </c:pt>
                <c:pt idx="8">
                  <c:v>1.3899999999999997E-2</c:v>
                </c:pt>
                <c:pt idx="9">
                  <c:v>-1.6920000000000001E-2</c:v>
                </c:pt>
                <c:pt idx="10">
                  <c:v>-6.100000000000003E-3</c:v>
                </c:pt>
                <c:pt idx="11">
                  <c:v>-2.4920000000000001E-2</c:v>
                </c:pt>
                <c:pt idx="12">
                  <c:v>-2.7100000000000009E-2</c:v>
                </c:pt>
                <c:pt idx="13">
                  <c:v>-4.6920000000000003E-2</c:v>
                </c:pt>
                <c:pt idx="14">
                  <c:v>-4.1100000000000012E-2</c:v>
                </c:pt>
                <c:pt idx="15">
                  <c:v>-2.8919999999999994E-2</c:v>
                </c:pt>
                <c:pt idx="16">
                  <c:v>-2.8100000000000003E-2</c:v>
                </c:pt>
                <c:pt idx="17">
                  <c:v>-4.292E-2</c:v>
                </c:pt>
                <c:pt idx="18">
                  <c:v>-2.6099999999999995E-2</c:v>
                </c:pt>
                <c:pt idx="19">
                  <c:v>1.0799999999999965E-3</c:v>
                </c:pt>
                <c:pt idx="20">
                  <c:v>-2.0999999999999994E-3</c:v>
                </c:pt>
                <c:pt idx="21">
                  <c:v>-1.5919999999999997E-2</c:v>
                </c:pt>
                <c:pt idx="22">
                  <c:v>-9.1000000000000022E-3</c:v>
                </c:pt>
                <c:pt idx="23">
                  <c:v>-5.9200000000000051E-3</c:v>
                </c:pt>
                <c:pt idx="24">
                  <c:v>-1.4100000000000001E-2</c:v>
                </c:pt>
                <c:pt idx="25">
                  <c:v>-2.8919999999999998E-2</c:v>
                </c:pt>
                <c:pt idx="26">
                  <c:v>-5.0999999999999978E-3</c:v>
                </c:pt>
                <c:pt idx="27">
                  <c:v>-1.9200000000000018E-3</c:v>
                </c:pt>
                <c:pt idx="28">
                  <c:v>3.49E-2</c:v>
                </c:pt>
                <c:pt idx="29">
                  <c:v>1.3080000000000007E-2</c:v>
                </c:pt>
                <c:pt idx="30">
                  <c:v>-5.0999999999999978E-3</c:v>
                </c:pt>
                <c:pt idx="31">
                  <c:v>-1.6920000000000001E-2</c:v>
                </c:pt>
                <c:pt idx="32">
                  <c:v>-2.1100000000000011E-2</c:v>
                </c:pt>
                <c:pt idx="33">
                  <c:v>-1.1920000000000002E-2</c:v>
                </c:pt>
                <c:pt idx="34">
                  <c:v>-1.9100000000000002E-2</c:v>
                </c:pt>
                <c:pt idx="35">
                  <c:v>-2.9199999999999981E-3</c:v>
                </c:pt>
                <c:pt idx="36">
                  <c:v>2.8999999999999916E-3</c:v>
                </c:pt>
                <c:pt idx="37">
                  <c:v>-7.9199999999999982E-3</c:v>
                </c:pt>
                <c:pt idx="38">
                  <c:v>-2.7100000000000009E-2</c:v>
                </c:pt>
                <c:pt idx="39">
                  <c:v>-2.0920000000000005E-2</c:v>
                </c:pt>
                <c:pt idx="40">
                  <c:v>-2.1000000000000085E-3</c:v>
                </c:pt>
                <c:pt idx="41">
                  <c:v>-2.2919999999999999E-2</c:v>
                </c:pt>
                <c:pt idx="42">
                  <c:v>-2.2099999999999991E-2</c:v>
                </c:pt>
                <c:pt idx="43">
                  <c:v>9.0799999999999943E-3</c:v>
                </c:pt>
                <c:pt idx="44">
                  <c:v>9.9000000000000025E-3</c:v>
                </c:pt>
                <c:pt idx="45">
                  <c:v>-2.6919999999999993E-2</c:v>
                </c:pt>
                <c:pt idx="46">
                  <c:v>-4.1100000000000012E-2</c:v>
                </c:pt>
                <c:pt idx="47">
                  <c:v>-3.4919999999999993E-2</c:v>
                </c:pt>
                <c:pt idx="48">
                  <c:v>-2.9100000000000001E-2</c:v>
                </c:pt>
                <c:pt idx="49">
                  <c:v>-1.2920000000000008E-2</c:v>
                </c:pt>
                <c:pt idx="50">
                  <c:v>7.8999999999999921E-3</c:v>
                </c:pt>
                <c:pt idx="51">
                  <c:v>-2.0920000000000005E-2</c:v>
                </c:pt>
                <c:pt idx="52">
                  <c:v>-2.41E-2</c:v>
                </c:pt>
                <c:pt idx="53">
                  <c:v>-2.2920000000000006E-2</c:v>
                </c:pt>
                <c:pt idx="54">
                  <c:v>-6.0999999999999943E-3</c:v>
                </c:pt>
                <c:pt idx="55">
                  <c:v>5.080000000000009E-3</c:v>
                </c:pt>
                <c:pt idx="56">
                  <c:v>-3.8099999999999988E-2</c:v>
                </c:pt>
                <c:pt idx="57">
                  <c:v>-3.5919999999999994E-2</c:v>
                </c:pt>
                <c:pt idx="58">
                  <c:v>-3.210000000000001E-2</c:v>
                </c:pt>
                <c:pt idx="59">
                  <c:v>1.0799999999999877E-3</c:v>
                </c:pt>
                <c:pt idx="60">
                  <c:v>4.9000000000000024E-3</c:v>
                </c:pt>
                <c:pt idx="61">
                  <c:v>-2.9200000000000159E-3</c:v>
                </c:pt>
                <c:pt idx="62">
                  <c:v>-5.0999999999999978E-3</c:v>
                </c:pt>
                <c:pt idx="63">
                  <c:v>-1.9200000000000018E-3</c:v>
                </c:pt>
                <c:pt idx="64">
                  <c:v>1.0899999999999998E-2</c:v>
                </c:pt>
                <c:pt idx="65">
                  <c:v>-1.9200000000000018E-3</c:v>
                </c:pt>
                <c:pt idx="66">
                  <c:v>-1.2100000000000008E-2</c:v>
                </c:pt>
                <c:pt idx="67">
                  <c:v>-1.6920000000000001E-2</c:v>
                </c:pt>
                <c:pt idx="68">
                  <c:v>-2.9100000000000001E-2</c:v>
                </c:pt>
                <c:pt idx="69">
                  <c:v>-1.492000000000001E-2</c:v>
                </c:pt>
                <c:pt idx="70">
                  <c:v>-1.6099999999999993E-2</c:v>
                </c:pt>
                <c:pt idx="71">
                  <c:v>1.3079999999999998E-2</c:v>
                </c:pt>
                <c:pt idx="72">
                  <c:v>3.8999999999999881E-3</c:v>
                </c:pt>
                <c:pt idx="73">
                  <c:v>-1.2919999999999997E-2</c:v>
                </c:pt>
                <c:pt idx="74">
                  <c:v>-9.1000000000000022E-3</c:v>
                </c:pt>
                <c:pt idx="75">
                  <c:v>1.3079999999999998E-2</c:v>
                </c:pt>
                <c:pt idx="76">
                  <c:v>1.5899999999999997E-2</c:v>
                </c:pt>
                <c:pt idx="77">
                  <c:v>-1.9200000000000018E-3</c:v>
                </c:pt>
                <c:pt idx="78">
                  <c:v>-3.1000000000000051E-3</c:v>
                </c:pt>
                <c:pt idx="79">
                  <c:v>-2.5920000000000006E-2</c:v>
                </c:pt>
                <c:pt idx="80">
                  <c:v>2.8999999999999916E-3</c:v>
                </c:pt>
                <c:pt idx="81">
                  <c:v>1.3080000000000007E-2</c:v>
                </c:pt>
                <c:pt idx="82">
                  <c:v>8.9999999999999857E-4</c:v>
                </c:pt>
                <c:pt idx="83">
                  <c:v>-2.2920000000000017E-2</c:v>
                </c:pt>
                <c:pt idx="84">
                  <c:v>-9.1000000000000022E-3</c:v>
                </c:pt>
                <c:pt idx="85">
                  <c:v>-3.3919999999999992E-2</c:v>
                </c:pt>
                <c:pt idx="86">
                  <c:v>-2.1100000000000011E-2</c:v>
                </c:pt>
                <c:pt idx="87">
                  <c:v>-1.5920000000000004E-2</c:v>
                </c:pt>
                <c:pt idx="88">
                  <c:v>8.9999999999999857E-4</c:v>
                </c:pt>
                <c:pt idx="89">
                  <c:v>2.2079999999999992E-2</c:v>
                </c:pt>
                <c:pt idx="90">
                  <c:v>1.5899999999999997E-2</c:v>
                </c:pt>
                <c:pt idx="91">
                  <c:v>9.0799999999999943E-3</c:v>
                </c:pt>
                <c:pt idx="92">
                  <c:v>5.899999999999999E-3</c:v>
                </c:pt>
                <c:pt idx="93">
                  <c:v>8.0799999999999986E-3</c:v>
                </c:pt>
                <c:pt idx="94">
                  <c:v>-9.1000000000000022E-3</c:v>
                </c:pt>
                <c:pt idx="95">
                  <c:v>-1.9200000000000018E-3</c:v>
                </c:pt>
                <c:pt idx="96">
                  <c:v>2.9000000000000093E-3</c:v>
                </c:pt>
                <c:pt idx="97">
                  <c:v>-4.9200000000000086E-3</c:v>
                </c:pt>
                <c:pt idx="98">
                  <c:v>-1.5099999999999997E-2</c:v>
                </c:pt>
                <c:pt idx="99">
                  <c:v>-1.0920000000000006E-2</c:v>
                </c:pt>
                <c:pt idx="100">
                  <c:v>-3.1000000000000051E-3</c:v>
                </c:pt>
                <c:pt idx="101">
                  <c:v>-2.9199999999999981E-3</c:v>
                </c:pt>
                <c:pt idx="102">
                  <c:v>4.9000000000000024E-3</c:v>
                </c:pt>
                <c:pt idx="103">
                  <c:v>-5.9200000000000051E-3</c:v>
                </c:pt>
                <c:pt idx="104">
                  <c:v>-2.2099999999999991E-2</c:v>
                </c:pt>
                <c:pt idx="105">
                  <c:v>-1.492000000000001E-2</c:v>
                </c:pt>
                <c:pt idx="106">
                  <c:v>-1.5099999999999997E-2</c:v>
                </c:pt>
                <c:pt idx="107">
                  <c:v>-2.1920000000000002E-2</c:v>
                </c:pt>
                <c:pt idx="108">
                  <c:v>-3.7100000000000008E-2</c:v>
                </c:pt>
                <c:pt idx="109">
                  <c:v>-1.9920000000000007E-2</c:v>
                </c:pt>
                <c:pt idx="110">
                  <c:v>-9.9999999999997863E-5</c:v>
                </c:pt>
                <c:pt idx="111">
                  <c:v>1.9080000000000003E-2</c:v>
                </c:pt>
                <c:pt idx="112">
                  <c:v>4.9000000000000024E-3</c:v>
                </c:pt>
                <c:pt idx="113">
                  <c:v>1.2080000000000002E-2</c:v>
                </c:pt>
                <c:pt idx="114">
                  <c:v>8.8999999999999878E-3</c:v>
                </c:pt>
                <c:pt idx="115">
                  <c:v>-4.9199999999999912E-3</c:v>
                </c:pt>
                <c:pt idx="116">
                  <c:v>-1.709999999999999E-2</c:v>
                </c:pt>
                <c:pt idx="117">
                  <c:v>-9.9199999999999913E-3</c:v>
                </c:pt>
                <c:pt idx="118">
                  <c:v>1.899999999999995E-3</c:v>
                </c:pt>
                <c:pt idx="119">
                  <c:v>-6.9200000000000017E-3</c:v>
                </c:pt>
                <c:pt idx="120">
                  <c:v>-9.9999999999997863E-5</c:v>
                </c:pt>
                <c:pt idx="121">
                  <c:v>-9.9199999999999913E-3</c:v>
                </c:pt>
                <c:pt idx="122">
                  <c:v>-9.9999999999997863E-5</c:v>
                </c:pt>
                <c:pt idx="123">
                  <c:v>2.5079999999999991E-2</c:v>
                </c:pt>
                <c:pt idx="124">
                  <c:v>2.5899999999999999E-2</c:v>
                </c:pt>
                <c:pt idx="125">
                  <c:v>2.2079999999999985E-2</c:v>
                </c:pt>
                <c:pt idx="126">
                  <c:v>1.8900000000000007E-2</c:v>
                </c:pt>
                <c:pt idx="127">
                  <c:v>-7.9199999999999982E-3</c:v>
                </c:pt>
                <c:pt idx="128">
                  <c:v>-1.3100000000000006E-2</c:v>
                </c:pt>
                <c:pt idx="129">
                  <c:v>-1.9200000000000018E-3</c:v>
                </c:pt>
                <c:pt idx="130">
                  <c:v>-9.1000000000000022E-3</c:v>
                </c:pt>
                <c:pt idx="131">
                  <c:v>1.4079999999999995E-2</c:v>
                </c:pt>
                <c:pt idx="132">
                  <c:v>5.899999999999999E-3</c:v>
                </c:pt>
                <c:pt idx="133">
                  <c:v>1.8079999999999999E-2</c:v>
                </c:pt>
                <c:pt idx="134">
                  <c:v>-6.0999999999999943E-3</c:v>
                </c:pt>
                <c:pt idx="135">
                  <c:v>1.0079999999999992E-2</c:v>
                </c:pt>
                <c:pt idx="136">
                  <c:v>-2.8099999999999986E-2</c:v>
                </c:pt>
                <c:pt idx="137">
                  <c:v>-1.6919999999999994E-2</c:v>
                </c:pt>
                <c:pt idx="138">
                  <c:v>-3.0999999999999873E-3</c:v>
                </c:pt>
                <c:pt idx="139">
                  <c:v>2.080000000000002E-3</c:v>
                </c:pt>
                <c:pt idx="140">
                  <c:v>-3.1000000000000051E-3</c:v>
                </c:pt>
                <c:pt idx="141">
                  <c:v>1.3080000000000007E-2</c:v>
                </c:pt>
                <c:pt idx="142">
                  <c:v>-1.0999999999999942E-3</c:v>
                </c:pt>
                <c:pt idx="143">
                  <c:v>-5.9200000000000051E-3</c:v>
                </c:pt>
                <c:pt idx="144">
                  <c:v>6.9000000000000129E-3</c:v>
                </c:pt>
                <c:pt idx="145">
                  <c:v>1.1080000000000005E-2</c:v>
                </c:pt>
                <c:pt idx="146">
                  <c:v>-1.6099999999999993E-2</c:v>
                </c:pt>
                <c:pt idx="147">
                  <c:v>-9.9200000000000087E-3</c:v>
                </c:pt>
                <c:pt idx="148">
                  <c:v>-1.5099999999999997E-2</c:v>
                </c:pt>
                <c:pt idx="149">
                  <c:v>-5.9200000000000051E-3</c:v>
                </c:pt>
                <c:pt idx="150">
                  <c:v>-3.5100000000000006E-2</c:v>
                </c:pt>
                <c:pt idx="151">
                  <c:v>-1.4919999999999991E-2</c:v>
                </c:pt>
                <c:pt idx="152">
                  <c:v>3.9000000000000059E-3</c:v>
                </c:pt>
                <c:pt idx="153">
                  <c:v>-2.9200000000000159E-3</c:v>
                </c:pt>
                <c:pt idx="154">
                  <c:v>-1.5099999999999997E-2</c:v>
                </c:pt>
                <c:pt idx="155">
                  <c:v>-6.9200000000000017E-3</c:v>
                </c:pt>
                <c:pt idx="156">
                  <c:v>-2.9100000000000001E-2</c:v>
                </c:pt>
                <c:pt idx="157">
                  <c:v>-3.9920000000000011E-2</c:v>
                </c:pt>
                <c:pt idx="158">
                  <c:v>-1.5099999999999997E-2</c:v>
                </c:pt>
                <c:pt idx="159">
                  <c:v>1.0800000000000054E-3</c:v>
                </c:pt>
                <c:pt idx="160">
                  <c:v>-6.1000000000000117E-3</c:v>
                </c:pt>
                <c:pt idx="161">
                  <c:v>-1.6920000000000001E-2</c:v>
                </c:pt>
                <c:pt idx="162">
                  <c:v>-2.2100000000000009E-2</c:v>
                </c:pt>
                <c:pt idx="163">
                  <c:v>-3.991999999999999E-2</c:v>
                </c:pt>
                <c:pt idx="164">
                  <c:v>-1.6099999999999993E-2</c:v>
                </c:pt>
                <c:pt idx="165">
                  <c:v>-9.1999999999998745E-4</c:v>
                </c:pt>
                <c:pt idx="166">
                  <c:v>1.3900000000000006E-2</c:v>
                </c:pt>
                <c:pt idx="167">
                  <c:v>1.0799999999999877E-3</c:v>
                </c:pt>
                <c:pt idx="168">
                  <c:v>-1.0099999999999998E-2</c:v>
                </c:pt>
                <c:pt idx="169">
                  <c:v>-1.2919999999999997E-2</c:v>
                </c:pt>
                <c:pt idx="170">
                  <c:v>-1.0099999999999998E-2</c:v>
                </c:pt>
                <c:pt idx="171">
                  <c:v>1.4079999999999995E-2</c:v>
                </c:pt>
                <c:pt idx="172">
                  <c:v>-3.0999999999999873E-3</c:v>
                </c:pt>
                <c:pt idx="173">
                  <c:v>-3.9199999999999947E-3</c:v>
                </c:pt>
                <c:pt idx="174">
                  <c:v>-1.3100000000000006E-2</c:v>
                </c:pt>
                <c:pt idx="175">
                  <c:v>-1.6920000000000001E-2</c:v>
                </c:pt>
                <c:pt idx="176">
                  <c:v>5.899999999999999E-3</c:v>
                </c:pt>
                <c:pt idx="177">
                  <c:v>8.0799999999999986E-3</c:v>
                </c:pt>
                <c:pt idx="178">
                  <c:v>-8.1000000000000048E-3</c:v>
                </c:pt>
                <c:pt idx="179">
                  <c:v>-1.9200000000000018E-3</c:v>
                </c:pt>
                <c:pt idx="180">
                  <c:v>-4.1000000000000012E-3</c:v>
                </c:pt>
                <c:pt idx="181">
                  <c:v>2.7080000000000003E-2</c:v>
                </c:pt>
                <c:pt idx="182">
                  <c:v>-1.2099999999999991E-2</c:v>
                </c:pt>
                <c:pt idx="183">
                  <c:v>-3.8919999999999996E-2</c:v>
                </c:pt>
                <c:pt idx="184">
                  <c:v>-3.7099999999999994E-2</c:v>
                </c:pt>
                <c:pt idx="185">
                  <c:v>-2.5920000000000006E-2</c:v>
                </c:pt>
                <c:pt idx="186">
                  <c:v>-2.7099999999999992E-2</c:v>
                </c:pt>
                <c:pt idx="187">
                  <c:v>-6.9200000000000017E-3</c:v>
                </c:pt>
                <c:pt idx="188">
                  <c:v>-2.41E-2</c:v>
                </c:pt>
                <c:pt idx="189">
                  <c:v>-1.8919999999999996E-2</c:v>
                </c:pt>
                <c:pt idx="190">
                  <c:v>-1.9100000000000002E-2</c:v>
                </c:pt>
                <c:pt idx="191">
                  <c:v>7.0799999999999839E-3</c:v>
                </c:pt>
                <c:pt idx="192">
                  <c:v>-3.0999999999999873E-3</c:v>
                </c:pt>
                <c:pt idx="193">
                  <c:v>-2.5919999999999988E-2</c:v>
                </c:pt>
                <c:pt idx="194">
                  <c:v>-2.1100000000000011E-2</c:v>
                </c:pt>
                <c:pt idx="195">
                  <c:v>6.0800000000000055E-3</c:v>
                </c:pt>
                <c:pt idx="196">
                  <c:v>-1.100000000000012E-3</c:v>
                </c:pt>
                <c:pt idx="197">
                  <c:v>-1.2919999999999997E-2</c:v>
                </c:pt>
                <c:pt idx="198">
                  <c:v>-2.2099999999999991E-2</c:v>
                </c:pt>
                <c:pt idx="199">
                  <c:v>-9.2000000000000523E-4</c:v>
                </c:pt>
                <c:pt idx="200">
                  <c:v>-4.1100000000000012E-2</c:v>
                </c:pt>
                <c:pt idx="201">
                  <c:v>-1.8920000000000013E-2</c:v>
                </c:pt>
                <c:pt idx="202">
                  <c:v>-1.2099999999999991E-2</c:v>
                </c:pt>
                <c:pt idx="203">
                  <c:v>-2.0920000000000005E-2</c:v>
                </c:pt>
                <c:pt idx="204">
                  <c:v>-1.1099999999999994E-2</c:v>
                </c:pt>
                <c:pt idx="205">
                  <c:v>-7.9199999999999982E-3</c:v>
                </c:pt>
                <c:pt idx="206">
                  <c:v>-2.7100000000000009E-2</c:v>
                </c:pt>
                <c:pt idx="207">
                  <c:v>-2.9199999999999981E-3</c:v>
                </c:pt>
                <c:pt idx="208">
                  <c:v>-1.100000000000012E-3</c:v>
                </c:pt>
                <c:pt idx="209">
                  <c:v>1.5080000000000008E-2</c:v>
                </c:pt>
                <c:pt idx="210">
                  <c:v>2.289999999999999E-2</c:v>
                </c:pt>
                <c:pt idx="211">
                  <c:v>-1.7919999999999998E-2</c:v>
                </c:pt>
                <c:pt idx="212">
                  <c:v>-1.8100000000000005E-2</c:v>
                </c:pt>
                <c:pt idx="213">
                  <c:v>-1.8919999999999996E-2</c:v>
                </c:pt>
                <c:pt idx="214">
                  <c:v>-1.1099999999999994E-2</c:v>
                </c:pt>
                <c:pt idx="215">
                  <c:v>5.0799999999999908E-3</c:v>
                </c:pt>
                <c:pt idx="216">
                  <c:v>-2.2100000000000009E-2</c:v>
                </c:pt>
                <c:pt idx="217">
                  <c:v>-3.991999999999999E-2</c:v>
                </c:pt>
                <c:pt idx="218">
                  <c:v>-2.0099999999999996E-2</c:v>
                </c:pt>
                <c:pt idx="219">
                  <c:v>1.5080000000000008E-2</c:v>
                </c:pt>
                <c:pt idx="220">
                  <c:v>-6.1000000000000117E-3</c:v>
                </c:pt>
                <c:pt idx="221">
                  <c:v>-1.2919999999999997E-2</c:v>
                </c:pt>
                <c:pt idx="222">
                  <c:v>-2.41E-2</c:v>
                </c:pt>
                <c:pt idx="223">
                  <c:v>-3.9199999999999947E-3</c:v>
                </c:pt>
                <c:pt idx="224">
                  <c:v>-2.5099999999999997E-2</c:v>
                </c:pt>
                <c:pt idx="225">
                  <c:v>7.0800000000000021E-3</c:v>
                </c:pt>
                <c:pt idx="226">
                  <c:v>-1.0000000000001563E-4</c:v>
                </c:pt>
                <c:pt idx="227">
                  <c:v>-1.1920000000000002E-2</c:v>
                </c:pt>
                <c:pt idx="228">
                  <c:v>-3.1000000000000229E-3</c:v>
                </c:pt>
                <c:pt idx="229">
                  <c:v>1.0799999999999877E-3</c:v>
                </c:pt>
                <c:pt idx="230">
                  <c:v>-1.8099999999999988E-2</c:v>
                </c:pt>
                <c:pt idx="231">
                  <c:v>1.0800000000000054E-3</c:v>
                </c:pt>
                <c:pt idx="232">
                  <c:v>-2.1099999999999994E-2</c:v>
                </c:pt>
                <c:pt idx="233">
                  <c:v>-3.9199999999999947E-3</c:v>
                </c:pt>
                <c:pt idx="234">
                  <c:v>-4.0099999999999983E-2</c:v>
                </c:pt>
                <c:pt idx="235">
                  <c:v>-3.8919999999999996E-2</c:v>
                </c:pt>
                <c:pt idx="236">
                  <c:v>-2.2099999999999991E-2</c:v>
                </c:pt>
                <c:pt idx="237">
                  <c:v>-9.9199999999999913E-3</c:v>
                </c:pt>
                <c:pt idx="238">
                  <c:v>7.9000000000000268E-3</c:v>
                </c:pt>
                <c:pt idx="239">
                  <c:v>6.0800000000000055E-3</c:v>
                </c:pt>
                <c:pt idx="240">
                  <c:v>1.9900000000000001E-2</c:v>
                </c:pt>
                <c:pt idx="241">
                  <c:v>-1.6920000000000001E-2</c:v>
                </c:pt>
                <c:pt idx="242">
                  <c:v>-8.0999999999999874E-3</c:v>
                </c:pt>
                <c:pt idx="243">
                  <c:v>-1.2920000000000017E-2</c:v>
                </c:pt>
                <c:pt idx="244">
                  <c:v>-2.41E-2</c:v>
                </c:pt>
                <c:pt idx="245">
                  <c:v>-1.2920000000000017E-2</c:v>
                </c:pt>
                <c:pt idx="246">
                  <c:v>-4.1099999999999977E-2</c:v>
                </c:pt>
                <c:pt idx="247">
                  <c:v>-4.4920000000000009E-2</c:v>
                </c:pt>
                <c:pt idx="248">
                  <c:v>-3.4099999999999984E-2</c:v>
                </c:pt>
                <c:pt idx="249">
                  <c:v>-3.5919999999999987E-2</c:v>
                </c:pt>
                <c:pt idx="250">
                  <c:v>-4.3100000000000006E-2</c:v>
                </c:pt>
                <c:pt idx="251">
                  <c:v>-6.9200000000000017E-3</c:v>
                </c:pt>
                <c:pt idx="252">
                  <c:v>-2.9100000000000001E-2</c:v>
                </c:pt>
                <c:pt idx="253">
                  <c:v>-4.1919999999999999E-2</c:v>
                </c:pt>
                <c:pt idx="254">
                  <c:v>-4.7099999999999989E-2</c:v>
                </c:pt>
                <c:pt idx="255">
                  <c:v>-4.9919999999999992E-2</c:v>
                </c:pt>
                <c:pt idx="256">
                  <c:v>-2.7100000000000009E-2</c:v>
                </c:pt>
                <c:pt idx="257">
                  <c:v>-2.7920000000000014E-2</c:v>
                </c:pt>
                <c:pt idx="258">
                  <c:v>2.8999999999999916E-3</c:v>
                </c:pt>
                <c:pt idx="259">
                  <c:v>-1.7920000000000016E-2</c:v>
                </c:pt>
                <c:pt idx="260">
                  <c:v>-2.509999999999998E-2</c:v>
                </c:pt>
                <c:pt idx="261">
                  <c:v>-2.9920000000000009E-2</c:v>
                </c:pt>
                <c:pt idx="262">
                  <c:v>-5.9099999999999986E-2</c:v>
                </c:pt>
                <c:pt idx="263">
                  <c:v>-4.0919999999999984E-2</c:v>
                </c:pt>
                <c:pt idx="264">
                  <c:v>-2.509999999999998E-2</c:v>
                </c:pt>
                <c:pt idx="265">
                  <c:v>-3.4920000000000007E-2</c:v>
                </c:pt>
                <c:pt idx="266">
                  <c:v>-4.41E-2</c:v>
                </c:pt>
                <c:pt idx="267">
                  <c:v>-2.7919999999999997E-2</c:v>
                </c:pt>
                <c:pt idx="268">
                  <c:v>-8.0999999999999874E-3</c:v>
                </c:pt>
                <c:pt idx="269">
                  <c:v>-1.6919999999999984E-2</c:v>
                </c:pt>
                <c:pt idx="270">
                  <c:v>2.1900000000000013E-2</c:v>
                </c:pt>
                <c:pt idx="271">
                  <c:v>3.0799999999999981E-3</c:v>
                </c:pt>
                <c:pt idx="272">
                  <c:v>-2.9100000000000001E-2</c:v>
                </c:pt>
                <c:pt idx="273">
                  <c:v>-4.5919999999999989E-2</c:v>
                </c:pt>
                <c:pt idx="274">
                  <c:v>-5.6099999999999997E-2</c:v>
                </c:pt>
                <c:pt idx="275">
                  <c:v>-5.6919999999999998E-2</c:v>
                </c:pt>
                <c:pt idx="276">
                  <c:v>-4.41E-2</c:v>
                </c:pt>
                <c:pt idx="277">
                  <c:v>-7.4919999999999973E-2</c:v>
                </c:pt>
                <c:pt idx="278">
                  <c:v>-7.9099999999999962E-2</c:v>
                </c:pt>
                <c:pt idx="279">
                  <c:v>-5.6919999999999998E-2</c:v>
                </c:pt>
                <c:pt idx="280">
                  <c:v>-4.710000000000001E-2</c:v>
                </c:pt>
                <c:pt idx="281">
                  <c:v>-6.992000000000001E-2</c:v>
                </c:pt>
                <c:pt idx="282">
                  <c:v>-6.2100000000000009E-2</c:v>
                </c:pt>
                <c:pt idx="283">
                  <c:v>-1.5919999999999986E-2</c:v>
                </c:pt>
                <c:pt idx="284">
                  <c:v>-5.5100000000000017E-2</c:v>
                </c:pt>
                <c:pt idx="285">
                  <c:v>-6.2919999999999976E-2</c:v>
                </c:pt>
                <c:pt idx="286">
                  <c:v>-6.8099999999999994E-2</c:v>
                </c:pt>
                <c:pt idx="287">
                  <c:v>-6.5919999999999992E-2</c:v>
                </c:pt>
                <c:pt idx="288">
                  <c:v>-2.7100000000000009E-2</c:v>
                </c:pt>
                <c:pt idx="289">
                  <c:v>-4.1919999999999999E-2</c:v>
                </c:pt>
                <c:pt idx="290">
                  <c:v>-4.2099999999999971E-2</c:v>
                </c:pt>
                <c:pt idx="291">
                  <c:v>-9.919999999999974E-3</c:v>
                </c:pt>
                <c:pt idx="292">
                  <c:v>-5.6099999999999997E-2</c:v>
                </c:pt>
                <c:pt idx="293">
                  <c:v>-3.4920000000000007E-2</c:v>
                </c:pt>
                <c:pt idx="294">
                  <c:v>-4.2099999999999971E-2</c:v>
                </c:pt>
                <c:pt idx="295">
                  <c:v>-4.8919999999999991E-2</c:v>
                </c:pt>
                <c:pt idx="296">
                  <c:v>-5.91E-2</c:v>
                </c:pt>
                <c:pt idx="297">
                  <c:v>-5.1920000000000001E-2</c:v>
                </c:pt>
                <c:pt idx="298">
                  <c:v>-2.41E-2</c:v>
                </c:pt>
                <c:pt idx="299">
                  <c:v>-8.9199999999999939E-3</c:v>
                </c:pt>
                <c:pt idx="300">
                  <c:v>-3.9100000000000003E-2</c:v>
                </c:pt>
                <c:pt idx="301">
                  <c:v>-7.7920000000000017E-2</c:v>
                </c:pt>
                <c:pt idx="302">
                  <c:v>-5.2100000000000007E-2</c:v>
                </c:pt>
                <c:pt idx="303">
                  <c:v>-5.1920000000000001E-2</c:v>
                </c:pt>
                <c:pt idx="304">
                  <c:v>-5.0099999999999978E-2</c:v>
                </c:pt>
                <c:pt idx="305">
                  <c:v>-4.3919999999999994E-2</c:v>
                </c:pt>
                <c:pt idx="306">
                  <c:v>-4.6099999999999995E-2</c:v>
                </c:pt>
                <c:pt idx="307">
                  <c:v>-8.4919999999999968E-2</c:v>
                </c:pt>
                <c:pt idx="308">
                  <c:v>-5.5099999999999982E-2</c:v>
                </c:pt>
                <c:pt idx="309">
                  <c:v>-4.0919999999999984E-2</c:v>
                </c:pt>
                <c:pt idx="310">
                  <c:v>-3.8099999999999988E-2</c:v>
                </c:pt>
                <c:pt idx="311">
                  <c:v>-4.1919999999999999E-2</c:v>
                </c:pt>
                <c:pt idx="312">
                  <c:v>-3.6099999999999993E-2</c:v>
                </c:pt>
                <c:pt idx="313">
                  <c:v>-5.0919999999999986E-2</c:v>
                </c:pt>
                <c:pt idx="314">
                  <c:v>-5.2100000000000007E-2</c:v>
                </c:pt>
                <c:pt idx="315">
                  <c:v>-6.2920000000000018E-2</c:v>
                </c:pt>
                <c:pt idx="316">
                  <c:v>-6.5099999999999977E-2</c:v>
                </c:pt>
                <c:pt idx="317">
                  <c:v>-3.4920000000000007E-2</c:v>
                </c:pt>
                <c:pt idx="318">
                  <c:v>-4.6099999999999995E-2</c:v>
                </c:pt>
                <c:pt idx="319">
                  <c:v>-5.5919999999999991E-2</c:v>
                </c:pt>
                <c:pt idx="320">
                  <c:v>-5.7100000000000012E-2</c:v>
                </c:pt>
                <c:pt idx="321">
                  <c:v>-8.291999999999998E-2</c:v>
                </c:pt>
                <c:pt idx="322">
                  <c:v>-7.9100000000000004E-2</c:v>
                </c:pt>
                <c:pt idx="323">
                  <c:v>-5.492000000000001E-2</c:v>
                </c:pt>
                <c:pt idx="324">
                  <c:v>-6.0100000000000015E-2</c:v>
                </c:pt>
                <c:pt idx="325">
                  <c:v>-4.2919999999999979E-2</c:v>
                </c:pt>
                <c:pt idx="326">
                  <c:v>-4.0099999999999983E-2</c:v>
                </c:pt>
                <c:pt idx="327">
                  <c:v>-1.5919999999999986E-2</c:v>
                </c:pt>
                <c:pt idx="328">
                  <c:v>-2.6099999999999995E-2</c:v>
                </c:pt>
                <c:pt idx="329">
                  <c:v>-1.1920000000000002E-2</c:v>
                </c:pt>
                <c:pt idx="330">
                  <c:v>-3.5099999999999978E-2</c:v>
                </c:pt>
                <c:pt idx="331">
                  <c:v>-4.0920000000000026E-2</c:v>
                </c:pt>
                <c:pt idx="332">
                  <c:v>-1.0100000000000015E-2</c:v>
                </c:pt>
                <c:pt idx="333">
                  <c:v>-2.1920000000000002E-2</c:v>
                </c:pt>
                <c:pt idx="334">
                  <c:v>-1.6099999999999993E-2</c:v>
                </c:pt>
                <c:pt idx="335">
                  <c:v>-5.5919999999999991E-2</c:v>
                </c:pt>
                <c:pt idx="336">
                  <c:v>-6.3099999999999989E-2</c:v>
                </c:pt>
                <c:pt idx="337">
                  <c:v>-4.3919999999999994E-2</c:v>
                </c:pt>
                <c:pt idx="338">
                  <c:v>-4.8100000000000025E-2</c:v>
                </c:pt>
                <c:pt idx="339">
                  <c:v>-4.8920000000000033E-2</c:v>
                </c:pt>
                <c:pt idx="340">
                  <c:v>-8.8100000000000026E-2</c:v>
                </c:pt>
                <c:pt idx="341">
                  <c:v>-0.15392000000000003</c:v>
                </c:pt>
                <c:pt idx="342">
                  <c:v>-0.20510000000000006</c:v>
                </c:pt>
                <c:pt idx="343">
                  <c:v>-0.15792</c:v>
                </c:pt>
                <c:pt idx="344">
                  <c:v>-0.11109999999999999</c:v>
                </c:pt>
                <c:pt idx="345">
                  <c:v>-0.14591999999999999</c:v>
                </c:pt>
                <c:pt idx="346">
                  <c:v>-0.1661</c:v>
                </c:pt>
                <c:pt idx="347">
                  <c:v>-0.14891999999999997</c:v>
                </c:pt>
                <c:pt idx="348">
                  <c:v>-0.21009999999999998</c:v>
                </c:pt>
                <c:pt idx="349">
                  <c:v>-0.25791999999999993</c:v>
                </c:pt>
                <c:pt idx="350">
                  <c:v>-0.22210000000000008</c:v>
                </c:pt>
                <c:pt idx="351">
                  <c:v>-0.16392000000000004</c:v>
                </c:pt>
                <c:pt idx="352">
                  <c:v>-0.18109999999999998</c:v>
                </c:pt>
                <c:pt idx="353">
                  <c:v>-0.16492000000000004</c:v>
                </c:pt>
                <c:pt idx="354">
                  <c:v>-0.20509999999999992</c:v>
                </c:pt>
                <c:pt idx="355">
                  <c:v>-0.13292000000000001</c:v>
                </c:pt>
                <c:pt idx="356">
                  <c:v>-0.14810000000000001</c:v>
                </c:pt>
                <c:pt idx="357">
                  <c:v>-0.16692000000000001</c:v>
                </c:pt>
                <c:pt idx="358">
                  <c:v>-0.17409999999999998</c:v>
                </c:pt>
                <c:pt idx="359">
                  <c:v>-0.16091999999999992</c:v>
                </c:pt>
                <c:pt idx="360">
                  <c:v>-0.13910000000000003</c:v>
                </c:pt>
                <c:pt idx="361">
                  <c:v>-0.16891999999999996</c:v>
                </c:pt>
                <c:pt idx="362">
                  <c:v>-0.15510000000000004</c:v>
                </c:pt>
                <c:pt idx="363">
                  <c:v>-0.17792000000000002</c:v>
                </c:pt>
                <c:pt idx="364">
                  <c:v>-0.15409999999999996</c:v>
                </c:pt>
                <c:pt idx="365">
                  <c:v>-0.11892000000000003</c:v>
                </c:pt>
                <c:pt idx="366">
                  <c:v>-0.14810000000000001</c:v>
                </c:pt>
                <c:pt idx="367">
                  <c:v>-0.15991999999999998</c:v>
                </c:pt>
                <c:pt idx="368">
                  <c:v>-0.10709999999999993</c:v>
                </c:pt>
                <c:pt idx="369">
                  <c:v>-8.4919999999999968E-2</c:v>
                </c:pt>
                <c:pt idx="370">
                  <c:v>-0.11209999999999994</c:v>
                </c:pt>
                <c:pt idx="371">
                  <c:v>-9.8920000000000036E-2</c:v>
                </c:pt>
                <c:pt idx="372">
                  <c:v>-8.2100000000000006E-2</c:v>
                </c:pt>
                <c:pt idx="373">
                  <c:v>-8.5919999999999982E-2</c:v>
                </c:pt>
                <c:pt idx="374">
                  <c:v>-0.1011</c:v>
                </c:pt>
                <c:pt idx="375">
                  <c:v>-5.5919999999999991E-2</c:v>
                </c:pt>
                <c:pt idx="376">
                  <c:v>-9.11E-2</c:v>
                </c:pt>
                <c:pt idx="377">
                  <c:v>-8.7920000000000012E-2</c:v>
                </c:pt>
                <c:pt idx="378">
                  <c:v>-9.11E-2</c:v>
                </c:pt>
                <c:pt idx="379">
                  <c:v>-9.992000000000005E-2</c:v>
                </c:pt>
                <c:pt idx="380">
                  <c:v>-0.10509999999999999</c:v>
                </c:pt>
                <c:pt idx="381">
                  <c:v>-9.8920000000000036E-2</c:v>
                </c:pt>
                <c:pt idx="382">
                  <c:v>-0.10409999999999997</c:v>
                </c:pt>
                <c:pt idx="383">
                  <c:v>-8.8919999999999957E-2</c:v>
                </c:pt>
                <c:pt idx="384">
                  <c:v>-0.1011</c:v>
                </c:pt>
                <c:pt idx="385">
                  <c:v>-9.6920000000000006E-2</c:v>
                </c:pt>
                <c:pt idx="386">
                  <c:v>-7.4099999999999971E-2</c:v>
                </c:pt>
                <c:pt idx="387">
                  <c:v>-8.3920000000000036E-2</c:v>
                </c:pt>
                <c:pt idx="388">
                  <c:v>-8.6099999999999996E-2</c:v>
                </c:pt>
                <c:pt idx="389">
                  <c:v>-6.0920000000000023E-2</c:v>
                </c:pt>
                <c:pt idx="390">
                  <c:v>-8.6099999999999954E-2</c:v>
                </c:pt>
                <c:pt idx="391">
                  <c:v>-0.10191999999999997</c:v>
                </c:pt>
                <c:pt idx="392">
                  <c:v>-7.4099999999999971E-2</c:v>
                </c:pt>
                <c:pt idx="393">
                  <c:v>-6.0919999999999988E-2</c:v>
                </c:pt>
                <c:pt idx="394">
                  <c:v>-2.509999999999998E-2</c:v>
                </c:pt>
                <c:pt idx="395">
                  <c:v>-5.8919999999999993E-2</c:v>
                </c:pt>
                <c:pt idx="396">
                  <c:v>-5.1099999999999993E-2</c:v>
                </c:pt>
                <c:pt idx="397">
                  <c:v>-5.4920000000000045E-2</c:v>
                </c:pt>
                <c:pt idx="398">
                  <c:v>-7.2100000000000011E-2</c:v>
                </c:pt>
                <c:pt idx="399">
                  <c:v>-4.6919999999999969E-2</c:v>
                </c:pt>
                <c:pt idx="400">
                  <c:v>-4.4099999999999966E-2</c:v>
                </c:pt>
                <c:pt idx="401">
                  <c:v>-6.0920000000000023E-2</c:v>
                </c:pt>
                <c:pt idx="402">
                  <c:v>-7.1099999999999997E-2</c:v>
                </c:pt>
                <c:pt idx="403">
                  <c:v>-7.9919999999999977E-2</c:v>
                </c:pt>
                <c:pt idx="404">
                  <c:v>-8.0099999999999977E-2</c:v>
                </c:pt>
                <c:pt idx="405">
                  <c:v>-7.4919999999999973E-2</c:v>
                </c:pt>
                <c:pt idx="406">
                  <c:v>-6.2100000000000009E-2</c:v>
                </c:pt>
                <c:pt idx="407">
                  <c:v>-4.1919999999999964E-2</c:v>
                </c:pt>
                <c:pt idx="408">
                  <c:v>-7.1099999999999997E-2</c:v>
                </c:pt>
                <c:pt idx="409">
                  <c:v>-4.6920000000000003E-2</c:v>
                </c:pt>
                <c:pt idx="410">
                  <c:v>-6.9099999999999995E-2</c:v>
                </c:pt>
                <c:pt idx="411">
                  <c:v>-7.6920000000000002E-2</c:v>
                </c:pt>
                <c:pt idx="412">
                  <c:v>-7.5100000000000014E-2</c:v>
                </c:pt>
                <c:pt idx="413">
                  <c:v>-6.0919999999999988E-2</c:v>
                </c:pt>
                <c:pt idx="414">
                  <c:v>-4.3099999999999951E-2</c:v>
                </c:pt>
                <c:pt idx="415">
                  <c:v>-6.2919999999999976E-2</c:v>
                </c:pt>
                <c:pt idx="416">
                  <c:v>-6.009999999999998E-2</c:v>
                </c:pt>
                <c:pt idx="417">
                  <c:v>-5.1920000000000001E-2</c:v>
                </c:pt>
                <c:pt idx="418">
                  <c:v>-4.3099999999999951E-2</c:v>
                </c:pt>
                <c:pt idx="419">
                  <c:v>-5.8919999999999993E-2</c:v>
                </c:pt>
                <c:pt idx="420">
                  <c:v>-5.0099999999999978E-2</c:v>
                </c:pt>
                <c:pt idx="421">
                  <c:v>-6.4919999999999978E-2</c:v>
                </c:pt>
                <c:pt idx="422">
                  <c:v>-5.6099999999999997E-2</c:v>
                </c:pt>
                <c:pt idx="423">
                  <c:v>-5.1920000000000001E-2</c:v>
                </c:pt>
                <c:pt idx="424">
                  <c:v>-3.410000000000004E-2</c:v>
                </c:pt>
                <c:pt idx="425">
                  <c:v>-3.8919999999999996E-2</c:v>
                </c:pt>
                <c:pt idx="426">
                  <c:v>-3.210000000000001E-2</c:v>
                </c:pt>
                <c:pt idx="427">
                  <c:v>-4.6920000000000003E-2</c:v>
                </c:pt>
                <c:pt idx="428">
                  <c:v>-5.8099999999999985E-2</c:v>
                </c:pt>
                <c:pt idx="429">
                  <c:v>-0.10592000000000003</c:v>
                </c:pt>
                <c:pt idx="430">
                  <c:v>-8.3100000000000021E-2</c:v>
                </c:pt>
                <c:pt idx="431">
                  <c:v>-6.7920000000000022E-2</c:v>
                </c:pt>
                <c:pt idx="432">
                  <c:v>-6.7100000000000007E-2</c:v>
                </c:pt>
                <c:pt idx="433">
                  <c:v>-6.1919999999999968E-2</c:v>
                </c:pt>
                <c:pt idx="434">
                  <c:v>-9.0099999999999986E-2</c:v>
                </c:pt>
                <c:pt idx="435">
                  <c:v>-9.5919999999999991E-2</c:v>
                </c:pt>
                <c:pt idx="436">
                  <c:v>-8.2100000000000006E-2</c:v>
                </c:pt>
                <c:pt idx="437">
                  <c:v>-5.3919999999999996E-2</c:v>
                </c:pt>
                <c:pt idx="438">
                  <c:v>-8.7100000000000011E-2</c:v>
                </c:pt>
                <c:pt idx="439">
                  <c:v>-8.0919999999999992E-2</c:v>
                </c:pt>
                <c:pt idx="440">
                  <c:v>-6.3099999999999989E-2</c:v>
                </c:pt>
                <c:pt idx="441">
                  <c:v>-5.4919999999999976E-2</c:v>
                </c:pt>
                <c:pt idx="442">
                  <c:v>-7.010000000000001E-2</c:v>
                </c:pt>
                <c:pt idx="443">
                  <c:v>-7.2920000000000013E-2</c:v>
                </c:pt>
                <c:pt idx="444">
                  <c:v>-6.6099999999999992E-2</c:v>
                </c:pt>
                <c:pt idx="445">
                  <c:v>-8.4919999999999968E-2</c:v>
                </c:pt>
                <c:pt idx="446">
                  <c:v>-5.6099999999999997E-2</c:v>
                </c:pt>
                <c:pt idx="447">
                  <c:v>-1.6920000000000036E-2</c:v>
                </c:pt>
                <c:pt idx="448">
                  <c:v>-3.7100000000000008E-2</c:v>
                </c:pt>
                <c:pt idx="449">
                  <c:v>-6.992000000000001E-2</c:v>
                </c:pt>
                <c:pt idx="450">
                  <c:v>-7.8099999999999947E-2</c:v>
                </c:pt>
                <c:pt idx="451">
                  <c:v>-7.5919999999999987E-2</c:v>
                </c:pt>
                <c:pt idx="452">
                  <c:v>-8.1099999999999992E-2</c:v>
                </c:pt>
                <c:pt idx="453">
                  <c:v>-5.8919999999999993E-2</c:v>
                </c:pt>
                <c:pt idx="454">
                  <c:v>-6.5099999999999977E-2</c:v>
                </c:pt>
                <c:pt idx="455">
                  <c:v>-5.0920000000000021E-2</c:v>
                </c:pt>
                <c:pt idx="456">
                  <c:v>-9.3099999999999988E-2</c:v>
                </c:pt>
                <c:pt idx="457">
                  <c:v>-0.11091999999999999</c:v>
                </c:pt>
                <c:pt idx="458">
                  <c:v>-5.4100000000000002E-2</c:v>
                </c:pt>
                <c:pt idx="459">
                  <c:v>-7.6920000000000002E-2</c:v>
                </c:pt>
                <c:pt idx="460">
                  <c:v>-8.3099999999999993E-2</c:v>
                </c:pt>
                <c:pt idx="461">
                  <c:v>-8.1920000000000007E-2</c:v>
                </c:pt>
                <c:pt idx="462">
                  <c:v>-7.0099999999999982E-2</c:v>
                </c:pt>
                <c:pt idx="463">
                  <c:v>-7.2920000000000013E-2</c:v>
                </c:pt>
                <c:pt idx="464">
                  <c:v>-4.8100000000000025E-2</c:v>
                </c:pt>
                <c:pt idx="465">
                  <c:v>-4.2920000000000014E-2</c:v>
                </c:pt>
                <c:pt idx="466">
                  <c:v>-7.7100000000000002E-2</c:v>
                </c:pt>
                <c:pt idx="467">
                  <c:v>-3.3919999999999992E-2</c:v>
                </c:pt>
                <c:pt idx="468">
                  <c:v>-3.0099999999999981E-2</c:v>
                </c:pt>
                <c:pt idx="469">
                  <c:v>-9.0919999999999987E-2</c:v>
                </c:pt>
                <c:pt idx="470">
                  <c:v>-8.5099999999999981E-2</c:v>
                </c:pt>
                <c:pt idx="471">
                  <c:v>-6.992000000000001E-2</c:v>
                </c:pt>
                <c:pt idx="472">
                  <c:v>-4.9099999999999963E-2</c:v>
                </c:pt>
                <c:pt idx="473">
                  <c:v>-5.8919999999999993E-2</c:v>
                </c:pt>
                <c:pt idx="474">
                  <c:v>-7.0099999999999982E-2</c:v>
                </c:pt>
                <c:pt idx="475">
                  <c:v>-7.2920000000000013E-2</c:v>
                </c:pt>
                <c:pt idx="476">
                  <c:v>-5.9099999999999965E-2</c:v>
                </c:pt>
                <c:pt idx="477">
                  <c:v>-5.9920000000000043E-2</c:v>
                </c:pt>
                <c:pt idx="478">
                  <c:v>-5.4100000000000037E-2</c:v>
                </c:pt>
                <c:pt idx="479">
                  <c:v>-7.4920000000000014E-2</c:v>
                </c:pt>
                <c:pt idx="480">
                  <c:v>-6.1099999999999995E-2</c:v>
                </c:pt>
                <c:pt idx="481">
                  <c:v>-6.4920000000000005E-2</c:v>
                </c:pt>
                <c:pt idx="482">
                  <c:v>-5.0100000000000054E-2</c:v>
                </c:pt>
                <c:pt idx="483">
                  <c:v>-2.7920000000000014E-2</c:v>
                </c:pt>
                <c:pt idx="484">
                  <c:v>-4.4099999999999966E-2</c:v>
                </c:pt>
                <c:pt idx="485">
                  <c:v>-3.8919999999999996E-2</c:v>
                </c:pt>
                <c:pt idx="486">
                  <c:v>-4.8099999999999948E-2</c:v>
                </c:pt>
                <c:pt idx="487">
                  <c:v>-5.492000000000001E-2</c:v>
                </c:pt>
                <c:pt idx="488">
                  <c:v>-3.9099999999999968E-2</c:v>
                </c:pt>
                <c:pt idx="489">
                  <c:v>-3.4920000000000041E-2</c:v>
                </c:pt>
                <c:pt idx="490">
                  <c:v>-4.3099999999999951E-2</c:v>
                </c:pt>
                <c:pt idx="491">
                  <c:v>-3.3920000000000033E-2</c:v>
                </c:pt>
                <c:pt idx="492">
                  <c:v>-2.2100000000000009E-2</c:v>
                </c:pt>
                <c:pt idx="493">
                  <c:v>-3.7920000000000016E-2</c:v>
                </c:pt>
                <c:pt idx="494">
                  <c:v>-4.8099999999999948E-2</c:v>
                </c:pt>
                <c:pt idx="495">
                  <c:v>-7.891999999999999E-2</c:v>
                </c:pt>
                <c:pt idx="496">
                  <c:v>-4.710000000000001E-2</c:v>
                </c:pt>
                <c:pt idx="497">
                  <c:v>-5.3919999999999996E-2</c:v>
                </c:pt>
                <c:pt idx="498">
                  <c:v>-2.3100000000000023E-2</c:v>
                </c:pt>
                <c:pt idx="499">
                  <c:v>-1.6920000000000001E-2</c:v>
                </c:pt>
                <c:pt idx="500">
                  <c:v>-3.1099999999999996E-2</c:v>
                </c:pt>
                <c:pt idx="501">
                  <c:v>-2.6920000000000003E-2</c:v>
                </c:pt>
                <c:pt idx="502">
                  <c:v>-5.9099999999999965E-2</c:v>
                </c:pt>
                <c:pt idx="503">
                  <c:v>-3.7920000000000016E-2</c:v>
                </c:pt>
                <c:pt idx="504">
                  <c:v>-3.5099999999999978E-2</c:v>
                </c:pt>
                <c:pt idx="505">
                  <c:v>-1.7920000000000016E-2</c:v>
                </c:pt>
                <c:pt idx="506">
                  <c:v>-3.7100000000000008E-2</c:v>
                </c:pt>
                <c:pt idx="507">
                  <c:v>-2.1920000000000002E-2</c:v>
                </c:pt>
                <c:pt idx="508">
                  <c:v>6.9000000000000485E-3</c:v>
                </c:pt>
                <c:pt idx="509">
                  <c:v>-2.9200000000000159E-3</c:v>
                </c:pt>
                <c:pt idx="510">
                  <c:v>-2.1000000000000085E-3</c:v>
                </c:pt>
                <c:pt idx="511">
                  <c:v>-6.9200000000000017E-3</c:v>
                </c:pt>
                <c:pt idx="512">
                  <c:v>-5.0999999999999804E-3</c:v>
                </c:pt>
                <c:pt idx="513">
                  <c:v>-2.092000000000006E-2</c:v>
                </c:pt>
                <c:pt idx="514">
                  <c:v>-1.6099999999999993E-2</c:v>
                </c:pt>
                <c:pt idx="515">
                  <c:v>-2.9919999999999974E-2</c:v>
                </c:pt>
                <c:pt idx="516">
                  <c:v>-1.8100000000000022E-2</c:v>
                </c:pt>
                <c:pt idx="517">
                  <c:v>-3.2920000000000019E-2</c:v>
                </c:pt>
                <c:pt idx="518">
                  <c:v>-3.5099999999999978E-2</c:v>
                </c:pt>
                <c:pt idx="519">
                  <c:v>-5.8919999999999959E-2</c:v>
                </c:pt>
                <c:pt idx="520">
                  <c:v>-2.8100000000000024E-2</c:v>
                </c:pt>
                <c:pt idx="521">
                  <c:v>-3.5919999999999987E-2</c:v>
                </c:pt>
                <c:pt idx="522">
                  <c:v>-4.1099999999999998E-2</c:v>
                </c:pt>
                <c:pt idx="523">
                  <c:v>-5.6919999999999998E-2</c:v>
                </c:pt>
                <c:pt idx="524">
                  <c:v>-4.2100000000000005E-2</c:v>
                </c:pt>
                <c:pt idx="525">
                  <c:v>-1.6920000000000001E-2</c:v>
                </c:pt>
                <c:pt idx="526">
                  <c:v>-3.5099999999999978E-2</c:v>
                </c:pt>
                <c:pt idx="527">
                  <c:v>-4.7920000000000018E-2</c:v>
                </c:pt>
                <c:pt idx="528">
                  <c:v>-3.5099999999999978E-2</c:v>
                </c:pt>
                <c:pt idx="529">
                  <c:v>-2.791999999999998E-2</c:v>
                </c:pt>
                <c:pt idx="530">
                  <c:v>-1.7099999999999938E-2</c:v>
                </c:pt>
                <c:pt idx="531">
                  <c:v>-2.8920000000000029E-2</c:v>
                </c:pt>
                <c:pt idx="532">
                  <c:v>-3.9099999999999968E-2</c:v>
                </c:pt>
                <c:pt idx="533">
                  <c:v>-4.7919999999999983E-2</c:v>
                </c:pt>
                <c:pt idx="534">
                  <c:v>-5.2100000000000007E-2</c:v>
                </c:pt>
                <c:pt idx="535">
                  <c:v>-4.0919999999999984E-2</c:v>
                </c:pt>
                <c:pt idx="536">
                  <c:v>-1.509999999999998E-2</c:v>
                </c:pt>
                <c:pt idx="537">
                  <c:v>-1.4919999999999973E-2</c:v>
                </c:pt>
                <c:pt idx="538">
                  <c:v>8.9000000000000051E-3</c:v>
                </c:pt>
                <c:pt idx="539">
                  <c:v>-3.1920000000000004E-2</c:v>
                </c:pt>
                <c:pt idx="540">
                  <c:v>-2.0099999999999979E-2</c:v>
                </c:pt>
                <c:pt idx="541">
                  <c:v>-2.2920000000000017E-2</c:v>
                </c:pt>
                <c:pt idx="542">
                  <c:v>-1.9099999999999964E-2</c:v>
                </c:pt>
                <c:pt idx="543">
                  <c:v>-1.8920000000000031E-2</c:v>
                </c:pt>
                <c:pt idx="544">
                  <c:v>-4.1099999999999998E-2</c:v>
                </c:pt>
                <c:pt idx="545">
                  <c:v>-4.1919999999999999E-2</c:v>
                </c:pt>
                <c:pt idx="546">
                  <c:v>-2.4100000000000038E-2</c:v>
                </c:pt>
                <c:pt idx="547">
                  <c:v>-3.1920000000000004E-2</c:v>
                </c:pt>
                <c:pt idx="548">
                  <c:v>-4.310000000000002E-2</c:v>
                </c:pt>
                <c:pt idx="549">
                  <c:v>-3.7919999999999981E-2</c:v>
                </c:pt>
                <c:pt idx="550">
                  <c:v>-8.8099999999999956E-2</c:v>
                </c:pt>
                <c:pt idx="551">
                  <c:v>-3.3919999999999957E-2</c:v>
                </c:pt>
                <c:pt idx="552">
                  <c:v>-5.7099999999999936E-2</c:v>
                </c:pt>
                <c:pt idx="553">
                  <c:v>-4.6920000000000003E-2</c:v>
                </c:pt>
                <c:pt idx="554">
                  <c:v>-6.3099999999999948E-2</c:v>
                </c:pt>
                <c:pt idx="555">
                  <c:v>-3.4919999999999972E-2</c:v>
                </c:pt>
                <c:pt idx="556">
                  <c:v>-3.8099999999999953E-2</c:v>
                </c:pt>
                <c:pt idx="557">
                  <c:v>-2.6920000000000003E-2</c:v>
                </c:pt>
                <c:pt idx="558">
                  <c:v>-3.6099999999999993E-2</c:v>
                </c:pt>
                <c:pt idx="559">
                  <c:v>-4.8920000000000033E-2</c:v>
                </c:pt>
                <c:pt idx="560">
                  <c:v>-3.6099999999999993E-2</c:v>
                </c:pt>
                <c:pt idx="561">
                  <c:v>-6.8919999999999954E-2</c:v>
                </c:pt>
                <c:pt idx="562">
                  <c:v>-8.0099999999999977E-2</c:v>
                </c:pt>
                <c:pt idx="563">
                  <c:v>-6.2919999999999948E-2</c:v>
                </c:pt>
                <c:pt idx="564">
                  <c:v>-4.710000000000001E-2</c:v>
                </c:pt>
                <c:pt idx="565">
                  <c:v>-5.6919999999999998E-2</c:v>
                </c:pt>
                <c:pt idx="566">
                  <c:v>-8.2099999999999937E-2</c:v>
                </c:pt>
                <c:pt idx="567">
                  <c:v>-5.392000000000003E-2</c:v>
                </c:pt>
                <c:pt idx="568">
                  <c:v>-6.6099999999999992E-2</c:v>
                </c:pt>
                <c:pt idx="569">
                  <c:v>-5.7920000000000013E-2</c:v>
                </c:pt>
                <c:pt idx="570">
                  <c:v>-5.1099999999999993E-2</c:v>
                </c:pt>
                <c:pt idx="571">
                  <c:v>-1.9920000000000045E-2</c:v>
                </c:pt>
                <c:pt idx="572">
                  <c:v>-7.1099999999999997E-2</c:v>
                </c:pt>
                <c:pt idx="573">
                  <c:v>-5.3919999999999961E-2</c:v>
                </c:pt>
                <c:pt idx="574">
                  <c:v>-6.1099999999999995E-2</c:v>
                </c:pt>
                <c:pt idx="575">
                  <c:v>-6.5919999999999992E-2</c:v>
                </c:pt>
                <c:pt idx="576">
                  <c:v>-5.810000000000002E-2</c:v>
                </c:pt>
                <c:pt idx="577">
                  <c:v>-5.2920000000000016E-2</c:v>
                </c:pt>
                <c:pt idx="578">
                  <c:v>-4.4099999999999966E-2</c:v>
                </c:pt>
                <c:pt idx="579">
                  <c:v>-3.2920000000000019E-2</c:v>
                </c:pt>
                <c:pt idx="580">
                  <c:v>-5.9100000000000034E-2</c:v>
                </c:pt>
                <c:pt idx="581">
                  <c:v>-5.3919999999999961E-2</c:v>
                </c:pt>
                <c:pt idx="582">
                  <c:v>-2.9100000000000036E-2</c:v>
                </c:pt>
                <c:pt idx="583">
                  <c:v>-4.4920000000000009E-2</c:v>
                </c:pt>
                <c:pt idx="584">
                  <c:v>-7.4100000000000041E-2</c:v>
                </c:pt>
                <c:pt idx="585">
                  <c:v>-3.3920000000000033E-2</c:v>
                </c:pt>
                <c:pt idx="586">
                  <c:v>6.9000000000000485E-3</c:v>
                </c:pt>
                <c:pt idx="587">
                  <c:v>-3.9920000000000046E-2</c:v>
                </c:pt>
                <c:pt idx="588">
                  <c:v>-6.4100000000000004E-2</c:v>
                </c:pt>
                <c:pt idx="589">
                  <c:v>-4.0919999999999984E-2</c:v>
                </c:pt>
                <c:pt idx="590">
                  <c:v>-4.1099999999999998E-2</c:v>
                </c:pt>
                <c:pt idx="591">
                  <c:v>-4.4920000000000043E-2</c:v>
                </c:pt>
                <c:pt idx="592">
                  <c:v>-2.8099999999999951E-2</c:v>
                </c:pt>
                <c:pt idx="593">
                  <c:v>-3.9919999999999976E-2</c:v>
                </c:pt>
                <c:pt idx="594">
                  <c:v>-1.1099999999999994E-2</c:v>
                </c:pt>
                <c:pt idx="595">
                  <c:v>-4.7920000000000018E-2</c:v>
                </c:pt>
                <c:pt idx="596">
                  <c:v>-5.8099999999999985E-2</c:v>
                </c:pt>
                <c:pt idx="597">
                  <c:v>-7.0920000000000025E-2</c:v>
                </c:pt>
                <c:pt idx="598">
                  <c:v>-3.0100000000000016E-2</c:v>
                </c:pt>
                <c:pt idx="599">
                  <c:v>-2.8920000000000029E-2</c:v>
                </c:pt>
                <c:pt idx="600">
                  <c:v>4.9000000000000198E-3</c:v>
                </c:pt>
                <c:pt idx="601">
                  <c:v>-1.9920000000000007E-2</c:v>
                </c:pt>
                <c:pt idx="602">
                  <c:v>-3.8099999999999953E-2</c:v>
                </c:pt>
                <c:pt idx="603">
                  <c:v>-5.392000000000003E-2</c:v>
                </c:pt>
                <c:pt idx="604">
                  <c:v>-4.1099999999999998E-2</c:v>
                </c:pt>
                <c:pt idx="605">
                  <c:v>-4.6920000000000038E-2</c:v>
                </c:pt>
                <c:pt idx="606">
                  <c:v>-5.5099999999999982E-2</c:v>
                </c:pt>
                <c:pt idx="607">
                  <c:v>-8.1919999999999965E-2</c:v>
                </c:pt>
                <c:pt idx="608">
                  <c:v>-6.7100000000000007E-2</c:v>
                </c:pt>
                <c:pt idx="609">
                  <c:v>-6.4920000000000047E-2</c:v>
                </c:pt>
                <c:pt idx="610">
                  <c:v>-3.7099999999999973E-2</c:v>
                </c:pt>
                <c:pt idx="611">
                  <c:v>-6.0920000000000023E-2</c:v>
                </c:pt>
                <c:pt idx="612">
                  <c:v>-7.6100000000000001E-2</c:v>
                </c:pt>
                <c:pt idx="613">
                  <c:v>-4.3919999999999994E-2</c:v>
                </c:pt>
                <c:pt idx="614">
                  <c:v>-7.6100000000000001E-2</c:v>
                </c:pt>
                <c:pt idx="615">
                  <c:v>-7.6920000000000002E-2</c:v>
                </c:pt>
                <c:pt idx="616">
                  <c:v>-1.4100000000000001E-2</c:v>
                </c:pt>
                <c:pt idx="617">
                  <c:v>-8.9199999999999939E-3</c:v>
                </c:pt>
                <c:pt idx="618">
                  <c:v>-1.0099999999999981E-2</c:v>
                </c:pt>
                <c:pt idx="619">
                  <c:v>-1.2920000000000017E-2</c:v>
                </c:pt>
                <c:pt idx="620">
                  <c:v>-2.6099999999999995E-2</c:v>
                </c:pt>
                <c:pt idx="621">
                  <c:v>-3.9920000000000011E-2</c:v>
                </c:pt>
                <c:pt idx="622">
                  <c:v>-4.1100000000000032E-2</c:v>
                </c:pt>
                <c:pt idx="623">
                  <c:v>-2.9920000000000009E-2</c:v>
                </c:pt>
                <c:pt idx="624">
                  <c:v>-5.3099999999999953E-2</c:v>
                </c:pt>
                <c:pt idx="625">
                  <c:v>-1.8919999999999996E-2</c:v>
                </c:pt>
                <c:pt idx="626">
                  <c:v>-4.6099999999999995E-2</c:v>
                </c:pt>
                <c:pt idx="627">
                  <c:v>-7.4920000000000014E-2</c:v>
                </c:pt>
                <c:pt idx="628">
                  <c:v>-5.7100000000000012E-2</c:v>
                </c:pt>
                <c:pt idx="629">
                  <c:v>-5.9920000000000008E-2</c:v>
                </c:pt>
                <c:pt idx="630">
                  <c:v>-5.0100000000000013E-2</c:v>
                </c:pt>
                <c:pt idx="631">
                  <c:v>-5.7919999999999978E-2</c:v>
                </c:pt>
                <c:pt idx="632">
                  <c:v>-6.1099999999999995E-2</c:v>
                </c:pt>
                <c:pt idx="633">
                  <c:v>-7.9920000000000047E-2</c:v>
                </c:pt>
                <c:pt idx="634">
                  <c:v>-4.9099999999999963E-2</c:v>
                </c:pt>
                <c:pt idx="635">
                  <c:v>-3.9920000000000011E-2</c:v>
                </c:pt>
                <c:pt idx="636">
                  <c:v>-4.8100000000000025E-2</c:v>
                </c:pt>
                <c:pt idx="637">
                  <c:v>-4.3920000000000028E-2</c:v>
                </c:pt>
                <c:pt idx="638">
                  <c:v>-4.3099999999999986E-2</c:v>
                </c:pt>
                <c:pt idx="639">
                  <c:v>-8.1919999999999965E-2</c:v>
                </c:pt>
                <c:pt idx="640">
                  <c:v>-3.8099999999999988E-2</c:v>
                </c:pt>
                <c:pt idx="641">
                  <c:v>-3.3919999999999992E-2</c:v>
                </c:pt>
                <c:pt idx="642">
                  <c:v>-5.2099999999999973E-2</c:v>
                </c:pt>
                <c:pt idx="643">
                  <c:v>-4.7920000000000018E-2</c:v>
                </c:pt>
                <c:pt idx="644">
                  <c:v>-6.9099999999999995E-2</c:v>
                </c:pt>
                <c:pt idx="645">
                  <c:v>-7.5919999999999987E-2</c:v>
                </c:pt>
                <c:pt idx="646">
                  <c:v>-5.0099999999999978E-2</c:v>
                </c:pt>
                <c:pt idx="647">
                  <c:v>-5.2919999999999981E-2</c:v>
                </c:pt>
                <c:pt idx="648">
                  <c:v>-7.010000000000001E-2</c:v>
                </c:pt>
                <c:pt idx="649">
                  <c:v>-7.3919999999999958E-2</c:v>
                </c:pt>
                <c:pt idx="650">
                  <c:v>-4.509999999999998E-2</c:v>
                </c:pt>
                <c:pt idx="651">
                  <c:v>-2.6920000000000038E-2</c:v>
                </c:pt>
                <c:pt idx="652">
                  <c:v>-5.1099999999999993E-2</c:v>
                </c:pt>
                <c:pt idx="653">
                  <c:v>-4.7920000000000018E-2</c:v>
                </c:pt>
                <c:pt idx="654">
                  <c:v>-3.9100000000000038E-2</c:v>
                </c:pt>
                <c:pt idx="655">
                  <c:v>1.2080000000000056E-2</c:v>
                </c:pt>
                <c:pt idx="656">
                  <c:v>-3.8099999999999953E-2</c:v>
                </c:pt>
                <c:pt idx="657">
                  <c:v>-2.5920000000000058E-2</c:v>
                </c:pt>
                <c:pt idx="658">
                  <c:v>-5.1099999999999993E-2</c:v>
                </c:pt>
                <c:pt idx="659">
                  <c:v>-7.7920000000000017E-2</c:v>
                </c:pt>
                <c:pt idx="660">
                  <c:v>-7.3100000000000026E-2</c:v>
                </c:pt>
                <c:pt idx="661">
                  <c:v>-8.8920000000000027E-2</c:v>
                </c:pt>
                <c:pt idx="662">
                  <c:v>-8.2099999999999937E-2</c:v>
                </c:pt>
                <c:pt idx="663">
                  <c:v>-6.3919999999999963E-2</c:v>
                </c:pt>
                <c:pt idx="664">
                  <c:v>-6.5100000000000047E-2</c:v>
                </c:pt>
                <c:pt idx="665">
                  <c:v>-7.3920000000000027E-2</c:v>
                </c:pt>
                <c:pt idx="666">
                  <c:v>-9.0099999999999986E-2</c:v>
                </c:pt>
                <c:pt idx="667">
                  <c:v>-7.9919999999999977E-2</c:v>
                </c:pt>
                <c:pt idx="668">
                  <c:v>-9.5099999999999976E-2</c:v>
                </c:pt>
                <c:pt idx="669">
                  <c:v>-9.4920000000000046E-2</c:v>
                </c:pt>
                <c:pt idx="670">
                  <c:v>-0.12609999999999993</c:v>
                </c:pt>
                <c:pt idx="671">
                  <c:v>-9.3920000000000031E-2</c:v>
                </c:pt>
                <c:pt idx="672">
                  <c:v>-0.10209999999999994</c:v>
                </c:pt>
                <c:pt idx="673">
                  <c:v>-9.1920000000000002E-2</c:v>
                </c:pt>
                <c:pt idx="674">
                  <c:v>-0.10110000000000006</c:v>
                </c:pt>
                <c:pt idx="675">
                  <c:v>-0.11692000000000008</c:v>
                </c:pt>
                <c:pt idx="676">
                  <c:v>-0.1500999999999999</c:v>
                </c:pt>
                <c:pt idx="677">
                  <c:v>-0.16292000000000001</c:v>
                </c:pt>
                <c:pt idx="678">
                  <c:v>-0.16909999999999997</c:v>
                </c:pt>
                <c:pt idx="679">
                  <c:v>-0.1999199999999999</c:v>
                </c:pt>
                <c:pt idx="680">
                  <c:v>-0.17809999999999987</c:v>
                </c:pt>
                <c:pt idx="681">
                  <c:v>-0.26291999999999971</c:v>
                </c:pt>
                <c:pt idx="682">
                  <c:v>-0.31709999999999977</c:v>
                </c:pt>
                <c:pt idx="683">
                  <c:v>-0.30391999999999997</c:v>
                </c:pt>
                <c:pt idx="684">
                  <c:v>-0.25710000000000011</c:v>
                </c:pt>
                <c:pt idx="685">
                  <c:v>-0.17391999999999996</c:v>
                </c:pt>
                <c:pt idx="686">
                  <c:v>-8.4099999999999966E-2</c:v>
                </c:pt>
                <c:pt idx="687">
                  <c:v>-8.1920000000000007E-2</c:v>
                </c:pt>
                <c:pt idx="688">
                  <c:v>-5.9099999999999965E-2</c:v>
                </c:pt>
                <c:pt idx="689">
                  <c:v>-7.3919999999999958E-2</c:v>
                </c:pt>
                <c:pt idx="690">
                  <c:v>-5.2100000000000007E-2</c:v>
                </c:pt>
                <c:pt idx="691">
                  <c:v>-7.0919999999999983E-2</c:v>
                </c:pt>
                <c:pt idx="692">
                  <c:v>-6.4099999999999963E-2</c:v>
                </c:pt>
                <c:pt idx="693">
                  <c:v>-8.6919999999999997E-2</c:v>
                </c:pt>
                <c:pt idx="694">
                  <c:v>-8.0099999999999977E-2</c:v>
                </c:pt>
                <c:pt idx="695">
                  <c:v>-8.9919999999999972E-2</c:v>
                </c:pt>
                <c:pt idx="696">
                  <c:v>-6.4099999999999963E-2</c:v>
                </c:pt>
                <c:pt idx="697">
                  <c:v>-6.1920000000000072E-2</c:v>
                </c:pt>
                <c:pt idx="698">
                  <c:v>-0.12809999999999988</c:v>
                </c:pt>
                <c:pt idx="699">
                  <c:v>-0.12992000000000004</c:v>
                </c:pt>
                <c:pt idx="700">
                  <c:v>-0.13010000000000005</c:v>
                </c:pt>
                <c:pt idx="701">
                  <c:v>-9.7920000000000021E-2</c:v>
                </c:pt>
                <c:pt idx="702">
                  <c:v>-9.11E-2</c:v>
                </c:pt>
                <c:pt idx="703">
                  <c:v>-9.8920000000000036E-2</c:v>
                </c:pt>
                <c:pt idx="704">
                  <c:v>-9.2100000000000015E-2</c:v>
                </c:pt>
                <c:pt idx="705">
                  <c:v>-0.11192000000000001</c:v>
                </c:pt>
                <c:pt idx="706">
                  <c:v>-6.4099999999999963E-2</c:v>
                </c:pt>
                <c:pt idx="707">
                  <c:v>-3.3920000000000033E-2</c:v>
                </c:pt>
                <c:pt idx="708">
                  <c:v>-5.6099999999999997E-2</c:v>
                </c:pt>
                <c:pt idx="709">
                  <c:v>-6.0919999999999988E-2</c:v>
                </c:pt>
                <c:pt idx="710">
                  <c:v>-7.5099999999999986E-2</c:v>
                </c:pt>
                <c:pt idx="711">
                  <c:v>-3.8919999999999996E-2</c:v>
                </c:pt>
                <c:pt idx="712">
                  <c:v>-4.8100000000000025E-2</c:v>
                </c:pt>
                <c:pt idx="713">
                  <c:v>-2.5919999999999988E-2</c:v>
                </c:pt>
                <c:pt idx="714">
                  <c:v>-1.7099999999999973E-2</c:v>
                </c:pt>
                <c:pt idx="715">
                  <c:v>-6.0919999999999988E-2</c:v>
                </c:pt>
                <c:pt idx="716">
                  <c:v>-6.2100000000000009E-2</c:v>
                </c:pt>
                <c:pt idx="717">
                  <c:v>-4.9920000000000006E-2</c:v>
                </c:pt>
                <c:pt idx="718">
                  <c:v>-2.6099999999999995E-2</c:v>
                </c:pt>
                <c:pt idx="719">
                  <c:v>2.9080000000000012E-2</c:v>
                </c:pt>
                <c:pt idx="720">
                  <c:v>-3.7099999999999973E-2</c:v>
                </c:pt>
                <c:pt idx="721">
                  <c:v>-5.8920000000000028E-2</c:v>
                </c:pt>
                <c:pt idx="722">
                  <c:v>-4.3099999999999986E-2</c:v>
                </c:pt>
                <c:pt idx="723">
                  <c:v>-3.1920000000000004E-2</c:v>
                </c:pt>
                <c:pt idx="724">
                  <c:v>-2.509999999999998E-2</c:v>
                </c:pt>
                <c:pt idx="725">
                  <c:v>-5.492000000000001E-2</c:v>
                </c:pt>
                <c:pt idx="726">
                  <c:v>-3.8100000000000023E-2</c:v>
                </c:pt>
                <c:pt idx="727">
                  <c:v>-1.7920000000000016E-2</c:v>
                </c:pt>
                <c:pt idx="728">
                  <c:v>-1.4099999999999967E-2</c:v>
                </c:pt>
                <c:pt idx="729">
                  <c:v>-2.9199999999999803E-3</c:v>
                </c:pt>
                <c:pt idx="730">
                  <c:v>-3.1099999999999996E-2</c:v>
                </c:pt>
                <c:pt idx="731">
                  <c:v>-4.6920000000000003E-2</c:v>
                </c:pt>
                <c:pt idx="732">
                  <c:v>-5.6099999999999997E-2</c:v>
                </c:pt>
                <c:pt idx="733">
                  <c:v>-5.2920000000000016E-2</c:v>
                </c:pt>
                <c:pt idx="734">
                  <c:v>-1.7100000000000008E-2</c:v>
                </c:pt>
                <c:pt idx="735">
                  <c:v>-1.5919999999999986E-2</c:v>
                </c:pt>
                <c:pt idx="736">
                  <c:v>-4.1099999999999998E-2</c:v>
                </c:pt>
                <c:pt idx="737">
                  <c:v>-3.2920000000000019E-2</c:v>
                </c:pt>
                <c:pt idx="738">
                  <c:v>-1.9100000000000002E-2</c:v>
                </c:pt>
                <c:pt idx="739">
                  <c:v>-1.8919999999999996E-2</c:v>
                </c:pt>
                <c:pt idx="740">
                  <c:v>-3.5100000000000013E-2</c:v>
                </c:pt>
                <c:pt idx="741">
                  <c:v>-2.2920000000000017E-2</c:v>
                </c:pt>
                <c:pt idx="742">
                  <c:v>-3.7099999999999973E-2</c:v>
                </c:pt>
                <c:pt idx="743">
                  <c:v>-2.791999999999998E-2</c:v>
                </c:pt>
                <c:pt idx="744">
                  <c:v>-1.1099999999999994E-2</c:v>
                </c:pt>
                <c:pt idx="745">
                  <c:v>-3.2919999999999977E-2</c:v>
                </c:pt>
                <c:pt idx="746">
                  <c:v>-3.0099999999999981E-2</c:v>
                </c:pt>
                <c:pt idx="747">
                  <c:v>-1.6920000000000001E-2</c:v>
                </c:pt>
                <c:pt idx="748">
                  <c:v>-3.6099999999999993E-2</c:v>
                </c:pt>
                <c:pt idx="749">
                  <c:v>-4.6920000000000003E-2</c:v>
                </c:pt>
                <c:pt idx="750">
                  <c:v>-5.2100000000000007E-2</c:v>
                </c:pt>
                <c:pt idx="751">
                  <c:v>-2.791999999999998E-2</c:v>
                </c:pt>
                <c:pt idx="752">
                  <c:v>-4.509999999999998E-2</c:v>
                </c:pt>
                <c:pt idx="753">
                  <c:v>-4.6920000000000003E-2</c:v>
                </c:pt>
                <c:pt idx="754">
                  <c:v>-4.710000000000001E-2</c:v>
                </c:pt>
                <c:pt idx="755">
                  <c:v>-1.6920000000000001E-2</c:v>
                </c:pt>
                <c:pt idx="756">
                  <c:v>-8.0999999999999874E-3</c:v>
                </c:pt>
                <c:pt idx="757">
                  <c:v>-2.0920000000000022E-2</c:v>
                </c:pt>
                <c:pt idx="758">
                  <c:v>-3.8099999999999988E-2</c:v>
                </c:pt>
                <c:pt idx="759">
                  <c:v>-6.4920000000000005E-2</c:v>
                </c:pt>
                <c:pt idx="760">
                  <c:v>-2.1099999999999994E-2</c:v>
                </c:pt>
                <c:pt idx="761">
                  <c:v>1.2079999999999985E-2</c:v>
                </c:pt>
                <c:pt idx="762">
                  <c:v>-1.1099999999999994E-2</c:v>
                </c:pt>
                <c:pt idx="763">
                  <c:v>3.7080000000000023E-2</c:v>
                </c:pt>
                <c:pt idx="764">
                  <c:v>0.29189999999999999</c:v>
                </c:pt>
                <c:pt idx="765">
                  <c:v>1.7210799999999999</c:v>
                </c:pt>
                <c:pt idx="766">
                  <c:v>4.6719000000000008</c:v>
                </c:pt>
                <c:pt idx="767">
                  <c:v>6.6640800000000002</c:v>
                </c:pt>
                <c:pt idx="768">
                  <c:v>4.3249000000000004</c:v>
                </c:pt>
                <c:pt idx="769">
                  <c:v>1.46208</c:v>
                </c:pt>
                <c:pt idx="770">
                  <c:v>0.4899</c:v>
                </c:pt>
                <c:pt idx="771">
                  <c:v>0.17408000000000001</c:v>
                </c:pt>
                <c:pt idx="772">
                  <c:v>4.6900000000000046E-2</c:v>
                </c:pt>
                <c:pt idx="773">
                  <c:v>1.1080000000000041E-2</c:v>
                </c:pt>
                <c:pt idx="774">
                  <c:v>-3.8100000000000023E-2</c:v>
                </c:pt>
                <c:pt idx="775">
                  <c:v>-3.3919999999999957E-2</c:v>
                </c:pt>
                <c:pt idx="776">
                  <c:v>-9.2100000000000015E-2</c:v>
                </c:pt>
                <c:pt idx="777">
                  <c:v>-8.9919999999999972E-2</c:v>
                </c:pt>
                <c:pt idx="778">
                  <c:v>-7.2100000000000011E-2</c:v>
                </c:pt>
                <c:pt idx="779">
                  <c:v>-0.10192</c:v>
                </c:pt>
                <c:pt idx="780">
                  <c:v>-0.12709999999999994</c:v>
                </c:pt>
                <c:pt idx="781">
                  <c:v>-0.11392000000000004</c:v>
                </c:pt>
                <c:pt idx="782">
                  <c:v>-8.710000000000008E-2</c:v>
                </c:pt>
                <c:pt idx="783">
                  <c:v>-0.13791999999999993</c:v>
                </c:pt>
                <c:pt idx="784">
                  <c:v>-0.18309999999999996</c:v>
                </c:pt>
                <c:pt idx="785">
                  <c:v>-0.17591999999999999</c:v>
                </c:pt>
                <c:pt idx="786">
                  <c:v>-0.20309999999999989</c:v>
                </c:pt>
                <c:pt idx="787">
                  <c:v>-0.20891999999999997</c:v>
                </c:pt>
                <c:pt idx="788">
                  <c:v>-0.17210000000000009</c:v>
                </c:pt>
                <c:pt idx="789">
                  <c:v>-0.17792000000000002</c:v>
                </c:pt>
                <c:pt idx="790">
                  <c:v>-0.19010000000000005</c:v>
                </c:pt>
                <c:pt idx="791">
                  <c:v>-0.15292000000000003</c:v>
                </c:pt>
                <c:pt idx="792">
                  <c:v>-0.19809999999999989</c:v>
                </c:pt>
                <c:pt idx="793">
                  <c:v>-0.15491999999999989</c:v>
                </c:pt>
                <c:pt idx="794">
                  <c:v>-0.14010000000000006</c:v>
                </c:pt>
                <c:pt idx="795">
                  <c:v>-0.18191999999999994</c:v>
                </c:pt>
                <c:pt idx="796">
                  <c:v>-0.19010000000000005</c:v>
                </c:pt>
                <c:pt idx="797">
                  <c:v>-0.22591999999999998</c:v>
                </c:pt>
                <c:pt idx="798">
                  <c:v>-0.19809999999999989</c:v>
                </c:pt>
                <c:pt idx="799">
                  <c:v>-0.14791999999999994</c:v>
                </c:pt>
                <c:pt idx="800">
                  <c:v>-0.14209999999999995</c:v>
                </c:pt>
                <c:pt idx="801">
                  <c:v>-9.3919999999999962E-2</c:v>
                </c:pt>
                <c:pt idx="802">
                  <c:v>-0.11810000000000002</c:v>
                </c:pt>
                <c:pt idx="803">
                  <c:v>-0.17391999999999996</c:v>
                </c:pt>
                <c:pt idx="804">
                  <c:v>-0.13409999999999997</c:v>
                </c:pt>
                <c:pt idx="805">
                  <c:v>-8.7919999999999943E-2</c:v>
                </c:pt>
                <c:pt idx="806">
                  <c:v>-7.6100000000000001E-2</c:v>
                </c:pt>
                <c:pt idx="807">
                  <c:v>-4.7920000000000018E-2</c:v>
                </c:pt>
                <c:pt idx="808">
                  <c:v>-2.6099999999999995E-2</c:v>
                </c:pt>
                <c:pt idx="809">
                  <c:v>-4.6919999999999969E-2</c:v>
                </c:pt>
                <c:pt idx="810">
                  <c:v>-8.3100000000000021E-2</c:v>
                </c:pt>
                <c:pt idx="811">
                  <c:v>-6.791999999999998E-2</c:v>
                </c:pt>
                <c:pt idx="812">
                  <c:v>-5.3100000000000022E-2</c:v>
                </c:pt>
                <c:pt idx="813">
                  <c:v>-3.8919999999999962E-2</c:v>
                </c:pt>
                <c:pt idx="814">
                  <c:v>-2.8100000000000024E-2</c:v>
                </c:pt>
                <c:pt idx="815">
                  <c:v>-4.1920000000000041E-2</c:v>
                </c:pt>
                <c:pt idx="816">
                  <c:v>-5.5099999999999982E-2</c:v>
                </c:pt>
                <c:pt idx="817">
                  <c:v>-2.5919999999999988E-2</c:v>
                </c:pt>
                <c:pt idx="818">
                  <c:v>-3.6099999999999993E-2</c:v>
                </c:pt>
                <c:pt idx="819">
                  <c:v>-3.2920000000000019E-2</c:v>
                </c:pt>
                <c:pt idx="820">
                  <c:v>-6.2100000000000009E-2</c:v>
                </c:pt>
                <c:pt idx="821">
                  <c:v>-4.8920000000000033E-2</c:v>
                </c:pt>
                <c:pt idx="822">
                  <c:v>-6.6099999999999992E-2</c:v>
                </c:pt>
                <c:pt idx="823">
                  <c:v>-5.1920000000000001E-2</c:v>
                </c:pt>
                <c:pt idx="824">
                  <c:v>-4.509999999999998E-2</c:v>
                </c:pt>
                <c:pt idx="825">
                  <c:v>-8.6919999999999997E-2</c:v>
                </c:pt>
                <c:pt idx="826">
                  <c:v>-7.2100000000000011E-2</c:v>
                </c:pt>
                <c:pt idx="827">
                  <c:v>-8.7920000000000012E-2</c:v>
                </c:pt>
                <c:pt idx="828">
                  <c:v>-7.7100000000000002E-2</c:v>
                </c:pt>
                <c:pt idx="829">
                  <c:v>-4.4919999999999974E-2</c:v>
                </c:pt>
                <c:pt idx="830">
                  <c:v>-4.710000000000001E-2</c:v>
                </c:pt>
                <c:pt idx="831">
                  <c:v>-6.7920000000000022E-2</c:v>
                </c:pt>
                <c:pt idx="832">
                  <c:v>-6.1099999999999995E-2</c:v>
                </c:pt>
                <c:pt idx="833">
                  <c:v>-4.7920000000000018E-2</c:v>
                </c:pt>
                <c:pt idx="834">
                  <c:v>-5.5099999999999982E-2</c:v>
                </c:pt>
                <c:pt idx="835">
                  <c:v>-5.9919999999999973E-2</c:v>
                </c:pt>
                <c:pt idx="836">
                  <c:v>-9.0099999999999986E-2</c:v>
                </c:pt>
                <c:pt idx="837">
                  <c:v>-5.7919999999999944E-2</c:v>
                </c:pt>
                <c:pt idx="838">
                  <c:v>-8.8099999999999956E-2</c:v>
                </c:pt>
                <c:pt idx="839">
                  <c:v>-6.0919999999999988E-2</c:v>
                </c:pt>
                <c:pt idx="840">
                  <c:v>-7.8099999999999947E-2</c:v>
                </c:pt>
                <c:pt idx="841">
                  <c:v>-4.5919999999999989E-2</c:v>
                </c:pt>
                <c:pt idx="842">
                  <c:v>-4.710000000000001E-2</c:v>
                </c:pt>
                <c:pt idx="843">
                  <c:v>-4.6920000000000003E-2</c:v>
                </c:pt>
                <c:pt idx="844">
                  <c:v>-7.5099999999999986E-2</c:v>
                </c:pt>
                <c:pt idx="845">
                  <c:v>-4.6920000000000003E-2</c:v>
                </c:pt>
                <c:pt idx="846">
                  <c:v>-6.4100000000000032E-2</c:v>
                </c:pt>
                <c:pt idx="847">
                  <c:v>-5.6919999999999998E-2</c:v>
                </c:pt>
                <c:pt idx="848">
                  <c:v>-7.7099999999999932E-2</c:v>
                </c:pt>
                <c:pt idx="849">
                  <c:v>-3.7920000000000016E-2</c:v>
                </c:pt>
                <c:pt idx="850">
                  <c:v>-5.6099999999999997E-2</c:v>
                </c:pt>
                <c:pt idx="851">
                  <c:v>-4.2920000000000014E-2</c:v>
                </c:pt>
                <c:pt idx="852">
                  <c:v>-9.3100000000000016E-2</c:v>
                </c:pt>
                <c:pt idx="853">
                  <c:v>-7.4920000000000042E-2</c:v>
                </c:pt>
                <c:pt idx="854">
                  <c:v>-8.3100000000000021E-2</c:v>
                </c:pt>
                <c:pt idx="855">
                  <c:v>-4.1919999999999999E-2</c:v>
                </c:pt>
                <c:pt idx="856">
                  <c:v>-8.1099999999999992E-2</c:v>
                </c:pt>
                <c:pt idx="857">
                  <c:v>-6.5919999999999992E-2</c:v>
                </c:pt>
                <c:pt idx="858">
                  <c:v>-6.7100000000000007E-2</c:v>
                </c:pt>
                <c:pt idx="859">
                  <c:v>-6.3920000000000032E-2</c:v>
                </c:pt>
                <c:pt idx="860">
                  <c:v>-7.4099999999999971E-2</c:v>
                </c:pt>
                <c:pt idx="861">
                  <c:v>-9.7920000000000021E-2</c:v>
                </c:pt>
                <c:pt idx="862">
                  <c:v>-8.6099999999999996E-2</c:v>
                </c:pt>
                <c:pt idx="863">
                  <c:v>-6.9919999999999968E-2</c:v>
                </c:pt>
                <c:pt idx="864">
                  <c:v>-7.0099999999999982E-2</c:v>
                </c:pt>
                <c:pt idx="865">
                  <c:v>-6.6920000000000007E-2</c:v>
                </c:pt>
                <c:pt idx="866">
                  <c:v>-7.1099999999999997E-2</c:v>
                </c:pt>
                <c:pt idx="867">
                  <c:v>-7.7919999999999948E-2</c:v>
                </c:pt>
                <c:pt idx="868">
                  <c:v>-4.509999999999998E-2</c:v>
                </c:pt>
                <c:pt idx="869">
                  <c:v>-5.9919999999999973E-2</c:v>
                </c:pt>
                <c:pt idx="870">
                  <c:v>-7.4099999999999971E-2</c:v>
                </c:pt>
                <c:pt idx="871">
                  <c:v>-7.1919999999999998E-2</c:v>
                </c:pt>
                <c:pt idx="872">
                  <c:v>-7.4099999999999971E-2</c:v>
                </c:pt>
                <c:pt idx="873">
                  <c:v>-8.9920000000000042E-2</c:v>
                </c:pt>
                <c:pt idx="874">
                  <c:v>-0.1011</c:v>
                </c:pt>
                <c:pt idx="875">
                  <c:v>-9.1920000000000002E-2</c:v>
                </c:pt>
                <c:pt idx="876">
                  <c:v>-0.10210000000000001</c:v>
                </c:pt>
                <c:pt idx="877">
                  <c:v>-8.5919999999999982E-2</c:v>
                </c:pt>
                <c:pt idx="878">
                  <c:v>-0.1011</c:v>
                </c:pt>
                <c:pt idx="879">
                  <c:v>-0.10991999999999998</c:v>
                </c:pt>
                <c:pt idx="880">
                  <c:v>-0.11509999999999998</c:v>
                </c:pt>
                <c:pt idx="881">
                  <c:v>-9.8920000000000036E-2</c:v>
                </c:pt>
                <c:pt idx="882">
                  <c:v>-0.1211</c:v>
                </c:pt>
                <c:pt idx="883">
                  <c:v>-8.9919999999999972E-2</c:v>
                </c:pt>
                <c:pt idx="884">
                  <c:v>-0.11310000000000002</c:v>
                </c:pt>
                <c:pt idx="885">
                  <c:v>-9.7920000000000021E-2</c:v>
                </c:pt>
                <c:pt idx="886">
                  <c:v>-0.13310000000000002</c:v>
                </c:pt>
                <c:pt idx="887">
                  <c:v>-0.12391999999999996</c:v>
                </c:pt>
                <c:pt idx="888">
                  <c:v>-0.13710000000000008</c:v>
                </c:pt>
                <c:pt idx="889">
                  <c:v>-0.11792000000000001</c:v>
                </c:pt>
                <c:pt idx="890">
                  <c:v>-0.15210000000000007</c:v>
                </c:pt>
                <c:pt idx="891">
                  <c:v>-0.16091999999999998</c:v>
                </c:pt>
                <c:pt idx="892">
                  <c:v>-0.15109999999999998</c:v>
                </c:pt>
                <c:pt idx="893">
                  <c:v>-0.13992000000000004</c:v>
                </c:pt>
                <c:pt idx="894">
                  <c:v>-0.1500999999999999</c:v>
                </c:pt>
                <c:pt idx="895">
                  <c:v>-0.20191999999999993</c:v>
                </c:pt>
                <c:pt idx="896">
                  <c:v>-0.17810000000000004</c:v>
                </c:pt>
                <c:pt idx="897">
                  <c:v>-0.18992000000000003</c:v>
                </c:pt>
                <c:pt idx="898">
                  <c:v>-0.21609999999999999</c:v>
                </c:pt>
                <c:pt idx="899">
                  <c:v>-0.21992000000000003</c:v>
                </c:pt>
                <c:pt idx="900">
                  <c:v>-0.24909999999999996</c:v>
                </c:pt>
                <c:pt idx="901">
                  <c:v>-0.21492000000000006</c:v>
                </c:pt>
                <c:pt idx="902">
                  <c:v>-0.26710000000000006</c:v>
                </c:pt>
                <c:pt idx="903">
                  <c:v>-0.27491999999999989</c:v>
                </c:pt>
                <c:pt idx="904">
                  <c:v>-0.30009999999999992</c:v>
                </c:pt>
                <c:pt idx="905">
                  <c:v>-0.30792000000000003</c:v>
                </c:pt>
                <c:pt idx="906">
                  <c:v>-0.31409999999999999</c:v>
                </c:pt>
                <c:pt idx="907">
                  <c:v>-0.33291999999999999</c:v>
                </c:pt>
                <c:pt idx="908">
                  <c:v>-0.30610000000000015</c:v>
                </c:pt>
                <c:pt idx="909">
                  <c:v>-0.34191999999999978</c:v>
                </c:pt>
                <c:pt idx="910">
                  <c:v>-0.32610000000000011</c:v>
                </c:pt>
                <c:pt idx="911">
                  <c:v>-0.37391999999999997</c:v>
                </c:pt>
                <c:pt idx="912">
                  <c:v>-0.42310000000000003</c:v>
                </c:pt>
                <c:pt idx="913">
                  <c:v>-0.43391999999999997</c:v>
                </c:pt>
                <c:pt idx="914">
                  <c:v>-0.54009999999999991</c:v>
                </c:pt>
                <c:pt idx="915">
                  <c:v>-0.5029199999999997</c:v>
                </c:pt>
                <c:pt idx="916">
                  <c:v>-0.51810000000000034</c:v>
                </c:pt>
                <c:pt idx="917">
                  <c:v>-0.47992000000000018</c:v>
                </c:pt>
                <c:pt idx="918">
                  <c:v>-0.4371000000000001</c:v>
                </c:pt>
                <c:pt idx="919">
                  <c:v>-0.44792000000000004</c:v>
                </c:pt>
                <c:pt idx="920">
                  <c:v>-0.40810000000000002</c:v>
                </c:pt>
                <c:pt idx="921">
                  <c:v>-0.44091999999999987</c:v>
                </c:pt>
                <c:pt idx="922">
                  <c:v>-0.4971000000000001</c:v>
                </c:pt>
                <c:pt idx="923">
                  <c:v>-0.57091999999999987</c:v>
                </c:pt>
                <c:pt idx="924">
                  <c:v>-0.79509999999999992</c:v>
                </c:pt>
                <c:pt idx="925">
                  <c:v>-0.87092000000000036</c:v>
                </c:pt>
                <c:pt idx="926">
                  <c:v>-0.64610000000000012</c:v>
                </c:pt>
                <c:pt idx="927">
                  <c:v>-0.35692000000000007</c:v>
                </c:pt>
                <c:pt idx="928">
                  <c:v>-0.13210000000000008</c:v>
                </c:pt>
                <c:pt idx="929">
                  <c:v>-4.9920000000000048E-2</c:v>
                </c:pt>
                <c:pt idx="930">
                  <c:v>-4.4100000000000035E-2</c:v>
                </c:pt>
                <c:pt idx="931">
                  <c:v>-1.8919999999999958E-2</c:v>
                </c:pt>
                <c:pt idx="932">
                  <c:v>-5.0999999999999804E-3</c:v>
                </c:pt>
                <c:pt idx="933">
                  <c:v>1.080000000000041E-3</c:v>
                </c:pt>
                <c:pt idx="934">
                  <c:v>-5.3099999999999953E-2</c:v>
                </c:pt>
                <c:pt idx="935">
                  <c:v>-3.9919999999999976E-2</c:v>
                </c:pt>
                <c:pt idx="936">
                  <c:v>-5.1000000000000515E-3</c:v>
                </c:pt>
                <c:pt idx="937">
                  <c:v>-3.5919999999999987E-2</c:v>
                </c:pt>
                <c:pt idx="938">
                  <c:v>-2.3100000000000023E-2</c:v>
                </c:pt>
                <c:pt idx="939">
                  <c:v>-9.9200000000000451E-3</c:v>
                </c:pt>
                <c:pt idx="940">
                  <c:v>-9.999999999998011E-5</c:v>
                </c:pt>
                <c:pt idx="941">
                  <c:v>1.3079999999999998E-2</c:v>
                </c:pt>
                <c:pt idx="942">
                  <c:v>-4.1000000000000368E-3</c:v>
                </c:pt>
                <c:pt idx="943">
                  <c:v>2.2079999999999985E-2</c:v>
                </c:pt>
                <c:pt idx="944">
                  <c:v>1.7899999999999992E-2</c:v>
                </c:pt>
                <c:pt idx="945">
                  <c:v>-3.6920000000000001E-2</c:v>
                </c:pt>
                <c:pt idx="946">
                  <c:v>-3.4099999999999964E-2</c:v>
                </c:pt>
                <c:pt idx="947">
                  <c:v>-1.8920000000000031E-2</c:v>
                </c:pt>
                <c:pt idx="948">
                  <c:v>-7.0999999999999371E-3</c:v>
                </c:pt>
                <c:pt idx="949">
                  <c:v>4.0800000000000124E-3</c:v>
                </c:pt>
                <c:pt idx="950">
                  <c:v>-1.3099999999999952E-2</c:v>
                </c:pt>
                <c:pt idx="951">
                  <c:v>2.0799999999999842E-3</c:v>
                </c:pt>
                <c:pt idx="952">
                  <c:v>9.0000000000003413E-4</c:v>
                </c:pt>
                <c:pt idx="953">
                  <c:v>-9.919999999999974E-3</c:v>
                </c:pt>
                <c:pt idx="954">
                  <c:v>-1.9099999999999964E-2</c:v>
                </c:pt>
                <c:pt idx="955">
                  <c:v>1.0080000000000026E-2</c:v>
                </c:pt>
                <c:pt idx="956">
                  <c:v>-1.0999999999999942E-3</c:v>
                </c:pt>
                <c:pt idx="957">
                  <c:v>-3.9200000000000302E-3</c:v>
                </c:pt>
                <c:pt idx="958">
                  <c:v>-4.310000000000002E-2</c:v>
                </c:pt>
                <c:pt idx="959">
                  <c:v>-1.9919999999999972E-2</c:v>
                </c:pt>
                <c:pt idx="960">
                  <c:v>9.9000000000000199E-3</c:v>
                </c:pt>
                <c:pt idx="961">
                  <c:v>4.508000000000003E-2</c:v>
                </c:pt>
                <c:pt idx="962">
                  <c:v>4.9000000000000198E-3</c:v>
                </c:pt>
                <c:pt idx="963">
                  <c:v>2.2079999999999985E-2</c:v>
                </c:pt>
                <c:pt idx="964">
                  <c:v>2.0899999999999964E-2</c:v>
                </c:pt>
                <c:pt idx="965">
                  <c:v>-7.9200000000000156E-3</c:v>
                </c:pt>
                <c:pt idx="966">
                  <c:v>-4.1000000000000368E-3</c:v>
                </c:pt>
                <c:pt idx="967">
                  <c:v>1.5080000000000027E-2</c:v>
                </c:pt>
                <c:pt idx="968">
                  <c:v>3.3900000000000007E-2</c:v>
                </c:pt>
                <c:pt idx="969">
                  <c:v>3.0080000000000027E-2</c:v>
                </c:pt>
                <c:pt idx="970">
                  <c:v>2.3900000000000005E-2</c:v>
                </c:pt>
                <c:pt idx="971">
                  <c:v>6.07999999999997E-3</c:v>
                </c:pt>
                <c:pt idx="972">
                  <c:v>4.7899999999999991E-2</c:v>
                </c:pt>
                <c:pt idx="973">
                  <c:v>2.5079999999999956E-2</c:v>
                </c:pt>
                <c:pt idx="974">
                  <c:v>-2.2100000000000009E-2</c:v>
                </c:pt>
                <c:pt idx="975">
                  <c:v>1.0080000000000026E-2</c:v>
                </c:pt>
                <c:pt idx="976">
                  <c:v>1.9900000000000018E-2</c:v>
                </c:pt>
                <c:pt idx="977">
                  <c:v>2.107999999999997E-2</c:v>
                </c:pt>
                <c:pt idx="978">
                  <c:v>-7.1000000000000082E-3</c:v>
                </c:pt>
                <c:pt idx="979">
                  <c:v>-3.9200000000000302E-3</c:v>
                </c:pt>
                <c:pt idx="980">
                  <c:v>6.8999999999999773E-3</c:v>
                </c:pt>
                <c:pt idx="981">
                  <c:v>-3.4919999999999972E-2</c:v>
                </c:pt>
                <c:pt idx="982">
                  <c:v>-2.7100000000000009E-2</c:v>
                </c:pt>
                <c:pt idx="983">
                  <c:v>-6.9200000000000017E-3</c:v>
                </c:pt>
                <c:pt idx="984">
                  <c:v>-1.0999999999999942E-3</c:v>
                </c:pt>
                <c:pt idx="985">
                  <c:v>2.4080000000000011E-2</c:v>
                </c:pt>
                <c:pt idx="986">
                  <c:v>4.4900000000000023E-2</c:v>
                </c:pt>
                <c:pt idx="987">
                  <c:v>5.1079999999999973E-2</c:v>
                </c:pt>
                <c:pt idx="988">
                  <c:v>7.8999999999999921E-3</c:v>
                </c:pt>
                <c:pt idx="989">
                  <c:v>-2.7920000000000014E-2</c:v>
                </c:pt>
                <c:pt idx="990">
                  <c:v>5.9000000000000337E-3</c:v>
                </c:pt>
                <c:pt idx="991">
                  <c:v>-4.919999999999973E-3</c:v>
                </c:pt>
                <c:pt idx="992">
                  <c:v>3.9000000000000059E-3</c:v>
                </c:pt>
                <c:pt idx="993">
                  <c:v>3.0079999999999954E-2</c:v>
                </c:pt>
                <c:pt idx="994">
                  <c:v>9.0000000000003413E-4</c:v>
                </c:pt>
                <c:pt idx="995">
                  <c:v>-1.5919999999999986E-2</c:v>
                </c:pt>
                <c:pt idx="996">
                  <c:v>4.9000000000000198E-3</c:v>
                </c:pt>
                <c:pt idx="997">
                  <c:v>-1.5919999999999986E-2</c:v>
                </c:pt>
                <c:pt idx="998">
                  <c:v>-2.0099999999999979E-2</c:v>
                </c:pt>
                <c:pt idx="999">
                  <c:v>-3.9200000000000302E-3</c:v>
                </c:pt>
                <c:pt idx="1000">
                  <c:v>2.5900000000000034E-2</c:v>
                </c:pt>
                <c:pt idx="1001">
                  <c:v>-3.8920000000000031E-2</c:v>
                </c:pt>
                <c:pt idx="1002">
                  <c:v>-1.9100000000000037E-2</c:v>
                </c:pt>
                <c:pt idx="1003">
                  <c:v>-2.1920000000000002E-2</c:v>
                </c:pt>
                <c:pt idx="1004">
                  <c:v>-3.7099999999999939E-2</c:v>
                </c:pt>
                <c:pt idx="1005">
                  <c:v>-4.7920000000000018E-2</c:v>
                </c:pt>
                <c:pt idx="1006">
                  <c:v>-5.2099999999999938E-2</c:v>
                </c:pt>
                <c:pt idx="1007">
                  <c:v>-1.5919999999999986E-2</c:v>
                </c:pt>
                <c:pt idx="1008">
                  <c:v>-8.2099999999999937E-2</c:v>
                </c:pt>
                <c:pt idx="1009">
                  <c:v>-1.9919999999999972E-2</c:v>
                </c:pt>
                <c:pt idx="1010">
                  <c:v>-7.3099999999999887E-2</c:v>
                </c:pt>
                <c:pt idx="1011">
                  <c:v>-6.3919999999999963E-2</c:v>
                </c:pt>
                <c:pt idx="1012">
                  <c:v>-5.7099999999999936E-2</c:v>
                </c:pt>
                <c:pt idx="1013">
                  <c:v>-5.5919999999999914E-2</c:v>
                </c:pt>
                <c:pt idx="1014">
                  <c:v>-3.2099999999999934E-2</c:v>
                </c:pt>
                <c:pt idx="1015">
                  <c:v>-6.2919999999999948E-2</c:v>
                </c:pt>
                <c:pt idx="1016">
                  <c:v>-3.5100000000000048E-2</c:v>
                </c:pt>
                <c:pt idx="1017">
                  <c:v>-1.8919999999999958E-2</c:v>
                </c:pt>
                <c:pt idx="1018">
                  <c:v>-6.2100000000000009E-2</c:v>
                </c:pt>
                <c:pt idx="1019">
                  <c:v>-5.3919999999999961E-2</c:v>
                </c:pt>
                <c:pt idx="1020">
                  <c:v>-8.9099999999999971E-2</c:v>
                </c:pt>
                <c:pt idx="1021">
                  <c:v>-5.4920000000000045E-2</c:v>
                </c:pt>
                <c:pt idx="1022">
                  <c:v>-6.7100000000000076E-2</c:v>
                </c:pt>
                <c:pt idx="1023">
                  <c:v>-3.2920000000000019E-2</c:v>
                </c:pt>
                <c:pt idx="1024">
                  <c:v>-2.0100000000000052E-2</c:v>
                </c:pt>
                <c:pt idx="1025">
                  <c:v>-2.891999999999996E-2</c:v>
                </c:pt>
                <c:pt idx="1026">
                  <c:v>-3.010000000000005E-2</c:v>
                </c:pt>
                <c:pt idx="1027">
                  <c:v>-6.0920000000000057E-2</c:v>
                </c:pt>
                <c:pt idx="1028">
                  <c:v>5.8999999999998923E-3</c:v>
                </c:pt>
                <c:pt idx="1029">
                  <c:v>-1.5919999999999986E-2</c:v>
                </c:pt>
                <c:pt idx="1030">
                  <c:v>-1.1099999999999994E-2</c:v>
                </c:pt>
                <c:pt idx="1031">
                  <c:v>1.1079999999999899E-2</c:v>
                </c:pt>
                <c:pt idx="1032">
                  <c:v>1.1899999999999977E-2</c:v>
                </c:pt>
                <c:pt idx="1033">
                  <c:v>-3.9199999999999591E-3</c:v>
                </c:pt>
                <c:pt idx="1034">
                  <c:v>-3.3100000000000025E-2</c:v>
                </c:pt>
                <c:pt idx="1035">
                  <c:v>-4.191999999999993E-2</c:v>
                </c:pt>
                <c:pt idx="1036">
                  <c:v>-2.3100000000000023E-2</c:v>
                </c:pt>
                <c:pt idx="1037">
                  <c:v>2.9080000000000012E-2</c:v>
                </c:pt>
                <c:pt idx="1038">
                  <c:v>2.8999999999999204E-3</c:v>
                </c:pt>
                <c:pt idx="1039">
                  <c:v>-2.9920000000000044E-2</c:v>
                </c:pt>
                <c:pt idx="1040">
                  <c:v>-9.0999999999999658E-3</c:v>
                </c:pt>
                <c:pt idx="1041">
                  <c:v>-2.9920000000000044E-2</c:v>
                </c:pt>
                <c:pt idx="1042">
                  <c:v>-5.6099999999999997E-2</c:v>
                </c:pt>
                <c:pt idx="1043">
                  <c:v>-5.192000000000007E-2</c:v>
                </c:pt>
                <c:pt idx="1044">
                  <c:v>-8.7099999999999941E-2</c:v>
                </c:pt>
                <c:pt idx="1045">
                  <c:v>-9.7920000000000021E-2</c:v>
                </c:pt>
                <c:pt idx="1046">
                  <c:v>-0.11710000000000008</c:v>
                </c:pt>
                <c:pt idx="1047">
                  <c:v>-4.0919999999999984E-2</c:v>
                </c:pt>
                <c:pt idx="1048">
                  <c:v>-3.0099999999999908E-2</c:v>
                </c:pt>
                <c:pt idx="1049">
                  <c:v>-2.0919999999999987E-2</c:v>
                </c:pt>
                <c:pt idx="1050">
                  <c:v>-4.0999999999999657E-3</c:v>
                </c:pt>
                <c:pt idx="1051">
                  <c:v>-2.1920000000000002E-2</c:v>
                </c:pt>
                <c:pt idx="1052">
                  <c:v>-7.1000000000000082E-3</c:v>
                </c:pt>
                <c:pt idx="1053">
                  <c:v>-2.5919999999999988E-2</c:v>
                </c:pt>
                <c:pt idx="1054">
                  <c:v>-3.2099999999999934E-2</c:v>
                </c:pt>
                <c:pt idx="1055">
                  <c:v>-1.3919999999999958E-2</c:v>
                </c:pt>
                <c:pt idx="1056">
                  <c:v>-7.0999999999999371E-3</c:v>
                </c:pt>
                <c:pt idx="1057">
                  <c:v>-1.5919999999999986E-2</c:v>
                </c:pt>
                <c:pt idx="1058">
                  <c:v>-5.0099999999999908E-2</c:v>
                </c:pt>
                <c:pt idx="1059">
                  <c:v>-8.5919999999999982E-2</c:v>
                </c:pt>
                <c:pt idx="1060">
                  <c:v>-5.0100000000000054E-2</c:v>
                </c:pt>
                <c:pt idx="1061">
                  <c:v>-0.11591999999999998</c:v>
                </c:pt>
                <c:pt idx="1062">
                  <c:v>-3.8100000000000023E-2</c:v>
                </c:pt>
                <c:pt idx="1063">
                  <c:v>-3.1920000000000004E-2</c:v>
                </c:pt>
                <c:pt idx="1064">
                  <c:v>1.9900000000000018E-2</c:v>
                </c:pt>
                <c:pt idx="1065">
                  <c:v>2.308E-2</c:v>
                </c:pt>
                <c:pt idx="1066">
                  <c:v>2.8900000000000006E-2</c:v>
                </c:pt>
                <c:pt idx="1067">
                  <c:v>4.8079999999999998E-2</c:v>
                </c:pt>
                <c:pt idx="1068">
                  <c:v>5.3900000000000003E-2</c:v>
                </c:pt>
                <c:pt idx="1069">
                  <c:v>5.907999999999998E-2</c:v>
                </c:pt>
                <c:pt idx="1070">
                  <c:v>4.1900000000000014E-2</c:v>
                </c:pt>
                <c:pt idx="1071">
                  <c:v>7.3079999999999992E-2</c:v>
                </c:pt>
                <c:pt idx="1072">
                  <c:v>5.3900000000000003E-2</c:v>
                </c:pt>
                <c:pt idx="1073">
                  <c:v>5.3079999999999995E-2</c:v>
                </c:pt>
                <c:pt idx="1074">
                  <c:v>4.7899999999999991E-2</c:v>
                </c:pt>
                <c:pt idx="1075">
                  <c:v>6.2080000000000017E-2</c:v>
                </c:pt>
                <c:pt idx="1076">
                  <c:v>3.9899999999999984E-2</c:v>
                </c:pt>
                <c:pt idx="1077">
                  <c:v>4.1080000000000005E-2</c:v>
                </c:pt>
                <c:pt idx="1078">
                  <c:v>2.6900000000000014E-2</c:v>
                </c:pt>
                <c:pt idx="1079">
                  <c:v>3.6080000000000008E-2</c:v>
                </c:pt>
                <c:pt idx="1080">
                  <c:v>7.5899999999999995E-2</c:v>
                </c:pt>
                <c:pt idx="1081">
                  <c:v>8.0079999999999985E-2</c:v>
                </c:pt>
                <c:pt idx="1082">
                  <c:v>6.0899999999999996E-2</c:v>
                </c:pt>
                <c:pt idx="1083">
                  <c:v>3.5080000000000028E-2</c:v>
                </c:pt>
                <c:pt idx="1084">
                  <c:v>2.1900000000000013E-2</c:v>
                </c:pt>
                <c:pt idx="1085">
                  <c:v>5.0080000000000027E-2</c:v>
                </c:pt>
                <c:pt idx="1086">
                  <c:v>4.7899999999999991E-2</c:v>
                </c:pt>
                <c:pt idx="1087">
                  <c:v>4.6079999999999968E-2</c:v>
                </c:pt>
                <c:pt idx="1088">
                  <c:v>4.1900000000000014E-2</c:v>
                </c:pt>
                <c:pt idx="1089">
                  <c:v>4.9079999999999978E-2</c:v>
                </c:pt>
                <c:pt idx="1090">
                  <c:v>7.489999999999998E-2</c:v>
                </c:pt>
                <c:pt idx="1091">
                  <c:v>6.5079999999999985E-2</c:v>
                </c:pt>
                <c:pt idx="1092">
                  <c:v>4.4900000000000023E-2</c:v>
                </c:pt>
                <c:pt idx="1093">
                  <c:v>5.808E-2</c:v>
                </c:pt>
                <c:pt idx="1094">
                  <c:v>8.2899999999999988E-2</c:v>
                </c:pt>
                <c:pt idx="1095">
                  <c:v>6.2080000000000017E-2</c:v>
                </c:pt>
                <c:pt idx="1096">
                  <c:v>6.9900000000000018E-2</c:v>
                </c:pt>
                <c:pt idx="1097">
                  <c:v>7.007999999999999E-2</c:v>
                </c:pt>
                <c:pt idx="1098">
                  <c:v>6.9900000000000018E-2</c:v>
                </c:pt>
                <c:pt idx="1099">
                  <c:v>6.1080000000000002E-2</c:v>
                </c:pt>
                <c:pt idx="1100">
                  <c:v>8.3900000000000002E-2</c:v>
                </c:pt>
                <c:pt idx="1101">
                  <c:v>7.4080000000000007E-2</c:v>
                </c:pt>
                <c:pt idx="1102">
                  <c:v>8.2899999999999988E-2</c:v>
                </c:pt>
                <c:pt idx="1103">
                  <c:v>7.4080000000000007E-2</c:v>
                </c:pt>
                <c:pt idx="1104">
                  <c:v>7.1900000000000019E-2</c:v>
                </c:pt>
                <c:pt idx="1105">
                  <c:v>8.0080000000000026E-2</c:v>
                </c:pt>
                <c:pt idx="1106">
                  <c:v>0.10189999999999998</c:v>
                </c:pt>
                <c:pt idx="1107">
                  <c:v>9.4080000000000011E-2</c:v>
                </c:pt>
                <c:pt idx="1108">
                  <c:v>0.10190000000000005</c:v>
                </c:pt>
                <c:pt idx="1109">
                  <c:v>0.10408000000000001</c:v>
                </c:pt>
                <c:pt idx="1110">
                  <c:v>9.6900000000000014E-2</c:v>
                </c:pt>
                <c:pt idx="1111">
                  <c:v>0.13507999999999995</c:v>
                </c:pt>
                <c:pt idx="1112">
                  <c:v>0.13089999999999999</c:v>
                </c:pt>
                <c:pt idx="1113">
                  <c:v>0.13408</c:v>
                </c:pt>
                <c:pt idx="1114">
                  <c:v>0.12590000000000004</c:v>
                </c:pt>
                <c:pt idx="1115">
                  <c:v>0.12308000000000004</c:v>
                </c:pt>
                <c:pt idx="1116">
                  <c:v>8.0900000000000027E-2</c:v>
                </c:pt>
                <c:pt idx="1117">
                  <c:v>0.12308000000000004</c:v>
                </c:pt>
                <c:pt idx="1118">
                  <c:v>0.12490000000000002</c:v>
                </c:pt>
                <c:pt idx="1119">
                  <c:v>0.11808000000000003</c:v>
                </c:pt>
                <c:pt idx="1120">
                  <c:v>0.15489999999999998</c:v>
                </c:pt>
                <c:pt idx="1121">
                  <c:v>0.13508000000000003</c:v>
                </c:pt>
                <c:pt idx="1122">
                  <c:v>0.10790000000000002</c:v>
                </c:pt>
                <c:pt idx="1123">
                  <c:v>0.13707999999999998</c:v>
                </c:pt>
                <c:pt idx="1124">
                  <c:v>0.12889999999999996</c:v>
                </c:pt>
                <c:pt idx="1125">
                  <c:v>0.17308000000000001</c:v>
                </c:pt>
                <c:pt idx="1126">
                  <c:v>0.1429</c:v>
                </c:pt>
                <c:pt idx="1127">
                  <c:v>0.15508000000000002</c:v>
                </c:pt>
                <c:pt idx="1128">
                  <c:v>0.1739</c:v>
                </c:pt>
                <c:pt idx="1129">
                  <c:v>0.22607999999999998</c:v>
                </c:pt>
                <c:pt idx="1130">
                  <c:v>0.26090000000000002</c:v>
                </c:pt>
                <c:pt idx="1131">
                  <c:v>0.28608</c:v>
                </c:pt>
                <c:pt idx="1132">
                  <c:v>0.3619</c:v>
                </c:pt>
                <c:pt idx="1133">
                  <c:v>0.47308000000000006</c:v>
                </c:pt>
                <c:pt idx="1134">
                  <c:v>0.64990000000000014</c:v>
                </c:pt>
                <c:pt idx="1135">
                  <c:v>2.1790799999999999</c:v>
                </c:pt>
                <c:pt idx="1136">
                  <c:v>4.4369000000000005</c:v>
                </c:pt>
                <c:pt idx="1137">
                  <c:v>5.451080000000001</c:v>
                </c:pt>
                <c:pt idx="1138">
                  <c:v>5.1128999999999998</c:v>
                </c:pt>
                <c:pt idx="1139">
                  <c:v>3.7850799999999998</c:v>
                </c:pt>
                <c:pt idx="1140">
                  <c:v>2.4328999999999996</c:v>
                </c:pt>
                <c:pt idx="1141">
                  <c:v>1.5700799999999999</c:v>
                </c:pt>
                <c:pt idx="1142">
                  <c:v>1.2128999999999999</c:v>
                </c:pt>
                <c:pt idx="1143">
                  <c:v>1.0140799999999999</c:v>
                </c:pt>
                <c:pt idx="1144">
                  <c:v>0.89989999999999992</c:v>
                </c:pt>
                <c:pt idx="1145">
                  <c:v>0.88807999999999998</c:v>
                </c:pt>
                <c:pt idx="1146">
                  <c:v>0.82090000000000007</c:v>
                </c:pt>
                <c:pt idx="1147">
                  <c:v>0.75807999999999998</c:v>
                </c:pt>
                <c:pt idx="1148">
                  <c:v>0.68789999999999996</c:v>
                </c:pt>
                <c:pt idx="1149">
                  <c:v>0.70408000000000004</c:v>
                </c:pt>
                <c:pt idx="1150">
                  <c:v>0.76090000000000002</c:v>
                </c:pt>
                <c:pt idx="1151">
                  <c:v>0.86807999999999996</c:v>
                </c:pt>
                <c:pt idx="1152">
                  <c:v>0.97289999999999988</c:v>
                </c:pt>
                <c:pt idx="1153">
                  <c:v>1.0200800000000001</c:v>
                </c:pt>
                <c:pt idx="1154">
                  <c:v>0.99690000000000001</c:v>
                </c:pt>
                <c:pt idx="1155">
                  <c:v>1.02908</c:v>
                </c:pt>
                <c:pt idx="1156">
                  <c:v>1.0199</c:v>
                </c:pt>
                <c:pt idx="1157">
                  <c:v>0.94807999999999992</c:v>
                </c:pt>
                <c:pt idx="1158">
                  <c:v>0.9859</c:v>
                </c:pt>
                <c:pt idx="1159">
                  <c:v>1.06508</c:v>
                </c:pt>
                <c:pt idx="1160">
                  <c:v>1.0759000000000001</c:v>
                </c:pt>
                <c:pt idx="1161">
                  <c:v>1.12808</c:v>
                </c:pt>
                <c:pt idx="1162">
                  <c:v>1.1169</c:v>
                </c:pt>
                <c:pt idx="1163">
                  <c:v>1.0860799999999999</c:v>
                </c:pt>
                <c:pt idx="1164">
                  <c:v>1.0348999999999997</c:v>
                </c:pt>
                <c:pt idx="1165">
                  <c:v>1.0540799999999999</c:v>
                </c:pt>
                <c:pt idx="1166">
                  <c:v>1.1139000000000001</c:v>
                </c:pt>
                <c:pt idx="1167">
                  <c:v>1.1050800000000001</c:v>
                </c:pt>
                <c:pt idx="1168">
                  <c:v>1.1829000000000001</c:v>
                </c:pt>
                <c:pt idx="1169">
                  <c:v>1.3200800000000001</c:v>
                </c:pt>
                <c:pt idx="1170">
                  <c:v>1.5829</c:v>
                </c:pt>
                <c:pt idx="1171">
                  <c:v>2.0540800000000004</c:v>
                </c:pt>
                <c:pt idx="1172">
                  <c:v>2.8328999999999995</c:v>
                </c:pt>
                <c:pt idx="1173">
                  <c:v>4.13408</c:v>
                </c:pt>
                <c:pt idx="1174">
                  <c:v>5.9409000000000001</c:v>
                </c:pt>
                <c:pt idx="1175">
                  <c:v>8.6530799999999992</c:v>
                </c:pt>
                <c:pt idx="1176">
                  <c:v>12.078899999999999</c:v>
                </c:pt>
                <c:pt idx="1177">
                  <c:v>16.295100000000001</c:v>
                </c:pt>
                <c:pt idx="1178">
                  <c:v>20.364899999999999</c:v>
                </c:pt>
                <c:pt idx="1179">
                  <c:v>24.191080000000003</c:v>
                </c:pt>
                <c:pt idx="1180">
                  <c:v>26.823899999999998</c:v>
                </c:pt>
                <c:pt idx="1181">
                  <c:v>28.36308</c:v>
                </c:pt>
                <c:pt idx="1182">
                  <c:v>29.370900000000002</c:v>
                </c:pt>
                <c:pt idx="1183">
                  <c:v>31.612080000000002</c:v>
                </c:pt>
                <c:pt idx="1184">
                  <c:v>35.332900000000002</c:v>
                </c:pt>
                <c:pt idx="1185">
                  <c:v>39.498080000000002</c:v>
                </c:pt>
                <c:pt idx="1186">
                  <c:v>42.291900000000005</c:v>
                </c:pt>
                <c:pt idx="1187">
                  <c:v>42.877099999999992</c:v>
                </c:pt>
                <c:pt idx="1188">
                  <c:v>40.735900000000001</c:v>
                </c:pt>
                <c:pt idx="1189">
                  <c:v>37.195079999999997</c:v>
                </c:pt>
                <c:pt idx="1190">
                  <c:v>33.273899999999998</c:v>
                </c:pt>
                <c:pt idx="1191">
                  <c:v>29.485079999999996</c:v>
                </c:pt>
                <c:pt idx="1192">
                  <c:v>25.826900000000002</c:v>
                </c:pt>
                <c:pt idx="1193">
                  <c:v>22.892079999999996</c:v>
                </c:pt>
                <c:pt idx="1194">
                  <c:v>19.8689</c:v>
                </c:pt>
                <c:pt idx="1195">
                  <c:v>16.85708</c:v>
                </c:pt>
                <c:pt idx="1196">
                  <c:v>14.357899999999999</c:v>
                </c:pt>
                <c:pt idx="1197">
                  <c:v>12.16808</c:v>
                </c:pt>
                <c:pt idx="1198">
                  <c:v>9.8118999999999996</c:v>
                </c:pt>
                <c:pt idx="1199">
                  <c:v>7.7360800000000003</c:v>
                </c:pt>
                <c:pt idx="1200">
                  <c:v>6.2638999999999996</c:v>
                </c:pt>
                <c:pt idx="1201">
                  <c:v>5.2540800000000001</c:v>
                </c:pt>
                <c:pt idx="1202">
                  <c:v>4.1309000000000005</c:v>
                </c:pt>
                <c:pt idx="1203">
                  <c:v>3.0510800000000002</c:v>
                </c:pt>
                <c:pt idx="1204">
                  <c:v>2.2319000000000004</c:v>
                </c:pt>
                <c:pt idx="1205">
                  <c:v>1.6780800000000002</c:v>
                </c:pt>
                <c:pt idx="1206">
                  <c:v>1.4308999999999998</c:v>
                </c:pt>
                <c:pt idx="1207">
                  <c:v>1.2740800000000001</c:v>
                </c:pt>
                <c:pt idx="1208">
                  <c:v>1.1769000000000001</c:v>
                </c:pt>
                <c:pt idx="1209">
                  <c:v>1.0970800000000001</c:v>
                </c:pt>
                <c:pt idx="1210">
                  <c:v>1.0358999999999998</c:v>
                </c:pt>
                <c:pt idx="1211">
                  <c:v>1.0300799999999999</c:v>
                </c:pt>
                <c:pt idx="1212">
                  <c:v>0.95289999999999997</c:v>
                </c:pt>
                <c:pt idx="1213">
                  <c:v>0.91508000000000012</c:v>
                </c:pt>
                <c:pt idx="1214">
                  <c:v>0.87090000000000001</c:v>
                </c:pt>
                <c:pt idx="1215">
                  <c:v>0.85807999999999995</c:v>
                </c:pt>
                <c:pt idx="1216">
                  <c:v>0.80489999999999995</c:v>
                </c:pt>
                <c:pt idx="1217">
                  <c:v>0.83207999999999993</c:v>
                </c:pt>
                <c:pt idx="1218">
                  <c:v>0.82489999999999997</c:v>
                </c:pt>
                <c:pt idx="1219">
                  <c:v>0.85108000000000006</c:v>
                </c:pt>
                <c:pt idx="1220">
                  <c:v>0.83790000000000009</c:v>
                </c:pt>
                <c:pt idx="1221">
                  <c:v>0.84108000000000005</c:v>
                </c:pt>
                <c:pt idx="1222">
                  <c:v>0.89989999999999992</c:v>
                </c:pt>
                <c:pt idx="1223">
                  <c:v>0.8950800000000001</c:v>
                </c:pt>
                <c:pt idx="1224">
                  <c:v>0.9739000000000001</c:v>
                </c:pt>
                <c:pt idx="1225">
                  <c:v>1.0240800000000001</c:v>
                </c:pt>
                <c:pt idx="1226">
                  <c:v>1.0489000000000002</c:v>
                </c:pt>
                <c:pt idx="1227">
                  <c:v>1.1170800000000001</c:v>
                </c:pt>
                <c:pt idx="1228">
                  <c:v>1.1369</c:v>
                </c:pt>
                <c:pt idx="1229">
                  <c:v>1.1630799999999999</c:v>
                </c:pt>
                <c:pt idx="1230">
                  <c:v>1.2088999999999999</c:v>
                </c:pt>
                <c:pt idx="1231">
                  <c:v>1.19208</c:v>
                </c:pt>
                <c:pt idx="1232">
                  <c:v>1.1658999999999999</c:v>
                </c:pt>
                <c:pt idx="1233">
                  <c:v>1.13208</c:v>
                </c:pt>
                <c:pt idx="1234">
                  <c:v>1.1129</c:v>
                </c:pt>
                <c:pt idx="1235">
                  <c:v>1.0880799999999999</c:v>
                </c:pt>
                <c:pt idx="1236">
                  <c:v>1.0779000000000001</c:v>
                </c:pt>
                <c:pt idx="1237">
                  <c:v>1.04708</c:v>
                </c:pt>
                <c:pt idx="1238">
                  <c:v>1.0299</c:v>
                </c:pt>
                <c:pt idx="1239">
                  <c:v>1.0560800000000001</c:v>
                </c:pt>
                <c:pt idx="1240">
                  <c:v>1.1178999999999999</c:v>
                </c:pt>
                <c:pt idx="1241">
                  <c:v>1.1810799999999999</c:v>
                </c:pt>
                <c:pt idx="1242">
                  <c:v>1.1508999999999998</c:v>
                </c:pt>
                <c:pt idx="1243">
                  <c:v>1.18808</c:v>
                </c:pt>
                <c:pt idx="1244">
                  <c:v>1.1918999999999997</c:v>
                </c:pt>
                <c:pt idx="1245">
                  <c:v>1.2320799999999998</c:v>
                </c:pt>
                <c:pt idx="1246">
                  <c:v>1.2089000000000001</c:v>
                </c:pt>
                <c:pt idx="1247">
                  <c:v>1.2060799999999998</c:v>
                </c:pt>
                <c:pt idx="1248">
                  <c:v>1.2218999999999998</c:v>
                </c:pt>
                <c:pt idx="1249">
                  <c:v>1.1670799999999999</c:v>
                </c:pt>
                <c:pt idx="1250">
                  <c:v>1.1588999999999998</c:v>
                </c:pt>
                <c:pt idx="1251">
                  <c:v>1.1050800000000001</c:v>
                </c:pt>
                <c:pt idx="1252">
                  <c:v>1.0989</c:v>
                </c:pt>
                <c:pt idx="1253">
                  <c:v>1.0640799999999999</c:v>
                </c:pt>
                <c:pt idx="1254">
                  <c:v>1.0159</c:v>
                </c:pt>
                <c:pt idx="1255">
                  <c:v>0.98008000000000006</c:v>
                </c:pt>
                <c:pt idx="1256">
                  <c:v>0.93289999999999995</c:v>
                </c:pt>
                <c:pt idx="1257">
                  <c:v>0.88708000000000009</c:v>
                </c:pt>
                <c:pt idx="1258">
                  <c:v>0.8589</c:v>
                </c:pt>
                <c:pt idx="1259">
                  <c:v>0.85208000000000017</c:v>
                </c:pt>
                <c:pt idx="1260">
                  <c:v>0.76690000000000003</c:v>
                </c:pt>
                <c:pt idx="1261">
                  <c:v>0.7740800000000001</c:v>
                </c:pt>
                <c:pt idx="1262">
                  <c:v>0.75990000000000013</c:v>
                </c:pt>
                <c:pt idx="1263">
                  <c:v>0.76507999999999998</c:v>
                </c:pt>
                <c:pt idx="1264">
                  <c:v>0.80890000000000017</c:v>
                </c:pt>
                <c:pt idx="1265">
                  <c:v>0.79108000000000001</c:v>
                </c:pt>
                <c:pt idx="1266">
                  <c:v>0.79090000000000005</c:v>
                </c:pt>
                <c:pt idx="1267">
                  <c:v>0.77607999999999999</c:v>
                </c:pt>
                <c:pt idx="1268">
                  <c:v>0.77989999999999993</c:v>
                </c:pt>
                <c:pt idx="1269">
                  <c:v>0.83108000000000004</c:v>
                </c:pt>
                <c:pt idx="1270">
                  <c:v>0.80389999999999984</c:v>
                </c:pt>
                <c:pt idx="1271">
                  <c:v>0.83108000000000004</c:v>
                </c:pt>
                <c:pt idx="1272">
                  <c:v>0.82490000000000008</c:v>
                </c:pt>
                <c:pt idx="1273">
                  <c:v>0.88907999999999998</c:v>
                </c:pt>
                <c:pt idx="1274">
                  <c:v>0.8698999999999999</c:v>
                </c:pt>
                <c:pt idx="1275">
                  <c:v>0.98508000000000007</c:v>
                </c:pt>
                <c:pt idx="1276">
                  <c:v>0.9859</c:v>
                </c:pt>
                <c:pt idx="1277">
                  <c:v>0.96908000000000016</c:v>
                </c:pt>
                <c:pt idx="1278">
                  <c:v>1.0109000000000001</c:v>
                </c:pt>
                <c:pt idx="1279">
                  <c:v>1.1000800000000002</c:v>
                </c:pt>
                <c:pt idx="1280">
                  <c:v>1.1989000000000001</c:v>
                </c:pt>
                <c:pt idx="1281">
                  <c:v>1.2230800000000002</c:v>
                </c:pt>
                <c:pt idx="1282">
                  <c:v>1.3329</c:v>
                </c:pt>
                <c:pt idx="1283">
                  <c:v>1.40808</c:v>
                </c:pt>
                <c:pt idx="1284">
                  <c:v>1.5038999999999998</c:v>
                </c:pt>
                <c:pt idx="1285">
                  <c:v>1.65008</c:v>
                </c:pt>
                <c:pt idx="1286">
                  <c:v>1.7209000000000001</c:v>
                </c:pt>
                <c:pt idx="1287">
                  <c:v>1.8750800000000001</c:v>
                </c:pt>
                <c:pt idx="1288">
                  <c:v>1.8849</c:v>
                </c:pt>
                <c:pt idx="1289">
                  <c:v>2.02908</c:v>
                </c:pt>
                <c:pt idx="1290">
                  <c:v>2.1718999999999999</c:v>
                </c:pt>
                <c:pt idx="1291">
                  <c:v>2.25908</c:v>
                </c:pt>
                <c:pt idx="1292">
                  <c:v>2.4289000000000001</c:v>
                </c:pt>
                <c:pt idx="1293">
                  <c:v>2.5600799999999997</c:v>
                </c:pt>
                <c:pt idx="1294">
                  <c:v>2.7949000000000002</c:v>
                </c:pt>
                <c:pt idx="1295">
                  <c:v>3.0040800000000001</c:v>
                </c:pt>
                <c:pt idx="1296">
                  <c:v>3.2239</c:v>
                </c:pt>
                <c:pt idx="1297">
                  <c:v>3.5230799999999998</c:v>
                </c:pt>
                <c:pt idx="1298">
                  <c:v>3.7889000000000004</c:v>
                </c:pt>
                <c:pt idx="1299">
                  <c:v>4.0530799999999996</c:v>
                </c:pt>
                <c:pt idx="1300">
                  <c:v>4.2949000000000002</c:v>
                </c:pt>
                <c:pt idx="1301">
                  <c:v>4.6300799999999995</c:v>
                </c:pt>
                <c:pt idx="1302">
                  <c:v>4.9848999999999997</c:v>
                </c:pt>
                <c:pt idx="1303">
                  <c:v>5.3560799999999995</c:v>
                </c:pt>
                <c:pt idx="1304">
                  <c:v>5.6238999999999999</c:v>
                </c:pt>
                <c:pt idx="1305">
                  <c:v>5.8880799999999995</c:v>
                </c:pt>
                <c:pt idx="1306">
                  <c:v>6.1978999999999997</c:v>
                </c:pt>
                <c:pt idx="1307">
                  <c:v>6.4060800000000002</c:v>
                </c:pt>
                <c:pt idx="1308">
                  <c:v>6.5639000000000003</c:v>
                </c:pt>
                <c:pt idx="1309">
                  <c:v>6.6680799999999998</c:v>
                </c:pt>
                <c:pt idx="1310">
                  <c:v>6.6669000000000009</c:v>
                </c:pt>
                <c:pt idx="1311">
                  <c:v>6.7060800000000009</c:v>
                </c:pt>
                <c:pt idx="1312">
                  <c:v>6.6398999999999999</c:v>
                </c:pt>
                <c:pt idx="1313">
                  <c:v>6.5510799999999998</c:v>
                </c:pt>
                <c:pt idx="1314">
                  <c:v>6.2919000000000009</c:v>
                </c:pt>
                <c:pt idx="1315">
                  <c:v>6.0790800000000003</c:v>
                </c:pt>
                <c:pt idx="1316">
                  <c:v>5.8038999999999996</c:v>
                </c:pt>
                <c:pt idx="1317">
                  <c:v>5.4820800000000007</c:v>
                </c:pt>
                <c:pt idx="1318">
                  <c:v>5.1179000000000006</c:v>
                </c:pt>
                <c:pt idx="1319">
                  <c:v>4.8190800000000005</c:v>
                </c:pt>
                <c:pt idx="1320">
                  <c:v>4.4078999999999997</c:v>
                </c:pt>
                <c:pt idx="1321">
                  <c:v>4.1470799999999999</c:v>
                </c:pt>
                <c:pt idx="1322">
                  <c:v>3.9128999999999996</c:v>
                </c:pt>
                <c:pt idx="1323">
                  <c:v>3.7240800000000003</c:v>
                </c:pt>
                <c:pt idx="1324">
                  <c:v>3.6389</c:v>
                </c:pt>
                <c:pt idx="1325">
                  <c:v>3.5790800000000003</c:v>
                </c:pt>
                <c:pt idx="1326">
                  <c:v>3.6798999999999999</c:v>
                </c:pt>
                <c:pt idx="1327">
                  <c:v>3.8000799999999999</c:v>
                </c:pt>
                <c:pt idx="1328">
                  <c:v>3.9098999999999999</c:v>
                </c:pt>
                <c:pt idx="1329">
                  <c:v>4.1760799999999998</c:v>
                </c:pt>
                <c:pt idx="1330">
                  <c:v>4.4289000000000005</c:v>
                </c:pt>
                <c:pt idx="1331">
                  <c:v>4.8090799999999998</c:v>
                </c:pt>
                <c:pt idx="1332">
                  <c:v>5.1448999999999998</c:v>
                </c:pt>
                <c:pt idx="1333">
                  <c:v>5.5940799999999999</c:v>
                </c:pt>
                <c:pt idx="1334">
                  <c:v>6.0548999999999991</c:v>
                </c:pt>
                <c:pt idx="1335">
                  <c:v>6.5480799999999997</c:v>
                </c:pt>
                <c:pt idx="1336">
                  <c:v>7.0528999999999993</c:v>
                </c:pt>
                <c:pt idx="1337">
                  <c:v>7.6560800000000002</c:v>
                </c:pt>
                <c:pt idx="1338">
                  <c:v>8.2248999999999981</c:v>
                </c:pt>
                <c:pt idx="1339">
                  <c:v>8.9070999999999998</c:v>
                </c:pt>
                <c:pt idx="1340">
                  <c:v>9.5929000000000002</c:v>
                </c:pt>
                <c:pt idx="1341">
                  <c:v>10.394079999999999</c:v>
                </c:pt>
                <c:pt idx="1342">
                  <c:v>11.071899999999998</c:v>
                </c:pt>
                <c:pt idx="1343">
                  <c:v>11.84308</c:v>
                </c:pt>
                <c:pt idx="1344">
                  <c:v>12.6089</c:v>
                </c:pt>
                <c:pt idx="1345">
                  <c:v>13.30308</c:v>
                </c:pt>
                <c:pt idx="1346">
                  <c:v>14.071900000000001</c:v>
                </c:pt>
                <c:pt idx="1347">
                  <c:v>14.59308</c:v>
                </c:pt>
                <c:pt idx="1348">
                  <c:v>15.101900000000001</c:v>
                </c:pt>
                <c:pt idx="1349">
                  <c:v>15.3301</c:v>
                </c:pt>
                <c:pt idx="1350">
                  <c:v>15.6479</c:v>
                </c:pt>
                <c:pt idx="1351">
                  <c:v>15.72508</c:v>
                </c:pt>
                <c:pt idx="1352">
                  <c:v>15.728900000000001</c:v>
                </c:pt>
                <c:pt idx="1353">
                  <c:v>15.646100000000001</c:v>
                </c:pt>
                <c:pt idx="1354">
                  <c:v>15.5999</c:v>
                </c:pt>
                <c:pt idx="1355">
                  <c:v>15.63308</c:v>
                </c:pt>
                <c:pt idx="1356">
                  <c:v>15.7729</c:v>
                </c:pt>
                <c:pt idx="1357">
                  <c:v>16.1221</c:v>
                </c:pt>
                <c:pt idx="1358">
                  <c:v>16.582900000000002</c:v>
                </c:pt>
                <c:pt idx="1359">
                  <c:v>17.161079999999998</c:v>
                </c:pt>
                <c:pt idx="1360">
                  <c:v>17.657899999999998</c:v>
                </c:pt>
                <c:pt idx="1361">
                  <c:v>18.397080000000003</c:v>
                </c:pt>
                <c:pt idx="1362">
                  <c:v>19.1479</c:v>
                </c:pt>
                <c:pt idx="1363">
                  <c:v>19.768080000000001</c:v>
                </c:pt>
                <c:pt idx="1364">
                  <c:v>20.539899999999999</c:v>
                </c:pt>
                <c:pt idx="1365">
                  <c:v>21.192080000000001</c:v>
                </c:pt>
                <c:pt idx="1366">
                  <c:v>21.933899999999998</c:v>
                </c:pt>
                <c:pt idx="1367">
                  <c:v>22.555079999999997</c:v>
                </c:pt>
                <c:pt idx="1368">
                  <c:v>23.2669</c:v>
                </c:pt>
                <c:pt idx="1369">
                  <c:v>24.020080000000004</c:v>
                </c:pt>
                <c:pt idx="1370">
                  <c:v>24.869900000000001</c:v>
                </c:pt>
                <c:pt idx="1371">
                  <c:v>25.367080000000001</c:v>
                </c:pt>
                <c:pt idx="1372">
                  <c:v>25.8659</c:v>
                </c:pt>
                <c:pt idx="1373">
                  <c:v>26.430079999999997</c:v>
                </c:pt>
                <c:pt idx="1374">
                  <c:v>26.853899999999999</c:v>
                </c:pt>
                <c:pt idx="1375">
                  <c:v>27.211100000000002</c:v>
                </c:pt>
                <c:pt idx="1376">
                  <c:v>27.447900000000001</c:v>
                </c:pt>
                <c:pt idx="1377">
                  <c:v>27.5581</c:v>
                </c:pt>
                <c:pt idx="1378">
                  <c:v>27.6629</c:v>
                </c:pt>
                <c:pt idx="1379">
                  <c:v>27.664079999999998</c:v>
                </c:pt>
                <c:pt idx="1380">
                  <c:v>27.624900000000004</c:v>
                </c:pt>
                <c:pt idx="1381">
                  <c:v>27.42408</c:v>
                </c:pt>
                <c:pt idx="1382">
                  <c:v>26.980900000000002</c:v>
                </c:pt>
                <c:pt idx="1383">
                  <c:v>26.464079999999999</c:v>
                </c:pt>
                <c:pt idx="1384">
                  <c:v>25.715899999999998</c:v>
                </c:pt>
                <c:pt idx="1385">
                  <c:v>24.868079999999999</c:v>
                </c:pt>
                <c:pt idx="1386">
                  <c:v>24.004899999999999</c:v>
                </c:pt>
                <c:pt idx="1387">
                  <c:v>23.13308</c:v>
                </c:pt>
                <c:pt idx="1388">
                  <c:v>21.975900000000003</c:v>
                </c:pt>
                <c:pt idx="1389">
                  <c:v>20.702080000000002</c:v>
                </c:pt>
                <c:pt idx="1390">
                  <c:v>19.553899999999999</c:v>
                </c:pt>
                <c:pt idx="1391">
                  <c:v>18.038080000000001</c:v>
                </c:pt>
                <c:pt idx="1392">
                  <c:v>16.971900000000002</c:v>
                </c:pt>
                <c:pt idx="1393">
                  <c:v>15.787079999999998</c:v>
                </c:pt>
                <c:pt idx="1394">
                  <c:v>15.043899999999999</c:v>
                </c:pt>
                <c:pt idx="1395">
                  <c:v>14.334100000000001</c:v>
                </c:pt>
                <c:pt idx="1396">
                  <c:v>13.8249</c:v>
                </c:pt>
                <c:pt idx="1397">
                  <c:v>13.453099999999999</c:v>
                </c:pt>
                <c:pt idx="1398">
                  <c:v>13.458900000000002</c:v>
                </c:pt>
                <c:pt idx="1399">
                  <c:v>13.768099999999999</c:v>
                </c:pt>
                <c:pt idx="1400">
                  <c:v>14.300899999999999</c:v>
                </c:pt>
                <c:pt idx="1401">
                  <c:v>15.05608</c:v>
                </c:pt>
                <c:pt idx="1402">
                  <c:v>16.072900000000001</c:v>
                </c:pt>
                <c:pt idx="1403">
                  <c:v>17.051079999999999</c:v>
                </c:pt>
                <c:pt idx="1404">
                  <c:v>18.319900000000001</c:v>
                </c:pt>
                <c:pt idx="1405">
                  <c:v>19.815100000000001</c:v>
                </c:pt>
                <c:pt idx="1406">
                  <c:v>21.339900000000004</c:v>
                </c:pt>
                <c:pt idx="1407">
                  <c:v>22.797080000000001</c:v>
                </c:pt>
                <c:pt idx="1408">
                  <c:v>24.396900000000002</c:v>
                </c:pt>
                <c:pt idx="1409">
                  <c:v>26.050079999999998</c:v>
                </c:pt>
                <c:pt idx="1410">
                  <c:v>27.707899999999999</c:v>
                </c:pt>
                <c:pt idx="1411">
                  <c:v>29.366079999999997</c:v>
                </c:pt>
                <c:pt idx="1412">
                  <c:v>30.5779</c:v>
                </c:pt>
                <c:pt idx="1413">
                  <c:v>32.088079999999998</c:v>
                </c:pt>
                <c:pt idx="1414">
                  <c:v>33.313899999999997</c:v>
                </c:pt>
                <c:pt idx="1415">
                  <c:v>34.322099999999999</c:v>
                </c:pt>
                <c:pt idx="1416">
                  <c:v>35.079899999999995</c:v>
                </c:pt>
                <c:pt idx="1417">
                  <c:v>35.577079999999995</c:v>
                </c:pt>
                <c:pt idx="1418">
                  <c:v>35.704900000000002</c:v>
                </c:pt>
                <c:pt idx="1419">
                  <c:v>35.278080000000003</c:v>
                </c:pt>
                <c:pt idx="1420">
                  <c:v>34.4129</c:v>
                </c:pt>
                <c:pt idx="1421">
                  <c:v>33.045080000000006</c:v>
                </c:pt>
                <c:pt idx="1422">
                  <c:v>31.332900000000006</c:v>
                </c:pt>
                <c:pt idx="1423">
                  <c:v>29.204100000000004</c:v>
                </c:pt>
                <c:pt idx="1424">
                  <c:v>26.751899999999999</c:v>
                </c:pt>
                <c:pt idx="1425">
                  <c:v>24.456079999999996</c:v>
                </c:pt>
                <c:pt idx="1426">
                  <c:v>21.846900000000002</c:v>
                </c:pt>
                <c:pt idx="1427">
                  <c:v>19.2271</c:v>
                </c:pt>
                <c:pt idx="1428">
                  <c:v>16.6309</c:v>
                </c:pt>
                <c:pt idx="1429">
                  <c:v>14.23808</c:v>
                </c:pt>
                <c:pt idx="1430">
                  <c:v>12.052899999999999</c:v>
                </c:pt>
                <c:pt idx="1431">
                  <c:v>9.9901</c:v>
                </c:pt>
                <c:pt idx="1432">
                  <c:v>8.2749000000000006</c:v>
                </c:pt>
                <c:pt idx="1433">
                  <c:v>6.8060799999999997</c:v>
                </c:pt>
                <c:pt idx="1434">
                  <c:v>5.6868999999999996</c:v>
                </c:pt>
                <c:pt idx="1435">
                  <c:v>4.7930799999999998</c:v>
                </c:pt>
                <c:pt idx="1436">
                  <c:v>4.2119</c:v>
                </c:pt>
                <c:pt idx="1437">
                  <c:v>3.9750799999999997</c:v>
                </c:pt>
                <c:pt idx="1438">
                  <c:v>3.7678999999999996</c:v>
                </c:pt>
                <c:pt idx="1439">
                  <c:v>3.5700799999999999</c:v>
                </c:pt>
                <c:pt idx="1440">
                  <c:v>3.2679</c:v>
                </c:pt>
                <c:pt idx="1441">
                  <c:v>3.1790800000000004</c:v>
                </c:pt>
                <c:pt idx="1442">
                  <c:v>3.0658999999999996</c:v>
                </c:pt>
                <c:pt idx="1443">
                  <c:v>2.9910800000000002</c:v>
                </c:pt>
                <c:pt idx="1444">
                  <c:v>2.9609000000000005</c:v>
                </c:pt>
                <c:pt idx="1445">
                  <c:v>2.9660799999999998</c:v>
                </c:pt>
                <c:pt idx="1446">
                  <c:v>2.9089</c:v>
                </c:pt>
                <c:pt idx="1447">
                  <c:v>2.8260800000000001</c:v>
                </c:pt>
                <c:pt idx="1448">
                  <c:v>2.8549000000000002</c:v>
                </c:pt>
                <c:pt idx="1449">
                  <c:v>2.86008</c:v>
                </c:pt>
                <c:pt idx="1450">
                  <c:v>2.7968999999999999</c:v>
                </c:pt>
                <c:pt idx="1451">
                  <c:v>2.74308</c:v>
                </c:pt>
                <c:pt idx="1452">
                  <c:v>2.7299000000000002</c:v>
                </c:pt>
                <c:pt idx="1453">
                  <c:v>2.6370800000000001</c:v>
                </c:pt>
                <c:pt idx="1454">
                  <c:v>2.6308999999999996</c:v>
                </c:pt>
                <c:pt idx="1455">
                  <c:v>2.6390800000000003</c:v>
                </c:pt>
                <c:pt idx="1456">
                  <c:v>2.5799000000000003</c:v>
                </c:pt>
                <c:pt idx="1457">
                  <c:v>2.5270799999999998</c:v>
                </c:pt>
                <c:pt idx="1458">
                  <c:v>2.5258999999999996</c:v>
                </c:pt>
                <c:pt idx="1459">
                  <c:v>2.4520800000000005</c:v>
                </c:pt>
                <c:pt idx="1460">
                  <c:v>2.5339</c:v>
                </c:pt>
                <c:pt idx="1461">
                  <c:v>2.4220800000000002</c:v>
                </c:pt>
                <c:pt idx="1462">
                  <c:v>2.4049</c:v>
                </c:pt>
                <c:pt idx="1463">
                  <c:v>2.40008</c:v>
                </c:pt>
                <c:pt idx="1464">
                  <c:v>2.4068999999999998</c:v>
                </c:pt>
                <c:pt idx="1465">
                  <c:v>2.3580799999999997</c:v>
                </c:pt>
                <c:pt idx="1466">
                  <c:v>2.4149000000000003</c:v>
                </c:pt>
                <c:pt idx="1467">
                  <c:v>2.3620800000000002</c:v>
                </c:pt>
                <c:pt idx="1468">
                  <c:v>2.4379</c:v>
                </c:pt>
                <c:pt idx="1469">
                  <c:v>2.41608</c:v>
                </c:pt>
                <c:pt idx="1470">
                  <c:v>2.4329000000000001</c:v>
                </c:pt>
                <c:pt idx="1471">
                  <c:v>2.4210799999999999</c:v>
                </c:pt>
                <c:pt idx="1472">
                  <c:v>2.5149000000000004</c:v>
                </c:pt>
                <c:pt idx="1473">
                  <c:v>2.5180800000000003</c:v>
                </c:pt>
                <c:pt idx="1474">
                  <c:v>2.5199000000000003</c:v>
                </c:pt>
                <c:pt idx="1475">
                  <c:v>2.5790800000000003</c:v>
                </c:pt>
                <c:pt idx="1476">
                  <c:v>2.6538999999999997</c:v>
                </c:pt>
                <c:pt idx="1477">
                  <c:v>2.7020799999999996</c:v>
                </c:pt>
                <c:pt idx="1478">
                  <c:v>2.7778999999999998</c:v>
                </c:pt>
                <c:pt idx="1479">
                  <c:v>2.7520799999999999</c:v>
                </c:pt>
                <c:pt idx="1480">
                  <c:v>2.7869000000000002</c:v>
                </c:pt>
                <c:pt idx="1481">
                  <c:v>2.8080800000000004</c:v>
                </c:pt>
                <c:pt idx="1482">
                  <c:v>2.8558999999999997</c:v>
                </c:pt>
                <c:pt idx="1483">
                  <c:v>2.8250799999999998</c:v>
                </c:pt>
                <c:pt idx="1484">
                  <c:v>2.8558999999999997</c:v>
                </c:pt>
                <c:pt idx="1485">
                  <c:v>2.8130800000000007</c:v>
                </c:pt>
                <c:pt idx="1486">
                  <c:v>2.7888999999999999</c:v>
                </c:pt>
                <c:pt idx="1487">
                  <c:v>2.7610800000000002</c:v>
                </c:pt>
                <c:pt idx="1488">
                  <c:v>2.6928999999999998</c:v>
                </c:pt>
                <c:pt idx="1489">
                  <c:v>2.6620800000000004</c:v>
                </c:pt>
                <c:pt idx="1490">
                  <c:v>2.5779000000000001</c:v>
                </c:pt>
                <c:pt idx="1491">
                  <c:v>2.52908</c:v>
                </c:pt>
                <c:pt idx="1492">
                  <c:v>2.4198999999999997</c:v>
                </c:pt>
                <c:pt idx="1493">
                  <c:v>2.31108</c:v>
                </c:pt>
                <c:pt idx="1494">
                  <c:v>2.1718999999999999</c:v>
                </c:pt>
                <c:pt idx="1495">
                  <c:v>2.0760800000000001</c:v>
                </c:pt>
                <c:pt idx="1496">
                  <c:v>1.9038999999999999</c:v>
                </c:pt>
                <c:pt idx="1497">
                  <c:v>1.8220799999999999</c:v>
                </c:pt>
                <c:pt idx="1498">
                  <c:v>1.6859</c:v>
                </c:pt>
                <c:pt idx="1499">
                  <c:v>1.5990799999999998</c:v>
                </c:pt>
                <c:pt idx="1500">
                  <c:v>1.4479</c:v>
                </c:pt>
                <c:pt idx="1501">
                  <c:v>1.3160800000000001</c:v>
                </c:pt>
                <c:pt idx="1502">
                  <c:v>1.2279</c:v>
                </c:pt>
                <c:pt idx="1503">
                  <c:v>1.0910799999999998</c:v>
                </c:pt>
                <c:pt idx="1504">
                  <c:v>1.0028999999999999</c:v>
                </c:pt>
                <c:pt idx="1505">
                  <c:v>0.92008000000000001</c:v>
                </c:pt>
                <c:pt idx="1506">
                  <c:v>0.83289999999999997</c:v>
                </c:pt>
                <c:pt idx="1507">
                  <c:v>0.7680800000000001</c:v>
                </c:pt>
                <c:pt idx="1508">
                  <c:v>0.69490000000000007</c:v>
                </c:pt>
                <c:pt idx="1509">
                  <c:v>0.63907999999999998</c:v>
                </c:pt>
                <c:pt idx="1510">
                  <c:v>0.58090000000000008</c:v>
                </c:pt>
                <c:pt idx="1511">
                  <c:v>0.51407999999999998</c:v>
                </c:pt>
                <c:pt idx="1512">
                  <c:v>0.4879</c:v>
                </c:pt>
                <c:pt idx="1513">
                  <c:v>0.46407999999999999</c:v>
                </c:pt>
                <c:pt idx="1514">
                  <c:v>0.42589999999999995</c:v>
                </c:pt>
                <c:pt idx="1515">
                  <c:v>0.44908000000000003</c:v>
                </c:pt>
                <c:pt idx="1516">
                  <c:v>0.44090000000000001</c:v>
                </c:pt>
                <c:pt idx="1517">
                  <c:v>0.40207999999999999</c:v>
                </c:pt>
                <c:pt idx="1518">
                  <c:v>0.38890000000000002</c:v>
                </c:pt>
                <c:pt idx="1519">
                  <c:v>0.38108000000000003</c:v>
                </c:pt>
                <c:pt idx="1520">
                  <c:v>0.37089999999999995</c:v>
                </c:pt>
                <c:pt idx="1521">
                  <c:v>0.39907999999999999</c:v>
                </c:pt>
                <c:pt idx="1522">
                  <c:v>0.37390000000000001</c:v>
                </c:pt>
                <c:pt idx="1523">
                  <c:v>0.35308</c:v>
                </c:pt>
                <c:pt idx="1524">
                  <c:v>0.37589999999999996</c:v>
                </c:pt>
                <c:pt idx="1525">
                  <c:v>0.34408</c:v>
                </c:pt>
                <c:pt idx="1526">
                  <c:v>0.3589</c:v>
                </c:pt>
                <c:pt idx="1527">
                  <c:v>0.37108000000000002</c:v>
                </c:pt>
                <c:pt idx="1528">
                  <c:v>0.37890000000000001</c:v>
                </c:pt>
                <c:pt idx="1529">
                  <c:v>0.35108000000000006</c:v>
                </c:pt>
                <c:pt idx="1530">
                  <c:v>0.34289999999999998</c:v>
                </c:pt>
                <c:pt idx="1531">
                  <c:v>0.34808</c:v>
                </c:pt>
                <c:pt idx="1532">
                  <c:v>0.36090000000000005</c:v>
                </c:pt>
                <c:pt idx="1533">
                  <c:v>0.35308</c:v>
                </c:pt>
                <c:pt idx="1534">
                  <c:v>0.33889999999999998</c:v>
                </c:pt>
                <c:pt idx="1535">
                  <c:v>0.35208</c:v>
                </c:pt>
                <c:pt idx="1536">
                  <c:v>0.32890000000000003</c:v>
                </c:pt>
                <c:pt idx="1537">
                  <c:v>0.29808000000000001</c:v>
                </c:pt>
                <c:pt idx="1538">
                  <c:v>0.32990000000000003</c:v>
                </c:pt>
                <c:pt idx="1539">
                  <c:v>0.30708000000000002</c:v>
                </c:pt>
                <c:pt idx="1540">
                  <c:v>0.33190000000000003</c:v>
                </c:pt>
                <c:pt idx="1541">
                  <c:v>0.33707999999999999</c:v>
                </c:pt>
                <c:pt idx="1542">
                  <c:v>0.32090000000000002</c:v>
                </c:pt>
                <c:pt idx="1543">
                  <c:v>0.35708000000000001</c:v>
                </c:pt>
                <c:pt idx="1544">
                  <c:v>0.32090000000000002</c:v>
                </c:pt>
                <c:pt idx="1545">
                  <c:v>0.34408</c:v>
                </c:pt>
                <c:pt idx="1546">
                  <c:v>0.32289999999999996</c:v>
                </c:pt>
                <c:pt idx="1547">
                  <c:v>0.30207999999999996</c:v>
                </c:pt>
                <c:pt idx="1548">
                  <c:v>0.29089999999999999</c:v>
                </c:pt>
                <c:pt idx="1549">
                  <c:v>0.28808</c:v>
                </c:pt>
                <c:pt idx="1550">
                  <c:v>0.29389999999999999</c:v>
                </c:pt>
                <c:pt idx="1551">
                  <c:v>0.29408000000000001</c:v>
                </c:pt>
                <c:pt idx="1552">
                  <c:v>0.29889999999999994</c:v>
                </c:pt>
                <c:pt idx="1553">
                  <c:v>0.28508</c:v>
                </c:pt>
                <c:pt idx="1554">
                  <c:v>0.30689999999999995</c:v>
                </c:pt>
                <c:pt idx="1555">
                  <c:v>0.32307999999999998</c:v>
                </c:pt>
                <c:pt idx="1556">
                  <c:v>0.24990000000000001</c:v>
                </c:pt>
                <c:pt idx="1557">
                  <c:v>0.26307999999999998</c:v>
                </c:pt>
                <c:pt idx="1558">
                  <c:v>0.28089999999999998</c:v>
                </c:pt>
                <c:pt idx="1559">
                  <c:v>0.26708000000000004</c:v>
                </c:pt>
                <c:pt idx="1560">
                  <c:v>0.25290000000000001</c:v>
                </c:pt>
                <c:pt idx="1561">
                  <c:v>0.23507999999999998</c:v>
                </c:pt>
                <c:pt idx="1562">
                  <c:v>0.2389</c:v>
                </c:pt>
                <c:pt idx="1563">
                  <c:v>0.22507999999999995</c:v>
                </c:pt>
                <c:pt idx="1564">
                  <c:v>0.21890000000000001</c:v>
                </c:pt>
                <c:pt idx="1565">
                  <c:v>0.21408000000000002</c:v>
                </c:pt>
                <c:pt idx="1566">
                  <c:v>0.2329</c:v>
                </c:pt>
                <c:pt idx="1567">
                  <c:v>0.19908000000000001</c:v>
                </c:pt>
                <c:pt idx="1568">
                  <c:v>0.18990000000000001</c:v>
                </c:pt>
                <c:pt idx="1569">
                  <c:v>0.17407999999999998</c:v>
                </c:pt>
                <c:pt idx="1570">
                  <c:v>0.19090000000000004</c:v>
                </c:pt>
                <c:pt idx="1571">
                  <c:v>0.19508</c:v>
                </c:pt>
                <c:pt idx="1572">
                  <c:v>0.18189999999999998</c:v>
                </c:pt>
                <c:pt idx="1573">
                  <c:v>0.16808000000000001</c:v>
                </c:pt>
                <c:pt idx="1574">
                  <c:v>0.15289999999999998</c:v>
                </c:pt>
                <c:pt idx="1575">
                  <c:v>0.16207999999999997</c:v>
                </c:pt>
                <c:pt idx="1576">
                  <c:v>0.15589999999999998</c:v>
                </c:pt>
                <c:pt idx="1577">
                  <c:v>0.13308</c:v>
                </c:pt>
                <c:pt idx="1578">
                  <c:v>0.11990000000000001</c:v>
                </c:pt>
                <c:pt idx="1579">
                  <c:v>0.12307999999999999</c:v>
                </c:pt>
                <c:pt idx="1580">
                  <c:v>0.13189999999999999</c:v>
                </c:pt>
                <c:pt idx="1581">
                  <c:v>0.13508000000000001</c:v>
                </c:pt>
                <c:pt idx="1582">
                  <c:v>0.12490000000000002</c:v>
                </c:pt>
                <c:pt idx="1583">
                  <c:v>0.11008000000000001</c:v>
                </c:pt>
                <c:pt idx="1584">
                  <c:v>9.69E-2</c:v>
                </c:pt>
                <c:pt idx="1585">
                  <c:v>9.9080000000000015E-2</c:v>
                </c:pt>
                <c:pt idx="1586">
                  <c:v>9.4899999999999998E-2</c:v>
                </c:pt>
                <c:pt idx="1587">
                  <c:v>0.10708000000000002</c:v>
                </c:pt>
                <c:pt idx="1588">
                  <c:v>8.8900000000000007E-2</c:v>
                </c:pt>
                <c:pt idx="1589">
                  <c:v>7.9080000000000011E-2</c:v>
                </c:pt>
                <c:pt idx="1590">
                  <c:v>4.99E-2</c:v>
                </c:pt>
                <c:pt idx="1591">
                  <c:v>9.0079999999999993E-2</c:v>
                </c:pt>
                <c:pt idx="1592">
                  <c:v>0.11589999999999998</c:v>
                </c:pt>
                <c:pt idx="1593">
                  <c:v>9.9080000000000001E-2</c:v>
                </c:pt>
                <c:pt idx="1594">
                  <c:v>8.4900000000000017E-2</c:v>
                </c:pt>
                <c:pt idx="1595">
                  <c:v>8.0079999999999985E-2</c:v>
                </c:pt>
                <c:pt idx="1596">
                  <c:v>7.4900000000000008E-2</c:v>
                </c:pt>
                <c:pt idx="1597">
                  <c:v>6.8080000000000002E-2</c:v>
                </c:pt>
                <c:pt idx="1598">
                  <c:v>8.0899999999999986E-2</c:v>
                </c:pt>
                <c:pt idx="1599">
                  <c:v>4.2079999999999999E-2</c:v>
                </c:pt>
                <c:pt idx="1600">
                  <c:v>3.49E-2</c:v>
                </c:pt>
                <c:pt idx="1601">
                  <c:v>4.7080000000000004E-2</c:v>
                </c:pt>
                <c:pt idx="1602">
                  <c:v>7.7900000000000011E-2</c:v>
                </c:pt>
                <c:pt idx="1603">
                  <c:v>7.5079999999999994E-2</c:v>
                </c:pt>
                <c:pt idx="1604">
                  <c:v>7.9899999999999999E-2</c:v>
                </c:pt>
                <c:pt idx="1605">
                  <c:v>8.3080000000000001E-2</c:v>
                </c:pt>
                <c:pt idx="1606">
                  <c:v>6.3900000000000012E-2</c:v>
                </c:pt>
                <c:pt idx="1607">
                  <c:v>8.2080000000000014E-2</c:v>
                </c:pt>
                <c:pt idx="1608">
                  <c:v>7.5899999999999995E-2</c:v>
                </c:pt>
                <c:pt idx="1609">
                  <c:v>3.3079999999999998E-2</c:v>
                </c:pt>
                <c:pt idx="1610">
                  <c:v>5.089999999999998E-2</c:v>
                </c:pt>
                <c:pt idx="1611">
                  <c:v>6.608E-2</c:v>
                </c:pt>
                <c:pt idx="1612">
                  <c:v>5.5899999999999977E-2</c:v>
                </c:pt>
                <c:pt idx="1613">
                  <c:v>5.9079999999999994E-2</c:v>
                </c:pt>
                <c:pt idx="1614">
                  <c:v>7.5899999999999981E-2</c:v>
                </c:pt>
                <c:pt idx="1615">
                  <c:v>4.9079999999999992E-2</c:v>
                </c:pt>
                <c:pt idx="1616">
                  <c:v>4.4900000000000002E-2</c:v>
                </c:pt>
                <c:pt idx="1617">
                  <c:v>6.0080000000000008E-2</c:v>
                </c:pt>
                <c:pt idx="1618">
                  <c:v>4.0899999999999999E-2</c:v>
                </c:pt>
                <c:pt idx="1619">
                  <c:v>9.4080000000000011E-2</c:v>
                </c:pt>
                <c:pt idx="1620">
                  <c:v>3.6899999999999995E-2</c:v>
                </c:pt>
                <c:pt idx="1621">
                  <c:v>5.5080000000000011E-2</c:v>
                </c:pt>
                <c:pt idx="1622">
                  <c:v>3.49E-2</c:v>
                </c:pt>
                <c:pt idx="1623">
                  <c:v>4.6079999999999989E-2</c:v>
                </c:pt>
                <c:pt idx="1624">
                  <c:v>1.4899999999999984E-2</c:v>
                </c:pt>
                <c:pt idx="1625">
                  <c:v>3.008000000000001E-2</c:v>
                </c:pt>
                <c:pt idx="1626">
                  <c:v>3.0899999999999997E-2</c:v>
                </c:pt>
                <c:pt idx="1627">
                  <c:v>3.7080000000000002E-2</c:v>
                </c:pt>
                <c:pt idx="1628">
                  <c:v>4.2899999999999994E-2</c:v>
                </c:pt>
                <c:pt idx="1629">
                  <c:v>6.6079999999999986E-2</c:v>
                </c:pt>
                <c:pt idx="1630">
                  <c:v>8.2900000000000015E-2</c:v>
                </c:pt>
                <c:pt idx="1631">
                  <c:v>7.2080000000000005E-2</c:v>
                </c:pt>
                <c:pt idx="1632">
                  <c:v>4.99E-2</c:v>
                </c:pt>
                <c:pt idx="1633">
                  <c:v>7.1080000000000004E-2</c:v>
                </c:pt>
                <c:pt idx="1634">
                  <c:v>6.8900000000000003E-2</c:v>
                </c:pt>
                <c:pt idx="1635">
                  <c:v>5.6080000000000005E-2</c:v>
                </c:pt>
                <c:pt idx="1636">
                  <c:v>6.3899999999999985E-2</c:v>
                </c:pt>
                <c:pt idx="1637">
                  <c:v>7.2079999999999977E-2</c:v>
                </c:pt>
                <c:pt idx="1638">
                  <c:v>4.7900000000000012E-2</c:v>
                </c:pt>
                <c:pt idx="1639">
                  <c:v>5.6080000000000005E-2</c:v>
                </c:pt>
                <c:pt idx="1640">
                  <c:v>5.8900000000000008E-2</c:v>
                </c:pt>
                <c:pt idx="1641">
                  <c:v>6.608E-2</c:v>
                </c:pt>
                <c:pt idx="1642">
                  <c:v>7.5899999999999995E-2</c:v>
                </c:pt>
                <c:pt idx="1643">
                  <c:v>5.9080000000000014E-2</c:v>
                </c:pt>
                <c:pt idx="1644">
                  <c:v>7.3899999999999993E-2</c:v>
                </c:pt>
                <c:pt idx="1645">
                  <c:v>7.3079999999999992E-2</c:v>
                </c:pt>
                <c:pt idx="1646">
                  <c:v>5.9900000000000002E-2</c:v>
                </c:pt>
                <c:pt idx="1647">
                  <c:v>4.6079999999999989E-2</c:v>
                </c:pt>
                <c:pt idx="1648">
                  <c:v>6.1899999999999997E-2</c:v>
                </c:pt>
                <c:pt idx="1649">
                  <c:v>2.7080000000000003E-2</c:v>
                </c:pt>
                <c:pt idx="1650">
                  <c:v>4.3899999999999988E-2</c:v>
                </c:pt>
                <c:pt idx="1651">
                  <c:v>5.408000000000001E-2</c:v>
                </c:pt>
                <c:pt idx="1652">
                  <c:v>3.790000000000001E-2</c:v>
                </c:pt>
                <c:pt idx="1653">
                  <c:v>6.3079999999999997E-2</c:v>
                </c:pt>
                <c:pt idx="1654">
                  <c:v>7.3900000000000021E-2</c:v>
                </c:pt>
                <c:pt idx="1655">
                  <c:v>6.3079999999999997E-2</c:v>
                </c:pt>
                <c:pt idx="1656">
                  <c:v>9.0900000000000022E-2</c:v>
                </c:pt>
                <c:pt idx="1657">
                  <c:v>8.2079999999999986E-2</c:v>
                </c:pt>
                <c:pt idx="1658">
                  <c:v>8.1900000000000001E-2</c:v>
                </c:pt>
                <c:pt idx="1659">
                  <c:v>4.308E-2</c:v>
                </c:pt>
                <c:pt idx="1660">
                  <c:v>3.2900000000000013E-2</c:v>
                </c:pt>
                <c:pt idx="1661">
                  <c:v>2.6080000000000006E-2</c:v>
                </c:pt>
                <c:pt idx="1662">
                  <c:v>2.6900000000000014E-2</c:v>
                </c:pt>
                <c:pt idx="1663">
                  <c:v>1.5080000000000008E-2</c:v>
                </c:pt>
                <c:pt idx="1664">
                  <c:v>2.7900000000000008E-2</c:v>
                </c:pt>
                <c:pt idx="1665">
                  <c:v>5.6080000000000005E-2</c:v>
                </c:pt>
                <c:pt idx="1666">
                  <c:v>6.2899999999999998E-2</c:v>
                </c:pt>
                <c:pt idx="1667">
                  <c:v>5.1079999999999987E-2</c:v>
                </c:pt>
                <c:pt idx="1668">
                  <c:v>3.49E-2</c:v>
                </c:pt>
                <c:pt idx="1669">
                  <c:v>6.1080000000000002E-2</c:v>
                </c:pt>
                <c:pt idx="1670">
                  <c:v>6.1900000000000011E-2</c:v>
                </c:pt>
                <c:pt idx="1671">
                  <c:v>5.4079999999999996E-2</c:v>
                </c:pt>
                <c:pt idx="1672">
                  <c:v>4.5900000000000017E-2</c:v>
                </c:pt>
                <c:pt idx="1673">
                  <c:v>5.4079999999999996E-2</c:v>
                </c:pt>
                <c:pt idx="1674">
                  <c:v>7.2900000000000006E-2</c:v>
                </c:pt>
                <c:pt idx="1675">
                  <c:v>4.9079999999999992E-2</c:v>
                </c:pt>
                <c:pt idx="1676">
                  <c:v>3.7899999999999989E-2</c:v>
                </c:pt>
                <c:pt idx="1677">
                  <c:v>6.1079999999999995E-2</c:v>
                </c:pt>
                <c:pt idx="1678">
                  <c:v>8.8900000000000021E-2</c:v>
                </c:pt>
                <c:pt idx="1679">
                  <c:v>0.35908000000000001</c:v>
                </c:pt>
                <c:pt idx="1680">
                  <c:v>0.54490000000000005</c:v>
                </c:pt>
                <c:pt idx="1681">
                  <c:v>0.48908000000000001</c:v>
                </c:pt>
                <c:pt idx="1682">
                  <c:v>0.28690000000000004</c:v>
                </c:pt>
                <c:pt idx="1683">
                  <c:v>0.16408</c:v>
                </c:pt>
                <c:pt idx="1684">
                  <c:v>7.9899999999999999E-2</c:v>
                </c:pt>
                <c:pt idx="1685">
                  <c:v>4.2079999999999985E-2</c:v>
                </c:pt>
                <c:pt idx="1686">
                  <c:v>1.0899999999999998E-2</c:v>
                </c:pt>
                <c:pt idx="1687">
                  <c:v>-7.9199999999999982E-3</c:v>
                </c:pt>
                <c:pt idx="1688">
                  <c:v>1.2899999999999991E-2</c:v>
                </c:pt>
                <c:pt idx="1689">
                  <c:v>6.1079999999999988E-2</c:v>
                </c:pt>
                <c:pt idx="1690">
                  <c:v>0.16889999999999999</c:v>
                </c:pt>
                <c:pt idx="1691">
                  <c:v>0.27607999999999999</c:v>
                </c:pt>
                <c:pt idx="1692">
                  <c:v>0.22990000000000002</c:v>
                </c:pt>
                <c:pt idx="1693">
                  <c:v>0.12608</c:v>
                </c:pt>
                <c:pt idx="1694">
                  <c:v>6.7900000000000016E-2</c:v>
                </c:pt>
                <c:pt idx="1695">
                  <c:v>3.4079999999999992E-2</c:v>
                </c:pt>
                <c:pt idx="1696">
                  <c:v>2.3900000000000005E-2</c:v>
                </c:pt>
                <c:pt idx="1697">
                  <c:v>8.0799999999999986E-3</c:v>
                </c:pt>
                <c:pt idx="1698">
                  <c:v>2.2900000000000011E-2</c:v>
                </c:pt>
                <c:pt idx="1699">
                  <c:v>3.1079999999999986E-2</c:v>
                </c:pt>
                <c:pt idx="1700">
                  <c:v>2.7899999999999991E-2</c:v>
                </c:pt>
                <c:pt idx="1701">
                  <c:v>2.6080000000000006E-2</c:v>
                </c:pt>
                <c:pt idx="1702">
                  <c:v>3.6899999999999995E-2</c:v>
                </c:pt>
                <c:pt idx="1703">
                  <c:v>1.1080000000000005E-2</c:v>
                </c:pt>
                <c:pt idx="1704">
                  <c:v>1.4900000000000002E-2</c:v>
                </c:pt>
                <c:pt idx="1705">
                  <c:v>-9.2000000000000523E-4</c:v>
                </c:pt>
                <c:pt idx="1706">
                  <c:v>8.9999999999999857E-4</c:v>
                </c:pt>
                <c:pt idx="1707">
                  <c:v>-1.0920000000000006E-2</c:v>
                </c:pt>
                <c:pt idx="1708">
                  <c:v>4.8999999999999842E-3</c:v>
                </c:pt>
                <c:pt idx="1709">
                  <c:v>2.1079999999999988E-2</c:v>
                </c:pt>
                <c:pt idx="1710">
                  <c:v>3.7899999999999989E-2</c:v>
                </c:pt>
                <c:pt idx="1711">
                  <c:v>1.2079999999999985E-2</c:v>
                </c:pt>
                <c:pt idx="1712">
                  <c:v>2.1899999999999996E-2</c:v>
                </c:pt>
                <c:pt idx="1713">
                  <c:v>1.6080000000000004E-2</c:v>
                </c:pt>
                <c:pt idx="1714">
                  <c:v>2.5899999999999999E-2</c:v>
                </c:pt>
                <c:pt idx="1715">
                  <c:v>3.4079999999999992E-2</c:v>
                </c:pt>
                <c:pt idx="1716">
                  <c:v>3.1900000000000012E-2</c:v>
                </c:pt>
                <c:pt idx="1717">
                  <c:v>3.1079999999999997E-2</c:v>
                </c:pt>
                <c:pt idx="1718">
                  <c:v>-1.4100000000000001E-2</c:v>
                </c:pt>
                <c:pt idx="1719">
                  <c:v>1.7079999999999994E-2</c:v>
                </c:pt>
                <c:pt idx="1720">
                  <c:v>2.4900000000000002E-2</c:v>
                </c:pt>
                <c:pt idx="1721">
                  <c:v>1.1080000000000005E-2</c:v>
                </c:pt>
                <c:pt idx="1722">
                  <c:v>1.3899999999999989E-2</c:v>
                </c:pt>
                <c:pt idx="1723">
                  <c:v>2.080000000000002E-3</c:v>
                </c:pt>
                <c:pt idx="1724">
                  <c:v>8.9999999999999857E-4</c:v>
                </c:pt>
                <c:pt idx="1725">
                  <c:v>2.1080000000000005E-2</c:v>
                </c:pt>
                <c:pt idx="1726">
                  <c:v>8.9000000000000051E-3</c:v>
                </c:pt>
                <c:pt idx="1727">
                  <c:v>2.2080000000000002E-2</c:v>
                </c:pt>
                <c:pt idx="1728">
                  <c:v>3.0899999999999997E-2</c:v>
                </c:pt>
                <c:pt idx="1729">
                  <c:v>7.0800000000000021E-3</c:v>
                </c:pt>
                <c:pt idx="1730">
                  <c:v>8.9000000000000051E-3</c:v>
                </c:pt>
                <c:pt idx="1731">
                  <c:v>1.6079999999999987E-2</c:v>
                </c:pt>
                <c:pt idx="1732">
                  <c:v>1.9900000000000001E-2</c:v>
                </c:pt>
                <c:pt idx="1733">
                  <c:v>1.2080000000000002E-2</c:v>
                </c:pt>
                <c:pt idx="1734">
                  <c:v>1.5899999999999997E-2</c:v>
                </c:pt>
                <c:pt idx="1735">
                  <c:v>3.0079999999999999E-2</c:v>
                </c:pt>
                <c:pt idx="1736">
                  <c:v>3.1900000000000012E-2</c:v>
                </c:pt>
                <c:pt idx="1737">
                  <c:v>7.0800000000000021E-3</c:v>
                </c:pt>
                <c:pt idx="1738">
                  <c:v>2.8900000000000006E-2</c:v>
                </c:pt>
                <c:pt idx="1739">
                  <c:v>2.4079999999999994E-2</c:v>
                </c:pt>
                <c:pt idx="1740">
                  <c:v>-1.0999999999999942E-3</c:v>
                </c:pt>
                <c:pt idx="1741">
                  <c:v>-1.0920000000000006E-2</c:v>
                </c:pt>
                <c:pt idx="1742">
                  <c:v>-1.709999999999999E-2</c:v>
                </c:pt>
                <c:pt idx="1743">
                  <c:v>1.9079999999999996E-2</c:v>
                </c:pt>
                <c:pt idx="1744">
                  <c:v>1.6899999999999995E-2</c:v>
                </c:pt>
                <c:pt idx="1745">
                  <c:v>3.7080000000000002E-2</c:v>
                </c:pt>
                <c:pt idx="1746">
                  <c:v>1.1900000000000013E-2</c:v>
                </c:pt>
                <c:pt idx="1747">
                  <c:v>7.0800000000000021E-3</c:v>
                </c:pt>
                <c:pt idx="1748">
                  <c:v>1.790000000000001E-2</c:v>
                </c:pt>
                <c:pt idx="1749">
                  <c:v>2.9079999999999995E-2</c:v>
                </c:pt>
                <c:pt idx="1750">
                  <c:v>3.9900000000000005E-2</c:v>
                </c:pt>
                <c:pt idx="1751">
                  <c:v>4.4079999999999994E-2</c:v>
                </c:pt>
                <c:pt idx="1752">
                  <c:v>1.8900000000000007E-2</c:v>
                </c:pt>
                <c:pt idx="1753">
                  <c:v>9.0800000000000117E-3</c:v>
                </c:pt>
                <c:pt idx="1754">
                  <c:v>4.3900000000000022E-2</c:v>
                </c:pt>
                <c:pt idx="1755">
                  <c:v>6.4079999999999998E-2</c:v>
                </c:pt>
                <c:pt idx="1756">
                  <c:v>5.290000000000001E-2</c:v>
                </c:pt>
                <c:pt idx="1757">
                  <c:v>3.9079999999999997E-2</c:v>
                </c:pt>
                <c:pt idx="1758">
                  <c:v>5.1899999999999974E-2</c:v>
                </c:pt>
                <c:pt idx="1759">
                  <c:v>3.5079999999999993E-2</c:v>
                </c:pt>
                <c:pt idx="1760">
                  <c:v>6.2900000000000011E-2</c:v>
                </c:pt>
                <c:pt idx="1761">
                  <c:v>6.1079999999999988E-2</c:v>
                </c:pt>
                <c:pt idx="1762">
                  <c:v>4.3899999999999988E-2</c:v>
                </c:pt>
                <c:pt idx="1763">
                  <c:v>7.107999999999999E-2</c:v>
                </c:pt>
                <c:pt idx="1764">
                  <c:v>7.0900000000000019E-2</c:v>
                </c:pt>
                <c:pt idx="1765">
                  <c:v>4.0080000000000011E-2</c:v>
                </c:pt>
                <c:pt idx="1766">
                  <c:v>4.1899999999999993E-2</c:v>
                </c:pt>
                <c:pt idx="1767">
                  <c:v>4.6080000000000003E-2</c:v>
                </c:pt>
                <c:pt idx="1768">
                  <c:v>3.9900000000000005E-2</c:v>
                </c:pt>
                <c:pt idx="1769">
                  <c:v>3.4079999999999992E-2</c:v>
                </c:pt>
                <c:pt idx="1770">
                  <c:v>1.9900000000000001E-2</c:v>
                </c:pt>
                <c:pt idx="1771">
                  <c:v>6.3080000000000011E-2</c:v>
                </c:pt>
                <c:pt idx="1772">
                  <c:v>5.3900000000000003E-2</c:v>
                </c:pt>
                <c:pt idx="1773">
                  <c:v>6.0080000000000008E-2</c:v>
                </c:pt>
                <c:pt idx="1774">
                  <c:v>4.3900000000000008E-2</c:v>
                </c:pt>
                <c:pt idx="1775">
                  <c:v>5.808E-2</c:v>
                </c:pt>
                <c:pt idx="1776">
                  <c:v>5.389999999999999E-2</c:v>
                </c:pt>
                <c:pt idx="1777">
                  <c:v>2.5079999999999991E-2</c:v>
                </c:pt>
                <c:pt idx="1778">
                  <c:v>9.9000000000000025E-3</c:v>
                </c:pt>
                <c:pt idx="1779">
                  <c:v>1.8079999999999999E-2</c:v>
                </c:pt>
                <c:pt idx="1780">
                  <c:v>2.3900000000000005E-2</c:v>
                </c:pt>
                <c:pt idx="1781">
                  <c:v>4.2079999999999992E-2</c:v>
                </c:pt>
                <c:pt idx="1782">
                  <c:v>4.3900000000000008E-2</c:v>
                </c:pt>
                <c:pt idx="1783">
                  <c:v>4.7080000000000004E-2</c:v>
                </c:pt>
                <c:pt idx="1784">
                  <c:v>1.5899999999999997E-2</c:v>
                </c:pt>
                <c:pt idx="1785">
                  <c:v>2.7080000000000003E-2</c:v>
                </c:pt>
                <c:pt idx="1786">
                  <c:v>4.0899999999999999E-2</c:v>
                </c:pt>
                <c:pt idx="1787">
                  <c:v>1.3079999999999998E-2</c:v>
                </c:pt>
                <c:pt idx="1788">
                  <c:v>2.4900000000000002E-2</c:v>
                </c:pt>
                <c:pt idx="1789">
                  <c:v>3.2080000000000004E-2</c:v>
                </c:pt>
                <c:pt idx="1790">
                  <c:v>2.9900000000000003E-2</c:v>
                </c:pt>
                <c:pt idx="1791">
                  <c:v>2.0080000000000008E-2</c:v>
                </c:pt>
                <c:pt idx="1792">
                  <c:v>1.4900000000000002E-2</c:v>
                </c:pt>
                <c:pt idx="1793">
                  <c:v>1.1080000000000005E-2</c:v>
                </c:pt>
                <c:pt idx="1794">
                  <c:v>1.7899999999999992E-2</c:v>
                </c:pt>
                <c:pt idx="1795">
                  <c:v>1.2080000000000002E-2</c:v>
                </c:pt>
                <c:pt idx="1796">
                  <c:v>1.5899999999999997E-2</c:v>
                </c:pt>
                <c:pt idx="1797">
                  <c:v>2.308E-2</c:v>
                </c:pt>
                <c:pt idx="1798">
                  <c:v>2.5899999999999999E-2</c:v>
                </c:pt>
                <c:pt idx="1799">
                  <c:v>3.8079999999999996E-2</c:v>
                </c:pt>
                <c:pt idx="1800">
                  <c:v>4.1900000000000014E-2</c:v>
                </c:pt>
                <c:pt idx="1801">
                  <c:v>5.2080000000000008E-2</c:v>
                </c:pt>
                <c:pt idx="1802">
                  <c:v>4.2899999999999994E-2</c:v>
                </c:pt>
                <c:pt idx="1803">
                  <c:v>3.2080000000000004E-2</c:v>
                </c:pt>
                <c:pt idx="1804">
                  <c:v>-1.0999999999999942E-3</c:v>
                </c:pt>
                <c:pt idx="1805">
                  <c:v>9.0799999999999943E-3</c:v>
                </c:pt>
                <c:pt idx="1806">
                  <c:v>8.9000000000000051E-3</c:v>
                </c:pt>
                <c:pt idx="1807">
                  <c:v>1.7079999999999984E-2</c:v>
                </c:pt>
                <c:pt idx="1808">
                  <c:v>3.3899999999999986E-2</c:v>
                </c:pt>
                <c:pt idx="1809">
                  <c:v>1.3079999999999998E-2</c:v>
                </c:pt>
                <c:pt idx="1810">
                  <c:v>3.8999999999999881E-3</c:v>
                </c:pt>
                <c:pt idx="1811">
                  <c:v>-8.920000000000013E-3</c:v>
                </c:pt>
                <c:pt idx="1812">
                  <c:v>1.7899999999999992E-2</c:v>
                </c:pt>
                <c:pt idx="1813">
                  <c:v>3.4080000000000006E-2</c:v>
                </c:pt>
                <c:pt idx="1814">
                  <c:v>2.9000000000000093E-3</c:v>
                </c:pt>
                <c:pt idx="1815">
                  <c:v>7.0800000000000021E-3</c:v>
                </c:pt>
                <c:pt idx="1816">
                  <c:v>-1.1099999999999994E-2</c:v>
                </c:pt>
                <c:pt idx="1817">
                  <c:v>6.0799999999999873E-3</c:v>
                </c:pt>
                <c:pt idx="1818">
                  <c:v>-9.1000000000000022E-3</c:v>
                </c:pt>
                <c:pt idx="1819">
                  <c:v>1.6080000000000004E-2</c:v>
                </c:pt>
                <c:pt idx="1820">
                  <c:v>2.7900000000000008E-2</c:v>
                </c:pt>
                <c:pt idx="1821">
                  <c:v>1.9079999999999996E-2</c:v>
                </c:pt>
                <c:pt idx="1822">
                  <c:v>1.1899999999999996E-2</c:v>
                </c:pt>
                <c:pt idx="1823">
                  <c:v>1.0800000000000054E-3</c:v>
                </c:pt>
                <c:pt idx="1824">
                  <c:v>-3.0100000000000016E-2</c:v>
                </c:pt>
                <c:pt idx="1825">
                  <c:v>9.0799999999999943E-3</c:v>
                </c:pt>
                <c:pt idx="1826">
                  <c:v>2.1900000000000013E-2</c:v>
                </c:pt>
                <c:pt idx="1827">
                  <c:v>1.6080000000000004E-2</c:v>
                </c:pt>
                <c:pt idx="1828">
                  <c:v>6.8999999999999947E-3</c:v>
                </c:pt>
                <c:pt idx="1829">
                  <c:v>1.0079999999999992E-2</c:v>
                </c:pt>
                <c:pt idx="1830">
                  <c:v>9.9000000000000025E-3</c:v>
                </c:pt>
                <c:pt idx="1831">
                  <c:v>1.4079999999999995E-2</c:v>
                </c:pt>
                <c:pt idx="1832">
                  <c:v>1.1899999999999996E-2</c:v>
                </c:pt>
                <c:pt idx="1833">
                  <c:v>2.6080000000000006E-2</c:v>
                </c:pt>
                <c:pt idx="1834">
                  <c:v>1.3899999999999989E-2</c:v>
                </c:pt>
                <c:pt idx="1835">
                  <c:v>9.0800000000000117E-3</c:v>
                </c:pt>
                <c:pt idx="1836">
                  <c:v>6.8999999999999947E-3</c:v>
                </c:pt>
                <c:pt idx="1837">
                  <c:v>8.0799999999999986E-3</c:v>
                </c:pt>
                <c:pt idx="1838">
                  <c:v>-4.1000000000000012E-3</c:v>
                </c:pt>
                <c:pt idx="1839">
                  <c:v>1.0799999999999877E-3</c:v>
                </c:pt>
                <c:pt idx="1840">
                  <c:v>8.8999999999999878E-3</c:v>
                </c:pt>
                <c:pt idx="1841">
                  <c:v>2.3079999999999979E-2</c:v>
                </c:pt>
                <c:pt idx="1842">
                  <c:v>2.6899999999999993E-2</c:v>
                </c:pt>
                <c:pt idx="1843">
                  <c:v>-1.7919999999999998E-2</c:v>
                </c:pt>
                <c:pt idx="1844">
                  <c:v>6.8999999999999947E-3</c:v>
                </c:pt>
                <c:pt idx="1845">
                  <c:v>-9.2000000000000523E-4</c:v>
                </c:pt>
                <c:pt idx="1846">
                  <c:v>-1.4100000000000001E-2</c:v>
                </c:pt>
                <c:pt idx="1847">
                  <c:v>-9.92E-3</c:v>
                </c:pt>
                <c:pt idx="1848">
                  <c:v>3.9000000000000059E-3</c:v>
                </c:pt>
                <c:pt idx="1849">
                  <c:v>1.5079999999999991E-2</c:v>
                </c:pt>
                <c:pt idx="1850">
                  <c:v>2.289999999999999E-2</c:v>
                </c:pt>
                <c:pt idx="1851">
                  <c:v>6.0799999999999873E-3</c:v>
                </c:pt>
                <c:pt idx="1852">
                  <c:v>2.8900000000000006E-2</c:v>
                </c:pt>
                <c:pt idx="1853">
                  <c:v>2.0799999999999842E-3</c:v>
                </c:pt>
                <c:pt idx="1854">
                  <c:v>2.8999999999999916E-3</c:v>
                </c:pt>
                <c:pt idx="1855">
                  <c:v>1.9080000000000014E-2</c:v>
                </c:pt>
                <c:pt idx="1856">
                  <c:v>2.6900000000000014E-2</c:v>
                </c:pt>
                <c:pt idx="1857">
                  <c:v>5.080000000000009E-3</c:v>
                </c:pt>
                <c:pt idx="1858">
                  <c:v>-2.1000000000000085E-3</c:v>
                </c:pt>
                <c:pt idx="1859">
                  <c:v>-7.9200000000000156E-3</c:v>
                </c:pt>
                <c:pt idx="1860">
                  <c:v>2.9000000000000093E-3</c:v>
                </c:pt>
                <c:pt idx="1861">
                  <c:v>1.0080000000000009E-2</c:v>
                </c:pt>
                <c:pt idx="1862">
                  <c:v>1.0899999999999998E-2</c:v>
                </c:pt>
                <c:pt idx="1863">
                  <c:v>9.0799999999999943E-3</c:v>
                </c:pt>
                <c:pt idx="1864">
                  <c:v>2.7900000000000008E-2</c:v>
                </c:pt>
                <c:pt idx="1865">
                  <c:v>1.5079999999999991E-2</c:v>
                </c:pt>
                <c:pt idx="1866">
                  <c:v>1.8899999999999986E-2</c:v>
                </c:pt>
                <c:pt idx="1867">
                  <c:v>4.0079999999999998E-2</c:v>
                </c:pt>
                <c:pt idx="1868">
                  <c:v>9.8999999999999852E-3</c:v>
                </c:pt>
                <c:pt idx="1869">
                  <c:v>-1.9200000000000018E-3</c:v>
                </c:pt>
                <c:pt idx="1870">
                  <c:v>7.8999999999999921E-3</c:v>
                </c:pt>
                <c:pt idx="1871">
                  <c:v>7.0800000000000021E-3</c:v>
                </c:pt>
                <c:pt idx="1872">
                  <c:v>4.0899999999999999E-2</c:v>
                </c:pt>
                <c:pt idx="1873">
                  <c:v>9.0799999999999943E-3</c:v>
                </c:pt>
                <c:pt idx="1874">
                  <c:v>3.6899999999999995E-2</c:v>
                </c:pt>
                <c:pt idx="1875">
                  <c:v>4.5080000000000002E-2</c:v>
                </c:pt>
                <c:pt idx="1876">
                  <c:v>3.9900000000000005E-2</c:v>
                </c:pt>
                <c:pt idx="1877">
                  <c:v>4.0079999999999998E-2</c:v>
                </c:pt>
                <c:pt idx="1878">
                  <c:v>2.0899999999999998E-2</c:v>
                </c:pt>
                <c:pt idx="1879">
                  <c:v>2.7080000000000003E-2</c:v>
                </c:pt>
                <c:pt idx="1880">
                  <c:v>2.8900000000000006E-2</c:v>
                </c:pt>
                <c:pt idx="1881">
                  <c:v>3.008000000000001E-2</c:v>
                </c:pt>
                <c:pt idx="1882">
                  <c:v>3.7899999999999989E-2</c:v>
                </c:pt>
                <c:pt idx="1883">
                  <c:v>5.1080000000000007E-2</c:v>
                </c:pt>
                <c:pt idx="1884">
                  <c:v>3.9000000000000059E-3</c:v>
                </c:pt>
                <c:pt idx="1885">
                  <c:v>5.080000000000009E-3</c:v>
                </c:pt>
                <c:pt idx="1886">
                  <c:v>2.8899999999999988E-2</c:v>
                </c:pt>
                <c:pt idx="1887">
                  <c:v>6.608E-2</c:v>
                </c:pt>
                <c:pt idx="1888">
                  <c:v>5.0900000000000001E-2</c:v>
                </c:pt>
                <c:pt idx="1889">
                  <c:v>3.2080000000000004E-2</c:v>
                </c:pt>
                <c:pt idx="1890">
                  <c:v>5.0900000000000001E-2</c:v>
                </c:pt>
                <c:pt idx="1891">
                  <c:v>2.8079999999999997E-2</c:v>
                </c:pt>
                <c:pt idx="1892">
                  <c:v>4.6899999999999997E-2</c:v>
                </c:pt>
                <c:pt idx="1893">
                  <c:v>6.1079999999999995E-2</c:v>
                </c:pt>
                <c:pt idx="1894">
                  <c:v>6.0899999999999996E-2</c:v>
                </c:pt>
                <c:pt idx="1895">
                  <c:v>6.0080000000000008E-2</c:v>
                </c:pt>
                <c:pt idx="1896">
                  <c:v>5.9900000000000002E-2</c:v>
                </c:pt>
                <c:pt idx="1897">
                  <c:v>4.2079999999999985E-2</c:v>
                </c:pt>
                <c:pt idx="1898">
                  <c:v>2.0899999999999998E-2</c:v>
                </c:pt>
                <c:pt idx="1899">
                  <c:v>3.0079999999999992E-2</c:v>
                </c:pt>
                <c:pt idx="1900">
                  <c:v>9.9000000000000025E-3</c:v>
                </c:pt>
                <c:pt idx="1901">
                  <c:v>1.9079999999999996E-2</c:v>
                </c:pt>
                <c:pt idx="1902">
                  <c:v>3.6899999999999995E-2</c:v>
                </c:pt>
                <c:pt idx="1903">
                  <c:v>6.1079999999999995E-2</c:v>
                </c:pt>
                <c:pt idx="1904">
                  <c:v>6.3899999999999985E-2</c:v>
                </c:pt>
                <c:pt idx="1905">
                  <c:v>4.707999999999999E-2</c:v>
                </c:pt>
                <c:pt idx="1906">
                  <c:v>5.4900000000000004E-2</c:v>
                </c:pt>
                <c:pt idx="1907">
                  <c:v>3.8079999999999996E-2</c:v>
                </c:pt>
                <c:pt idx="1908">
                  <c:v>2.6899999999999993E-2</c:v>
                </c:pt>
                <c:pt idx="1909">
                  <c:v>1.5080000000000008E-2</c:v>
                </c:pt>
                <c:pt idx="1910">
                  <c:v>3.790000000000001E-2</c:v>
                </c:pt>
                <c:pt idx="1911">
                  <c:v>5.2080000000000008E-2</c:v>
                </c:pt>
                <c:pt idx="1912">
                  <c:v>2.9900000000000003E-2</c:v>
                </c:pt>
                <c:pt idx="1913">
                  <c:v>1.4079999999999995E-2</c:v>
                </c:pt>
                <c:pt idx="1914">
                  <c:v>5.4899999999999984E-2</c:v>
                </c:pt>
                <c:pt idx="1915">
                  <c:v>4.308E-2</c:v>
                </c:pt>
                <c:pt idx="1916">
                  <c:v>4.3900000000000008E-2</c:v>
                </c:pt>
                <c:pt idx="1917">
                  <c:v>2.6080000000000006E-2</c:v>
                </c:pt>
                <c:pt idx="1918">
                  <c:v>2.1899999999999996E-2</c:v>
                </c:pt>
                <c:pt idx="1919">
                  <c:v>1.3079999999999998E-2</c:v>
                </c:pt>
                <c:pt idx="1920">
                  <c:v>2.8999999999999916E-3</c:v>
                </c:pt>
                <c:pt idx="1921">
                  <c:v>2.308E-2</c:v>
                </c:pt>
                <c:pt idx="1922">
                  <c:v>2.4900000000000002E-2</c:v>
                </c:pt>
                <c:pt idx="1923">
                  <c:v>2.007999999999999E-2</c:v>
                </c:pt>
                <c:pt idx="1924">
                  <c:v>-5.0999999999999978E-3</c:v>
                </c:pt>
                <c:pt idx="1925">
                  <c:v>7.0800000000000021E-3</c:v>
                </c:pt>
                <c:pt idx="1926">
                  <c:v>-1.5099999999999997E-2</c:v>
                </c:pt>
                <c:pt idx="1927">
                  <c:v>-1.1920000000000002E-2</c:v>
                </c:pt>
                <c:pt idx="1928">
                  <c:v>-1.3100000000000006E-2</c:v>
                </c:pt>
                <c:pt idx="1929">
                  <c:v>-5.9200000000000051E-3</c:v>
                </c:pt>
                <c:pt idx="1930">
                  <c:v>-5.0999999999999978E-3</c:v>
                </c:pt>
                <c:pt idx="1931">
                  <c:v>4.0800000000000124E-3</c:v>
                </c:pt>
                <c:pt idx="1932">
                  <c:v>-1.0999999999999942E-3</c:v>
                </c:pt>
                <c:pt idx="1933">
                  <c:v>-2.5919999999999995E-2</c:v>
                </c:pt>
                <c:pt idx="1934">
                  <c:v>-7.1000000000000082E-3</c:v>
                </c:pt>
                <c:pt idx="1935">
                  <c:v>2.1080000000000005E-2</c:v>
                </c:pt>
                <c:pt idx="1936">
                  <c:v>-8.0999999999999874E-3</c:v>
                </c:pt>
                <c:pt idx="1937">
                  <c:v>-2.692000000000001E-2</c:v>
                </c:pt>
                <c:pt idx="1938">
                  <c:v>4.8999999999999842E-3</c:v>
                </c:pt>
                <c:pt idx="1939">
                  <c:v>3.508E-2</c:v>
                </c:pt>
                <c:pt idx="1940">
                  <c:v>5.899999999999999E-3</c:v>
                </c:pt>
                <c:pt idx="1941">
                  <c:v>1.6079999999999987E-2</c:v>
                </c:pt>
                <c:pt idx="1942">
                  <c:v>2.3900000000000005E-2</c:v>
                </c:pt>
                <c:pt idx="1943">
                  <c:v>1.0079999999999992E-2</c:v>
                </c:pt>
                <c:pt idx="1944">
                  <c:v>7.9000000000000094E-3</c:v>
                </c:pt>
                <c:pt idx="1945">
                  <c:v>-1.9200000000000018E-3</c:v>
                </c:pt>
                <c:pt idx="1946">
                  <c:v>4.8999999999999842E-3</c:v>
                </c:pt>
                <c:pt idx="1947">
                  <c:v>6.0800000000000055E-3</c:v>
                </c:pt>
                <c:pt idx="1948">
                  <c:v>-3.1000000000000051E-3</c:v>
                </c:pt>
                <c:pt idx="1949">
                  <c:v>6.0800000000000055E-3</c:v>
                </c:pt>
                <c:pt idx="1950">
                  <c:v>-2.8100000000000003E-2</c:v>
                </c:pt>
                <c:pt idx="1951">
                  <c:v>7.9999999999991184E-5</c:v>
                </c:pt>
                <c:pt idx="1952">
                  <c:v>1.5899999999999997E-2</c:v>
                </c:pt>
                <c:pt idx="1953">
                  <c:v>-1.1920000000000002E-2</c:v>
                </c:pt>
                <c:pt idx="1954">
                  <c:v>-7.0999999999999909E-3</c:v>
                </c:pt>
                <c:pt idx="1955">
                  <c:v>-3.920000000000012E-3</c:v>
                </c:pt>
                <c:pt idx="1956">
                  <c:v>1.9000000000000128E-3</c:v>
                </c:pt>
                <c:pt idx="1957">
                  <c:v>9.0799999999999943E-3</c:v>
                </c:pt>
                <c:pt idx="1958">
                  <c:v>5.899999999999999E-3</c:v>
                </c:pt>
                <c:pt idx="1959">
                  <c:v>2.5080000000000002E-2</c:v>
                </c:pt>
                <c:pt idx="1960">
                  <c:v>1.6900000000000012E-2</c:v>
                </c:pt>
                <c:pt idx="1961">
                  <c:v>5.080000000000009E-3</c:v>
                </c:pt>
                <c:pt idx="1962">
                  <c:v>8.9000000000000051E-3</c:v>
                </c:pt>
                <c:pt idx="1963">
                  <c:v>-2.9199999999999981E-3</c:v>
                </c:pt>
                <c:pt idx="1964">
                  <c:v>1.0899999999999998E-2</c:v>
                </c:pt>
                <c:pt idx="1965">
                  <c:v>-7.9199999999999982E-3</c:v>
                </c:pt>
                <c:pt idx="1966">
                  <c:v>1.899999999999995E-3</c:v>
                </c:pt>
                <c:pt idx="1967">
                  <c:v>2.080000000000002E-3</c:v>
                </c:pt>
                <c:pt idx="1968">
                  <c:v>-2.5099999999999997E-2</c:v>
                </c:pt>
                <c:pt idx="1969">
                  <c:v>-1.0920000000000006E-2</c:v>
                </c:pt>
                <c:pt idx="1970">
                  <c:v>1.899999999999995E-3</c:v>
                </c:pt>
                <c:pt idx="1971">
                  <c:v>-2.9199999999999981E-3</c:v>
                </c:pt>
                <c:pt idx="1972">
                  <c:v>-1.5099999999999997E-2</c:v>
                </c:pt>
                <c:pt idx="1973">
                  <c:v>-5.2919999999999995E-2</c:v>
                </c:pt>
                <c:pt idx="1974">
                  <c:v>-3.0100000000000016E-2</c:v>
                </c:pt>
                <c:pt idx="1975">
                  <c:v>-9.9199999999999913E-3</c:v>
                </c:pt>
                <c:pt idx="1976">
                  <c:v>-1.2100000000000008E-2</c:v>
                </c:pt>
                <c:pt idx="1977">
                  <c:v>-2.1919999999999992E-2</c:v>
                </c:pt>
                <c:pt idx="1978">
                  <c:v>2.8999999999999916E-3</c:v>
                </c:pt>
                <c:pt idx="1979">
                  <c:v>5.0800000000000003E-3</c:v>
                </c:pt>
                <c:pt idx="1980">
                  <c:v>2.3900000000000005E-2</c:v>
                </c:pt>
                <c:pt idx="1981">
                  <c:v>-1.2919999999999997E-2</c:v>
                </c:pt>
                <c:pt idx="1982">
                  <c:v>-1.1099999999999994E-2</c:v>
                </c:pt>
                <c:pt idx="1983">
                  <c:v>-8.920000000000013E-3</c:v>
                </c:pt>
                <c:pt idx="1984">
                  <c:v>-1.2100000000000008E-2</c:v>
                </c:pt>
                <c:pt idx="1985">
                  <c:v>6.0800000000000055E-3</c:v>
                </c:pt>
                <c:pt idx="1986">
                  <c:v>2.0899999999999998E-2</c:v>
                </c:pt>
                <c:pt idx="1987">
                  <c:v>1.2079999999999994E-2</c:v>
                </c:pt>
                <c:pt idx="1988">
                  <c:v>-2.0099999999999996E-2</c:v>
                </c:pt>
                <c:pt idx="1989">
                  <c:v>-9.1999999999998745E-4</c:v>
                </c:pt>
                <c:pt idx="1990">
                  <c:v>1.0899999999999998E-2</c:v>
                </c:pt>
                <c:pt idx="1991">
                  <c:v>1.7080000000000001E-2</c:v>
                </c:pt>
                <c:pt idx="1992">
                  <c:v>8.8999999999999878E-3</c:v>
                </c:pt>
                <c:pt idx="1993">
                  <c:v>1.9080000000000003E-2</c:v>
                </c:pt>
                <c:pt idx="1994">
                  <c:v>3.9900000000000005E-2</c:v>
                </c:pt>
                <c:pt idx="1995">
                  <c:v>-2.9199999999999981E-3</c:v>
                </c:pt>
                <c:pt idx="1996">
                  <c:v>-1.1100000000000013E-2</c:v>
                </c:pt>
                <c:pt idx="1997">
                  <c:v>-4.9199999999999999E-3</c:v>
                </c:pt>
                <c:pt idx="1998">
                  <c:v>-7.1000000000000082E-3</c:v>
                </c:pt>
                <c:pt idx="1999">
                  <c:v>7.0800000000000021E-3</c:v>
                </c:pt>
                <c:pt idx="2000">
                  <c:v>-1.0999999999999942E-3</c:v>
                </c:pt>
                <c:pt idx="2001">
                  <c:v>7.0800000000000021E-3</c:v>
                </c:pt>
                <c:pt idx="2002">
                  <c:v>-4.1000000000000012E-3</c:v>
                </c:pt>
                <c:pt idx="2003">
                  <c:v>-1.9200000000000018E-3</c:v>
                </c:pt>
                <c:pt idx="2004">
                  <c:v>1.899999999999995E-3</c:v>
                </c:pt>
                <c:pt idx="2005">
                  <c:v>2.5080000000000002E-2</c:v>
                </c:pt>
                <c:pt idx="2006">
                  <c:v>-2.1099999999999994E-2</c:v>
                </c:pt>
                <c:pt idx="2007">
                  <c:v>-2.2919999999999999E-2</c:v>
                </c:pt>
                <c:pt idx="2008">
                  <c:v>8.9000000000000051E-3</c:v>
                </c:pt>
                <c:pt idx="2009">
                  <c:v>2.5080000000000009E-2</c:v>
                </c:pt>
                <c:pt idx="2010">
                  <c:v>-1.6099999999999993E-2</c:v>
                </c:pt>
                <c:pt idx="2011">
                  <c:v>8.0800000000000073E-3</c:v>
                </c:pt>
                <c:pt idx="2012">
                  <c:v>8.8999999999999878E-3</c:v>
                </c:pt>
                <c:pt idx="2013">
                  <c:v>1.2080000000000011E-2</c:v>
                </c:pt>
                <c:pt idx="2014">
                  <c:v>-1.3100000000000006E-2</c:v>
                </c:pt>
                <c:pt idx="2015">
                  <c:v>-1.492000000000001E-2</c:v>
                </c:pt>
                <c:pt idx="2016">
                  <c:v>2.9000000000000093E-3</c:v>
                </c:pt>
                <c:pt idx="2017">
                  <c:v>1.2079999999999994E-2</c:v>
                </c:pt>
                <c:pt idx="2018">
                  <c:v>1.7899999999999992E-2</c:v>
                </c:pt>
                <c:pt idx="2019">
                  <c:v>3.2080000000000004E-2</c:v>
                </c:pt>
                <c:pt idx="2020">
                  <c:v>1.9900000000000001E-2</c:v>
                </c:pt>
                <c:pt idx="2021">
                  <c:v>1.1080000000000005E-2</c:v>
                </c:pt>
                <c:pt idx="2022">
                  <c:v>-1.4100000000000001E-2</c:v>
                </c:pt>
                <c:pt idx="2023">
                  <c:v>4.1080000000000005E-2</c:v>
                </c:pt>
                <c:pt idx="2024">
                  <c:v>2.5899999999999999E-2</c:v>
                </c:pt>
                <c:pt idx="2025">
                  <c:v>1.7079999999999984E-2</c:v>
                </c:pt>
                <c:pt idx="2026">
                  <c:v>2.1899999999999996E-2</c:v>
                </c:pt>
                <c:pt idx="2027">
                  <c:v>8.0799999999999986E-3</c:v>
                </c:pt>
                <c:pt idx="2028">
                  <c:v>-4.1000000000000012E-3</c:v>
                </c:pt>
                <c:pt idx="2029">
                  <c:v>1.3079999999999998E-2</c:v>
                </c:pt>
                <c:pt idx="2030">
                  <c:v>-9.9999999999997863E-5</c:v>
                </c:pt>
                <c:pt idx="2031">
                  <c:v>-5.9200000000000051E-3</c:v>
                </c:pt>
                <c:pt idx="2032">
                  <c:v>4.9000000000000024E-3</c:v>
                </c:pt>
                <c:pt idx="2033">
                  <c:v>1.508E-2</c:v>
                </c:pt>
                <c:pt idx="2034">
                  <c:v>-1.6099999999999993E-2</c:v>
                </c:pt>
                <c:pt idx="2035">
                  <c:v>-1.4919999999999991E-2</c:v>
                </c:pt>
                <c:pt idx="2036">
                  <c:v>1.5899999999999997E-2</c:v>
                </c:pt>
                <c:pt idx="2037">
                  <c:v>-1.6920000000000001E-2</c:v>
                </c:pt>
                <c:pt idx="2038">
                  <c:v>-2.7100000000000009E-2</c:v>
                </c:pt>
                <c:pt idx="2039">
                  <c:v>2.2080000000000002E-2</c:v>
                </c:pt>
                <c:pt idx="2040">
                  <c:v>3.1899999999999998E-2</c:v>
                </c:pt>
                <c:pt idx="2041">
                  <c:v>3.508E-2</c:v>
                </c:pt>
                <c:pt idx="2042">
                  <c:v>3.8999999999999881E-3</c:v>
                </c:pt>
                <c:pt idx="2043">
                  <c:v>1.4079999999999995E-2</c:v>
                </c:pt>
                <c:pt idx="2044">
                  <c:v>-9.1000000000000022E-3</c:v>
                </c:pt>
                <c:pt idx="2045">
                  <c:v>5.080000000000009E-3</c:v>
                </c:pt>
                <c:pt idx="2046">
                  <c:v>2.5899999999999999E-2</c:v>
                </c:pt>
                <c:pt idx="2047">
                  <c:v>3.207999999999999E-2</c:v>
                </c:pt>
              </c:numCache>
            </c:numRef>
          </c:yVal>
          <c:smooth val="0"/>
        </c:ser>
        <c:ser>
          <c:idx val="2"/>
          <c:order val="1"/>
          <c:tx>
            <c:v>Unknown</c:v>
          </c:tx>
          <c:spPr>
            <a:ln>
              <a:solidFill>
                <a:srgbClr val="00B0F0">
                  <a:alpha val="63000"/>
                </a:srgbClr>
              </a:solidFill>
            </a:ln>
          </c:spPr>
          <c:marker>
            <c:symbol val="none"/>
          </c:marker>
          <c:xVal>
            <c:numRef>
              <c:f>'Unknown Mixture'!$A$6:$A$2053</c:f>
              <c:numCache>
                <c:formatCode>General</c:formatCode>
                <c:ptCount val="2048"/>
                <c:pt idx="0">
                  <c:v>177.96</c:v>
                </c:pt>
                <c:pt idx="1">
                  <c:v>178.34</c:v>
                </c:pt>
                <c:pt idx="2">
                  <c:v>178.72</c:v>
                </c:pt>
                <c:pt idx="3">
                  <c:v>179.1</c:v>
                </c:pt>
                <c:pt idx="4">
                  <c:v>179.48</c:v>
                </c:pt>
                <c:pt idx="5">
                  <c:v>179.86</c:v>
                </c:pt>
                <c:pt idx="6">
                  <c:v>180.25</c:v>
                </c:pt>
                <c:pt idx="7">
                  <c:v>180.63</c:v>
                </c:pt>
                <c:pt idx="8">
                  <c:v>181.01</c:v>
                </c:pt>
                <c:pt idx="9">
                  <c:v>181.39</c:v>
                </c:pt>
                <c:pt idx="10">
                  <c:v>181.77</c:v>
                </c:pt>
                <c:pt idx="11">
                  <c:v>182.15</c:v>
                </c:pt>
                <c:pt idx="12">
                  <c:v>182.53</c:v>
                </c:pt>
                <c:pt idx="13">
                  <c:v>182.92</c:v>
                </c:pt>
                <c:pt idx="14">
                  <c:v>183.3</c:v>
                </c:pt>
                <c:pt idx="15">
                  <c:v>183.68</c:v>
                </c:pt>
                <c:pt idx="16">
                  <c:v>184.06</c:v>
                </c:pt>
                <c:pt idx="17">
                  <c:v>184.44</c:v>
                </c:pt>
                <c:pt idx="18">
                  <c:v>184.82</c:v>
                </c:pt>
                <c:pt idx="19">
                  <c:v>185.2</c:v>
                </c:pt>
                <c:pt idx="20">
                  <c:v>185.58</c:v>
                </c:pt>
                <c:pt idx="21">
                  <c:v>185.97</c:v>
                </c:pt>
                <c:pt idx="22">
                  <c:v>186.35</c:v>
                </c:pt>
                <c:pt idx="23">
                  <c:v>186.73</c:v>
                </c:pt>
                <c:pt idx="24">
                  <c:v>187.11</c:v>
                </c:pt>
                <c:pt idx="25">
                  <c:v>187.49</c:v>
                </c:pt>
                <c:pt idx="26">
                  <c:v>187.87</c:v>
                </c:pt>
                <c:pt idx="27">
                  <c:v>188.25</c:v>
                </c:pt>
                <c:pt idx="28">
                  <c:v>188.63</c:v>
                </c:pt>
                <c:pt idx="29">
                  <c:v>189.01</c:v>
                </c:pt>
                <c:pt idx="30">
                  <c:v>189.39</c:v>
                </c:pt>
                <c:pt idx="31">
                  <c:v>189.77</c:v>
                </c:pt>
                <c:pt idx="32">
                  <c:v>190.15</c:v>
                </c:pt>
                <c:pt idx="33">
                  <c:v>190.54</c:v>
                </c:pt>
                <c:pt idx="34">
                  <c:v>190.92</c:v>
                </c:pt>
                <c:pt idx="35">
                  <c:v>191.3</c:v>
                </c:pt>
                <c:pt idx="36">
                  <c:v>191.68</c:v>
                </c:pt>
                <c:pt idx="37">
                  <c:v>192.06</c:v>
                </c:pt>
                <c:pt idx="38">
                  <c:v>192.44</c:v>
                </c:pt>
                <c:pt idx="39">
                  <c:v>192.82</c:v>
                </c:pt>
                <c:pt idx="40">
                  <c:v>193.2</c:v>
                </c:pt>
                <c:pt idx="41">
                  <c:v>193.58</c:v>
                </c:pt>
                <c:pt idx="42">
                  <c:v>193.96</c:v>
                </c:pt>
                <c:pt idx="43">
                  <c:v>194.34</c:v>
                </c:pt>
                <c:pt idx="44">
                  <c:v>194.72</c:v>
                </c:pt>
                <c:pt idx="45">
                  <c:v>195.1</c:v>
                </c:pt>
                <c:pt idx="46">
                  <c:v>195.48</c:v>
                </c:pt>
                <c:pt idx="47">
                  <c:v>195.86</c:v>
                </c:pt>
                <c:pt idx="48">
                  <c:v>196.24</c:v>
                </c:pt>
                <c:pt idx="49">
                  <c:v>196.62</c:v>
                </c:pt>
                <c:pt idx="50">
                  <c:v>197</c:v>
                </c:pt>
                <c:pt idx="51">
                  <c:v>197.38</c:v>
                </c:pt>
                <c:pt idx="52">
                  <c:v>197.76</c:v>
                </c:pt>
                <c:pt idx="53">
                  <c:v>198.14</c:v>
                </c:pt>
                <c:pt idx="54">
                  <c:v>198.52</c:v>
                </c:pt>
                <c:pt idx="55">
                  <c:v>198.9</c:v>
                </c:pt>
                <c:pt idx="56">
                  <c:v>199.28</c:v>
                </c:pt>
                <c:pt idx="57">
                  <c:v>199.66</c:v>
                </c:pt>
                <c:pt idx="58">
                  <c:v>200.04</c:v>
                </c:pt>
                <c:pt idx="59">
                  <c:v>200.42</c:v>
                </c:pt>
                <c:pt idx="60">
                  <c:v>200.8</c:v>
                </c:pt>
                <c:pt idx="61">
                  <c:v>201.18</c:v>
                </c:pt>
                <c:pt idx="62">
                  <c:v>201.56</c:v>
                </c:pt>
                <c:pt idx="63">
                  <c:v>201.94</c:v>
                </c:pt>
                <c:pt idx="64">
                  <c:v>202.32</c:v>
                </c:pt>
                <c:pt idx="65">
                  <c:v>202.7</c:v>
                </c:pt>
                <c:pt idx="66">
                  <c:v>203.08</c:v>
                </c:pt>
                <c:pt idx="67">
                  <c:v>203.46</c:v>
                </c:pt>
                <c:pt idx="68">
                  <c:v>203.84</c:v>
                </c:pt>
                <c:pt idx="69">
                  <c:v>204.22</c:v>
                </c:pt>
                <c:pt idx="70">
                  <c:v>204.6</c:v>
                </c:pt>
                <c:pt idx="71">
                  <c:v>204.98</c:v>
                </c:pt>
                <c:pt idx="72">
                  <c:v>205.36</c:v>
                </c:pt>
                <c:pt idx="73">
                  <c:v>205.74</c:v>
                </c:pt>
                <c:pt idx="74">
                  <c:v>206.12</c:v>
                </c:pt>
                <c:pt idx="75">
                  <c:v>206.5</c:v>
                </c:pt>
                <c:pt idx="76">
                  <c:v>206.88</c:v>
                </c:pt>
                <c:pt idx="77">
                  <c:v>207.26</c:v>
                </c:pt>
                <c:pt idx="78">
                  <c:v>207.64</c:v>
                </c:pt>
                <c:pt idx="79">
                  <c:v>208.01</c:v>
                </c:pt>
                <c:pt idx="80">
                  <c:v>208.39</c:v>
                </c:pt>
                <c:pt idx="81">
                  <c:v>208.77</c:v>
                </c:pt>
                <c:pt idx="82">
                  <c:v>209.15</c:v>
                </c:pt>
                <c:pt idx="83">
                  <c:v>209.53</c:v>
                </c:pt>
                <c:pt idx="84">
                  <c:v>209.91</c:v>
                </c:pt>
                <c:pt idx="85">
                  <c:v>210.29</c:v>
                </c:pt>
                <c:pt idx="86">
                  <c:v>210.67</c:v>
                </c:pt>
                <c:pt idx="87">
                  <c:v>211.05</c:v>
                </c:pt>
                <c:pt idx="88">
                  <c:v>211.43</c:v>
                </c:pt>
                <c:pt idx="89">
                  <c:v>211.81</c:v>
                </c:pt>
                <c:pt idx="90">
                  <c:v>212.18</c:v>
                </c:pt>
                <c:pt idx="91">
                  <c:v>212.56</c:v>
                </c:pt>
                <c:pt idx="92">
                  <c:v>212.94</c:v>
                </c:pt>
                <c:pt idx="93">
                  <c:v>213.32</c:v>
                </c:pt>
                <c:pt idx="94">
                  <c:v>213.7</c:v>
                </c:pt>
                <c:pt idx="95">
                  <c:v>214.08</c:v>
                </c:pt>
                <c:pt idx="96">
                  <c:v>214.46</c:v>
                </c:pt>
                <c:pt idx="97">
                  <c:v>214.84</c:v>
                </c:pt>
                <c:pt idx="98">
                  <c:v>215.21</c:v>
                </c:pt>
                <c:pt idx="99">
                  <c:v>215.59</c:v>
                </c:pt>
                <c:pt idx="100">
                  <c:v>215.97</c:v>
                </c:pt>
                <c:pt idx="101">
                  <c:v>216.35</c:v>
                </c:pt>
                <c:pt idx="102">
                  <c:v>216.73</c:v>
                </c:pt>
                <c:pt idx="103">
                  <c:v>217.11</c:v>
                </c:pt>
                <c:pt idx="104">
                  <c:v>217.49</c:v>
                </c:pt>
                <c:pt idx="105">
                  <c:v>217.86</c:v>
                </c:pt>
                <c:pt idx="106">
                  <c:v>218.24</c:v>
                </c:pt>
                <c:pt idx="107">
                  <c:v>218.62</c:v>
                </c:pt>
                <c:pt idx="108">
                  <c:v>219</c:v>
                </c:pt>
                <c:pt idx="109">
                  <c:v>219.38</c:v>
                </c:pt>
                <c:pt idx="110">
                  <c:v>219.76</c:v>
                </c:pt>
                <c:pt idx="111">
                  <c:v>220.14</c:v>
                </c:pt>
                <c:pt idx="112">
                  <c:v>220.51</c:v>
                </c:pt>
                <c:pt idx="113">
                  <c:v>220.89</c:v>
                </c:pt>
                <c:pt idx="114">
                  <c:v>221.27</c:v>
                </c:pt>
                <c:pt idx="115">
                  <c:v>221.65</c:v>
                </c:pt>
                <c:pt idx="116">
                  <c:v>222.03</c:v>
                </c:pt>
                <c:pt idx="117">
                  <c:v>222.4</c:v>
                </c:pt>
                <c:pt idx="118">
                  <c:v>222.78</c:v>
                </c:pt>
                <c:pt idx="119">
                  <c:v>223.16</c:v>
                </c:pt>
                <c:pt idx="120">
                  <c:v>223.54</c:v>
                </c:pt>
                <c:pt idx="121">
                  <c:v>223.92</c:v>
                </c:pt>
                <c:pt idx="122">
                  <c:v>224.29</c:v>
                </c:pt>
                <c:pt idx="123">
                  <c:v>224.67</c:v>
                </c:pt>
                <c:pt idx="124">
                  <c:v>225.05</c:v>
                </c:pt>
                <c:pt idx="125">
                  <c:v>225.43</c:v>
                </c:pt>
                <c:pt idx="126">
                  <c:v>225.81</c:v>
                </c:pt>
                <c:pt idx="127">
                  <c:v>226.18</c:v>
                </c:pt>
                <c:pt idx="128">
                  <c:v>226.56</c:v>
                </c:pt>
                <c:pt idx="129">
                  <c:v>226.94</c:v>
                </c:pt>
                <c:pt idx="130">
                  <c:v>227.32</c:v>
                </c:pt>
                <c:pt idx="131">
                  <c:v>227.69</c:v>
                </c:pt>
                <c:pt idx="132">
                  <c:v>228.07</c:v>
                </c:pt>
                <c:pt idx="133">
                  <c:v>228.45</c:v>
                </c:pt>
                <c:pt idx="134">
                  <c:v>228.83</c:v>
                </c:pt>
                <c:pt idx="135">
                  <c:v>229.2</c:v>
                </c:pt>
                <c:pt idx="136">
                  <c:v>229.58</c:v>
                </c:pt>
                <c:pt idx="137">
                  <c:v>229.96</c:v>
                </c:pt>
                <c:pt idx="138">
                  <c:v>230.34</c:v>
                </c:pt>
                <c:pt idx="139">
                  <c:v>230.71</c:v>
                </c:pt>
                <c:pt idx="140">
                  <c:v>231.09</c:v>
                </c:pt>
                <c:pt idx="141">
                  <c:v>231.47</c:v>
                </c:pt>
                <c:pt idx="142">
                  <c:v>231.85</c:v>
                </c:pt>
                <c:pt idx="143">
                  <c:v>232.22</c:v>
                </c:pt>
                <c:pt idx="144">
                  <c:v>232.6</c:v>
                </c:pt>
                <c:pt idx="145">
                  <c:v>232.98</c:v>
                </c:pt>
                <c:pt idx="146">
                  <c:v>233.36</c:v>
                </c:pt>
                <c:pt idx="147">
                  <c:v>233.73</c:v>
                </c:pt>
                <c:pt idx="148">
                  <c:v>234.11</c:v>
                </c:pt>
                <c:pt idx="149">
                  <c:v>234.49</c:v>
                </c:pt>
                <c:pt idx="150">
                  <c:v>234.86</c:v>
                </c:pt>
                <c:pt idx="151">
                  <c:v>235.24</c:v>
                </c:pt>
                <c:pt idx="152">
                  <c:v>235.62</c:v>
                </c:pt>
                <c:pt idx="153">
                  <c:v>235.99</c:v>
                </c:pt>
                <c:pt idx="154">
                  <c:v>236.37</c:v>
                </c:pt>
                <c:pt idx="155">
                  <c:v>236.75</c:v>
                </c:pt>
                <c:pt idx="156">
                  <c:v>237.13</c:v>
                </c:pt>
                <c:pt idx="157">
                  <c:v>237.5</c:v>
                </c:pt>
                <c:pt idx="158">
                  <c:v>237.88</c:v>
                </c:pt>
                <c:pt idx="159">
                  <c:v>238.26</c:v>
                </c:pt>
                <c:pt idx="160">
                  <c:v>238.63</c:v>
                </c:pt>
                <c:pt idx="161">
                  <c:v>239.01</c:v>
                </c:pt>
                <c:pt idx="162">
                  <c:v>239.39</c:v>
                </c:pt>
                <c:pt idx="163">
                  <c:v>239.76</c:v>
                </c:pt>
                <c:pt idx="164">
                  <c:v>240.14</c:v>
                </c:pt>
                <c:pt idx="165">
                  <c:v>240.52</c:v>
                </c:pt>
                <c:pt idx="166">
                  <c:v>240.89</c:v>
                </c:pt>
                <c:pt idx="167">
                  <c:v>241.27</c:v>
                </c:pt>
                <c:pt idx="168">
                  <c:v>241.65</c:v>
                </c:pt>
                <c:pt idx="169">
                  <c:v>242.02</c:v>
                </c:pt>
                <c:pt idx="170">
                  <c:v>242.4</c:v>
                </c:pt>
                <c:pt idx="171">
                  <c:v>242.77</c:v>
                </c:pt>
                <c:pt idx="172">
                  <c:v>243.15</c:v>
                </c:pt>
                <c:pt idx="173">
                  <c:v>243.53</c:v>
                </c:pt>
                <c:pt idx="174">
                  <c:v>243.9</c:v>
                </c:pt>
                <c:pt idx="175">
                  <c:v>244.28</c:v>
                </c:pt>
                <c:pt idx="176">
                  <c:v>244.66</c:v>
                </c:pt>
                <c:pt idx="177">
                  <c:v>245.03</c:v>
                </c:pt>
                <c:pt idx="178">
                  <c:v>245.41</c:v>
                </c:pt>
                <c:pt idx="179">
                  <c:v>245.78</c:v>
                </c:pt>
                <c:pt idx="180">
                  <c:v>246.16</c:v>
                </c:pt>
                <c:pt idx="181">
                  <c:v>246.54</c:v>
                </c:pt>
                <c:pt idx="182">
                  <c:v>246.91</c:v>
                </c:pt>
                <c:pt idx="183">
                  <c:v>247.29</c:v>
                </c:pt>
                <c:pt idx="184">
                  <c:v>247.67</c:v>
                </c:pt>
                <c:pt idx="185">
                  <c:v>248.04</c:v>
                </c:pt>
                <c:pt idx="186">
                  <c:v>248.42</c:v>
                </c:pt>
                <c:pt idx="187">
                  <c:v>248.79</c:v>
                </c:pt>
                <c:pt idx="188">
                  <c:v>249.17</c:v>
                </c:pt>
                <c:pt idx="189">
                  <c:v>249.54</c:v>
                </c:pt>
                <c:pt idx="190">
                  <c:v>249.92</c:v>
                </c:pt>
                <c:pt idx="191">
                  <c:v>250.3</c:v>
                </c:pt>
                <c:pt idx="192">
                  <c:v>250.67</c:v>
                </c:pt>
                <c:pt idx="193">
                  <c:v>251.05</c:v>
                </c:pt>
                <c:pt idx="194">
                  <c:v>251.42</c:v>
                </c:pt>
                <c:pt idx="195">
                  <c:v>251.8</c:v>
                </c:pt>
                <c:pt idx="196">
                  <c:v>252.17</c:v>
                </c:pt>
                <c:pt idx="197">
                  <c:v>252.55</c:v>
                </c:pt>
                <c:pt idx="198">
                  <c:v>252.93</c:v>
                </c:pt>
                <c:pt idx="199">
                  <c:v>253.3</c:v>
                </c:pt>
                <c:pt idx="200">
                  <c:v>253.68</c:v>
                </c:pt>
                <c:pt idx="201">
                  <c:v>254.05</c:v>
                </c:pt>
                <c:pt idx="202">
                  <c:v>254.43</c:v>
                </c:pt>
                <c:pt idx="203">
                  <c:v>254.8</c:v>
                </c:pt>
                <c:pt idx="204">
                  <c:v>255.18</c:v>
                </c:pt>
                <c:pt idx="205">
                  <c:v>255.55</c:v>
                </c:pt>
                <c:pt idx="206">
                  <c:v>255.93</c:v>
                </c:pt>
                <c:pt idx="207">
                  <c:v>256.3</c:v>
                </c:pt>
                <c:pt idx="208">
                  <c:v>256.68</c:v>
                </c:pt>
                <c:pt idx="209">
                  <c:v>257.05</c:v>
                </c:pt>
                <c:pt idx="210">
                  <c:v>257.43</c:v>
                </c:pt>
                <c:pt idx="211">
                  <c:v>257.8</c:v>
                </c:pt>
                <c:pt idx="212">
                  <c:v>258.18</c:v>
                </c:pt>
                <c:pt idx="213">
                  <c:v>258.55</c:v>
                </c:pt>
                <c:pt idx="214">
                  <c:v>258.93</c:v>
                </c:pt>
                <c:pt idx="215">
                  <c:v>259.3</c:v>
                </c:pt>
                <c:pt idx="216">
                  <c:v>259.68</c:v>
                </c:pt>
                <c:pt idx="217">
                  <c:v>260.05</c:v>
                </c:pt>
                <c:pt idx="218">
                  <c:v>260.43</c:v>
                </c:pt>
                <c:pt idx="219">
                  <c:v>260.8</c:v>
                </c:pt>
                <c:pt idx="220">
                  <c:v>261.18</c:v>
                </c:pt>
                <c:pt idx="221">
                  <c:v>261.55</c:v>
                </c:pt>
                <c:pt idx="222">
                  <c:v>261.93</c:v>
                </c:pt>
                <c:pt idx="223">
                  <c:v>262.3</c:v>
                </c:pt>
                <c:pt idx="224">
                  <c:v>262.68</c:v>
                </c:pt>
                <c:pt idx="225">
                  <c:v>263.05</c:v>
                </c:pt>
                <c:pt idx="226">
                  <c:v>263.43</c:v>
                </c:pt>
                <c:pt idx="227">
                  <c:v>263.8</c:v>
                </c:pt>
                <c:pt idx="228">
                  <c:v>264.18</c:v>
                </c:pt>
                <c:pt idx="229">
                  <c:v>264.55</c:v>
                </c:pt>
                <c:pt idx="230">
                  <c:v>264.93</c:v>
                </c:pt>
                <c:pt idx="231">
                  <c:v>265.3</c:v>
                </c:pt>
                <c:pt idx="232">
                  <c:v>265.67</c:v>
                </c:pt>
                <c:pt idx="233">
                  <c:v>266.05</c:v>
                </c:pt>
                <c:pt idx="234">
                  <c:v>266.42</c:v>
                </c:pt>
                <c:pt idx="235">
                  <c:v>266.8</c:v>
                </c:pt>
                <c:pt idx="236">
                  <c:v>267.17</c:v>
                </c:pt>
                <c:pt idx="237">
                  <c:v>267.55</c:v>
                </c:pt>
                <c:pt idx="238">
                  <c:v>267.92</c:v>
                </c:pt>
                <c:pt idx="239">
                  <c:v>268.29000000000002</c:v>
                </c:pt>
                <c:pt idx="240">
                  <c:v>268.67</c:v>
                </c:pt>
                <c:pt idx="241">
                  <c:v>269.04000000000002</c:v>
                </c:pt>
                <c:pt idx="242">
                  <c:v>269.42</c:v>
                </c:pt>
                <c:pt idx="243">
                  <c:v>269.79000000000002</c:v>
                </c:pt>
                <c:pt idx="244">
                  <c:v>270.16000000000003</c:v>
                </c:pt>
                <c:pt idx="245">
                  <c:v>270.54000000000002</c:v>
                </c:pt>
                <c:pt idx="246">
                  <c:v>270.91000000000003</c:v>
                </c:pt>
                <c:pt idx="247">
                  <c:v>271.29000000000002</c:v>
                </c:pt>
                <c:pt idx="248">
                  <c:v>271.66000000000003</c:v>
                </c:pt>
                <c:pt idx="249">
                  <c:v>272.02999999999997</c:v>
                </c:pt>
                <c:pt idx="250">
                  <c:v>272.41000000000003</c:v>
                </c:pt>
                <c:pt idx="251">
                  <c:v>272.77999999999997</c:v>
                </c:pt>
                <c:pt idx="252">
                  <c:v>273.16000000000003</c:v>
                </c:pt>
                <c:pt idx="253">
                  <c:v>273.52999999999997</c:v>
                </c:pt>
                <c:pt idx="254">
                  <c:v>273.89999999999998</c:v>
                </c:pt>
                <c:pt idx="255">
                  <c:v>274.27999999999997</c:v>
                </c:pt>
                <c:pt idx="256">
                  <c:v>274.64999999999998</c:v>
                </c:pt>
                <c:pt idx="257">
                  <c:v>275.02</c:v>
                </c:pt>
                <c:pt idx="258">
                  <c:v>275.39999999999998</c:v>
                </c:pt>
                <c:pt idx="259">
                  <c:v>275.77</c:v>
                </c:pt>
                <c:pt idx="260">
                  <c:v>276.14</c:v>
                </c:pt>
                <c:pt idx="261">
                  <c:v>276.52</c:v>
                </c:pt>
                <c:pt idx="262">
                  <c:v>276.89</c:v>
                </c:pt>
                <c:pt idx="263">
                  <c:v>277.26</c:v>
                </c:pt>
                <c:pt idx="264">
                  <c:v>277.64</c:v>
                </c:pt>
                <c:pt idx="265">
                  <c:v>278.01</c:v>
                </c:pt>
                <c:pt idx="266">
                  <c:v>278.38</c:v>
                </c:pt>
                <c:pt idx="267">
                  <c:v>278.76</c:v>
                </c:pt>
                <c:pt idx="268">
                  <c:v>279.13</c:v>
                </c:pt>
                <c:pt idx="269">
                  <c:v>279.5</c:v>
                </c:pt>
                <c:pt idx="270">
                  <c:v>279.88</c:v>
                </c:pt>
                <c:pt idx="271">
                  <c:v>280.25</c:v>
                </c:pt>
                <c:pt idx="272">
                  <c:v>280.62</c:v>
                </c:pt>
                <c:pt idx="273">
                  <c:v>281</c:v>
                </c:pt>
                <c:pt idx="274">
                  <c:v>281.37</c:v>
                </c:pt>
                <c:pt idx="275">
                  <c:v>281.74</c:v>
                </c:pt>
                <c:pt idx="276">
                  <c:v>282.12</c:v>
                </c:pt>
                <c:pt idx="277">
                  <c:v>282.49</c:v>
                </c:pt>
                <c:pt idx="278">
                  <c:v>282.86</c:v>
                </c:pt>
                <c:pt idx="279">
                  <c:v>283.23</c:v>
                </c:pt>
                <c:pt idx="280">
                  <c:v>283.61</c:v>
                </c:pt>
                <c:pt idx="281">
                  <c:v>283.98</c:v>
                </c:pt>
                <c:pt idx="282">
                  <c:v>284.35000000000002</c:v>
                </c:pt>
                <c:pt idx="283">
                  <c:v>284.73</c:v>
                </c:pt>
                <c:pt idx="284">
                  <c:v>285.10000000000002</c:v>
                </c:pt>
                <c:pt idx="285">
                  <c:v>285.47000000000003</c:v>
                </c:pt>
                <c:pt idx="286">
                  <c:v>285.83999999999997</c:v>
                </c:pt>
                <c:pt idx="287">
                  <c:v>286.22000000000003</c:v>
                </c:pt>
                <c:pt idx="288">
                  <c:v>286.58999999999997</c:v>
                </c:pt>
                <c:pt idx="289">
                  <c:v>286.95999999999998</c:v>
                </c:pt>
                <c:pt idx="290">
                  <c:v>287.33</c:v>
                </c:pt>
                <c:pt idx="291">
                  <c:v>287.70999999999998</c:v>
                </c:pt>
                <c:pt idx="292">
                  <c:v>288.08</c:v>
                </c:pt>
                <c:pt idx="293">
                  <c:v>288.45</c:v>
                </c:pt>
                <c:pt idx="294">
                  <c:v>288.82</c:v>
                </c:pt>
                <c:pt idx="295">
                  <c:v>289.2</c:v>
                </c:pt>
                <c:pt idx="296">
                  <c:v>289.57</c:v>
                </c:pt>
                <c:pt idx="297">
                  <c:v>289.94</c:v>
                </c:pt>
                <c:pt idx="298">
                  <c:v>290.31</c:v>
                </c:pt>
                <c:pt idx="299">
                  <c:v>290.68</c:v>
                </c:pt>
                <c:pt idx="300">
                  <c:v>291.06</c:v>
                </c:pt>
                <c:pt idx="301">
                  <c:v>291.43</c:v>
                </c:pt>
                <c:pt idx="302">
                  <c:v>291.8</c:v>
                </c:pt>
                <c:pt idx="303">
                  <c:v>292.17</c:v>
                </c:pt>
                <c:pt idx="304">
                  <c:v>292.55</c:v>
                </c:pt>
                <c:pt idx="305">
                  <c:v>292.92</c:v>
                </c:pt>
                <c:pt idx="306">
                  <c:v>293.29000000000002</c:v>
                </c:pt>
                <c:pt idx="307">
                  <c:v>293.66000000000003</c:v>
                </c:pt>
                <c:pt idx="308">
                  <c:v>294.02999999999997</c:v>
                </c:pt>
                <c:pt idx="309">
                  <c:v>294.41000000000003</c:v>
                </c:pt>
                <c:pt idx="310">
                  <c:v>294.77999999999997</c:v>
                </c:pt>
                <c:pt idx="311">
                  <c:v>295.14999999999998</c:v>
                </c:pt>
                <c:pt idx="312">
                  <c:v>295.52</c:v>
                </c:pt>
                <c:pt idx="313">
                  <c:v>295.89</c:v>
                </c:pt>
                <c:pt idx="314">
                  <c:v>296.26</c:v>
                </c:pt>
                <c:pt idx="315">
                  <c:v>296.64</c:v>
                </c:pt>
                <c:pt idx="316">
                  <c:v>297.01</c:v>
                </c:pt>
                <c:pt idx="317">
                  <c:v>297.38</c:v>
                </c:pt>
                <c:pt idx="318">
                  <c:v>297.75</c:v>
                </c:pt>
                <c:pt idx="319">
                  <c:v>298.12</c:v>
                </c:pt>
                <c:pt idx="320">
                  <c:v>298.49</c:v>
                </c:pt>
                <c:pt idx="321">
                  <c:v>298.86</c:v>
                </c:pt>
                <c:pt idx="322">
                  <c:v>299.24</c:v>
                </c:pt>
                <c:pt idx="323">
                  <c:v>299.61</c:v>
                </c:pt>
                <c:pt idx="324">
                  <c:v>299.98</c:v>
                </c:pt>
                <c:pt idx="325">
                  <c:v>300.35000000000002</c:v>
                </c:pt>
                <c:pt idx="326">
                  <c:v>300.72000000000003</c:v>
                </c:pt>
                <c:pt idx="327">
                  <c:v>301.08999999999997</c:v>
                </c:pt>
                <c:pt idx="328">
                  <c:v>301.45999999999998</c:v>
                </c:pt>
                <c:pt idx="329">
                  <c:v>301.83999999999997</c:v>
                </c:pt>
                <c:pt idx="330">
                  <c:v>302.20999999999998</c:v>
                </c:pt>
                <c:pt idx="331">
                  <c:v>302.58</c:v>
                </c:pt>
                <c:pt idx="332">
                  <c:v>302.95</c:v>
                </c:pt>
                <c:pt idx="333">
                  <c:v>303.32</c:v>
                </c:pt>
                <c:pt idx="334">
                  <c:v>303.69</c:v>
                </c:pt>
                <c:pt idx="335">
                  <c:v>304.06</c:v>
                </c:pt>
                <c:pt idx="336">
                  <c:v>304.43</c:v>
                </c:pt>
                <c:pt idx="337">
                  <c:v>304.8</c:v>
                </c:pt>
                <c:pt idx="338">
                  <c:v>305.17</c:v>
                </c:pt>
                <c:pt idx="339">
                  <c:v>305.55</c:v>
                </c:pt>
                <c:pt idx="340">
                  <c:v>305.92</c:v>
                </c:pt>
                <c:pt idx="341">
                  <c:v>306.29000000000002</c:v>
                </c:pt>
                <c:pt idx="342">
                  <c:v>306.66000000000003</c:v>
                </c:pt>
                <c:pt idx="343">
                  <c:v>307.02999999999997</c:v>
                </c:pt>
                <c:pt idx="344">
                  <c:v>307.39999999999998</c:v>
                </c:pt>
                <c:pt idx="345">
                  <c:v>307.77</c:v>
                </c:pt>
                <c:pt idx="346">
                  <c:v>308.14</c:v>
                </c:pt>
                <c:pt idx="347">
                  <c:v>308.51</c:v>
                </c:pt>
                <c:pt idx="348">
                  <c:v>308.88</c:v>
                </c:pt>
                <c:pt idx="349">
                  <c:v>309.25</c:v>
                </c:pt>
                <c:pt idx="350">
                  <c:v>309.62</c:v>
                </c:pt>
                <c:pt idx="351">
                  <c:v>309.99</c:v>
                </c:pt>
                <c:pt idx="352">
                  <c:v>310.36</c:v>
                </c:pt>
                <c:pt idx="353">
                  <c:v>310.73</c:v>
                </c:pt>
                <c:pt idx="354">
                  <c:v>311.10000000000002</c:v>
                </c:pt>
                <c:pt idx="355">
                  <c:v>311.47000000000003</c:v>
                </c:pt>
                <c:pt idx="356">
                  <c:v>311.83999999999997</c:v>
                </c:pt>
                <c:pt idx="357">
                  <c:v>312.20999999999998</c:v>
                </c:pt>
                <c:pt idx="358">
                  <c:v>312.58</c:v>
                </c:pt>
                <c:pt idx="359">
                  <c:v>312.95999999999998</c:v>
                </c:pt>
                <c:pt idx="360">
                  <c:v>313.33</c:v>
                </c:pt>
                <c:pt idx="361">
                  <c:v>313.7</c:v>
                </c:pt>
                <c:pt idx="362">
                  <c:v>314.07</c:v>
                </c:pt>
                <c:pt idx="363">
                  <c:v>314.44</c:v>
                </c:pt>
                <c:pt idx="364">
                  <c:v>314.81</c:v>
                </c:pt>
                <c:pt idx="365">
                  <c:v>315.18</c:v>
                </c:pt>
                <c:pt idx="366">
                  <c:v>315.55</c:v>
                </c:pt>
                <c:pt idx="367">
                  <c:v>315.92</c:v>
                </c:pt>
                <c:pt idx="368">
                  <c:v>316.27999999999997</c:v>
                </c:pt>
                <c:pt idx="369">
                  <c:v>316.64999999999998</c:v>
                </c:pt>
                <c:pt idx="370">
                  <c:v>317.02</c:v>
                </c:pt>
                <c:pt idx="371">
                  <c:v>317.39</c:v>
                </c:pt>
                <c:pt idx="372">
                  <c:v>317.76</c:v>
                </c:pt>
                <c:pt idx="373">
                  <c:v>318.13</c:v>
                </c:pt>
                <c:pt idx="374">
                  <c:v>318.5</c:v>
                </c:pt>
                <c:pt idx="375">
                  <c:v>318.87</c:v>
                </c:pt>
                <c:pt idx="376">
                  <c:v>319.24</c:v>
                </c:pt>
                <c:pt idx="377">
                  <c:v>319.61</c:v>
                </c:pt>
                <c:pt idx="378">
                  <c:v>319.98</c:v>
                </c:pt>
                <c:pt idx="379">
                  <c:v>320.35000000000002</c:v>
                </c:pt>
                <c:pt idx="380">
                  <c:v>320.72000000000003</c:v>
                </c:pt>
                <c:pt idx="381">
                  <c:v>321.08999999999997</c:v>
                </c:pt>
                <c:pt idx="382">
                  <c:v>321.45999999999998</c:v>
                </c:pt>
                <c:pt idx="383">
                  <c:v>321.83</c:v>
                </c:pt>
                <c:pt idx="384">
                  <c:v>322.2</c:v>
                </c:pt>
                <c:pt idx="385">
                  <c:v>322.57</c:v>
                </c:pt>
                <c:pt idx="386">
                  <c:v>322.94</c:v>
                </c:pt>
                <c:pt idx="387">
                  <c:v>323.31</c:v>
                </c:pt>
                <c:pt idx="388">
                  <c:v>323.67</c:v>
                </c:pt>
                <c:pt idx="389">
                  <c:v>324.04000000000002</c:v>
                </c:pt>
                <c:pt idx="390">
                  <c:v>324.41000000000003</c:v>
                </c:pt>
                <c:pt idx="391">
                  <c:v>324.77999999999997</c:v>
                </c:pt>
                <c:pt idx="392">
                  <c:v>325.14999999999998</c:v>
                </c:pt>
                <c:pt idx="393">
                  <c:v>325.52</c:v>
                </c:pt>
                <c:pt idx="394">
                  <c:v>325.89</c:v>
                </c:pt>
                <c:pt idx="395">
                  <c:v>326.26</c:v>
                </c:pt>
                <c:pt idx="396">
                  <c:v>326.63</c:v>
                </c:pt>
                <c:pt idx="397">
                  <c:v>327</c:v>
                </c:pt>
                <c:pt idx="398">
                  <c:v>327.36</c:v>
                </c:pt>
                <c:pt idx="399">
                  <c:v>327.73</c:v>
                </c:pt>
                <c:pt idx="400">
                  <c:v>328.1</c:v>
                </c:pt>
                <c:pt idx="401">
                  <c:v>328.47</c:v>
                </c:pt>
                <c:pt idx="402">
                  <c:v>328.84</c:v>
                </c:pt>
                <c:pt idx="403">
                  <c:v>329.21</c:v>
                </c:pt>
                <c:pt idx="404">
                  <c:v>329.58</c:v>
                </c:pt>
                <c:pt idx="405">
                  <c:v>329.95</c:v>
                </c:pt>
                <c:pt idx="406">
                  <c:v>330.31</c:v>
                </c:pt>
                <c:pt idx="407">
                  <c:v>330.68</c:v>
                </c:pt>
                <c:pt idx="408">
                  <c:v>331.05</c:v>
                </c:pt>
                <c:pt idx="409">
                  <c:v>331.42</c:v>
                </c:pt>
                <c:pt idx="410">
                  <c:v>331.79</c:v>
                </c:pt>
                <c:pt idx="411">
                  <c:v>332.16</c:v>
                </c:pt>
                <c:pt idx="412">
                  <c:v>332.52</c:v>
                </c:pt>
                <c:pt idx="413">
                  <c:v>332.89</c:v>
                </c:pt>
                <c:pt idx="414">
                  <c:v>333.26</c:v>
                </c:pt>
                <c:pt idx="415">
                  <c:v>333.63</c:v>
                </c:pt>
                <c:pt idx="416">
                  <c:v>334</c:v>
                </c:pt>
                <c:pt idx="417">
                  <c:v>334.37</c:v>
                </c:pt>
                <c:pt idx="418">
                  <c:v>334.73</c:v>
                </c:pt>
                <c:pt idx="419">
                  <c:v>335.1</c:v>
                </c:pt>
                <c:pt idx="420">
                  <c:v>335.47</c:v>
                </c:pt>
                <c:pt idx="421">
                  <c:v>335.84</c:v>
                </c:pt>
                <c:pt idx="422">
                  <c:v>336.21</c:v>
                </c:pt>
                <c:pt idx="423">
                  <c:v>336.57</c:v>
                </c:pt>
                <c:pt idx="424">
                  <c:v>336.94</c:v>
                </c:pt>
                <c:pt idx="425">
                  <c:v>337.31</c:v>
                </c:pt>
                <c:pt idx="426">
                  <c:v>337.68</c:v>
                </c:pt>
                <c:pt idx="427">
                  <c:v>338.05</c:v>
                </c:pt>
                <c:pt idx="428">
                  <c:v>338.41</c:v>
                </c:pt>
                <c:pt idx="429">
                  <c:v>338.78</c:v>
                </c:pt>
                <c:pt idx="430">
                  <c:v>339.15</c:v>
                </c:pt>
                <c:pt idx="431">
                  <c:v>339.52</c:v>
                </c:pt>
                <c:pt idx="432">
                  <c:v>339.88</c:v>
                </c:pt>
                <c:pt idx="433">
                  <c:v>340.25</c:v>
                </c:pt>
                <c:pt idx="434">
                  <c:v>340.62</c:v>
                </c:pt>
                <c:pt idx="435">
                  <c:v>340.99</c:v>
                </c:pt>
                <c:pt idx="436">
                  <c:v>341.35</c:v>
                </c:pt>
                <c:pt idx="437">
                  <c:v>341.72</c:v>
                </c:pt>
                <c:pt idx="438">
                  <c:v>342.09</c:v>
                </c:pt>
                <c:pt idx="439">
                  <c:v>342.46</c:v>
                </c:pt>
                <c:pt idx="440">
                  <c:v>342.82</c:v>
                </c:pt>
                <c:pt idx="441">
                  <c:v>343.19</c:v>
                </c:pt>
                <c:pt idx="442">
                  <c:v>343.56</c:v>
                </c:pt>
                <c:pt idx="443">
                  <c:v>343.93</c:v>
                </c:pt>
                <c:pt idx="444">
                  <c:v>344.29</c:v>
                </c:pt>
                <c:pt idx="445">
                  <c:v>344.66</c:v>
                </c:pt>
                <c:pt idx="446">
                  <c:v>345.03</c:v>
                </c:pt>
                <c:pt idx="447">
                  <c:v>345.39</c:v>
                </c:pt>
                <c:pt idx="448">
                  <c:v>345.76</c:v>
                </c:pt>
                <c:pt idx="449">
                  <c:v>346.13</c:v>
                </c:pt>
                <c:pt idx="450">
                  <c:v>346.49</c:v>
                </c:pt>
                <c:pt idx="451">
                  <c:v>346.86</c:v>
                </c:pt>
                <c:pt idx="452">
                  <c:v>347.23</c:v>
                </c:pt>
                <c:pt idx="453">
                  <c:v>347.6</c:v>
                </c:pt>
                <c:pt idx="454">
                  <c:v>347.96</c:v>
                </c:pt>
                <c:pt idx="455">
                  <c:v>348.33</c:v>
                </c:pt>
                <c:pt idx="456">
                  <c:v>348.7</c:v>
                </c:pt>
                <c:pt idx="457">
                  <c:v>349.06</c:v>
                </c:pt>
                <c:pt idx="458">
                  <c:v>349.43</c:v>
                </c:pt>
                <c:pt idx="459">
                  <c:v>349.8</c:v>
                </c:pt>
                <c:pt idx="460">
                  <c:v>350.16</c:v>
                </c:pt>
                <c:pt idx="461">
                  <c:v>350.53</c:v>
                </c:pt>
                <c:pt idx="462">
                  <c:v>350.9</c:v>
                </c:pt>
                <c:pt idx="463">
                  <c:v>351.26</c:v>
                </c:pt>
                <c:pt idx="464">
                  <c:v>351.63</c:v>
                </c:pt>
                <c:pt idx="465">
                  <c:v>352</c:v>
                </c:pt>
                <c:pt idx="466">
                  <c:v>352.36</c:v>
                </c:pt>
                <c:pt idx="467">
                  <c:v>352.73</c:v>
                </c:pt>
                <c:pt idx="468">
                  <c:v>353.09</c:v>
                </c:pt>
                <c:pt idx="469">
                  <c:v>353.46</c:v>
                </c:pt>
                <c:pt idx="470">
                  <c:v>353.83</c:v>
                </c:pt>
                <c:pt idx="471">
                  <c:v>354.19</c:v>
                </c:pt>
                <c:pt idx="472">
                  <c:v>354.56</c:v>
                </c:pt>
                <c:pt idx="473">
                  <c:v>354.93</c:v>
                </c:pt>
                <c:pt idx="474">
                  <c:v>355.29</c:v>
                </c:pt>
                <c:pt idx="475">
                  <c:v>355.66</c:v>
                </c:pt>
                <c:pt idx="476">
                  <c:v>356.02</c:v>
                </c:pt>
                <c:pt idx="477">
                  <c:v>356.39</c:v>
                </c:pt>
                <c:pt idx="478">
                  <c:v>356.76</c:v>
                </c:pt>
                <c:pt idx="479">
                  <c:v>357.12</c:v>
                </c:pt>
                <c:pt idx="480">
                  <c:v>357.49</c:v>
                </c:pt>
                <c:pt idx="481">
                  <c:v>357.85</c:v>
                </c:pt>
                <c:pt idx="482">
                  <c:v>358.22</c:v>
                </c:pt>
                <c:pt idx="483">
                  <c:v>358.59</c:v>
                </c:pt>
                <c:pt idx="484">
                  <c:v>358.95</c:v>
                </c:pt>
                <c:pt idx="485">
                  <c:v>359.32</c:v>
                </c:pt>
                <c:pt idx="486">
                  <c:v>359.68</c:v>
                </c:pt>
                <c:pt idx="487">
                  <c:v>360.05</c:v>
                </c:pt>
                <c:pt idx="488">
                  <c:v>360.41</c:v>
                </c:pt>
                <c:pt idx="489">
                  <c:v>360.78</c:v>
                </c:pt>
                <c:pt idx="490">
                  <c:v>361.15</c:v>
                </c:pt>
                <c:pt idx="491">
                  <c:v>361.51</c:v>
                </c:pt>
                <c:pt idx="492">
                  <c:v>361.88</c:v>
                </c:pt>
                <c:pt idx="493">
                  <c:v>362.24</c:v>
                </c:pt>
                <c:pt idx="494">
                  <c:v>362.61</c:v>
                </c:pt>
                <c:pt idx="495">
                  <c:v>362.97</c:v>
                </c:pt>
                <c:pt idx="496">
                  <c:v>363.34</c:v>
                </c:pt>
                <c:pt idx="497">
                  <c:v>363.7</c:v>
                </c:pt>
                <c:pt idx="498">
                  <c:v>364.07</c:v>
                </c:pt>
                <c:pt idx="499">
                  <c:v>364.43</c:v>
                </c:pt>
                <c:pt idx="500">
                  <c:v>364.8</c:v>
                </c:pt>
                <c:pt idx="501">
                  <c:v>365.16</c:v>
                </c:pt>
                <c:pt idx="502">
                  <c:v>365.53</c:v>
                </c:pt>
                <c:pt idx="503">
                  <c:v>365.89</c:v>
                </c:pt>
                <c:pt idx="504">
                  <c:v>366.26</c:v>
                </c:pt>
                <c:pt idx="505">
                  <c:v>366.62</c:v>
                </c:pt>
                <c:pt idx="506">
                  <c:v>366.99</c:v>
                </c:pt>
                <c:pt idx="507">
                  <c:v>367.35</c:v>
                </c:pt>
                <c:pt idx="508">
                  <c:v>367.72</c:v>
                </c:pt>
                <c:pt idx="509">
                  <c:v>368.08</c:v>
                </c:pt>
                <c:pt idx="510">
                  <c:v>368.45</c:v>
                </c:pt>
                <c:pt idx="511">
                  <c:v>368.81</c:v>
                </c:pt>
                <c:pt idx="512">
                  <c:v>369.18</c:v>
                </c:pt>
                <c:pt idx="513">
                  <c:v>369.54</c:v>
                </c:pt>
                <c:pt idx="514">
                  <c:v>369.91</c:v>
                </c:pt>
                <c:pt idx="515">
                  <c:v>370.27</c:v>
                </c:pt>
                <c:pt idx="516">
                  <c:v>370.64</c:v>
                </c:pt>
                <c:pt idx="517">
                  <c:v>371</c:v>
                </c:pt>
                <c:pt idx="518">
                  <c:v>371.37</c:v>
                </c:pt>
                <c:pt idx="519">
                  <c:v>371.73</c:v>
                </c:pt>
                <c:pt idx="520">
                  <c:v>372.1</c:v>
                </c:pt>
                <c:pt idx="521">
                  <c:v>372.46</c:v>
                </c:pt>
                <c:pt idx="522">
                  <c:v>372.82</c:v>
                </c:pt>
                <c:pt idx="523">
                  <c:v>373.19</c:v>
                </c:pt>
                <c:pt idx="524">
                  <c:v>373.55</c:v>
                </c:pt>
                <c:pt idx="525">
                  <c:v>373.92</c:v>
                </c:pt>
                <c:pt idx="526">
                  <c:v>374.28</c:v>
                </c:pt>
                <c:pt idx="527">
                  <c:v>374.65</c:v>
                </c:pt>
                <c:pt idx="528">
                  <c:v>375.01</c:v>
                </c:pt>
                <c:pt idx="529">
                  <c:v>375.37</c:v>
                </c:pt>
                <c:pt idx="530">
                  <c:v>375.74</c:v>
                </c:pt>
                <c:pt idx="531">
                  <c:v>376.1</c:v>
                </c:pt>
                <c:pt idx="532">
                  <c:v>376.47</c:v>
                </c:pt>
                <c:pt idx="533">
                  <c:v>376.83</c:v>
                </c:pt>
                <c:pt idx="534">
                  <c:v>377.19</c:v>
                </c:pt>
                <c:pt idx="535">
                  <c:v>377.56</c:v>
                </c:pt>
                <c:pt idx="536">
                  <c:v>377.92</c:v>
                </c:pt>
                <c:pt idx="537">
                  <c:v>378.29</c:v>
                </c:pt>
                <c:pt idx="538">
                  <c:v>378.65</c:v>
                </c:pt>
                <c:pt idx="539">
                  <c:v>379.01</c:v>
                </c:pt>
                <c:pt idx="540">
                  <c:v>379.38</c:v>
                </c:pt>
                <c:pt idx="541">
                  <c:v>379.74</c:v>
                </c:pt>
                <c:pt idx="542">
                  <c:v>380.11</c:v>
                </c:pt>
                <c:pt idx="543">
                  <c:v>380.47</c:v>
                </c:pt>
                <c:pt idx="544">
                  <c:v>380.83</c:v>
                </c:pt>
                <c:pt idx="545">
                  <c:v>381.2</c:v>
                </c:pt>
                <c:pt idx="546">
                  <c:v>381.56</c:v>
                </c:pt>
                <c:pt idx="547">
                  <c:v>381.92</c:v>
                </c:pt>
                <c:pt idx="548">
                  <c:v>382.29</c:v>
                </c:pt>
                <c:pt idx="549">
                  <c:v>382.65</c:v>
                </c:pt>
                <c:pt idx="550">
                  <c:v>383.01</c:v>
                </c:pt>
                <c:pt idx="551">
                  <c:v>383.38</c:v>
                </c:pt>
                <c:pt idx="552">
                  <c:v>383.74</c:v>
                </c:pt>
                <c:pt idx="553">
                  <c:v>384.1</c:v>
                </c:pt>
                <c:pt idx="554">
                  <c:v>384.47</c:v>
                </c:pt>
                <c:pt idx="555">
                  <c:v>384.83</c:v>
                </c:pt>
                <c:pt idx="556">
                  <c:v>385.19</c:v>
                </c:pt>
                <c:pt idx="557">
                  <c:v>385.56</c:v>
                </c:pt>
                <c:pt idx="558">
                  <c:v>385.92</c:v>
                </c:pt>
                <c:pt idx="559">
                  <c:v>386.28</c:v>
                </c:pt>
                <c:pt idx="560">
                  <c:v>386.65</c:v>
                </c:pt>
                <c:pt idx="561">
                  <c:v>387.01</c:v>
                </c:pt>
                <c:pt idx="562">
                  <c:v>387.37</c:v>
                </c:pt>
                <c:pt idx="563">
                  <c:v>387.73</c:v>
                </c:pt>
                <c:pt idx="564">
                  <c:v>388.1</c:v>
                </c:pt>
                <c:pt idx="565">
                  <c:v>388.46</c:v>
                </c:pt>
                <c:pt idx="566">
                  <c:v>388.82</c:v>
                </c:pt>
                <c:pt idx="567">
                  <c:v>389.19</c:v>
                </c:pt>
                <c:pt idx="568">
                  <c:v>389.55</c:v>
                </c:pt>
                <c:pt idx="569">
                  <c:v>389.91</c:v>
                </c:pt>
                <c:pt idx="570">
                  <c:v>390.27</c:v>
                </c:pt>
                <c:pt idx="571">
                  <c:v>390.64</c:v>
                </c:pt>
                <c:pt idx="572">
                  <c:v>391</c:v>
                </c:pt>
                <c:pt idx="573">
                  <c:v>391.36</c:v>
                </c:pt>
                <c:pt idx="574">
                  <c:v>391.72</c:v>
                </c:pt>
                <c:pt idx="575">
                  <c:v>392.09</c:v>
                </c:pt>
                <c:pt idx="576">
                  <c:v>392.45</c:v>
                </c:pt>
                <c:pt idx="577">
                  <c:v>392.81</c:v>
                </c:pt>
                <c:pt idx="578">
                  <c:v>393.17</c:v>
                </c:pt>
                <c:pt idx="579">
                  <c:v>393.54</c:v>
                </c:pt>
                <c:pt idx="580">
                  <c:v>393.9</c:v>
                </c:pt>
                <c:pt idx="581">
                  <c:v>394.26</c:v>
                </c:pt>
                <c:pt idx="582">
                  <c:v>394.62</c:v>
                </c:pt>
                <c:pt idx="583">
                  <c:v>394.98</c:v>
                </c:pt>
                <c:pt idx="584">
                  <c:v>395.35</c:v>
                </c:pt>
                <c:pt idx="585">
                  <c:v>395.71</c:v>
                </c:pt>
                <c:pt idx="586">
                  <c:v>396.07</c:v>
                </c:pt>
                <c:pt idx="587">
                  <c:v>396.43</c:v>
                </c:pt>
                <c:pt idx="588">
                  <c:v>396.79</c:v>
                </c:pt>
                <c:pt idx="589">
                  <c:v>397.16</c:v>
                </c:pt>
                <c:pt idx="590">
                  <c:v>397.52</c:v>
                </c:pt>
                <c:pt idx="591">
                  <c:v>397.88</c:v>
                </c:pt>
                <c:pt idx="592">
                  <c:v>398.24</c:v>
                </c:pt>
                <c:pt idx="593">
                  <c:v>398.6</c:v>
                </c:pt>
                <c:pt idx="594">
                  <c:v>398.97</c:v>
                </c:pt>
                <c:pt idx="595">
                  <c:v>399.33</c:v>
                </c:pt>
                <c:pt idx="596">
                  <c:v>399.69</c:v>
                </c:pt>
                <c:pt idx="597">
                  <c:v>400.05</c:v>
                </c:pt>
                <c:pt idx="598">
                  <c:v>400.41</c:v>
                </c:pt>
                <c:pt idx="599">
                  <c:v>400.77</c:v>
                </c:pt>
                <c:pt idx="600">
                  <c:v>401.14</c:v>
                </c:pt>
                <c:pt idx="601">
                  <c:v>401.5</c:v>
                </c:pt>
                <c:pt idx="602">
                  <c:v>401.86</c:v>
                </c:pt>
                <c:pt idx="603">
                  <c:v>402.22</c:v>
                </c:pt>
                <c:pt idx="604">
                  <c:v>402.58</c:v>
                </c:pt>
                <c:pt idx="605">
                  <c:v>402.94</c:v>
                </c:pt>
                <c:pt idx="606">
                  <c:v>403.3</c:v>
                </c:pt>
                <c:pt idx="607">
                  <c:v>403.67</c:v>
                </c:pt>
                <c:pt idx="608">
                  <c:v>404.03</c:v>
                </c:pt>
                <c:pt idx="609">
                  <c:v>404.39</c:v>
                </c:pt>
                <c:pt idx="610">
                  <c:v>404.75</c:v>
                </c:pt>
                <c:pt idx="611">
                  <c:v>405.11</c:v>
                </c:pt>
                <c:pt idx="612">
                  <c:v>405.47</c:v>
                </c:pt>
                <c:pt idx="613">
                  <c:v>405.83</c:v>
                </c:pt>
                <c:pt idx="614">
                  <c:v>406.19</c:v>
                </c:pt>
                <c:pt idx="615">
                  <c:v>406.55</c:v>
                </c:pt>
                <c:pt idx="616">
                  <c:v>406.92</c:v>
                </c:pt>
                <c:pt idx="617">
                  <c:v>407.28</c:v>
                </c:pt>
                <c:pt idx="618">
                  <c:v>407.64</c:v>
                </c:pt>
                <c:pt idx="619">
                  <c:v>408</c:v>
                </c:pt>
                <c:pt idx="620">
                  <c:v>408.36</c:v>
                </c:pt>
                <c:pt idx="621">
                  <c:v>408.72</c:v>
                </c:pt>
                <c:pt idx="622">
                  <c:v>409.08</c:v>
                </c:pt>
                <c:pt idx="623">
                  <c:v>409.44</c:v>
                </c:pt>
                <c:pt idx="624">
                  <c:v>409.8</c:v>
                </c:pt>
                <c:pt idx="625">
                  <c:v>410.16</c:v>
                </c:pt>
                <c:pt idx="626">
                  <c:v>410.52</c:v>
                </c:pt>
                <c:pt idx="627">
                  <c:v>410.88</c:v>
                </c:pt>
                <c:pt idx="628">
                  <c:v>411.24</c:v>
                </c:pt>
                <c:pt idx="629">
                  <c:v>411.6</c:v>
                </c:pt>
                <c:pt idx="630">
                  <c:v>411.96</c:v>
                </c:pt>
                <c:pt idx="631">
                  <c:v>412.33</c:v>
                </c:pt>
                <c:pt idx="632">
                  <c:v>412.69</c:v>
                </c:pt>
                <c:pt idx="633">
                  <c:v>413.05</c:v>
                </c:pt>
                <c:pt idx="634">
                  <c:v>413.41</c:v>
                </c:pt>
                <c:pt idx="635">
                  <c:v>413.77</c:v>
                </c:pt>
                <c:pt idx="636">
                  <c:v>414.13</c:v>
                </c:pt>
                <c:pt idx="637">
                  <c:v>414.49</c:v>
                </c:pt>
                <c:pt idx="638">
                  <c:v>414.85</c:v>
                </c:pt>
                <c:pt idx="639">
                  <c:v>415.21</c:v>
                </c:pt>
                <c:pt idx="640">
                  <c:v>415.57</c:v>
                </c:pt>
                <c:pt idx="641">
                  <c:v>415.93</c:v>
                </c:pt>
                <c:pt idx="642">
                  <c:v>416.29</c:v>
                </c:pt>
                <c:pt idx="643">
                  <c:v>416.65</c:v>
                </c:pt>
                <c:pt idx="644">
                  <c:v>417.01</c:v>
                </c:pt>
                <c:pt idx="645">
                  <c:v>417.37</c:v>
                </c:pt>
                <c:pt idx="646">
                  <c:v>417.73</c:v>
                </c:pt>
                <c:pt idx="647">
                  <c:v>418.09</c:v>
                </c:pt>
                <c:pt idx="648">
                  <c:v>418.45</c:v>
                </c:pt>
                <c:pt idx="649">
                  <c:v>418.81</c:v>
                </c:pt>
                <c:pt idx="650">
                  <c:v>419.17</c:v>
                </c:pt>
                <c:pt idx="651">
                  <c:v>419.53</c:v>
                </c:pt>
                <c:pt idx="652">
                  <c:v>419.88</c:v>
                </c:pt>
                <c:pt idx="653">
                  <c:v>420.24</c:v>
                </c:pt>
                <c:pt idx="654">
                  <c:v>420.6</c:v>
                </c:pt>
                <c:pt idx="655">
                  <c:v>420.96</c:v>
                </c:pt>
                <c:pt idx="656">
                  <c:v>421.32</c:v>
                </c:pt>
                <c:pt idx="657">
                  <c:v>421.68</c:v>
                </c:pt>
                <c:pt idx="658">
                  <c:v>422.04</c:v>
                </c:pt>
                <c:pt idx="659">
                  <c:v>422.4</c:v>
                </c:pt>
                <c:pt idx="660">
                  <c:v>422.76</c:v>
                </c:pt>
                <c:pt idx="661">
                  <c:v>423.12</c:v>
                </c:pt>
                <c:pt idx="662">
                  <c:v>423.48</c:v>
                </c:pt>
                <c:pt idx="663">
                  <c:v>423.84</c:v>
                </c:pt>
                <c:pt idx="664">
                  <c:v>424.2</c:v>
                </c:pt>
                <c:pt idx="665">
                  <c:v>424.56</c:v>
                </c:pt>
                <c:pt idx="666">
                  <c:v>424.91</c:v>
                </c:pt>
                <c:pt idx="667">
                  <c:v>425.27</c:v>
                </c:pt>
                <c:pt idx="668">
                  <c:v>425.63</c:v>
                </c:pt>
                <c:pt idx="669">
                  <c:v>425.99</c:v>
                </c:pt>
                <c:pt idx="670">
                  <c:v>426.35</c:v>
                </c:pt>
                <c:pt idx="671">
                  <c:v>426.71</c:v>
                </c:pt>
                <c:pt idx="672">
                  <c:v>427.07</c:v>
                </c:pt>
                <c:pt idx="673">
                  <c:v>427.43</c:v>
                </c:pt>
                <c:pt idx="674">
                  <c:v>427.79</c:v>
                </c:pt>
                <c:pt idx="675">
                  <c:v>428.14</c:v>
                </c:pt>
                <c:pt idx="676">
                  <c:v>428.5</c:v>
                </c:pt>
                <c:pt idx="677">
                  <c:v>428.86</c:v>
                </c:pt>
                <c:pt idx="678">
                  <c:v>429.22</c:v>
                </c:pt>
                <c:pt idx="679">
                  <c:v>429.58</c:v>
                </c:pt>
                <c:pt idx="680">
                  <c:v>429.94</c:v>
                </c:pt>
                <c:pt idx="681">
                  <c:v>430.3</c:v>
                </c:pt>
                <c:pt idx="682">
                  <c:v>430.65</c:v>
                </c:pt>
                <c:pt idx="683">
                  <c:v>431.01</c:v>
                </c:pt>
                <c:pt idx="684">
                  <c:v>431.37</c:v>
                </c:pt>
                <c:pt idx="685">
                  <c:v>431.73</c:v>
                </c:pt>
                <c:pt idx="686">
                  <c:v>432.09</c:v>
                </c:pt>
                <c:pt idx="687">
                  <c:v>432.45</c:v>
                </c:pt>
                <c:pt idx="688">
                  <c:v>432.8</c:v>
                </c:pt>
                <c:pt idx="689">
                  <c:v>433.16</c:v>
                </c:pt>
                <c:pt idx="690">
                  <c:v>433.52</c:v>
                </c:pt>
                <c:pt idx="691">
                  <c:v>433.88</c:v>
                </c:pt>
                <c:pt idx="692">
                  <c:v>434.24</c:v>
                </c:pt>
                <c:pt idx="693">
                  <c:v>434.6</c:v>
                </c:pt>
                <c:pt idx="694">
                  <c:v>434.95</c:v>
                </c:pt>
                <c:pt idx="695">
                  <c:v>435.31</c:v>
                </c:pt>
                <c:pt idx="696">
                  <c:v>435.67</c:v>
                </c:pt>
                <c:pt idx="697">
                  <c:v>436.03</c:v>
                </c:pt>
                <c:pt idx="698">
                  <c:v>436.38</c:v>
                </c:pt>
                <c:pt idx="699">
                  <c:v>436.74</c:v>
                </c:pt>
                <c:pt idx="700">
                  <c:v>437.1</c:v>
                </c:pt>
                <c:pt idx="701">
                  <c:v>437.46</c:v>
                </c:pt>
                <c:pt idx="702">
                  <c:v>437.82</c:v>
                </c:pt>
                <c:pt idx="703">
                  <c:v>438.17</c:v>
                </c:pt>
                <c:pt idx="704">
                  <c:v>438.53</c:v>
                </c:pt>
                <c:pt idx="705">
                  <c:v>438.89</c:v>
                </c:pt>
                <c:pt idx="706">
                  <c:v>439.25</c:v>
                </c:pt>
                <c:pt idx="707">
                  <c:v>439.6</c:v>
                </c:pt>
                <c:pt idx="708">
                  <c:v>439.96</c:v>
                </c:pt>
                <c:pt idx="709">
                  <c:v>440.32</c:v>
                </c:pt>
                <c:pt idx="710">
                  <c:v>440.68</c:v>
                </c:pt>
                <c:pt idx="711">
                  <c:v>441.03</c:v>
                </c:pt>
                <c:pt idx="712">
                  <c:v>441.39</c:v>
                </c:pt>
                <c:pt idx="713">
                  <c:v>441.75</c:v>
                </c:pt>
                <c:pt idx="714">
                  <c:v>442.1</c:v>
                </c:pt>
                <c:pt idx="715">
                  <c:v>442.46</c:v>
                </c:pt>
                <c:pt idx="716">
                  <c:v>442.82</c:v>
                </c:pt>
                <c:pt idx="717">
                  <c:v>443.18</c:v>
                </c:pt>
                <c:pt idx="718">
                  <c:v>443.53</c:v>
                </c:pt>
                <c:pt idx="719">
                  <c:v>443.89</c:v>
                </c:pt>
                <c:pt idx="720">
                  <c:v>444.25</c:v>
                </c:pt>
                <c:pt idx="721">
                  <c:v>444.6</c:v>
                </c:pt>
                <c:pt idx="722">
                  <c:v>444.96</c:v>
                </c:pt>
                <c:pt idx="723">
                  <c:v>445.32</c:v>
                </c:pt>
                <c:pt idx="724">
                  <c:v>445.67</c:v>
                </c:pt>
                <c:pt idx="725">
                  <c:v>446.03</c:v>
                </c:pt>
                <c:pt idx="726">
                  <c:v>446.39</c:v>
                </c:pt>
                <c:pt idx="727">
                  <c:v>446.75</c:v>
                </c:pt>
                <c:pt idx="728">
                  <c:v>447.1</c:v>
                </c:pt>
                <c:pt idx="729">
                  <c:v>447.46</c:v>
                </c:pt>
                <c:pt idx="730">
                  <c:v>447.82</c:v>
                </c:pt>
                <c:pt idx="731">
                  <c:v>448.17</c:v>
                </c:pt>
                <c:pt idx="732">
                  <c:v>448.53</c:v>
                </c:pt>
                <c:pt idx="733">
                  <c:v>448.88</c:v>
                </c:pt>
                <c:pt idx="734">
                  <c:v>449.24</c:v>
                </c:pt>
                <c:pt idx="735">
                  <c:v>449.6</c:v>
                </c:pt>
                <c:pt idx="736">
                  <c:v>449.95</c:v>
                </c:pt>
                <c:pt idx="737">
                  <c:v>450.31</c:v>
                </c:pt>
                <c:pt idx="738">
                  <c:v>450.67</c:v>
                </c:pt>
                <c:pt idx="739">
                  <c:v>451.02</c:v>
                </c:pt>
                <c:pt idx="740">
                  <c:v>451.38</c:v>
                </c:pt>
                <c:pt idx="741">
                  <c:v>451.74</c:v>
                </c:pt>
                <c:pt idx="742">
                  <c:v>452.09</c:v>
                </c:pt>
                <c:pt idx="743">
                  <c:v>452.45</c:v>
                </c:pt>
                <c:pt idx="744">
                  <c:v>452.8</c:v>
                </c:pt>
                <c:pt idx="745">
                  <c:v>453.16</c:v>
                </c:pt>
                <c:pt idx="746">
                  <c:v>453.52</c:v>
                </c:pt>
                <c:pt idx="747">
                  <c:v>453.87</c:v>
                </c:pt>
                <c:pt idx="748">
                  <c:v>454.23</c:v>
                </c:pt>
                <c:pt idx="749">
                  <c:v>454.58</c:v>
                </c:pt>
                <c:pt idx="750">
                  <c:v>454.94</c:v>
                </c:pt>
                <c:pt idx="751">
                  <c:v>455.29</c:v>
                </c:pt>
                <c:pt idx="752">
                  <c:v>455.65</c:v>
                </c:pt>
                <c:pt idx="753">
                  <c:v>456.01</c:v>
                </c:pt>
                <c:pt idx="754">
                  <c:v>456.36</c:v>
                </c:pt>
                <c:pt idx="755">
                  <c:v>456.72</c:v>
                </c:pt>
                <c:pt idx="756">
                  <c:v>457.07</c:v>
                </c:pt>
                <c:pt idx="757">
                  <c:v>457.43</c:v>
                </c:pt>
                <c:pt idx="758">
                  <c:v>457.78</c:v>
                </c:pt>
                <c:pt idx="759">
                  <c:v>458.14</c:v>
                </c:pt>
                <c:pt idx="760">
                  <c:v>458.5</c:v>
                </c:pt>
                <c:pt idx="761">
                  <c:v>458.85</c:v>
                </c:pt>
                <c:pt idx="762">
                  <c:v>459.21</c:v>
                </c:pt>
                <c:pt idx="763">
                  <c:v>459.56</c:v>
                </c:pt>
                <c:pt idx="764">
                  <c:v>459.92</c:v>
                </c:pt>
                <c:pt idx="765">
                  <c:v>460.27</c:v>
                </c:pt>
                <c:pt idx="766">
                  <c:v>460.63</c:v>
                </c:pt>
                <c:pt idx="767">
                  <c:v>460.98</c:v>
                </c:pt>
                <c:pt idx="768">
                  <c:v>461.34</c:v>
                </c:pt>
                <c:pt idx="769">
                  <c:v>461.69</c:v>
                </c:pt>
                <c:pt idx="770">
                  <c:v>462.05</c:v>
                </c:pt>
                <c:pt idx="771">
                  <c:v>462.4</c:v>
                </c:pt>
                <c:pt idx="772">
                  <c:v>462.76</c:v>
                </c:pt>
                <c:pt idx="773">
                  <c:v>463.11</c:v>
                </c:pt>
                <c:pt idx="774">
                  <c:v>463.47</c:v>
                </c:pt>
                <c:pt idx="775">
                  <c:v>463.82</c:v>
                </c:pt>
                <c:pt idx="776">
                  <c:v>464.18</c:v>
                </c:pt>
                <c:pt idx="777">
                  <c:v>464.53</c:v>
                </c:pt>
                <c:pt idx="778">
                  <c:v>464.89</c:v>
                </c:pt>
                <c:pt idx="779">
                  <c:v>465.24</c:v>
                </c:pt>
                <c:pt idx="780">
                  <c:v>465.6</c:v>
                </c:pt>
                <c:pt idx="781">
                  <c:v>465.95</c:v>
                </c:pt>
                <c:pt idx="782">
                  <c:v>466.3</c:v>
                </c:pt>
                <c:pt idx="783">
                  <c:v>466.66</c:v>
                </c:pt>
                <c:pt idx="784">
                  <c:v>467.01</c:v>
                </c:pt>
                <c:pt idx="785">
                  <c:v>467.37</c:v>
                </c:pt>
                <c:pt idx="786">
                  <c:v>467.72</c:v>
                </c:pt>
                <c:pt idx="787">
                  <c:v>468.08</c:v>
                </c:pt>
                <c:pt idx="788">
                  <c:v>468.43</c:v>
                </c:pt>
                <c:pt idx="789">
                  <c:v>468.79</c:v>
                </c:pt>
                <c:pt idx="790">
                  <c:v>469.14</c:v>
                </c:pt>
                <c:pt idx="791">
                  <c:v>469.49</c:v>
                </c:pt>
                <c:pt idx="792">
                  <c:v>469.85</c:v>
                </c:pt>
                <c:pt idx="793">
                  <c:v>470.2</c:v>
                </c:pt>
                <c:pt idx="794">
                  <c:v>470.56</c:v>
                </c:pt>
                <c:pt idx="795">
                  <c:v>470.91</c:v>
                </c:pt>
                <c:pt idx="796">
                  <c:v>471.26</c:v>
                </c:pt>
                <c:pt idx="797">
                  <c:v>471.62</c:v>
                </c:pt>
                <c:pt idx="798">
                  <c:v>471.97</c:v>
                </c:pt>
                <c:pt idx="799">
                  <c:v>472.33</c:v>
                </c:pt>
                <c:pt idx="800">
                  <c:v>472.68</c:v>
                </c:pt>
                <c:pt idx="801">
                  <c:v>473.03</c:v>
                </c:pt>
                <c:pt idx="802">
                  <c:v>473.39</c:v>
                </c:pt>
                <c:pt idx="803">
                  <c:v>473.74</c:v>
                </c:pt>
                <c:pt idx="804">
                  <c:v>474.09</c:v>
                </c:pt>
                <c:pt idx="805">
                  <c:v>474.45</c:v>
                </c:pt>
                <c:pt idx="806">
                  <c:v>474.8</c:v>
                </c:pt>
                <c:pt idx="807">
                  <c:v>475.16</c:v>
                </c:pt>
                <c:pt idx="808">
                  <c:v>475.51</c:v>
                </c:pt>
                <c:pt idx="809">
                  <c:v>475.86</c:v>
                </c:pt>
                <c:pt idx="810">
                  <c:v>476.22</c:v>
                </c:pt>
                <c:pt idx="811">
                  <c:v>476.57</c:v>
                </c:pt>
                <c:pt idx="812">
                  <c:v>476.92</c:v>
                </c:pt>
                <c:pt idx="813">
                  <c:v>477.28</c:v>
                </c:pt>
                <c:pt idx="814">
                  <c:v>477.63</c:v>
                </c:pt>
                <c:pt idx="815">
                  <c:v>477.98</c:v>
                </c:pt>
                <c:pt idx="816">
                  <c:v>478.34</c:v>
                </c:pt>
                <c:pt idx="817">
                  <c:v>478.69</c:v>
                </c:pt>
                <c:pt idx="818">
                  <c:v>479.04</c:v>
                </c:pt>
                <c:pt idx="819">
                  <c:v>479.4</c:v>
                </c:pt>
                <c:pt idx="820">
                  <c:v>479.75</c:v>
                </c:pt>
                <c:pt idx="821">
                  <c:v>480.1</c:v>
                </c:pt>
                <c:pt idx="822">
                  <c:v>480.45</c:v>
                </c:pt>
                <c:pt idx="823">
                  <c:v>480.81</c:v>
                </c:pt>
                <c:pt idx="824">
                  <c:v>481.16</c:v>
                </c:pt>
                <c:pt idx="825">
                  <c:v>481.51</c:v>
                </c:pt>
                <c:pt idx="826">
                  <c:v>481.87</c:v>
                </c:pt>
                <c:pt idx="827">
                  <c:v>482.22</c:v>
                </c:pt>
                <c:pt idx="828">
                  <c:v>482.57</c:v>
                </c:pt>
                <c:pt idx="829">
                  <c:v>482.92</c:v>
                </c:pt>
                <c:pt idx="830">
                  <c:v>483.28</c:v>
                </c:pt>
                <c:pt idx="831">
                  <c:v>483.63</c:v>
                </c:pt>
                <c:pt idx="832">
                  <c:v>483.98</c:v>
                </c:pt>
                <c:pt idx="833">
                  <c:v>484.33</c:v>
                </c:pt>
                <c:pt idx="834">
                  <c:v>484.69</c:v>
                </c:pt>
                <c:pt idx="835">
                  <c:v>485.04</c:v>
                </c:pt>
                <c:pt idx="836">
                  <c:v>485.39</c:v>
                </c:pt>
                <c:pt idx="837">
                  <c:v>485.74</c:v>
                </c:pt>
                <c:pt idx="838">
                  <c:v>486.1</c:v>
                </c:pt>
                <c:pt idx="839">
                  <c:v>486.45</c:v>
                </c:pt>
                <c:pt idx="840">
                  <c:v>486.8</c:v>
                </c:pt>
                <c:pt idx="841">
                  <c:v>487.15</c:v>
                </c:pt>
                <c:pt idx="842">
                  <c:v>487.51</c:v>
                </c:pt>
                <c:pt idx="843">
                  <c:v>487.86</c:v>
                </c:pt>
                <c:pt idx="844">
                  <c:v>488.21</c:v>
                </c:pt>
                <c:pt idx="845">
                  <c:v>488.56</c:v>
                </c:pt>
                <c:pt idx="846">
                  <c:v>488.91</c:v>
                </c:pt>
                <c:pt idx="847">
                  <c:v>489.27</c:v>
                </c:pt>
                <c:pt idx="848">
                  <c:v>489.62</c:v>
                </c:pt>
                <c:pt idx="849">
                  <c:v>489.97</c:v>
                </c:pt>
                <c:pt idx="850">
                  <c:v>490.32</c:v>
                </c:pt>
                <c:pt idx="851">
                  <c:v>490.67</c:v>
                </c:pt>
                <c:pt idx="852">
                  <c:v>491.03</c:v>
                </c:pt>
                <c:pt idx="853">
                  <c:v>491.38</c:v>
                </c:pt>
                <c:pt idx="854">
                  <c:v>491.73</c:v>
                </c:pt>
                <c:pt idx="855">
                  <c:v>492.08</c:v>
                </c:pt>
                <c:pt idx="856">
                  <c:v>492.43</c:v>
                </c:pt>
                <c:pt idx="857">
                  <c:v>492.78</c:v>
                </c:pt>
                <c:pt idx="858">
                  <c:v>493.14</c:v>
                </c:pt>
                <c:pt idx="859">
                  <c:v>493.49</c:v>
                </c:pt>
                <c:pt idx="860">
                  <c:v>493.84</c:v>
                </c:pt>
                <c:pt idx="861">
                  <c:v>494.19</c:v>
                </c:pt>
                <c:pt idx="862">
                  <c:v>494.54</c:v>
                </c:pt>
                <c:pt idx="863">
                  <c:v>494.89</c:v>
                </c:pt>
                <c:pt idx="864">
                  <c:v>495.24</c:v>
                </c:pt>
                <c:pt idx="865">
                  <c:v>495.59</c:v>
                </c:pt>
                <c:pt idx="866">
                  <c:v>495.95</c:v>
                </c:pt>
                <c:pt idx="867">
                  <c:v>496.3</c:v>
                </c:pt>
                <c:pt idx="868">
                  <c:v>496.65</c:v>
                </c:pt>
                <c:pt idx="869">
                  <c:v>497</c:v>
                </c:pt>
                <c:pt idx="870">
                  <c:v>497.35</c:v>
                </c:pt>
                <c:pt idx="871">
                  <c:v>497.7</c:v>
                </c:pt>
                <c:pt idx="872">
                  <c:v>498.05</c:v>
                </c:pt>
                <c:pt idx="873">
                  <c:v>498.4</c:v>
                </c:pt>
                <c:pt idx="874">
                  <c:v>498.75</c:v>
                </c:pt>
                <c:pt idx="875">
                  <c:v>499.1</c:v>
                </c:pt>
                <c:pt idx="876">
                  <c:v>499.46</c:v>
                </c:pt>
                <c:pt idx="877">
                  <c:v>499.81</c:v>
                </c:pt>
                <c:pt idx="878">
                  <c:v>500.16</c:v>
                </c:pt>
                <c:pt idx="879">
                  <c:v>500.51</c:v>
                </c:pt>
                <c:pt idx="880">
                  <c:v>500.86</c:v>
                </c:pt>
                <c:pt idx="881">
                  <c:v>501.21</c:v>
                </c:pt>
                <c:pt idx="882">
                  <c:v>501.56</c:v>
                </c:pt>
                <c:pt idx="883">
                  <c:v>501.91</c:v>
                </c:pt>
                <c:pt idx="884">
                  <c:v>502.26</c:v>
                </c:pt>
                <c:pt idx="885">
                  <c:v>502.61</c:v>
                </c:pt>
                <c:pt idx="886">
                  <c:v>502.96</c:v>
                </c:pt>
                <c:pt idx="887">
                  <c:v>503.31</c:v>
                </c:pt>
                <c:pt idx="888">
                  <c:v>503.66</c:v>
                </c:pt>
                <c:pt idx="889">
                  <c:v>504.01</c:v>
                </c:pt>
                <c:pt idx="890">
                  <c:v>504.36</c:v>
                </c:pt>
                <c:pt idx="891">
                  <c:v>504.71</c:v>
                </c:pt>
                <c:pt idx="892">
                  <c:v>505.06</c:v>
                </c:pt>
                <c:pt idx="893">
                  <c:v>505.41</c:v>
                </c:pt>
                <c:pt idx="894">
                  <c:v>505.76</c:v>
                </c:pt>
                <c:pt idx="895">
                  <c:v>506.11</c:v>
                </c:pt>
                <c:pt idx="896">
                  <c:v>506.46</c:v>
                </c:pt>
                <c:pt idx="897">
                  <c:v>506.81</c:v>
                </c:pt>
                <c:pt idx="898">
                  <c:v>507.16</c:v>
                </c:pt>
                <c:pt idx="899">
                  <c:v>507.51</c:v>
                </c:pt>
                <c:pt idx="900">
                  <c:v>507.86</c:v>
                </c:pt>
                <c:pt idx="901">
                  <c:v>508.21</c:v>
                </c:pt>
                <c:pt idx="902">
                  <c:v>508.56</c:v>
                </c:pt>
                <c:pt idx="903">
                  <c:v>508.91</c:v>
                </c:pt>
                <c:pt idx="904">
                  <c:v>509.26</c:v>
                </c:pt>
                <c:pt idx="905">
                  <c:v>509.61</c:v>
                </c:pt>
                <c:pt idx="906">
                  <c:v>509.96</c:v>
                </c:pt>
                <c:pt idx="907">
                  <c:v>510.31</c:v>
                </c:pt>
                <c:pt idx="908">
                  <c:v>510.66</c:v>
                </c:pt>
                <c:pt idx="909">
                  <c:v>511.01</c:v>
                </c:pt>
                <c:pt idx="910">
                  <c:v>511.36</c:v>
                </c:pt>
                <c:pt idx="911">
                  <c:v>511.71</c:v>
                </c:pt>
                <c:pt idx="912">
                  <c:v>512.05999999999995</c:v>
                </c:pt>
                <c:pt idx="913">
                  <c:v>512.41</c:v>
                </c:pt>
                <c:pt idx="914">
                  <c:v>512.76</c:v>
                </c:pt>
                <c:pt idx="915">
                  <c:v>513.11</c:v>
                </c:pt>
                <c:pt idx="916">
                  <c:v>513.45000000000005</c:v>
                </c:pt>
                <c:pt idx="917">
                  <c:v>513.79999999999995</c:v>
                </c:pt>
                <c:pt idx="918">
                  <c:v>514.15</c:v>
                </c:pt>
                <c:pt idx="919">
                  <c:v>514.5</c:v>
                </c:pt>
                <c:pt idx="920">
                  <c:v>514.85</c:v>
                </c:pt>
                <c:pt idx="921">
                  <c:v>515.20000000000005</c:v>
                </c:pt>
                <c:pt idx="922">
                  <c:v>515.54999999999995</c:v>
                </c:pt>
                <c:pt idx="923">
                  <c:v>515.9</c:v>
                </c:pt>
                <c:pt idx="924">
                  <c:v>516.25</c:v>
                </c:pt>
                <c:pt idx="925">
                  <c:v>516.59</c:v>
                </c:pt>
                <c:pt idx="926">
                  <c:v>516.94000000000005</c:v>
                </c:pt>
                <c:pt idx="927">
                  <c:v>517.29</c:v>
                </c:pt>
                <c:pt idx="928">
                  <c:v>517.64</c:v>
                </c:pt>
                <c:pt idx="929">
                  <c:v>517.99</c:v>
                </c:pt>
                <c:pt idx="930">
                  <c:v>518.34</c:v>
                </c:pt>
                <c:pt idx="931">
                  <c:v>518.69000000000005</c:v>
                </c:pt>
                <c:pt idx="932">
                  <c:v>519.04</c:v>
                </c:pt>
                <c:pt idx="933">
                  <c:v>519.38</c:v>
                </c:pt>
                <c:pt idx="934">
                  <c:v>519.73</c:v>
                </c:pt>
                <c:pt idx="935">
                  <c:v>520.08000000000004</c:v>
                </c:pt>
                <c:pt idx="936">
                  <c:v>520.42999999999995</c:v>
                </c:pt>
                <c:pt idx="937">
                  <c:v>520.78</c:v>
                </c:pt>
                <c:pt idx="938">
                  <c:v>521.13</c:v>
                </c:pt>
                <c:pt idx="939">
                  <c:v>521.47</c:v>
                </c:pt>
                <c:pt idx="940">
                  <c:v>521.82000000000005</c:v>
                </c:pt>
                <c:pt idx="941">
                  <c:v>522.16999999999996</c:v>
                </c:pt>
                <c:pt idx="942">
                  <c:v>522.52</c:v>
                </c:pt>
                <c:pt idx="943">
                  <c:v>522.87</c:v>
                </c:pt>
                <c:pt idx="944">
                  <c:v>523.21</c:v>
                </c:pt>
                <c:pt idx="945">
                  <c:v>523.55999999999995</c:v>
                </c:pt>
                <c:pt idx="946">
                  <c:v>523.91</c:v>
                </c:pt>
                <c:pt idx="947">
                  <c:v>524.26</c:v>
                </c:pt>
                <c:pt idx="948">
                  <c:v>524.61</c:v>
                </c:pt>
                <c:pt idx="949">
                  <c:v>524.95000000000005</c:v>
                </c:pt>
                <c:pt idx="950">
                  <c:v>525.29999999999995</c:v>
                </c:pt>
                <c:pt idx="951">
                  <c:v>525.65</c:v>
                </c:pt>
                <c:pt idx="952">
                  <c:v>526</c:v>
                </c:pt>
                <c:pt idx="953">
                  <c:v>526.34</c:v>
                </c:pt>
                <c:pt idx="954">
                  <c:v>526.69000000000005</c:v>
                </c:pt>
                <c:pt idx="955">
                  <c:v>527.04</c:v>
                </c:pt>
                <c:pt idx="956">
                  <c:v>527.39</c:v>
                </c:pt>
                <c:pt idx="957">
                  <c:v>527.73</c:v>
                </c:pt>
                <c:pt idx="958">
                  <c:v>528.08000000000004</c:v>
                </c:pt>
                <c:pt idx="959">
                  <c:v>528.42999999999995</c:v>
                </c:pt>
                <c:pt idx="960">
                  <c:v>528.78</c:v>
                </c:pt>
                <c:pt idx="961">
                  <c:v>529.12</c:v>
                </c:pt>
                <c:pt idx="962">
                  <c:v>529.47</c:v>
                </c:pt>
                <c:pt idx="963">
                  <c:v>529.82000000000005</c:v>
                </c:pt>
                <c:pt idx="964">
                  <c:v>530.16999999999996</c:v>
                </c:pt>
                <c:pt idx="965">
                  <c:v>530.51</c:v>
                </c:pt>
                <c:pt idx="966">
                  <c:v>530.86</c:v>
                </c:pt>
                <c:pt idx="967">
                  <c:v>531.21</c:v>
                </c:pt>
                <c:pt idx="968">
                  <c:v>531.54999999999995</c:v>
                </c:pt>
                <c:pt idx="969">
                  <c:v>531.9</c:v>
                </c:pt>
                <c:pt idx="970">
                  <c:v>532.25</c:v>
                </c:pt>
                <c:pt idx="971">
                  <c:v>532.59</c:v>
                </c:pt>
                <c:pt idx="972">
                  <c:v>532.94000000000005</c:v>
                </c:pt>
                <c:pt idx="973">
                  <c:v>533.29</c:v>
                </c:pt>
                <c:pt idx="974">
                  <c:v>533.64</c:v>
                </c:pt>
                <c:pt idx="975">
                  <c:v>533.98</c:v>
                </c:pt>
                <c:pt idx="976">
                  <c:v>534.33000000000004</c:v>
                </c:pt>
                <c:pt idx="977">
                  <c:v>534.67999999999995</c:v>
                </c:pt>
                <c:pt idx="978">
                  <c:v>535.02</c:v>
                </c:pt>
                <c:pt idx="979">
                  <c:v>535.37</c:v>
                </c:pt>
                <c:pt idx="980">
                  <c:v>535.71</c:v>
                </c:pt>
                <c:pt idx="981">
                  <c:v>536.05999999999995</c:v>
                </c:pt>
                <c:pt idx="982">
                  <c:v>536.41</c:v>
                </c:pt>
                <c:pt idx="983">
                  <c:v>536.75</c:v>
                </c:pt>
                <c:pt idx="984">
                  <c:v>537.1</c:v>
                </c:pt>
                <c:pt idx="985">
                  <c:v>537.45000000000005</c:v>
                </c:pt>
                <c:pt idx="986">
                  <c:v>537.79</c:v>
                </c:pt>
                <c:pt idx="987">
                  <c:v>538.14</c:v>
                </c:pt>
                <c:pt idx="988">
                  <c:v>538.49</c:v>
                </c:pt>
                <c:pt idx="989">
                  <c:v>538.83000000000004</c:v>
                </c:pt>
                <c:pt idx="990">
                  <c:v>539.17999999999995</c:v>
                </c:pt>
                <c:pt idx="991">
                  <c:v>539.52</c:v>
                </c:pt>
                <c:pt idx="992">
                  <c:v>539.87</c:v>
                </c:pt>
                <c:pt idx="993">
                  <c:v>540.22</c:v>
                </c:pt>
                <c:pt idx="994">
                  <c:v>540.55999999999995</c:v>
                </c:pt>
                <c:pt idx="995">
                  <c:v>540.91</c:v>
                </c:pt>
                <c:pt idx="996">
                  <c:v>541.25</c:v>
                </c:pt>
                <c:pt idx="997">
                  <c:v>541.6</c:v>
                </c:pt>
                <c:pt idx="998">
                  <c:v>541.94000000000005</c:v>
                </c:pt>
                <c:pt idx="999">
                  <c:v>542.29</c:v>
                </c:pt>
                <c:pt idx="1000">
                  <c:v>542.64</c:v>
                </c:pt>
                <c:pt idx="1001">
                  <c:v>542.98</c:v>
                </c:pt>
                <c:pt idx="1002">
                  <c:v>543.33000000000004</c:v>
                </c:pt>
                <c:pt idx="1003">
                  <c:v>543.66999999999996</c:v>
                </c:pt>
                <c:pt idx="1004">
                  <c:v>544.02</c:v>
                </c:pt>
                <c:pt idx="1005">
                  <c:v>544.36</c:v>
                </c:pt>
                <c:pt idx="1006">
                  <c:v>544.71</c:v>
                </c:pt>
                <c:pt idx="1007">
                  <c:v>545.04999999999995</c:v>
                </c:pt>
                <c:pt idx="1008">
                  <c:v>545.4</c:v>
                </c:pt>
                <c:pt idx="1009">
                  <c:v>545.75</c:v>
                </c:pt>
                <c:pt idx="1010">
                  <c:v>546.09</c:v>
                </c:pt>
                <c:pt idx="1011">
                  <c:v>546.44000000000005</c:v>
                </c:pt>
                <c:pt idx="1012">
                  <c:v>546.78</c:v>
                </c:pt>
                <c:pt idx="1013">
                  <c:v>547.13</c:v>
                </c:pt>
                <c:pt idx="1014">
                  <c:v>547.47</c:v>
                </c:pt>
                <c:pt idx="1015">
                  <c:v>547.82000000000005</c:v>
                </c:pt>
                <c:pt idx="1016">
                  <c:v>548.16</c:v>
                </c:pt>
                <c:pt idx="1017">
                  <c:v>548.51</c:v>
                </c:pt>
                <c:pt idx="1018">
                  <c:v>548.85</c:v>
                </c:pt>
                <c:pt idx="1019">
                  <c:v>549.20000000000005</c:v>
                </c:pt>
                <c:pt idx="1020">
                  <c:v>549.54</c:v>
                </c:pt>
                <c:pt idx="1021">
                  <c:v>549.89</c:v>
                </c:pt>
                <c:pt idx="1022">
                  <c:v>550.23</c:v>
                </c:pt>
                <c:pt idx="1023">
                  <c:v>550.58000000000004</c:v>
                </c:pt>
                <c:pt idx="1024">
                  <c:v>550.91999999999996</c:v>
                </c:pt>
                <c:pt idx="1025">
                  <c:v>551.26</c:v>
                </c:pt>
                <c:pt idx="1026">
                  <c:v>551.61</c:v>
                </c:pt>
                <c:pt idx="1027">
                  <c:v>551.95000000000005</c:v>
                </c:pt>
                <c:pt idx="1028">
                  <c:v>552.29999999999995</c:v>
                </c:pt>
                <c:pt idx="1029">
                  <c:v>552.64</c:v>
                </c:pt>
                <c:pt idx="1030">
                  <c:v>552.99</c:v>
                </c:pt>
                <c:pt idx="1031">
                  <c:v>553.33000000000004</c:v>
                </c:pt>
                <c:pt idx="1032">
                  <c:v>553.67999999999995</c:v>
                </c:pt>
                <c:pt idx="1033">
                  <c:v>554.02</c:v>
                </c:pt>
                <c:pt idx="1034">
                  <c:v>554.36</c:v>
                </c:pt>
                <c:pt idx="1035">
                  <c:v>554.71</c:v>
                </c:pt>
                <c:pt idx="1036">
                  <c:v>555.04999999999995</c:v>
                </c:pt>
                <c:pt idx="1037">
                  <c:v>555.4</c:v>
                </c:pt>
                <c:pt idx="1038">
                  <c:v>555.74</c:v>
                </c:pt>
                <c:pt idx="1039">
                  <c:v>556.08000000000004</c:v>
                </c:pt>
                <c:pt idx="1040">
                  <c:v>556.42999999999995</c:v>
                </c:pt>
                <c:pt idx="1041">
                  <c:v>556.77</c:v>
                </c:pt>
                <c:pt idx="1042">
                  <c:v>557.12</c:v>
                </c:pt>
                <c:pt idx="1043">
                  <c:v>557.46</c:v>
                </c:pt>
                <c:pt idx="1044">
                  <c:v>557.79999999999995</c:v>
                </c:pt>
                <c:pt idx="1045">
                  <c:v>558.15</c:v>
                </c:pt>
                <c:pt idx="1046">
                  <c:v>558.49</c:v>
                </c:pt>
                <c:pt idx="1047">
                  <c:v>558.84</c:v>
                </c:pt>
                <c:pt idx="1048">
                  <c:v>559.17999999999995</c:v>
                </c:pt>
                <c:pt idx="1049">
                  <c:v>559.52</c:v>
                </c:pt>
                <c:pt idx="1050">
                  <c:v>559.87</c:v>
                </c:pt>
                <c:pt idx="1051">
                  <c:v>560.21</c:v>
                </c:pt>
                <c:pt idx="1052">
                  <c:v>560.54999999999995</c:v>
                </c:pt>
                <c:pt idx="1053">
                  <c:v>560.9</c:v>
                </c:pt>
                <c:pt idx="1054">
                  <c:v>561.24</c:v>
                </c:pt>
                <c:pt idx="1055">
                  <c:v>561.58000000000004</c:v>
                </c:pt>
                <c:pt idx="1056">
                  <c:v>561.92999999999995</c:v>
                </c:pt>
                <c:pt idx="1057">
                  <c:v>562.27</c:v>
                </c:pt>
                <c:pt idx="1058">
                  <c:v>562.61</c:v>
                </c:pt>
                <c:pt idx="1059">
                  <c:v>562.96</c:v>
                </c:pt>
                <c:pt idx="1060">
                  <c:v>563.29999999999995</c:v>
                </c:pt>
                <c:pt idx="1061">
                  <c:v>563.64</c:v>
                </c:pt>
                <c:pt idx="1062">
                  <c:v>563.99</c:v>
                </c:pt>
                <c:pt idx="1063">
                  <c:v>564.33000000000004</c:v>
                </c:pt>
                <c:pt idx="1064">
                  <c:v>564.66999999999996</c:v>
                </c:pt>
                <c:pt idx="1065">
                  <c:v>565.01</c:v>
                </c:pt>
                <c:pt idx="1066">
                  <c:v>565.36</c:v>
                </c:pt>
                <c:pt idx="1067">
                  <c:v>565.70000000000005</c:v>
                </c:pt>
                <c:pt idx="1068">
                  <c:v>566.04</c:v>
                </c:pt>
                <c:pt idx="1069">
                  <c:v>566.39</c:v>
                </c:pt>
                <c:pt idx="1070">
                  <c:v>566.73</c:v>
                </c:pt>
                <c:pt idx="1071">
                  <c:v>567.07000000000005</c:v>
                </c:pt>
                <c:pt idx="1072">
                  <c:v>567.41</c:v>
                </c:pt>
                <c:pt idx="1073">
                  <c:v>567.76</c:v>
                </c:pt>
                <c:pt idx="1074">
                  <c:v>568.1</c:v>
                </c:pt>
                <c:pt idx="1075">
                  <c:v>568.44000000000005</c:v>
                </c:pt>
                <c:pt idx="1076">
                  <c:v>568.78</c:v>
                </c:pt>
                <c:pt idx="1077">
                  <c:v>569.13</c:v>
                </c:pt>
                <c:pt idx="1078">
                  <c:v>569.47</c:v>
                </c:pt>
                <c:pt idx="1079">
                  <c:v>569.80999999999995</c:v>
                </c:pt>
                <c:pt idx="1080">
                  <c:v>570.15</c:v>
                </c:pt>
                <c:pt idx="1081">
                  <c:v>570.49</c:v>
                </c:pt>
                <c:pt idx="1082">
                  <c:v>570.84</c:v>
                </c:pt>
                <c:pt idx="1083">
                  <c:v>571.17999999999995</c:v>
                </c:pt>
                <c:pt idx="1084">
                  <c:v>571.52</c:v>
                </c:pt>
                <c:pt idx="1085">
                  <c:v>571.86</c:v>
                </c:pt>
                <c:pt idx="1086">
                  <c:v>572.21</c:v>
                </c:pt>
                <c:pt idx="1087">
                  <c:v>572.54999999999995</c:v>
                </c:pt>
                <c:pt idx="1088">
                  <c:v>572.89</c:v>
                </c:pt>
                <c:pt idx="1089">
                  <c:v>573.23</c:v>
                </c:pt>
                <c:pt idx="1090">
                  <c:v>573.57000000000005</c:v>
                </c:pt>
                <c:pt idx="1091">
                  <c:v>573.91</c:v>
                </c:pt>
                <c:pt idx="1092">
                  <c:v>574.26</c:v>
                </c:pt>
                <c:pt idx="1093">
                  <c:v>574.6</c:v>
                </c:pt>
                <c:pt idx="1094">
                  <c:v>574.94000000000005</c:v>
                </c:pt>
                <c:pt idx="1095">
                  <c:v>575.28</c:v>
                </c:pt>
                <c:pt idx="1096">
                  <c:v>575.62</c:v>
                </c:pt>
                <c:pt idx="1097">
                  <c:v>575.96</c:v>
                </c:pt>
                <c:pt idx="1098">
                  <c:v>576.30999999999995</c:v>
                </c:pt>
                <c:pt idx="1099">
                  <c:v>576.65</c:v>
                </c:pt>
                <c:pt idx="1100">
                  <c:v>576.99</c:v>
                </c:pt>
                <c:pt idx="1101">
                  <c:v>577.33000000000004</c:v>
                </c:pt>
                <c:pt idx="1102">
                  <c:v>577.66999999999996</c:v>
                </c:pt>
                <c:pt idx="1103">
                  <c:v>578.01</c:v>
                </c:pt>
                <c:pt idx="1104">
                  <c:v>578.35</c:v>
                </c:pt>
                <c:pt idx="1105">
                  <c:v>578.69000000000005</c:v>
                </c:pt>
                <c:pt idx="1106">
                  <c:v>579.04</c:v>
                </c:pt>
                <c:pt idx="1107">
                  <c:v>579.38</c:v>
                </c:pt>
                <c:pt idx="1108">
                  <c:v>579.72</c:v>
                </c:pt>
                <c:pt idx="1109">
                  <c:v>580.05999999999995</c:v>
                </c:pt>
                <c:pt idx="1110">
                  <c:v>580.4</c:v>
                </c:pt>
                <c:pt idx="1111">
                  <c:v>580.74</c:v>
                </c:pt>
                <c:pt idx="1112">
                  <c:v>581.08000000000004</c:v>
                </c:pt>
                <c:pt idx="1113">
                  <c:v>581.41999999999996</c:v>
                </c:pt>
                <c:pt idx="1114">
                  <c:v>581.76</c:v>
                </c:pt>
                <c:pt idx="1115">
                  <c:v>582.1</c:v>
                </c:pt>
                <c:pt idx="1116">
                  <c:v>582.44000000000005</c:v>
                </c:pt>
                <c:pt idx="1117">
                  <c:v>582.79</c:v>
                </c:pt>
                <c:pt idx="1118">
                  <c:v>583.13</c:v>
                </c:pt>
                <c:pt idx="1119">
                  <c:v>583.47</c:v>
                </c:pt>
                <c:pt idx="1120">
                  <c:v>583.80999999999995</c:v>
                </c:pt>
                <c:pt idx="1121">
                  <c:v>584.15</c:v>
                </c:pt>
                <c:pt idx="1122">
                  <c:v>584.49</c:v>
                </c:pt>
                <c:pt idx="1123">
                  <c:v>584.83000000000004</c:v>
                </c:pt>
                <c:pt idx="1124">
                  <c:v>585.16999999999996</c:v>
                </c:pt>
                <c:pt idx="1125">
                  <c:v>585.51</c:v>
                </c:pt>
                <c:pt idx="1126">
                  <c:v>585.85</c:v>
                </c:pt>
                <c:pt idx="1127">
                  <c:v>586.19000000000005</c:v>
                </c:pt>
                <c:pt idx="1128">
                  <c:v>586.53</c:v>
                </c:pt>
                <c:pt idx="1129">
                  <c:v>586.87</c:v>
                </c:pt>
                <c:pt idx="1130">
                  <c:v>587.21</c:v>
                </c:pt>
                <c:pt idx="1131">
                  <c:v>587.54999999999995</c:v>
                </c:pt>
                <c:pt idx="1132">
                  <c:v>587.89</c:v>
                </c:pt>
                <c:pt idx="1133">
                  <c:v>588.23</c:v>
                </c:pt>
                <c:pt idx="1134">
                  <c:v>588.57000000000005</c:v>
                </c:pt>
                <c:pt idx="1135">
                  <c:v>588.91</c:v>
                </c:pt>
                <c:pt idx="1136">
                  <c:v>589.25</c:v>
                </c:pt>
                <c:pt idx="1137">
                  <c:v>589.59</c:v>
                </c:pt>
                <c:pt idx="1138">
                  <c:v>589.92999999999995</c:v>
                </c:pt>
                <c:pt idx="1139">
                  <c:v>590.27</c:v>
                </c:pt>
                <c:pt idx="1140">
                  <c:v>590.61</c:v>
                </c:pt>
                <c:pt idx="1141">
                  <c:v>590.95000000000005</c:v>
                </c:pt>
                <c:pt idx="1142">
                  <c:v>591.29</c:v>
                </c:pt>
                <c:pt idx="1143">
                  <c:v>591.63</c:v>
                </c:pt>
                <c:pt idx="1144">
                  <c:v>591.97</c:v>
                </c:pt>
                <c:pt idx="1145">
                  <c:v>592.30999999999995</c:v>
                </c:pt>
                <c:pt idx="1146">
                  <c:v>592.65</c:v>
                </c:pt>
                <c:pt idx="1147">
                  <c:v>592.98</c:v>
                </c:pt>
                <c:pt idx="1148">
                  <c:v>593.32000000000005</c:v>
                </c:pt>
                <c:pt idx="1149">
                  <c:v>593.66</c:v>
                </c:pt>
                <c:pt idx="1150">
                  <c:v>594</c:v>
                </c:pt>
                <c:pt idx="1151">
                  <c:v>594.34</c:v>
                </c:pt>
                <c:pt idx="1152">
                  <c:v>594.67999999999995</c:v>
                </c:pt>
                <c:pt idx="1153">
                  <c:v>595.02</c:v>
                </c:pt>
                <c:pt idx="1154">
                  <c:v>595.36</c:v>
                </c:pt>
                <c:pt idx="1155">
                  <c:v>595.70000000000005</c:v>
                </c:pt>
                <c:pt idx="1156">
                  <c:v>596.04</c:v>
                </c:pt>
                <c:pt idx="1157">
                  <c:v>596.38</c:v>
                </c:pt>
                <c:pt idx="1158">
                  <c:v>596.71</c:v>
                </c:pt>
                <c:pt idx="1159">
                  <c:v>597.04999999999995</c:v>
                </c:pt>
                <c:pt idx="1160">
                  <c:v>597.39</c:v>
                </c:pt>
                <c:pt idx="1161">
                  <c:v>597.73</c:v>
                </c:pt>
                <c:pt idx="1162">
                  <c:v>598.07000000000005</c:v>
                </c:pt>
                <c:pt idx="1163">
                  <c:v>598.41</c:v>
                </c:pt>
                <c:pt idx="1164">
                  <c:v>598.75</c:v>
                </c:pt>
                <c:pt idx="1165">
                  <c:v>599.09</c:v>
                </c:pt>
                <c:pt idx="1166">
                  <c:v>599.41999999999996</c:v>
                </c:pt>
                <c:pt idx="1167">
                  <c:v>599.76</c:v>
                </c:pt>
                <c:pt idx="1168">
                  <c:v>600.1</c:v>
                </c:pt>
                <c:pt idx="1169">
                  <c:v>600.44000000000005</c:v>
                </c:pt>
                <c:pt idx="1170">
                  <c:v>600.78</c:v>
                </c:pt>
                <c:pt idx="1171">
                  <c:v>601.12</c:v>
                </c:pt>
                <c:pt idx="1172">
                  <c:v>601.45000000000005</c:v>
                </c:pt>
                <c:pt idx="1173">
                  <c:v>601.79</c:v>
                </c:pt>
                <c:pt idx="1174">
                  <c:v>602.13</c:v>
                </c:pt>
                <c:pt idx="1175">
                  <c:v>602.47</c:v>
                </c:pt>
                <c:pt idx="1176">
                  <c:v>602.80999999999995</c:v>
                </c:pt>
                <c:pt idx="1177">
                  <c:v>603.14</c:v>
                </c:pt>
                <c:pt idx="1178">
                  <c:v>603.48</c:v>
                </c:pt>
                <c:pt idx="1179">
                  <c:v>603.82000000000005</c:v>
                </c:pt>
                <c:pt idx="1180">
                  <c:v>604.16</c:v>
                </c:pt>
                <c:pt idx="1181">
                  <c:v>604.5</c:v>
                </c:pt>
                <c:pt idx="1182">
                  <c:v>604.83000000000004</c:v>
                </c:pt>
                <c:pt idx="1183">
                  <c:v>605.16999999999996</c:v>
                </c:pt>
                <c:pt idx="1184">
                  <c:v>605.51</c:v>
                </c:pt>
                <c:pt idx="1185">
                  <c:v>605.85</c:v>
                </c:pt>
                <c:pt idx="1186">
                  <c:v>606.19000000000005</c:v>
                </c:pt>
                <c:pt idx="1187">
                  <c:v>606.52</c:v>
                </c:pt>
                <c:pt idx="1188">
                  <c:v>606.86</c:v>
                </c:pt>
                <c:pt idx="1189">
                  <c:v>607.20000000000005</c:v>
                </c:pt>
                <c:pt idx="1190">
                  <c:v>607.54</c:v>
                </c:pt>
                <c:pt idx="1191">
                  <c:v>607.87</c:v>
                </c:pt>
                <c:pt idx="1192">
                  <c:v>608.21</c:v>
                </c:pt>
                <c:pt idx="1193">
                  <c:v>608.54999999999995</c:v>
                </c:pt>
                <c:pt idx="1194">
                  <c:v>608.88</c:v>
                </c:pt>
                <c:pt idx="1195">
                  <c:v>609.22</c:v>
                </c:pt>
                <c:pt idx="1196">
                  <c:v>609.55999999999995</c:v>
                </c:pt>
                <c:pt idx="1197">
                  <c:v>609.9</c:v>
                </c:pt>
                <c:pt idx="1198">
                  <c:v>610.23</c:v>
                </c:pt>
                <c:pt idx="1199">
                  <c:v>610.57000000000005</c:v>
                </c:pt>
                <c:pt idx="1200">
                  <c:v>610.91</c:v>
                </c:pt>
                <c:pt idx="1201">
                  <c:v>611.24</c:v>
                </c:pt>
                <c:pt idx="1202">
                  <c:v>611.58000000000004</c:v>
                </c:pt>
                <c:pt idx="1203">
                  <c:v>611.91999999999996</c:v>
                </c:pt>
                <c:pt idx="1204">
                  <c:v>612.25</c:v>
                </c:pt>
                <c:pt idx="1205">
                  <c:v>612.59</c:v>
                </c:pt>
                <c:pt idx="1206">
                  <c:v>612.92999999999995</c:v>
                </c:pt>
                <c:pt idx="1207">
                  <c:v>613.26</c:v>
                </c:pt>
                <c:pt idx="1208">
                  <c:v>613.6</c:v>
                </c:pt>
                <c:pt idx="1209">
                  <c:v>613.94000000000005</c:v>
                </c:pt>
                <c:pt idx="1210">
                  <c:v>614.27</c:v>
                </c:pt>
                <c:pt idx="1211">
                  <c:v>614.61</c:v>
                </c:pt>
                <c:pt idx="1212">
                  <c:v>614.95000000000005</c:v>
                </c:pt>
                <c:pt idx="1213">
                  <c:v>615.28</c:v>
                </c:pt>
                <c:pt idx="1214">
                  <c:v>615.62</c:v>
                </c:pt>
                <c:pt idx="1215">
                  <c:v>615.96</c:v>
                </c:pt>
                <c:pt idx="1216">
                  <c:v>616.29</c:v>
                </c:pt>
                <c:pt idx="1217">
                  <c:v>616.63</c:v>
                </c:pt>
                <c:pt idx="1218">
                  <c:v>616.97</c:v>
                </c:pt>
                <c:pt idx="1219">
                  <c:v>617.29999999999995</c:v>
                </c:pt>
                <c:pt idx="1220">
                  <c:v>617.64</c:v>
                </c:pt>
                <c:pt idx="1221">
                  <c:v>617.97</c:v>
                </c:pt>
                <c:pt idx="1222">
                  <c:v>618.30999999999995</c:v>
                </c:pt>
                <c:pt idx="1223">
                  <c:v>618.65</c:v>
                </c:pt>
                <c:pt idx="1224">
                  <c:v>618.98</c:v>
                </c:pt>
                <c:pt idx="1225">
                  <c:v>619.32000000000005</c:v>
                </c:pt>
                <c:pt idx="1226">
                  <c:v>619.65</c:v>
                </c:pt>
                <c:pt idx="1227">
                  <c:v>619.99</c:v>
                </c:pt>
                <c:pt idx="1228">
                  <c:v>620.32000000000005</c:v>
                </c:pt>
                <c:pt idx="1229">
                  <c:v>620.66</c:v>
                </c:pt>
                <c:pt idx="1230">
                  <c:v>621</c:v>
                </c:pt>
                <c:pt idx="1231">
                  <c:v>621.33000000000004</c:v>
                </c:pt>
                <c:pt idx="1232">
                  <c:v>621.66999999999996</c:v>
                </c:pt>
                <c:pt idx="1233">
                  <c:v>622</c:v>
                </c:pt>
                <c:pt idx="1234">
                  <c:v>622.34</c:v>
                </c:pt>
                <c:pt idx="1235">
                  <c:v>622.66999999999996</c:v>
                </c:pt>
                <c:pt idx="1236">
                  <c:v>623.01</c:v>
                </c:pt>
                <c:pt idx="1237">
                  <c:v>623.34</c:v>
                </c:pt>
                <c:pt idx="1238">
                  <c:v>623.67999999999995</c:v>
                </c:pt>
                <c:pt idx="1239">
                  <c:v>624.02</c:v>
                </c:pt>
                <c:pt idx="1240">
                  <c:v>624.35</c:v>
                </c:pt>
                <c:pt idx="1241">
                  <c:v>624.69000000000005</c:v>
                </c:pt>
                <c:pt idx="1242">
                  <c:v>625.02</c:v>
                </c:pt>
                <c:pt idx="1243">
                  <c:v>625.36</c:v>
                </c:pt>
                <c:pt idx="1244">
                  <c:v>625.69000000000005</c:v>
                </c:pt>
                <c:pt idx="1245">
                  <c:v>626.03</c:v>
                </c:pt>
                <c:pt idx="1246">
                  <c:v>626.36</c:v>
                </c:pt>
                <c:pt idx="1247">
                  <c:v>626.70000000000005</c:v>
                </c:pt>
                <c:pt idx="1248">
                  <c:v>627.03</c:v>
                </c:pt>
                <c:pt idx="1249">
                  <c:v>627.37</c:v>
                </c:pt>
                <c:pt idx="1250">
                  <c:v>627.70000000000005</c:v>
                </c:pt>
                <c:pt idx="1251">
                  <c:v>628.03</c:v>
                </c:pt>
                <c:pt idx="1252">
                  <c:v>628.37</c:v>
                </c:pt>
                <c:pt idx="1253">
                  <c:v>628.70000000000005</c:v>
                </c:pt>
                <c:pt idx="1254">
                  <c:v>629.04</c:v>
                </c:pt>
                <c:pt idx="1255">
                  <c:v>629.37</c:v>
                </c:pt>
                <c:pt idx="1256">
                  <c:v>629.71</c:v>
                </c:pt>
                <c:pt idx="1257">
                  <c:v>630.04</c:v>
                </c:pt>
                <c:pt idx="1258">
                  <c:v>630.38</c:v>
                </c:pt>
                <c:pt idx="1259">
                  <c:v>630.71</c:v>
                </c:pt>
                <c:pt idx="1260">
                  <c:v>631.04</c:v>
                </c:pt>
                <c:pt idx="1261">
                  <c:v>631.38</c:v>
                </c:pt>
                <c:pt idx="1262">
                  <c:v>631.71</c:v>
                </c:pt>
                <c:pt idx="1263">
                  <c:v>632.04999999999995</c:v>
                </c:pt>
                <c:pt idx="1264">
                  <c:v>632.38</c:v>
                </c:pt>
                <c:pt idx="1265">
                  <c:v>632.72</c:v>
                </c:pt>
                <c:pt idx="1266">
                  <c:v>633.04999999999995</c:v>
                </c:pt>
                <c:pt idx="1267">
                  <c:v>633.38</c:v>
                </c:pt>
                <c:pt idx="1268">
                  <c:v>633.72</c:v>
                </c:pt>
                <c:pt idx="1269">
                  <c:v>634.04999999999995</c:v>
                </c:pt>
                <c:pt idx="1270">
                  <c:v>634.39</c:v>
                </c:pt>
                <c:pt idx="1271">
                  <c:v>634.72</c:v>
                </c:pt>
                <c:pt idx="1272">
                  <c:v>635.04999999999995</c:v>
                </c:pt>
                <c:pt idx="1273">
                  <c:v>635.39</c:v>
                </c:pt>
                <c:pt idx="1274">
                  <c:v>635.72</c:v>
                </c:pt>
                <c:pt idx="1275">
                  <c:v>636.04999999999995</c:v>
                </c:pt>
                <c:pt idx="1276">
                  <c:v>636.39</c:v>
                </c:pt>
                <c:pt idx="1277">
                  <c:v>636.72</c:v>
                </c:pt>
                <c:pt idx="1278">
                  <c:v>637.04999999999995</c:v>
                </c:pt>
                <c:pt idx="1279">
                  <c:v>637.39</c:v>
                </c:pt>
                <c:pt idx="1280">
                  <c:v>637.72</c:v>
                </c:pt>
                <c:pt idx="1281">
                  <c:v>638.04999999999995</c:v>
                </c:pt>
                <c:pt idx="1282">
                  <c:v>638.39</c:v>
                </c:pt>
                <c:pt idx="1283">
                  <c:v>638.72</c:v>
                </c:pt>
                <c:pt idx="1284">
                  <c:v>639.04999999999995</c:v>
                </c:pt>
                <c:pt idx="1285">
                  <c:v>639.39</c:v>
                </c:pt>
                <c:pt idx="1286">
                  <c:v>639.72</c:v>
                </c:pt>
                <c:pt idx="1287">
                  <c:v>640.04999999999995</c:v>
                </c:pt>
                <c:pt idx="1288">
                  <c:v>640.39</c:v>
                </c:pt>
                <c:pt idx="1289">
                  <c:v>640.72</c:v>
                </c:pt>
                <c:pt idx="1290">
                  <c:v>641.04999999999995</c:v>
                </c:pt>
                <c:pt idx="1291">
                  <c:v>641.39</c:v>
                </c:pt>
                <c:pt idx="1292">
                  <c:v>641.72</c:v>
                </c:pt>
                <c:pt idx="1293">
                  <c:v>642.04999999999995</c:v>
                </c:pt>
                <c:pt idx="1294">
                  <c:v>642.38</c:v>
                </c:pt>
                <c:pt idx="1295">
                  <c:v>642.72</c:v>
                </c:pt>
                <c:pt idx="1296">
                  <c:v>643.04999999999995</c:v>
                </c:pt>
                <c:pt idx="1297">
                  <c:v>643.38</c:v>
                </c:pt>
                <c:pt idx="1298">
                  <c:v>643.71</c:v>
                </c:pt>
                <c:pt idx="1299">
                  <c:v>644.04999999999995</c:v>
                </c:pt>
                <c:pt idx="1300">
                  <c:v>644.38</c:v>
                </c:pt>
                <c:pt idx="1301">
                  <c:v>644.71</c:v>
                </c:pt>
                <c:pt idx="1302">
                  <c:v>645.04</c:v>
                </c:pt>
                <c:pt idx="1303">
                  <c:v>645.38</c:v>
                </c:pt>
                <c:pt idx="1304">
                  <c:v>645.71</c:v>
                </c:pt>
                <c:pt idx="1305">
                  <c:v>646.04</c:v>
                </c:pt>
                <c:pt idx="1306">
                  <c:v>646.37</c:v>
                </c:pt>
                <c:pt idx="1307">
                  <c:v>646.71</c:v>
                </c:pt>
                <c:pt idx="1308">
                  <c:v>647.04</c:v>
                </c:pt>
                <c:pt idx="1309">
                  <c:v>647.37</c:v>
                </c:pt>
                <c:pt idx="1310">
                  <c:v>647.70000000000005</c:v>
                </c:pt>
                <c:pt idx="1311">
                  <c:v>648.03</c:v>
                </c:pt>
                <c:pt idx="1312">
                  <c:v>648.37</c:v>
                </c:pt>
                <c:pt idx="1313">
                  <c:v>648.70000000000005</c:v>
                </c:pt>
                <c:pt idx="1314">
                  <c:v>649.03</c:v>
                </c:pt>
                <c:pt idx="1315">
                  <c:v>649.36</c:v>
                </c:pt>
                <c:pt idx="1316">
                  <c:v>649.69000000000005</c:v>
                </c:pt>
                <c:pt idx="1317">
                  <c:v>650.02</c:v>
                </c:pt>
                <c:pt idx="1318">
                  <c:v>650.36</c:v>
                </c:pt>
                <c:pt idx="1319">
                  <c:v>650.69000000000005</c:v>
                </c:pt>
                <c:pt idx="1320">
                  <c:v>651.02</c:v>
                </c:pt>
                <c:pt idx="1321">
                  <c:v>651.35</c:v>
                </c:pt>
                <c:pt idx="1322">
                  <c:v>651.67999999999995</c:v>
                </c:pt>
                <c:pt idx="1323">
                  <c:v>652.01</c:v>
                </c:pt>
                <c:pt idx="1324">
                  <c:v>652.35</c:v>
                </c:pt>
                <c:pt idx="1325">
                  <c:v>652.67999999999995</c:v>
                </c:pt>
                <c:pt idx="1326">
                  <c:v>653.01</c:v>
                </c:pt>
                <c:pt idx="1327">
                  <c:v>653.34</c:v>
                </c:pt>
                <c:pt idx="1328">
                  <c:v>653.66999999999996</c:v>
                </c:pt>
                <c:pt idx="1329">
                  <c:v>654</c:v>
                </c:pt>
                <c:pt idx="1330">
                  <c:v>654.33000000000004</c:v>
                </c:pt>
                <c:pt idx="1331">
                  <c:v>654.66</c:v>
                </c:pt>
                <c:pt idx="1332">
                  <c:v>654.99</c:v>
                </c:pt>
                <c:pt idx="1333">
                  <c:v>655.33000000000004</c:v>
                </c:pt>
                <c:pt idx="1334">
                  <c:v>655.66</c:v>
                </c:pt>
                <c:pt idx="1335">
                  <c:v>655.99</c:v>
                </c:pt>
                <c:pt idx="1336">
                  <c:v>656.32</c:v>
                </c:pt>
                <c:pt idx="1337">
                  <c:v>656.65</c:v>
                </c:pt>
                <c:pt idx="1338">
                  <c:v>656.98</c:v>
                </c:pt>
                <c:pt idx="1339">
                  <c:v>657.31</c:v>
                </c:pt>
                <c:pt idx="1340">
                  <c:v>657.64</c:v>
                </c:pt>
                <c:pt idx="1341">
                  <c:v>657.97</c:v>
                </c:pt>
                <c:pt idx="1342">
                  <c:v>658.3</c:v>
                </c:pt>
                <c:pt idx="1343">
                  <c:v>658.63</c:v>
                </c:pt>
                <c:pt idx="1344">
                  <c:v>658.96</c:v>
                </c:pt>
                <c:pt idx="1345">
                  <c:v>659.29</c:v>
                </c:pt>
                <c:pt idx="1346">
                  <c:v>659.62</c:v>
                </c:pt>
                <c:pt idx="1347">
                  <c:v>659.95</c:v>
                </c:pt>
                <c:pt idx="1348">
                  <c:v>660.28</c:v>
                </c:pt>
                <c:pt idx="1349">
                  <c:v>660.61</c:v>
                </c:pt>
                <c:pt idx="1350">
                  <c:v>660.95</c:v>
                </c:pt>
                <c:pt idx="1351">
                  <c:v>661.28</c:v>
                </c:pt>
                <c:pt idx="1352">
                  <c:v>661.61</c:v>
                </c:pt>
                <c:pt idx="1353">
                  <c:v>661.94</c:v>
                </c:pt>
                <c:pt idx="1354">
                  <c:v>662.27</c:v>
                </c:pt>
                <c:pt idx="1355">
                  <c:v>662.6</c:v>
                </c:pt>
                <c:pt idx="1356">
                  <c:v>662.93</c:v>
                </c:pt>
                <c:pt idx="1357">
                  <c:v>663.25</c:v>
                </c:pt>
                <c:pt idx="1358">
                  <c:v>663.58</c:v>
                </c:pt>
                <c:pt idx="1359">
                  <c:v>663.91</c:v>
                </c:pt>
                <c:pt idx="1360">
                  <c:v>664.24</c:v>
                </c:pt>
                <c:pt idx="1361">
                  <c:v>664.57</c:v>
                </c:pt>
                <c:pt idx="1362">
                  <c:v>664.9</c:v>
                </c:pt>
                <c:pt idx="1363">
                  <c:v>665.23</c:v>
                </c:pt>
                <c:pt idx="1364">
                  <c:v>665.56</c:v>
                </c:pt>
                <c:pt idx="1365">
                  <c:v>665.89</c:v>
                </c:pt>
                <c:pt idx="1366">
                  <c:v>666.22</c:v>
                </c:pt>
                <c:pt idx="1367">
                  <c:v>666.55</c:v>
                </c:pt>
                <c:pt idx="1368">
                  <c:v>666.88</c:v>
                </c:pt>
                <c:pt idx="1369">
                  <c:v>667.21</c:v>
                </c:pt>
                <c:pt idx="1370">
                  <c:v>667.54</c:v>
                </c:pt>
                <c:pt idx="1371">
                  <c:v>667.87</c:v>
                </c:pt>
                <c:pt idx="1372">
                  <c:v>668.2</c:v>
                </c:pt>
                <c:pt idx="1373">
                  <c:v>668.53</c:v>
                </c:pt>
                <c:pt idx="1374">
                  <c:v>668.86</c:v>
                </c:pt>
                <c:pt idx="1375">
                  <c:v>669.18</c:v>
                </c:pt>
                <c:pt idx="1376">
                  <c:v>669.51</c:v>
                </c:pt>
                <c:pt idx="1377">
                  <c:v>669.84</c:v>
                </c:pt>
                <c:pt idx="1378">
                  <c:v>670.17</c:v>
                </c:pt>
                <c:pt idx="1379">
                  <c:v>670.5</c:v>
                </c:pt>
                <c:pt idx="1380">
                  <c:v>670.83</c:v>
                </c:pt>
                <c:pt idx="1381">
                  <c:v>671.16</c:v>
                </c:pt>
                <c:pt idx="1382">
                  <c:v>671.49</c:v>
                </c:pt>
                <c:pt idx="1383">
                  <c:v>671.81</c:v>
                </c:pt>
                <c:pt idx="1384">
                  <c:v>672.14</c:v>
                </c:pt>
                <c:pt idx="1385">
                  <c:v>672.47</c:v>
                </c:pt>
                <c:pt idx="1386">
                  <c:v>672.8</c:v>
                </c:pt>
                <c:pt idx="1387">
                  <c:v>673.13</c:v>
                </c:pt>
                <c:pt idx="1388">
                  <c:v>673.46</c:v>
                </c:pt>
                <c:pt idx="1389">
                  <c:v>673.79</c:v>
                </c:pt>
                <c:pt idx="1390">
                  <c:v>674.11</c:v>
                </c:pt>
                <c:pt idx="1391">
                  <c:v>674.44</c:v>
                </c:pt>
                <c:pt idx="1392">
                  <c:v>674.77</c:v>
                </c:pt>
                <c:pt idx="1393">
                  <c:v>675.1</c:v>
                </c:pt>
                <c:pt idx="1394">
                  <c:v>675.43</c:v>
                </c:pt>
                <c:pt idx="1395">
                  <c:v>675.75</c:v>
                </c:pt>
                <c:pt idx="1396">
                  <c:v>676.08</c:v>
                </c:pt>
                <c:pt idx="1397">
                  <c:v>676.41</c:v>
                </c:pt>
                <c:pt idx="1398">
                  <c:v>676.74</c:v>
                </c:pt>
                <c:pt idx="1399">
                  <c:v>677.07</c:v>
                </c:pt>
                <c:pt idx="1400">
                  <c:v>677.39</c:v>
                </c:pt>
                <c:pt idx="1401">
                  <c:v>677.72</c:v>
                </c:pt>
                <c:pt idx="1402">
                  <c:v>678.05</c:v>
                </c:pt>
                <c:pt idx="1403">
                  <c:v>678.38</c:v>
                </c:pt>
                <c:pt idx="1404">
                  <c:v>678.71</c:v>
                </c:pt>
                <c:pt idx="1405">
                  <c:v>679.03</c:v>
                </c:pt>
                <c:pt idx="1406">
                  <c:v>679.36</c:v>
                </c:pt>
                <c:pt idx="1407">
                  <c:v>679.69</c:v>
                </c:pt>
                <c:pt idx="1408">
                  <c:v>680.02</c:v>
                </c:pt>
                <c:pt idx="1409">
                  <c:v>680.34</c:v>
                </c:pt>
                <c:pt idx="1410">
                  <c:v>680.67</c:v>
                </c:pt>
                <c:pt idx="1411">
                  <c:v>681</c:v>
                </c:pt>
                <c:pt idx="1412">
                  <c:v>681.32</c:v>
                </c:pt>
                <c:pt idx="1413">
                  <c:v>681.65</c:v>
                </c:pt>
                <c:pt idx="1414">
                  <c:v>681.98</c:v>
                </c:pt>
                <c:pt idx="1415">
                  <c:v>682.31</c:v>
                </c:pt>
                <c:pt idx="1416">
                  <c:v>682.63</c:v>
                </c:pt>
                <c:pt idx="1417">
                  <c:v>682.96</c:v>
                </c:pt>
                <c:pt idx="1418">
                  <c:v>683.29</c:v>
                </c:pt>
                <c:pt idx="1419">
                  <c:v>683.61</c:v>
                </c:pt>
                <c:pt idx="1420">
                  <c:v>683.94</c:v>
                </c:pt>
                <c:pt idx="1421">
                  <c:v>684.27</c:v>
                </c:pt>
                <c:pt idx="1422">
                  <c:v>684.59</c:v>
                </c:pt>
                <c:pt idx="1423">
                  <c:v>684.92</c:v>
                </c:pt>
                <c:pt idx="1424">
                  <c:v>685.25</c:v>
                </c:pt>
                <c:pt idx="1425">
                  <c:v>685.57</c:v>
                </c:pt>
                <c:pt idx="1426">
                  <c:v>685.9</c:v>
                </c:pt>
                <c:pt idx="1427">
                  <c:v>686.23</c:v>
                </c:pt>
                <c:pt idx="1428">
                  <c:v>686.55</c:v>
                </c:pt>
                <c:pt idx="1429">
                  <c:v>686.88</c:v>
                </c:pt>
                <c:pt idx="1430">
                  <c:v>687.21</c:v>
                </c:pt>
                <c:pt idx="1431">
                  <c:v>687.53</c:v>
                </c:pt>
                <c:pt idx="1432">
                  <c:v>687.86</c:v>
                </c:pt>
                <c:pt idx="1433">
                  <c:v>688.19</c:v>
                </c:pt>
                <c:pt idx="1434">
                  <c:v>688.51</c:v>
                </c:pt>
                <c:pt idx="1435">
                  <c:v>688.84</c:v>
                </c:pt>
                <c:pt idx="1436">
                  <c:v>689.17</c:v>
                </c:pt>
                <c:pt idx="1437">
                  <c:v>689.49</c:v>
                </c:pt>
                <c:pt idx="1438">
                  <c:v>689.82</c:v>
                </c:pt>
                <c:pt idx="1439">
                  <c:v>690.14</c:v>
                </c:pt>
                <c:pt idx="1440">
                  <c:v>690.47</c:v>
                </c:pt>
                <c:pt idx="1441">
                  <c:v>690.8</c:v>
                </c:pt>
                <c:pt idx="1442">
                  <c:v>691.12</c:v>
                </c:pt>
                <c:pt idx="1443">
                  <c:v>691.45</c:v>
                </c:pt>
                <c:pt idx="1444">
                  <c:v>691.77</c:v>
                </c:pt>
                <c:pt idx="1445">
                  <c:v>692.1</c:v>
                </c:pt>
                <c:pt idx="1446">
                  <c:v>692.42</c:v>
                </c:pt>
                <c:pt idx="1447">
                  <c:v>692.75</c:v>
                </c:pt>
                <c:pt idx="1448">
                  <c:v>693.07</c:v>
                </c:pt>
                <c:pt idx="1449">
                  <c:v>693.4</c:v>
                </c:pt>
                <c:pt idx="1450">
                  <c:v>693.73</c:v>
                </c:pt>
                <c:pt idx="1451">
                  <c:v>694.05</c:v>
                </c:pt>
                <c:pt idx="1452">
                  <c:v>694.38</c:v>
                </c:pt>
                <c:pt idx="1453">
                  <c:v>694.7</c:v>
                </c:pt>
                <c:pt idx="1454">
                  <c:v>695.03</c:v>
                </c:pt>
                <c:pt idx="1455">
                  <c:v>695.35</c:v>
                </c:pt>
                <c:pt idx="1456">
                  <c:v>695.68</c:v>
                </c:pt>
                <c:pt idx="1457">
                  <c:v>696</c:v>
                </c:pt>
                <c:pt idx="1458">
                  <c:v>696.33</c:v>
                </c:pt>
                <c:pt idx="1459">
                  <c:v>696.65</c:v>
                </c:pt>
                <c:pt idx="1460">
                  <c:v>696.98</c:v>
                </c:pt>
                <c:pt idx="1461">
                  <c:v>697.3</c:v>
                </c:pt>
                <c:pt idx="1462">
                  <c:v>697.63</c:v>
                </c:pt>
                <c:pt idx="1463">
                  <c:v>697.95</c:v>
                </c:pt>
                <c:pt idx="1464">
                  <c:v>698.28</c:v>
                </c:pt>
                <c:pt idx="1465">
                  <c:v>698.6</c:v>
                </c:pt>
                <c:pt idx="1466">
                  <c:v>698.93</c:v>
                </c:pt>
                <c:pt idx="1467">
                  <c:v>699.25</c:v>
                </c:pt>
                <c:pt idx="1468">
                  <c:v>699.58</c:v>
                </c:pt>
                <c:pt idx="1469">
                  <c:v>699.9</c:v>
                </c:pt>
                <c:pt idx="1470">
                  <c:v>700.23</c:v>
                </c:pt>
                <c:pt idx="1471">
                  <c:v>700.55</c:v>
                </c:pt>
                <c:pt idx="1472">
                  <c:v>700.87</c:v>
                </c:pt>
                <c:pt idx="1473">
                  <c:v>701.2</c:v>
                </c:pt>
                <c:pt idx="1474">
                  <c:v>701.52</c:v>
                </c:pt>
                <c:pt idx="1475">
                  <c:v>701.85</c:v>
                </c:pt>
                <c:pt idx="1476">
                  <c:v>702.17</c:v>
                </c:pt>
                <c:pt idx="1477">
                  <c:v>702.5</c:v>
                </c:pt>
                <c:pt idx="1478">
                  <c:v>702.82</c:v>
                </c:pt>
                <c:pt idx="1479">
                  <c:v>703.14</c:v>
                </c:pt>
                <c:pt idx="1480">
                  <c:v>703.47</c:v>
                </c:pt>
                <c:pt idx="1481">
                  <c:v>703.79</c:v>
                </c:pt>
                <c:pt idx="1482">
                  <c:v>704.12</c:v>
                </c:pt>
                <c:pt idx="1483">
                  <c:v>704.44</c:v>
                </c:pt>
                <c:pt idx="1484">
                  <c:v>704.76</c:v>
                </c:pt>
                <c:pt idx="1485">
                  <c:v>705.09</c:v>
                </c:pt>
                <c:pt idx="1486">
                  <c:v>705.41</c:v>
                </c:pt>
                <c:pt idx="1487">
                  <c:v>705.73</c:v>
                </c:pt>
                <c:pt idx="1488">
                  <c:v>706.06</c:v>
                </c:pt>
                <c:pt idx="1489">
                  <c:v>706.38</c:v>
                </c:pt>
                <c:pt idx="1490">
                  <c:v>706.71</c:v>
                </c:pt>
                <c:pt idx="1491">
                  <c:v>707.03</c:v>
                </c:pt>
                <c:pt idx="1492">
                  <c:v>707.35</c:v>
                </c:pt>
                <c:pt idx="1493">
                  <c:v>707.68</c:v>
                </c:pt>
                <c:pt idx="1494">
                  <c:v>708</c:v>
                </c:pt>
                <c:pt idx="1495">
                  <c:v>708.32</c:v>
                </c:pt>
                <c:pt idx="1496">
                  <c:v>708.65</c:v>
                </c:pt>
                <c:pt idx="1497">
                  <c:v>708.97</c:v>
                </c:pt>
                <c:pt idx="1498">
                  <c:v>709.29</c:v>
                </c:pt>
                <c:pt idx="1499">
                  <c:v>709.62</c:v>
                </c:pt>
                <c:pt idx="1500">
                  <c:v>709.94</c:v>
                </c:pt>
                <c:pt idx="1501">
                  <c:v>710.26</c:v>
                </c:pt>
                <c:pt idx="1502">
                  <c:v>710.58</c:v>
                </c:pt>
                <c:pt idx="1503">
                  <c:v>710.91</c:v>
                </c:pt>
                <c:pt idx="1504">
                  <c:v>711.23</c:v>
                </c:pt>
                <c:pt idx="1505">
                  <c:v>711.55</c:v>
                </c:pt>
                <c:pt idx="1506">
                  <c:v>711.88</c:v>
                </c:pt>
                <c:pt idx="1507">
                  <c:v>712.2</c:v>
                </c:pt>
                <c:pt idx="1508">
                  <c:v>712.52</c:v>
                </c:pt>
                <c:pt idx="1509">
                  <c:v>712.84</c:v>
                </c:pt>
                <c:pt idx="1510">
                  <c:v>713.17</c:v>
                </c:pt>
                <c:pt idx="1511">
                  <c:v>713.49</c:v>
                </c:pt>
                <c:pt idx="1512">
                  <c:v>713.81</c:v>
                </c:pt>
                <c:pt idx="1513">
                  <c:v>714.13</c:v>
                </c:pt>
                <c:pt idx="1514">
                  <c:v>714.46</c:v>
                </c:pt>
                <c:pt idx="1515">
                  <c:v>714.78</c:v>
                </c:pt>
                <c:pt idx="1516">
                  <c:v>715.1</c:v>
                </c:pt>
                <c:pt idx="1517">
                  <c:v>715.42</c:v>
                </c:pt>
                <c:pt idx="1518">
                  <c:v>715.75</c:v>
                </c:pt>
                <c:pt idx="1519">
                  <c:v>716.07</c:v>
                </c:pt>
                <c:pt idx="1520">
                  <c:v>716.39</c:v>
                </c:pt>
                <c:pt idx="1521">
                  <c:v>716.71</c:v>
                </c:pt>
                <c:pt idx="1522">
                  <c:v>717.03</c:v>
                </c:pt>
                <c:pt idx="1523">
                  <c:v>717.36</c:v>
                </c:pt>
                <c:pt idx="1524">
                  <c:v>717.68</c:v>
                </c:pt>
                <c:pt idx="1525">
                  <c:v>718</c:v>
                </c:pt>
                <c:pt idx="1526">
                  <c:v>718.32</c:v>
                </c:pt>
                <c:pt idx="1527">
                  <c:v>718.64</c:v>
                </c:pt>
                <c:pt idx="1528">
                  <c:v>718.96</c:v>
                </c:pt>
                <c:pt idx="1529">
                  <c:v>719.29</c:v>
                </c:pt>
                <c:pt idx="1530">
                  <c:v>719.61</c:v>
                </c:pt>
                <c:pt idx="1531">
                  <c:v>719.93</c:v>
                </c:pt>
                <c:pt idx="1532">
                  <c:v>720.25</c:v>
                </c:pt>
                <c:pt idx="1533">
                  <c:v>720.57</c:v>
                </c:pt>
                <c:pt idx="1534">
                  <c:v>720.89</c:v>
                </c:pt>
                <c:pt idx="1535">
                  <c:v>721.22</c:v>
                </c:pt>
                <c:pt idx="1536">
                  <c:v>721.54</c:v>
                </c:pt>
                <c:pt idx="1537">
                  <c:v>721.86</c:v>
                </c:pt>
                <c:pt idx="1538">
                  <c:v>722.18</c:v>
                </c:pt>
                <c:pt idx="1539">
                  <c:v>722.5</c:v>
                </c:pt>
                <c:pt idx="1540">
                  <c:v>722.82</c:v>
                </c:pt>
                <c:pt idx="1541">
                  <c:v>723.14</c:v>
                </c:pt>
                <c:pt idx="1542">
                  <c:v>723.46</c:v>
                </c:pt>
                <c:pt idx="1543">
                  <c:v>723.78</c:v>
                </c:pt>
                <c:pt idx="1544">
                  <c:v>724.11</c:v>
                </c:pt>
                <c:pt idx="1545">
                  <c:v>724.43</c:v>
                </c:pt>
                <c:pt idx="1546">
                  <c:v>724.75</c:v>
                </c:pt>
                <c:pt idx="1547">
                  <c:v>725.07</c:v>
                </c:pt>
                <c:pt idx="1548">
                  <c:v>725.39</c:v>
                </c:pt>
                <c:pt idx="1549">
                  <c:v>725.71</c:v>
                </c:pt>
                <c:pt idx="1550">
                  <c:v>726.03</c:v>
                </c:pt>
                <c:pt idx="1551">
                  <c:v>726.35</c:v>
                </c:pt>
                <c:pt idx="1552">
                  <c:v>726.67</c:v>
                </c:pt>
                <c:pt idx="1553">
                  <c:v>726.99</c:v>
                </c:pt>
                <c:pt idx="1554">
                  <c:v>727.31</c:v>
                </c:pt>
                <c:pt idx="1555">
                  <c:v>727.63</c:v>
                </c:pt>
                <c:pt idx="1556">
                  <c:v>727.95</c:v>
                </c:pt>
                <c:pt idx="1557">
                  <c:v>728.27</c:v>
                </c:pt>
                <c:pt idx="1558">
                  <c:v>728.59</c:v>
                </c:pt>
                <c:pt idx="1559">
                  <c:v>728.91</c:v>
                </c:pt>
                <c:pt idx="1560">
                  <c:v>729.23</c:v>
                </c:pt>
                <c:pt idx="1561">
                  <c:v>729.55</c:v>
                </c:pt>
                <c:pt idx="1562">
                  <c:v>729.87</c:v>
                </c:pt>
                <c:pt idx="1563">
                  <c:v>730.19</c:v>
                </c:pt>
                <c:pt idx="1564">
                  <c:v>730.51</c:v>
                </c:pt>
                <c:pt idx="1565">
                  <c:v>730.83</c:v>
                </c:pt>
                <c:pt idx="1566">
                  <c:v>731.15</c:v>
                </c:pt>
                <c:pt idx="1567">
                  <c:v>731.47</c:v>
                </c:pt>
                <c:pt idx="1568">
                  <c:v>731.79</c:v>
                </c:pt>
                <c:pt idx="1569">
                  <c:v>732.11</c:v>
                </c:pt>
                <c:pt idx="1570">
                  <c:v>732.43</c:v>
                </c:pt>
                <c:pt idx="1571">
                  <c:v>732.75</c:v>
                </c:pt>
                <c:pt idx="1572">
                  <c:v>733.07</c:v>
                </c:pt>
                <c:pt idx="1573">
                  <c:v>733.39</c:v>
                </c:pt>
                <c:pt idx="1574">
                  <c:v>733.71</c:v>
                </c:pt>
                <c:pt idx="1575">
                  <c:v>734.03</c:v>
                </c:pt>
                <c:pt idx="1576">
                  <c:v>734.35</c:v>
                </c:pt>
                <c:pt idx="1577">
                  <c:v>734.67</c:v>
                </c:pt>
                <c:pt idx="1578">
                  <c:v>734.99</c:v>
                </c:pt>
                <c:pt idx="1579">
                  <c:v>735.31</c:v>
                </c:pt>
                <c:pt idx="1580">
                  <c:v>735.63</c:v>
                </c:pt>
                <c:pt idx="1581">
                  <c:v>735.95</c:v>
                </c:pt>
                <c:pt idx="1582">
                  <c:v>736.27</c:v>
                </c:pt>
                <c:pt idx="1583">
                  <c:v>736.58</c:v>
                </c:pt>
                <c:pt idx="1584">
                  <c:v>736.9</c:v>
                </c:pt>
                <c:pt idx="1585">
                  <c:v>737.22</c:v>
                </c:pt>
                <c:pt idx="1586">
                  <c:v>737.54</c:v>
                </c:pt>
                <c:pt idx="1587">
                  <c:v>737.86</c:v>
                </c:pt>
                <c:pt idx="1588">
                  <c:v>738.18</c:v>
                </c:pt>
                <c:pt idx="1589">
                  <c:v>738.5</c:v>
                </c:pt>
                <c:pt idx="1590">
                  <c:v>738.82</c:v>
                </c:pt>
                <c:pt idx="1591">
                  <c:v>739.13</c:v>
                </c:pt>
                <c:pt idx="1592">
                  <c:v>739.45</c:v>
                </c:pt>
                <c:pt idx="1593">
                  <c:v>739.77</c:v>
                </c:pt>
                <c:pt idx="1594">
                  <c:v>740.09</c:v>
                </c:pt>
                <c:pt idx="1595">
                  <c:v>740.41</c:v>
                </c:pt>
                <c:pt idx="1596">
                  <c:v>740.73</c:v>
                </c:pt>
                <c:pt idx="1597">
                  <c:v>741.05</c:v>
                </c:pt>
                <c:pt idx="1598">
                  <c:v>741.36</c:v>
                </c:pt>
                <c:pt idx="1599">
                  <c:v>741.68</c:v>
                </c:pt>
                <c:pt idx="1600">
                  <c:v>742</c:v>
                </c:pt>
                <c:pt idx="1601">
                  <c:v>742.32</c:v>
                </c:pt>
                <c:pt idx="1602">
                  <c:v>742.64</c:v>
                </c:pt>
                <c:pt idx="1603">
                  <c:v>742.95</c:v>
                </c:pt>
                <c:pt idx="1604">
                  <c:v>743.27</c:v>
                </c:pt>
                <c:pt idx="1605">
                  <c:v>743.59</c:v>
                </c:pt>
                <c:pt idx="1606">
                  <c:v>743.91</c:v>
                </c:pt>
                <c:pt idx="1607">
                  <c:v>744.23</c:v>
                </c:pt>
                <c:pt idx="1608">
                  <c:v>744.54</c:v>
                </c:pt>
                <c:pt idx="1609">
                  <c:v>744.86</c:v>
                </c:pt>
                <c:pt idx="1610">
                  <c:v>745.18</c:v>
                </c:pt>
                <c:pt idx="1611">
                  <c:v>745.5</c:v>
                </c:pt>
                <c:pt idx="1612">
                  <c:v>745.81</c:v>
                </c:pt>
                <c:pt idx="1613">
                  <c:v>746.13</c:v>
                </c:pt>
                <c:pt idx="1614">
                  <c:v>746.45</c:v>
                </c:pt>
                <c:pt idx="1615">
                  <c:v>746.77</c:v>
                </c:pt>
                <c:pt idx="1616">
                  <c:v>747.08</c:v>
                </c:pt>
                <c:pt idx="1617">
                  <c:v>747.4</c:v>
                </c:pt>
                <c:pt idx="1618">
                  <c:v>747.72</c:v>
                </c:pt>
                <c:pt idx="1619">
                  <c:v>748.04</c:v>
                </c:pt>
                <c:pt idx="1620">
                  <c:v>748.35</c:v>
                </c:pt>
                <c:pt idx="1621">
                  <c:v>748.67</c:v>
                </c:pt>
                <c:pt idx="1622">
                  <c:v>748.99</c:v>
                </c:pt>
                <c:pt idx="1623">
                  <c:v>749.3</c:v>
                </c:pt>
                <c:pt idx="1624">
                  <c:v>749.62</c:v>
                </c:pt>
                <c:pt idx="1625">
                  <c:v>749.94</c:v>
                </c:pt>
                <c:pt idx="1626">
                  <c:v>750.26</c:v>
                </c:pt>
                <c:pt idx="1627">
                  <c:v>750.57</c:v>
                </c:pt>
                <c:pt idx="1628">
                  <c:v>750.89</c:v>
                </c:pt>
                <c:pt idx="1629">
                  <c:v>751.21</c:v>
                </c:pt>
                <c:pt idx="1630">
                  <c:v>751.52</c:v>
                </c:pt>
                <c:pt idx="1631">
                  <c:v>751.84</c:v>
                </c:pt>
                <c:pt idx="1632">
                  <c:v>752.16</c:v>
                </c:pt>
                <c:pt idx="1633">
                  <c:v>752.47</c:v>
                </c:pt>
                <c:pt idx="1634">
                  <c:v>752.79</c:v>
                </c:pt>
                <c:pt idx="1635">
                  <c:v>753.11</c:v>
                </c:pt>
                <c:pt idx="1636">
                  <c:v>753.42</c:v>
                </c:pt>
                <c:pt idx="1637">
                  <c:v>753.74</c:v>
                </c:pt>
                <c:pt idx="1638">
                  <c:v>754.05</c:v>
                </c:pt>
                <c:pt idx="1639">
                  <c:v>754.37</c:v>
                </c:pt>
                <c:pt idx="1640">
                  <c:v>754.69</c:v>
                </c:pt>
                <c:pt idx="1641">
                  <c:v>755</c:v>
                </c:pt>
                <c:pt idx="1642">
                  <c:v>755.32</c:v>
                </c:pt>
                <c:pt idx="1643">
                  <c:v>755.64</c:v>
                </c:pt>
                <c:pt idx="1644">
                  <c:v>755.95</c:v>
                </c:pt>
                <c:pt idx="1645">
                  <c:v>756.27</c:v>
                </c:pt>
                <c:pt idx="1646">
                  <c:v>756.58</c:v>
                </c:pt>
                <c:pt idx="1647">
                  <c:v>756.9</c:v>
                </c:pt>
                <c:pt idx="1648">
                  <c:v>757.21</c:v>
                </c:pt>
                <c:pt idx="1649">
                  <c:v>757.53</c:v>
                </c:pt>
                <c:pt idx="1650">
                  <c:v>757.85</c:v>
                </c:pt>
                <c:pt idx="1651">
                  <c:v>758.16</c:v>
                </c:pt>
                <c:pt idx="1652">
                  <c:v>758.48</c:v>
                </c:pt>
                <c:pt idx="1653">
                  <c:v>758.79</c:v>
                </c:pt>
                <c:pt idx="1654">
                  <c:v>759.11</c:v>
                </c:pt>
                <c:pt idx="1655">
                  <c:v>759.42</c:v>
                </c:pt>
                <c:pt idx="1656">
                  <c:v>759.74</c:v>
                </c:pt>
                <c:pt idx="1657">
                  <c:v>760.05</c:v>
                </c:pt>
                <c:pt idx="1658">
                  <c:v>760.37</c:v>
                </c:pt>
                <c:pt idx="1659">
                  <c:v>760.69</c:v>
                </c:pt>
                <c:pt idx="1660">
                  <c:v>761</c:v>
                </c:pt>
                <c:pt idx="1661">
                  <c:v>761.32</c:v>
                </c:pt>
                <c:pt idx="1662">
                  <c:v>761.63</c:v>
                </c:pt>
                <c:pt idx="1663">
                  <c:v>761.95</c:v>
                </c:pt>
                <c:pt idx="1664">
                  <c:v>762.26</c:v>
                </c:pt>
                <c:pt idx="1665">
                  <c:v>762.58</c:v>
                </c:pt>
                <c:pt idx="1666">
                  <c:v>762.89</c:v>
                </c:pt>
                <c:pt idx="1667">
                  <c:v>763.21</c:v>
                </c:pt>
                <c:pt idx="1668">
                  <c:v>763.52</c:v>
                </c:pt>
                <c:pt idx="1669">
                  <c:v>763.83</c:v>
                </c:pt>
                <c:pt idx="1670">
                  <c:v>764.15</c:v>
                </c:pt>
                <c:pt idx="1671">
                  <c:v>764.46</c:v>
                </c:pt>
                <c:pt idx="1672">
                  <c:v>764.78</c:v>
                </c:pt>
                <c:pt idx="1673">
                  <c:v>765.09</c:v>
                </c:pt>
                <c:pt idx="1674">
                  <c:v>765.41</c:v>
                </c:pt>
                <c:pt idx="1675">
                  <c:v>765.72</c:v>
                </c:pt>
                <c:pt idx="1676">
                  <c:v>766.04</c:v>
                </c:pt>
                <c:pt idx="1677">
                  <c:v>766.35</c:v>
                </c:pt>
                <c:pt idx="1678">
                  <c:v>766.67</c:v>
                </c:pt>
                <c:pt idx="1679">
                  <c:v>766.98</c:v>
                </c:pt>
                <c:pt idx="1680">
                  <c:v>767.29</c:v>
                </c:pt>
                <c:pt idx="1681">
                  <c:v>767.61</c:v>
                </c:pt>
                <c:pt idx="1682">
                  <c:v>767.92</c:v>
                </c:pt>
                <c:pt idx="1683">
                  <c:v>768.24</c:v>
                </c:pt>
                <c:pt idx="1684">
                  <c:v>768.55</c:v>
                </c:pt>
                <c:pt idx="1685">
                  <c:v>768.86</c:v>
                </c:pt>
                <c:pt idx="1686">
                  <c:v>769.18</c:v>
                </c:pt>
                <c:pt idx="1687">
                  <c:v>769.49</c:v>
                </c:pt>
                <c:pt idx="1688">
                  <c:v>769.81</c:v>
                </c:pt>
                <c:pt idx="1689">
                  <c:v>770.12</c:v>
                </c:pt>
                <c:pt idx="1690">
                  <c:v>770.43</c:v>
                </c:pt>
                <c:pt idx="1691">
                  <c:v>770.75</c:v>
                </c:pt>
                <c:pt idx="1692">
                  <c:v>771.06</c:v>
                </c:pt>
                <c:pt idx="1693">
                  <c:v>771.37</c:v>
                </c:pt>
                <c:pt idx="1694">
                  <c:v>771.69</c:v>
                </c:pt>
                <c:pt idx="1695">
                  <c:v>772</c:v>
                </c:pt>
                <c:pt idx="1696">
                  <c:v>772.31</c:v>
                </c:pt>
                <c:pt idx="1697">
                  <c:v>772.63</c:v>
                </c:pt>
                <c:pt idx="1698">
                  <c:v>772.94</c:v>
                </c:pt>
                <c:pt idx="1699">
                  <c:v>773.25</c:v>
                </c:pt>
                <c:pt idx="1700">
                  <c:v>773.57</c:v>
                </c:pt>
                <c:pt idx="1701">
                  <c:v>773.88</c:v>
                </c:pt>
                <c:pt idx="1702">
                  <c:v>774.19</c:v>
                </c:pt>
                <c:pt idx="1703">
                  <c:v>774.51</c:v>
                </c:pt>
                <c:pt idx="1704">
                  <c:v>774.82</c:v>
                </c:pt>
                <c:pt idx="1705">
                  <c:v>775.13</c:v>
                </c:pt>
                <c:pt idx="1706">
                  <c:v>775.44</c:v>
                </c:pt>
                <c:pt idx="1707">
                  <c:v>775.76</c:v>
                </c:pt>
                <c:pt idx="1708">
                  <c:v>776.07</c:v>
                </c:pt>
                <c:pt idx="1709">
                  <c:v>776.38</c:v>
                </c:pt>
                <c:pt idx="1710">
                  <c:v>776.7</c:v>
                </c:pt>
                <c:pt idx="1711">
                  <c:v>777.01</c:v>
                </c:pt>
                <c:pt idx="1712">
                  <c:v>777.32</c:v>
                </c:pt>
                <c:pt idx="1713">
                  <c:v>777.63</c:v>
                </c:pt>
                <c:pt idx="1714">
                  <c:v>777.95</c:v>
                </c:pt>
                <c:pt idx="1715">
                  <c:v>778.26</c:v>
                </c:pt>
                <c:pt idx="1716">
                  <c:v>778.57</c:v>
                </c:pt>
                <c:pt idx="1717">
                  <c:v>778.88</c:v>
                </c:pt>
                <c:pt idx="1718">
                  <c:v>779.2</c:v>
                </c:pt>
                <c:pt idx="1719">
                  <c:v>779.51</c:v>
                </c:pt>
                <c:pt idx="1720">
                  <c:v>779.82</c:v>
                </c:pt>
                <c:pt idx="1721">
                  <c:v>780.13</c:v>
                </c:pt>
                <c:pt idx="1722">
                  <c:v>780.44</c:v>
                </c:pt>
                <c:pt idx="1723">
                  <c:v>780.76</c:v>
                </c:pt>
                <c:pt idx="1724">
                  <c:v>781.07</c:v>
                </c:pt>
                <c:pt idx="1725">
                  <c:v>781.38</c:v>
                </c:pt>
                <c:pt idx="1726">
                  <c:v>781.69</c:v>
                </c:pt>
                <c:pt idx="1727">
                  <c:v>782</c:v>
                </c:pt>
                <c:pt idx="1728">
                  <c:v>782.32</c:v>
                </c:pt>
                <c:pt idx="1729">
                  <c:v>782.63</c:v>
                </c:pt>
                <c:pt idx="1730">
                  <c:v>782.94</c:v>
                </c:pt>
                <c:pt idx="1731">
                  <c:v>783.25</c:v>
                </c:pt>
                <c:pt idx="1732">
                  <c:v>783.56</c:v>
                </c:pt>
                <c:pt idx="1733">
                  <c:v>783.87</c:v>
                </c:pt>
                <c:pt idx="1734">
                  <c:v>784.18</c:v>
                </c:pt>
                <c:pt idx="1735">
                  <c:v>784.5</c:v>
                </c:pt>
                <c:pt idx="1736">
                  <c:v>784.81</c:v>
                </c:pt>
                <c:pt idx="1737">
                  <c:v>785.12</c:v>
                </c:pt>
                <c:pt idx="1738">
                  <c:v>785.43</c:v>
                </c:pt>
                <c:pt idx="1739">
                  <c:v>785.74</c:v>
                </c:pt>
                <c:pt idx="1740">
                  <c:v>786.05</c:v>
                </c:pt>
                <c:pt idx="1741">
                  <c:v>786.36</c:v>
                </c:pt>
                <c:pt idx="1742">
                  <c:v>786.67</c:v>
                </c:pt>
                <c:pt idx="1743">
                  <c:v>786.99</c:v>
                </c:pt>
                <c:pt idx="1744">
                  <c:v>787.3</c:v>
                </c:pt>
                <c:pt idx="1745">
                  <c:v>787.61</c:v>
                </c:pt>
                <c:pt idx="1746">
                  <c:v>787.92</c:v>
                </c:pt>
                <c:pt idx="1747">
                  <c:v>788.23</c:v>
                </c:pt>
                <c:pt idx="1748">
                  <c:v>788.54</c:v>
                </c:pt>
                <c:pt idx="1749">
                  <c:v>788.85</c:v>
                </c:pt>
                <c:pt idx="1750">
                  <c:v>789.16</c:v>
                </c:pt>
                <c:pt idx="1751">
                  <c:v>789.47</c:v>
                </c:pt>
                <c:pt idx="1752">
                  <c:v>789.78</c:v>
                </c:pt>
                <c:pt idx="1753">
                  <c:v>790.09</c:v>
                </c:pt>
                <c:pt idx="1754">
                  <c:v>790.4</c:v>
                </c:pt>
                <c:pt idx="1755">
                  <c:v>790.71</c:v>
                </c:pt>
                <c:pt idx="1756">
                  <c:v>791.02</c:v>
                </c:pt>
                <c:pt idx="1757">
                  <c:v>791.33</c:v>
                </c:pt>
                <c:pt idx="1758">
                  <c:v>791.64</c:v>
                </c:pt>
                <c:pt idx="1759">
                  <c:v>791.95</c:v>
                </c:pt>
                <c:pt idx="1760">
                  <c:v>792.26</c:v>
                </c:pt>
                <c:pt idx="1761">
                  <c:v>792.57</c:v>
                </c:pt>
                <c:pt idx="1762">
                  <c:v>792.88</c:v>
                </c:pt>
                <c:pt idx="1763">
                  <c:v>793.19</c:v>
                </c:pt>
                <c:pt idx="1764">
                  <c:v>793.5</c:v>
                </c:pt>
                <c:pt idx="1765">
                  <c:v>793.81</c:v>
                </c:pt>
                <c:pt idx="1766">
                  <c:v>794.12</c:v>
                </c:pt>
                <c:pt idx="1767">
                  <c:v>794.43</c:v>
                </c:pt>
                <c:pt idx="1768">
                  <c:v>794.74</c:v>
                </c:pt>
                <c:pt idx="1769">
                  <c:v>795.05</c:v>
                </c:pt>
                <c:pt idx="1770">
                  <c:v>795.36</c:v>
                </c:pt>
                <c:pt idx="1771">
                  <c:v>795.67</c:v>
                </c:pt>
                <c:pt idx="1772">
                  <c:v>795.98</c:v>
                </c:pt>
                <c:pt idx="1773">
                  <c:v>796.29</c:v>
                </c:pt>
                <c:pt idx="1774">
                  <c:v>796.6</c:v>
                </c:pt>
                <c:pt idx="1775">
                  <c:v>796.91</c:v>
                </c:pt>
                <c:pt idx="1776">
                  <c:v>797.22</c:v>
                </c:pt>
                <c:pt idx="1777">
                  <c:v>797.53</c:v>
                </c:pt>
                <c:pt idx="1778">
                  <c:v>797.84</c:v>
                </c:pt>
                <c:pt idx="1779">
                  <c:v>798.15</c:v>
                </c:pt>
                <c:pt idx="1780">
                  <c:v>798.46</c:v>
                </c:pt>
                <c:pt idx="1781">
                  <c:v>798.76</c:v>
                </c:pt>
                <c:pt idx="1782">
                  <c:v>799.07</c:v>
                </c:pt>
                <c:pt idx="1783">
                  <c:v>799.38</c:v>
                </c:pt>
                <c:pt idx="1784">
                  <c:v>799.69</c:v>
                </c:pt>
                <c:pt idx="1785">
                  <c:v>800</c:v>
                </c:pt>
                <c:pt idx="1786">
                  <c:v>800.31</c:v>
                </c:pt>
                <c:pt idx="1787">
                  <c:v>800.62</c:v>
                </c:pt>
                <c:pt idx="1788">
                  <c:v>800.93</c:v>
                </c:pt>
                <c:pt idx="1789">
                  <c:v>801.24</c:v>
                </c:pt>
                <c:pt idx="1790">
                  <c:v>801.54</c:v>
                </c:pt>
                <c:pt idx="1791">
                  <c:v>801.85</c:v>
                </c:pt>
                <c:pt idx="1792">
                  <c:v>802.16</c:v>
                </c:pt>
                <c:pt idx="1793">
                  <c:v>802.47</c:v>
                </c:pt>
                <c:pt idx="1794">
                  <c:v>802.78</c:v>
                </c:pt>
                <c:pt idx="1795">
                  <c:v>803.09</c:v>
                </c:pt>
                <c:pt idx="1796">
                  <c:v>803.39</c:v>
                </c:pt>
                <c:pt idx="1797">
                  <c:v>803.7</c:v>
                </c:pt>
                <c:pt idx="1798">
                  <c:v>804.01</c:v>
                </c:pt>
                <c:pt idx="1799">
                  <c:v>804.32</c:v>
                </c:pt>
                <c:pt idx="1800">
                  <c:v>804.63</c:v>
                </c:pt>
                <c:pt idx="1801">
                  <c:v>804.93</c:v>
                </c:pt>
                <c:pt idx="1802">
                  <c:v>805.24</c:v>
                </c:pt>
                <c:pt idx="1803">
                  <c:v>805.55</c:v>
                </c:pt>
                <c:pt idx="1804">
                  <c:v>805.86</c:v>
                </c:pt>
                <c:pt idx="1805">
                  <c:v>806.17</c:v>
                </c:pt>
                <c:pt idx="1806">
                  <c:v>806.47</c:v>
                </c:pt>
                <c:pt idx="1807">
                  <c:v>806.78</c:v>
                </c:pt>
                <c:pt idx="1808">
                  <c:v>807.09</c:v>
                </c:pt>
                <c:pt idx="1809">
                  <c:v>807.4</c:v>
                </c:pt>
                <c:pt idx="1810">
                  <c:v>807.7</c:v>
                </c:pt>
                <c:pt idx="1811">
                  <c:v>808.01</c:v>
                </c:pt>
                <c:pt idx="1812">
                  <c:v>808.32</c:v>
                </c:pt>
                <c:pt idx="1813">
                  <c:v>808.63</c:v>
                </c:pt>
                <c:pt idx="1814">
                  <c:v>808.93</c:v>
                </c:pt>
                <c:pt idx="1815">
                  <c:v>809.24</c:v>
                </c:pt>
                <c:pt idx="1816">
                  <c:v>809.55</c:v>
                </c:pt>
                <c:pt idx="1817">
                  <c:v>809.86</c:v>
                </c:pt>
                <c:pt idx="1818">
                  <c:v>810.16</c:v>
                </c:pt>
                <c:pt idx="1819">
                  <c:v>810.47</c:v>
                </c:pt>
                <c:pt idx="1820">
                  <c:v>810.78</c:v>
                </c:pt>
                <c:pt idx="1821">
                  <c:v>811.08</c:v>
                </c:pt>
                <c:pt idx="1822">
                  <c:v>811.39</c:v>
                </c:pt>
                <c:pt idx="1823">
                  <c:v>811.7</c:v>
                </c:pt>
                <c:pt idx="1824">
                  <c:v>812</c:v>
                </c:pt>
                <c:pt idx="1825">
                  <c:v>812.31</c:v>
                </c:pt>
                <c:pt idx="1826">
                  <c:v>812.62</c:v>
                </c:pt>
                <c:pt idx="1827">
                  <c:v>812.92</c:v>
                </c:pt>
                <c:pt idx="1828">
                  <c:v>813.23</c:v>
                </c:pt>
                <c:pt idx="1829">
                  <c:v>813.54</c:v>
                </c:pt>
                <c:pt idx="1830">
                  <c:v>813.84</c:v>
                </c:pt>
                <c:pt idx="1831">
                  <c:v>814.15</c:v>
                </c:pt>
                <c:pt idx="1832">
                  <c:v>814.46</c:v>
                </c:pt>
                <c:pt idx="1833">
                  <c:v>814.76</c:v>
                </c:pt>
                <c:pt idx="1834">
                  <c:v>815.07</c:v>
                </c:pt>
                <c:pt idx="1835">
                  <c:v>815.38</c:v>
                </c:pt>
                <c:pt idx="1836">
                  <c:v>815.68</c:v>
                </c:pt>
                <c:pt idx="1837">
                  <c:v>815.99</c:v>
                </c:pt>
                <c:pt idx="1838">
                  <c:v>816.29</c:v>
                </c:pt>
                <c:pt idx="1839">
                  <c:v>816.6</c:v>
                </c:pt>
                <c:pt idx="1840">
                  <c:v>816.91</c:v>
                </c:pt>
                <c:pt idx="1841">
                  <c:v>817.21</c:v>
                </c:pt>
                <c:pt idx="1842">
                  <c:v>817.52</c:v>
                </c:pt>
                <c:pt idx="1843">
                  <c:v>817.82</c:v>
                </c:pt>
                <c:pt idx="1844">
                  <c:v>818.13</c:v>
                </c:pt>
                <c:pt idx="1845">
                  <c:v>818.43</c:v>
                </c:pt>
                <c:pt idx="1846">
                  <c:v>818.74</c:v>
                </c:pt>
                <c:pt idx="1847">
                  <c:v>819.05</c:v>
                </c:pt>
                <c:pt idx="1848">
                  <c:v>819.35</c:v>
                </c:pt>
                <c:pt idx="1849">
                  <c:v>819.66</c:v>
                </c:pt>
                <c:pt idx="1850">
                  <c:v>819.96</c:v>
                </c:pt>
                <c:pt idx="1851">
                  <c:v>820.27</c:v>
                </c:pt>
                <c:pt idx="1852">
                  <c:v>820.57</c:v>
                </c:pt>
                <c:pt idx="1853">
                  <c:v>820.88</c:v>
                </c:pt>
                <c:pt idx="1854">
                  <c:v>821.18</c:v>
                </c:pt>
                <c:pt idx="1855">
                  <c:v>821.49</c:v>
                </c:pt>
                <c:pt idx="1856">
                  <c:v>821.79</c:v>
                </c:pt>
                <c:pt idx="1857">
                  <c:v>822.1</c:v>
                </c:pt>
                <c:pt idx="1858">
                  <c:v>822.4</c:v>
                </c:pt>
                <c:pt idx="1859">
                  <c:v>822.71</c:v>
                </c:pt>
                <c:pt idx="1860">
                  <c:v>823.01</c:v>
                </c:pt>
                <c:pt idx="1861">
                  <c:v>823.32</c:v>
                </c:pt>
                <c:pt idx="1862">
                  <c:v>823.62</c:v>
                </c:pt>
                <c:pt idx="1863">
                  <c:v>823.93</c:v>
                </c:pt>
                <c:pt idx="1864">
                  <c:v>824.23</c:v>
                </c:pt>
                <c:pt idx="1865">
                  <c:v>824.54</c:v>
                </c:pt>
                <c:pt idx="1866">
                  <c:v>824.84</c:v>
                </c:pt>
                <c:pt idx="1867">
                  <c:v>825.15</c:v>
                </c:pt>
                <c:pt idx="1868">
                  <c:v>825.45</c:v>
                </c:pt>
                <c:pt idx="1869">
                  <c:v>825.76</c:v>
                </c:pt>
                <c:pt idx="1870">
                  <c:v>826.06</c:v>
                </c:pt>
                <c:pt idx="1871">
                  <c:v>826.36</c:v>
                </c:pt>
                <c:pt idx="1872">
                  <c:v>826.67</c:v>
                </c:pt>
                <c:pt idx="1873">
                  <c:v>826.97</c:v>
                </c:pt>
                <c:pt idx="1874">
                  <c:v>827.28</c:v>
                </c:pt>
                <c:pt idx="1875">
                  <c:v>827.58</c:v>
                </c:pt>
                <c:pt idx="1876">
                  <c:v>827.89</c:v>
                </c:pt>
                <c:pt idx="1877">
                  <c:v>828.19</c:v>
                </c:pt>
                <c:pt idx="1878">
                  <c:v>828.49</c:v>
                </c:pt>
                <c:pt idx="1879">
                  <c:v>828.8</c:v>
                </c:pt>
                <c:pt idx="1880">
                  <c:v>829.1</c:v>
                </c:pt>
                <c:pt idx="1881">
                  <c:v>829.4</c:v>
                </c:pt>
                <c:pt idx="1882">
                  <c:v>829.71</c:v>
                </c:pt>
                <c:pt idx="1883">
                  <c:v>830.01</c:v>
                </c:pt>
                <c:pt idx="1884">
                  <c:v>830.32</c:v>
                </c:pt>
                <c:pt idx="1885">
                  <c:v>830.62</c:v>
                </c:pt>
                <c:pt idx="1886">
                  <c:v>830.92</c:v>
                </c:pt>
                <c:pt idx="1887">
                  <c:v>831.23</c:v>
                </c:pt>
                <c:pt idx="1888">
                  <c:v>831.53</c:v>
                </c:pt>
                <c:pt idx="1889">
                  <c:v>831.83</c:v>
                </c:pt>
                <c:pt idx="1890">
                  <c:v>832.14</c:v>
                </c:pt>
                <c:pt idx="1891">
                  <c:v>832.44</c:v>
                </c:pt>
                <c:pt idx="1892">
                  <c:v>832.74</c:v>
                </c:pt>
                <c:pt idx="1893">
                  <c:v>833.05</c:v>
                </c:pt>
                <c:pt idx="1894">
                  <c:v>833.35</c:v>
                </c:pt>
                <c:pt idx="1895">
                  <c:v>833.65</c:v>
                </c:pt>
                <c:pt idx="1896">
                  <c:v>833.96</c:v>
                </c:pt>
                <c:pt idx="1897">
                  <c:v>834.26</c:v>
                </c:pt>
                <c:pt idx="1898">
                  <c:v>834.56</c:v>
                </c:pt>
                <c:pt idx="1899">
                  <c:v>834.86</c:v>
                </c:pt>
                <c:pt idx="1900">
                  <c:v>835.17</c:v>
                </c:pt>
                <c:pt idx="1901">
                  <c:v>835.47</c:v>
                </c:pt>
                <c:pt idx="1902">
                  <c:v>835.77</c:v>
                </c:pt>
                <c:pt idx="1903">
                  <c:v>836.07</c:v>
                </c:pt>
                <c:pt idx="1904">
                  <c:v>836.38</c:v>
                </c:pt>
                <c:pt idx="1905">
                  <c:v>836.68</c:v>
                </c:pt>
                <c:pt idx="1906">
                  <c:v>836.98</c:v>
                </c:pt>
                <c:pt idx="1907">
                  <c:v>837.28</c:v>
                </c:pt>
                <c:pt idx="1908">
                  <c:v>837.59</c:v>
                </c:pt>
                <c:pt idx="1909">
                  <c:v>837.89</c:v>
                </c:pt>
                <c:pt idx="1910">
                  <c:v>838.19</c:v>
                </c:pt>
                <c:pt idx="1911">
                  <c:v>838.49</c:v>
                </c:pt>
                <c:pt idx="1912">
                  <c:v>838.8</c:v>
                </c:pt>
                <c:pt idx="1913">
                  <c:v>839.1</c:v>
                </c:pt>
                <c:pt idx="1914">
                  <c:v>839.4</c:v>
                </c:pt>
                <c:pt idx="1915">
                  <c:v>839.7</c:v>
                </c:pt>
                <c:pt idx="1916">
                  <c:v>840</c:v>
                </c:pt>
                <c:pt idx="1917">
                  <c:v>840.31</c:v>
                </c:pt>
                <c:pt idx="1918">
                  <c:v>840.61</c:v>
                </c:pt>
                <c:pt idx="1919">
                  <c:v>840.91</c:v>
                </c:pt>
                <c:pt idx="1920">
                  <c:v>841.21</c:v>
                </c:pt>
                <c:pt idx="1921">
                  <c:v>841.51</c:v>
                </c:pt>
                <c:pt idx="1922">
                  <c:v>841.81</c:v>
                </c:pt>
                <c:pt idx="1923">
                  <c:v>842.12</c:v>
                </c:pt>
                <c:pt idx="1924">
                  <c:v>842.42</c:v>
                </c:pt>
                <c:pt idx="1925">
                  <c:v>842.72</c:v>
                </c:pt>
                <c:pt idx="1926">
                  <c:v>843.02</c:v>
                </c:pt>
                <c:pt idx="1927">
                  <c:v>843.32</c:v>
                </c:pt>
                <c:pt idx="1928">
                  <c:v>843.62</c:v>
                </c:pt>
                <c:pt idx="1929">
                  <c:v>843.92</c:v>
                </c:pt>
                <c:pt idx="1930">
                  <c:v>844.23</c:v>
                </c:pt>
                <c:pt idx="1931">
                  <c:v>844.53</c:v>
                </c:pt>
                <c:pt idx="1932">
                  <c:v>844.83</c:v>
                </c:pt>
                <c:pt idx="1933">
                  <c:v>845.13</c:v>
                </c:pt>
                <c:pt idx="1934">
                  <c:v>845.43</c:v>
                </c:pt>
                <c:pt idx="1935">
                  <c:v>845.73</c:v>
                </c:pt>
                <c:pt idx="1936">
                  <c:v>846.03</c:v>
                </c:pt>
                <c:pt idx="1937">
                  <c:v>846.33</c:v>
                </c:pt>
                <c:pt idx="1938">
                  <c:v>846.63</c:v>
                </c:pt>
                <c:pt idx="1939">
                  <c:v>846.93</c:v>
                </c:pt>
                <c:pt idx="1940">
                  <c:v>847.23</c:v>
                </c:pt>
                <c:pt idx="1941">
                  <c:v>847.54</c:v>
                </c:pt>
                <c:pt idx="1942">
                  <c:v>847.84</c:v>
                </c:pt>
                <c:pt idx="1943">
                  <c:v>848.14</c:v>
                </c:pt>
                <c:pt idx="1944">
                  <c:v>848.44</c:v>
                </c:pt>
                <c:pt idx="1945">
                  <c:v>848.74</c:v>
                </c:pt>
                <c:pt idx="1946">
                  <c:v>849.04</c:v>
                </c:pt>
                <c:pt idx="1947">
                  <c:v>849.34</c:v>
                </c:pt>
                <c:pt idx="1948">
                  <c:v>849.64</c:v>
                </c:pt>
                <c:pt idx="1949">
                  <c:v>849.94</c:v>
                </c:pt>
                <c:pt idx="1950">
                  <c:v>850.24</c:v>
                </c:pt>
                <c:pt idx="1951">
                  <c:v>850.54</c:v>
                </c:pt>
                <c:pt idx="1952">
                  <c:v>850.84</c:v>
                </c:pt>
                <c:pt idx="1953">
                  <c:v>851.14</c:v>
                </c:pt>
                <c:pt idx="1954">
                  <c:v>851.44</c:v>
                </c:pt>
                <c:pt idx="1955">
                  <c:v>851.74</c:v>
                </c:pt>
                <c:pt idx="1956">
                  <c:v>852.04</c:v>
                </c:pt>
                <c:pt idx="1957">
                  <c:v>852.34</c:v>
                </c:pt>
                <c:pt idx="1958">
                  <c:v>852.64</c:v>
                </c:pt>
                <c:pt idx="1959">
                  <c:v>852.94</c:v>
                </c:pt>
                <c:pt idx="1960">
                  <c:v>853.24</c:v>
                </c:pt>
                <c:pt idx="1961">
                  <c:v>853.54</c:v>
                </c:pt>
                <c:pt idx="1962">
                  <c:v>853.84</c:v>
                </c:pt>
                <c:pt idx="1963">
                  <c:v>854.14</c:v>
                </c:pt>
                <c:pt idx="1964">
                  <c:v>854.43</c:v>
                </c:pt>
                <c:pt idx="1965">
                  <c:v>854.73</c:v>
                </c:pt>
                <c:pt idx="1966">
                  <c:v>855.03</c:v>
                </c:pt>
                <c:pt idx="1967">
                  <c:v>855.33</c:v>
                </c:pt>
                <c:pt idx="1968">
                  <c:v>855.63</c:v>
                </c:pt>
                <c:pt idx="1969">
                  <c:v>855.93</c:v>
                </c:pt>
                <c:pt idx="1970">
                  <c:v>856.23</c:v>
                </c:pt>
                <c:pt idx="1971">
                  <c:v>856.53</c:v>
                </c:pt>
                <c:pt idx="1972">
                  <c:v>856.83</c:v>
                </c:pt>
                <c:pt idx="1973">
                  <c:v>857.13</c:v>
                </c:pt>
                <c:pt idx="1974">
                  <c:v>857.43</c:v>
                </c:pt>
                <c:pt idx="1975">
                  <c:v>857.72</c:v>
                </c:pt>
                <c:pt idx="1976">
                  <c:v>858.02</c:v>
                </c:pt>
                <c:pt idx="1977">
                  <c:v>858.32</c:v>
                </c:pt>
                <c:pt idx="1978">
                  <c:v>858.62</c:v>
                </c:pt>
                <c:pt idx="1979">
                  <c:v>858.92</c:v>
                </c:pt>
                <c:pt idx="1980">
                  <c:v>859.22</c:v>
                </c:pt>
                <c:pt idx="1981">
                  <c:v>859.52</c:v>
                </c:pt>
                <c:pt idx="1982">
                  <c:v>859.81</c:v>
                </c:pt>
                <c:pt idx="1983">
                  <c:v>860.11</c:v>
                </c:pt>
                <c:pt idx="1984">
                  <c:v>860.41</c:v>
                </c:pt>
                <c:pt idx="1985">
                  <c:v>860.71</c:v>
                </c:pt>
                <c:pt idx="1986">
                  <c:v>861.01</c:v>
                </c:pt>
                <c:pt idx="1987">
                  <c:v>861.31</c:v>
                </c:pt>
                <c:pt idx="1988">
                  <c:v>861.6</c:v>
                </c:pt>
                <c:pt idx="1989">
                  <c:v>861.9</c:v>
                </c:pt>
                <c:pt idx="1990">
                  <c:v>862.2</c:v>
                </c:pt>
                <c:pt idx="1991">
                  <c:v>862.5</c:v>
                </c:pt>
                <c:pt idx="1992">
                  <c:v>862.79</c:v>
                </c:pt>
                <c:pt idx="1993">
                  <c:v>863.09</c:v>
                </c:pt>
                <c:pt idx="1994">
                  <c:v>863.39</c:v>
                </c:pt>
                <c:pt idx="1995">
                  <c:v>863.69</c:v>
                </c:pt>
                <c:pt idx="1996">
                  <c:v>863.99</c:v>
                </c:pt>
                <c:pt idx="1997">
                  <c:v>864.28</c:v>
                </c:pt>
                <c:pt idx="1998">
                  <c:v>864.58</c:v>
                </c:pt>
                <c:pt idx="1999">
                  <c:v>864.88</c:v>
                </c:pt>
                <c:pt idx="2000">
                  <c:v>865.18</c:v>
                </c:pt>
                <c:pt idx="2001">
                  <c:v>865.47</c:v>
                </c:pt>
                <c:pt idx="2002">
                  <c:v>865.77</c:v>
                </c:pt>
                <c:pt idx="2003">
                  <c:v>866.07</c:v>
                </c:pt>
                <c:pt idx="2004">
                  <c:v>866.36</c:v>
                </c:pt>
                <c:pt idx="2005">
                  <c:v>866.66</c:v>
                </c:pt>
                <c:pt idx="2006">
                  <c:v>866.96</c:v>
                </c:pt>
                <c:pt idx="2007">
                  <c:v>867.26</c:v>
                </c:pt>
                <c:pt idx="2008">
                  <c:v>867.55</c:v>
                </c:pt>
                <c:pt idx="2009">
                  <c:v>867.85</c:v>
                </c:pt>
                <c:pt idx="2010">
                  <c:v>868.15</c:v>
                </c:pt>
                <c:pt idx="2011">
                  <c:v>868.44</c:v>
                </c:pt>
                <c:pt idx="2012">
                  <c:v>868.74</c:v>
                </c:pt>
                <c:pt idx="2013">
                  <c:v>869.04</c:v>
                </c:pt>
                <c:pt idx="2014">
                  <c:v>869.33</c:v>
                </c:pt>
                <c:pt idx="2015">
                  <c:v>869.63</c:v>
                </c:pt>
                <c:pt idx="2016">
                  <c:v>869.93</c:v>
                </c:pt>
                <c:pt idx="2017">
                  <c:v>870.22</c:v>
                </c:pt>
                <c:pt idx="2018">
                  <c:v>870.52</c:v>
                </c:pt>
                <c:pt idx="2019">
                  <c:v>870.82</c:v>
                </c:pt>
                <c:pt idx="2020">
                  <c:v>871.11</c:v>
                </c:pt>
                <c:pt idx="2021">
                  <c:v>871.41</c:v>
                </c:pt>
                <c:pt idx="2022">
                  <c:v>871.71</c:v>
                </c:pt>
                <c:pt idx="2023">
                  <c:v>872</c:v>
                </c:pt>
                <c:pt idx="2024">
                  <c:v>872.3</c:v>
                </c:pt>
                <c:pt idx="2025">
                  <c:v>872.59</c:v>
                </c:pt>
                <c:pt idx="2026">
                  <c:v>872.89</c:v>
                </c:pt>
                <c:pt idx="2027">
                  <c:v>873.19</c:v>
                </c:pt>
                <c:pt idx="2028">
                  <c:v>873.48</c:v>
                </c:pt>
                <c:pt idx="2029">
                  <c:v>873.78</c:v>
                </c:pt>
                <c:pt idx="2030">
                  <c:v>874.07</c:v>
                </c:pt>
                <c:pt idx="2031">
                  <c:v>874.37</c:v>
                </c:pt>
                <c:pt idx="2032">
                  <c:v>874.66</c:v>
                </c:pt>
                <c:pt idx="2033">
                  <c:v>874.96</c:v>
                </c:pt>
                <c:pt idx="2034">
                  <c:v>875.26</c:v>
                </c:pt>
                <c:pt idx="2035">
                  <c:v>875.55</c:v>
                </c:pt>
                <c:pt idx="2036">
                  <c:v>875.85</c:v>
                </c:pt>
                <c:pt idx="2037">
                  <c:v>876.14</c:v>
                </c:pt>
                <c:pt idx="2038">
                  <c:v>876.44</c:v>
                </c:pt>
                <c:pt idx="2039">
                  <c:v>876.73</c:v>
                </c:pt>
                <c:pt idx="2040">
                  <c:v>877.03</c:v>
                </c:pt>
                <c:pt idx="2041">
                  <c:v>877.32</c:v>
                </c:pt>
                <c:pt idx="2042">
                  <c:v>877.62</c:v>
                </c:pt>
                <c:pt idx="2043">
                  <c:v>877.91</c:v>
                </c:pt>
                <c:pt idx="2044">
                  <c:v>878.21</c:v>
                </c:pt>
                <c:pt idx="2045">
                  <c:v>878.5</c:v>
                </c:pt>
                <c:pt idx="2046">
                  <c:v>878.8</c:v>
                </c:pt>
                <c:pt idx="2047">
                  <c:v>879.09</c:v>
                </c:pt>
              </c:numCache>
            </c:numRef>
          </c:xVal>
          <c:yVal>
            <c:numRef>
              <c:f>'Unknown Mixture'!$J$6:$J$2053</c:f>
              <c:numCache>
                <c:formatCode>General</c:formatCode>
                <c:ptCount val="2048"/>
                <c:pt idx="0">
                  <c:v>0</c:v>
                </c:pt>
                <c:pt idx="1">
                  <c:v>0</c:v>
                </c:pt>
                <c:pt idx="2">
                  <c:v>-2.5719999999999993E-2</c:v>
                </c:pt>
                <c:pt idx="3">
                  <c:v>-1.9039999999999998E-2</c:v>
                </c:pt>
                <c:pt idx="4">
                  <c:v>-6.7199999999999968E-3</c:v>
                </c:pt>
                <c:pt idx="5">
                  <c:v>-7.040000000000002E-3</c:v>
                </c:pt>
                <c:pt idx="6">
                  <c:v>-2.4719999999999995E-2</c:v>
                </c:pt>
                <c:pt idx="7">
                  <c:v>-2.104E-2</c:v>
                </c:pt>
                <c:pt idx="8">
                  <c:v>1.3280000000000004E-2</c:v>
                </c:pt>
                <c:pt idx="9">
                  <c:v>-8.040000000000002E-3</c:v>
                </c:pt>
                <c:pt idx="10">
                  <c:v>1.7279999999999997E-2</c:v>
                </c:pt>
                <c:pt idx="11">
                  <c:v>-1.040000000000001E-3</c:v>
                </c:pt>
                <c:pt idx="12">
                  <c:v>-5.7200000000000098E-3</c:v>
                </c:pt>
                <c:pt idx="13">
                  <c:v>-9.0400000000000081E-3</c:v>
                </c:pt>
                <c:pt idx="14">
                  <c:v>-1.0720000000000009E-2</c:v>
                </c:pt>
                <c:pt idx="15">
                  <c:v>1.960000000000006E-3</c:v>
                </c:pt>
                <c:pt idx="16">
                  <c:v>-1.4720000000000004E-2</c:v>
                </c:pt>
                <c:pt idx="17">
                  <c:v>-2.5039999999999996E-2</c:v>
                </c:pt>
                <c:pt idx="18">
                  <c:v>-4.719999999999995E-3</c:v>
                </c:pt>
                <c:pt idx="19">
                  <c:v>2.6959999999999998E-2</c:v>
                </c:pt>
                <c:pt idx="20">
                  <c:v>2.0279999999999996E-2</c:v>
                </c:pt>
                <c:pt idx="21">
                  <c:v>-8.0399999999999933E-3</c:v>
                </c:pt>
                <c:pt idx="22">
                  <c:v>-1.1719999999999998E-2</c:v>
                </c:pt>
                <c:pt idx="23">
                  <c:v>-5.0400000000000045E-3</c:v>
                </c:pt>
                <c:pt idx="24">
                  <c:v>2.2799999999999977E-3</c:v>
                </c:pt>
                <c:pt idx="25">
                  <c:v>-4.0399999999999993E-3</c:v>
                </c:pt>
                <c:pt idx="26">
                  <c:v>-1.2720000000000002E-2</c:v>
                </c:pt>
                <c:pt idx="27">
                  <c:v>-1.1040000000000001E-2</c:v>
                </c:pt>
                <c:pt idx="28">
                  <c:v>1.1280000000000002E-2</c:v>
                </c:pt>
                <c:pt idx="29">
                  <c:v>-1.0039999999999995E-2</c:v>
                </c:pt>
                <c:pt idx="30">
                  <c:v>-2.2719999999999994E-2</c:v>
                </c:pt>
                <c:pt idx="31">
                  <c:v>-7.0400000000000063E-3</c:v>
                </c:pt>
                <c:pt idx="32">
                  <c:v>-2.7200000000000024E-3</c:v>
                </c:pt>
                <c:pt idx="33">
                  <c:v>1.4959999999999996E-2</c:v>
                </c:pt>
                <c:pt idx="34">
                  <c:v>9.2800000000000087E-3</c:v>
                </c:pt>
                <c:pt idx="35">
                  <c:v>-5.0399999999999959E-3</c:v>
                </c:pt>
                <c:pt idx="36">
                  <c:v>-1.2720000000000002E-2</c:v>
                </c:pt>
                <c:pt idx="37">
                  <c:v>-4.0399999999999993E-3</c:v>
                </c:pt>
                <c:pt idx="38">
                  <c:v>-1.720000000000006E-3</c:v>
                </c:pt>
                <c:pt idx="39">
                  <c:v>-8.0400000000000124E-3</c:v>
                </c:pt>
                <c:pt idx="40">
                  <c:v>-5.7200000000000098E-3</c:v>
                </c:pt>
                <c:pt idx="41">
                  <c:v>-1.5040000000000005E-2</c:v>
                </c:pt>
                <c:pt idx="42">
                  <c:v>-9.719999999999996E-3</c:v>
                </c:pt>
                <c:pt idx="43">
                  <c:v>2.9599999999999939E-3</c:v>
                </c:pt>
                <c:pt idx="44">
                  <c:v>2.2799999999999977E-3</c:v>
                </c:pt>
                <c:pt idx="45">
                  <c:v>-4.2039999999999994E-2</c:v>
                </c:pt>
                <c:pt idx="46">
                  <c:v>-7.720000000000002E-3</c:v>
                </c:pt>
                <c:pt idx="47">
                  <c:v>-1.8039999999999994E-2</c:v>
                </c:pt>
                <c:pt idx="48">
                  <c:v>-1.0719999999999992E-2</c:v>
                </c:pt>
                <c:pt idx="49">
                  <c:v>-4.040000000000008E-3</c:v>
                </c:pt>
                <c:pt idx="50">
                  <c:v>2.1279999999999983E-2</c:v>
                </c:pt>
                <c:pt idx="51">
                  <c:v>-9.0400000000000081E-3</c:v>
                </c:pt>
                <c:pt idx="52">
                  <c:v>-9.7200000000000134E-3</c:v>
                </c:pt>
                <c:pt idx="53">
                  <c:v>-1.0040000000000014E-2</c:v>
                </c:pt>
                <c:pt idx="54">
                  <c:v>-1.2719999999999985E-2</c:v>
                </c:pt>
                <c:pt idx="55">
                  <c:v>-1.5039999999999996E-2</c:v>
                </c:pt>
                <c:pt idx="56">
                  <c:v>-1.8720000000000001E-2</c:v>
                </c:pt>
                <c:pt idx="57">
                  <c:v>-2.1039999999999993E-2</c:v>
                </c:pt>
                <c:pt idx="58">
                  <c:v>4.2799999999999904E-3</c:v>
                </c:pt>
                <c:pt idx="59">
                  <c:v>1.9959999999999988E-2</c:v>
                </c:pt>
                <c:pt idx="60">
                  <c:v>7.2799999999999974E-3</c:v>
                </c:pt>
                <c:pt idx="61">
                  <c:v>-2.104000000000001E-2</c:v>
                </c:pt>
                <c:pt idx="62">
                  <c:v>-3.4719999999999994E-2</c:v>
                </c:pt>
                <c:pt idx="63">
                  <c:v>-2.7040000000000005E-2</c:v>
                </c:pt>
                <c:pt idx="64">
                  <c:v>7.2799999999999974E-3</c:v>
                </c:pt>
                <c:pt idx="65">
                  <c:v>7.9599999999999931E-3</c:v>
                </c:pt>
                <c:pt idx="66">
                  <c:v>2.2799999999999977E-3</c:v>
                </c:pt>
                <c:pt idx="67">
                  <c:v>-8.040000000000002E-3</c:v>
                </c:pt>
                <c:pt idx="68">
                  <c:v>-2.8719999999999999E-2</c:v>
                </c:pt>
                <c:pt idx="69">
                  <c:v>-2.2040000000000008E-2</c:v>
                </c:pt>
                <c:pt idx="70">
                  <c:v>-3.0720000000000011E-2</c:v>
                </c:pt>
                <c:pt idx="71">
                  <c:v>-4.0399999999999993E-3</c:v>
                </c:pt>
                <c:pt idx="72">
                  <c:v>1.2279999999999998E-2</c:v>
                </c:pt>
                <c:pt idx="73">
                  <c:v>-2.3040000000000001E-2</c:v>
                </c:pt>
                <c:pt idx="74">
                  <c:v>5.2800000000000043E-3</c:v>
                </c:pt>
                <c:pt idx="75">
                  <c:v>2.2959999999999994E-2</c:v>
                </c:pt>
                <c:pt idx="76">
                  <c:v>2.3279999999999995E-2</c:v>
                </c:pt>
                <c:pt idx="77">
                  <c:v>1.4959999999999987E-2</c:v>
                </c:pt>
                <c:pt idx="78">
                  <c:v>2.0279999999999986E-2</c:v>
                </c:pt>
                <c:pt idx="79">
                  <c:v>-2.4040000000000016E-2</c:v>
                </c:pt>
                <c:pt idx="80">
                  <c:v>1.4279999999999991E-2</c:v>
                </c:pt>
                <c:pt idx="81">
                  <c:v>9.6000000000000089E-4</c:v>
                </c:pt>
                <c:pt idx="82">
                  <c:v>-2.3719999999999998E-2</c:v>
                </c:pt>
                <c:pt idx="83">
                  <c:v>-3.9040000000000019E-2</c:v>
                </c:pt>
                <c:pt idx="84">
                  <c:v>-2.3720000000000015E-2</c:v>
                </c:pt>
                <c:pt idx="85">
                  <c:v>-3.5039999999999995E-2</c:v>
                </c:pt>
                <c:pt idx="86">
                  <c:v>-4.472000000000001E-2</c:v>
                </c:pt>
                <c:pt idx="87">
                  <c:v>-2.0400000000000062E-3</c:v>
                </c:pt>
                <c:pt idx="88">
                  <c:v>3.7280000000000001E-2</c:v>
                </c:pt>
                <c:pt idx="89">
                  <c:v>2.896E-2</c:v>
                </c:pt>
                <c:pt idx="90">
                  <c:v>1.9280000000000009E-2</c:v>
                </c:pt>
                <c:pt idx="91">
                  <c:v>-6.0400000000000098E-3</c:v>
                </c:pt>
                <c:pt idx="92">
                  <c:v>1.3279999999999993E-2</c:v>
                </c:pt>
                <c:pt idx="93">
                  <c:v>1.3960000000000007E-2</c:v>
                </c:pt>
                <c:pt idx="94">
                  <c:v>-1.720000000000006E-3</c:v>
                </c:pt>
                <c:pt idx="95">
                  <c:v>-2.0400000000000062E-3</c:v>
                </c:pt>
                <c:pt idx="96">
                  <c:v>-1.720000000000006E-3</c:v>
                </c:pt>
                <c:pt idx="97">
                  <c:v>-1.2040000000000006E-2</c:v>
                </c:pt>
                <c:pt idx="98">
                  <c:v>2.2799999999999977E-3</c:v>
                </c:pt>
                <c:pt idx="99">
                  <c:v>-9.0399999999999994E-3</c:v>
                </c:pt>
                <c:pt idx="100">
                  <c:v>-4.5720000000000011E-2</c:v>
                </c:pt>
                <c:pt idx="101">
                  <c:v>-4.4039999999999996E-2</c:v>
                </c:pt>
                <c:pt idx="102">
                  <c:v>-2.2720000000000004E-2</c:v>
                </c:pt>
                <c:pt idx="103">
                  <c:v>-1.9039999999999998E-2</c:v>
                </c:pt>
                <c:pt idx="104">
                  <c:v>-1.4719999999999995E-2</c:v>
                </c:pt>
                <c:pt idx="105">
                  <c:v>-5.0400000000000132E-3</c:v>
                </c:pt>
                <c:pt idx="106">
                  <c:v>2.8000000000000469E-4</c:v>
                </c:pt>
                <c:pt idx="107">
                  <c:v>-6.0399999999999924E-3</c:v>
                </c:pt>
                <c:pt idx="108">
                  <c:v>-2.3720000000000015E-2</c:v>
                </c:pt>
                <c:pt idx="109">
                  <c:v>-9.0399999999999994E-3</c:v>
                </c:pt>
                <c:pt idx="110">
                  <c:v>4.2800000000000086E-3</c:v>
                </c:pt>
                <c:pt idx="111">
                  <c:v>-2.4039999999999999E-2</c:v>
                </c:pt>
                <c:pt idx="112">
                  <c:v>-1.9719999999999994E-2</c:v>
                </c:pt>
                <c:pt idx="113">
                  <c:v>1.2959999999999994E-2</c:v>
                </c:pt>
                <c:pt idx="114">
                  <c:v>7.2799999999999974E-3</c:v>
                </c:pt>
                <c:pt idx="115">
                  <c:v>-5.0399999999999959E-3</c:v>
                </c:pt>
                <c:pt idx="116">
                  <c:v>-7.1999999999999181E-4</c:v>
                </c:pt>
                <c:pt idx="117">
                  <c:v>-1.3040000000000003E-2</c:v>
                </c:pt>
                <c:pt idx="118">
                  <c:v>-1.0719999999999992E-2</c:v>
                </c:pt>
                <c:pt idx="119">
                  <c:v>-8.040000000000002E-3</c:v>
                </c:pt>
                <c:pt idx="120">
                  <c:v>-3.7199999999999989E-3</c:v>
                </c:pt>
                <c:pt idx="121">
                  <c:v>-1.4039999999999999E-2</c:v>
                </c:pt>
                <c:pt idx="122">
                  <c:v>2.7999999999998691E-4</c:v>
                </c:pt>
                <c:pt idx="123">
                  <c:v>1.9960000000000006E-2</c:v>
                </c:pt>
                <c:pt idx="124">
                  <c:v>4.2799999999999904E-3</c:v>
                </c:pt>
                <c:pt idx="125">
                  <c:v>-1.0400000000000099E-3</c:v>
                </c:pt>
                <c:pt idx="126">
                  <c:v>3.2799999999999939E-3</c:v>
                </c:pt>
                <c:pt idx="127">
                  <c:v>2.9599999999999939E-3</c:v>
                </c:pt>
                <c:pt idx="128">
                  <c:v>-7.720000000000002E-3</c:v>
                </c:pt>
                <c:pt idx="129">
                  <c:v>-1.8040000000000004E-2</c:v>
                </c:pt>
                <c:pt idx="130">
                  <c:v>-9.719999999999996E-3</c:v>
                </c:pt>
                <c:pt idx="131">
                  <c:v>-9.0400000000000081E-3</c:v>
                </c:pt>
                <c:pt idx="132">
                  <c:v>-1.7720000000000003E-2</c:v>
                </c:pt>
                <c:pt idx="133">
                  <c:v>-9.0399999999999994E-3</c:v>
                </c:pt>
                <c:pt idx="134">
                  <c:v>1.1280000000000002E-2</c:v>
                </c:pt>
                <c:pt idx="135">
                  <c:v>1.8959999999999991E-2</c:v>
                </c:pt>
                <c:pt idx="136">
                  <c:v>-1.372E-2</c:v>
                </c:pt>
                <c:pt idx="137">
                  <c:v>5.9600000000000009E-3</c:v>
                </c:pt>
                <c:pt idx="138">
                  <c:v>1.1280000000000002E-2</c:v>
                </c:pt>
                <c:pt idx="139">
                  <c:v>3.9600000000000078E-3</c:v>
                </c:pt>
                <c:pt idx="140">
                  <c:v>1.1280000000000002E-2</c:v>
                </c:pt>
                <c:pt idx="141">
                  <c:v>1.0959999999999992E-2</c:v>
                </c:pt>
                <c:pt idx="142">
                  <c:v>1.2279999999999998E-2</c:v>
                </c:pt>
                <c:pt idx="143">
                  <c:v>5.9600000000000009E-3</c:v>
                </c:pt>
                <c:pt idx="144">
                  <c:v>-3.7199999999999989E-3</c:v>
                </c:pt>
                <c:pt idx="145">
                  <c:v>1.4960000000000005E-2</c:v>
                </c:pt>
                <c:pt idx="146">
                  <c:v>7.2799999999999974E-3</c:v>
                </c:pt>
                <c:pt idx="147">
                  <c:v>-7.0400000000000063E-3</c:v>
                </c:pt>
                <c:pt idx="148">
                  <c:v>-1.372E-2</c:v>
                </c:pt>
                <c:pt idx="149">
                  <c:v>5.9599999999999827E-3</c:v>
                </c:pt>
                <c:pt idx="150">
                  <c:v>3.2799999999999939E-3</c:v>
                </c:pt>
                <c:pt idx="151">
                  <c:v>6.9599999999999974E-3</c:v>
                </c:pt>
                <c:pt idx="152">
                  <c:v>-2.7200000000000024E-3</c:v>
                </c:pt>
                <c:pt idx="153">
                  <c:v>-2.5040000000000003E-2</c:v>
                </c:pt>
                <c:pt idx="154">
                  <c:v>-4.7720000000000005E-2</c:v>
                </c:pt>
                <c:pt idx="155">
                  <c:v>-1.6040000000000009E-2</c:v>
                </c:pt>
                <c:pt idx="156">
                  <c:v>-2.7720000000000002E-2</c:v>
                </c:pt>
                <c:pt idx="157">
                  <c:v>-7.0400000000000063E-3</c:v>
                </c:pt>
                <c:pt idx="158">
                  <c:v>2.8000000000000469E-4</c:v>
                </c:pt>
                <c:pt idx="159">
                  <c:v>9.9600000000000036E-3</c:v>
                </c:pt>
                <c:pt idx="160">
                  <c:v>4.2799999999999904E-3</c:v>
                </c:pt>
                <c:pt idx="161">
                  <c:v>-2.0039999999999995E-2</c:v>
                </c:pt>
                <c:pt idx="162">
                  <c:v>-2.7200000000000024E-3</c:v>
                </c:pt>
                <c:pt idx="163">
                  <c:v>2.9599999999999939E-3</c:v>
                </c:pt>
                <c:pt idx="164">
                  <c:v>-7.720000000000002E-3</c:v>
                </c:pt>
                <c:pt idx="165">
                  <c:v>-6.0399999999999924E-3</c:v>
                </c:pt>
                <c:pt idx="166">
                  <c:v>2.2799999999999977E-3</c:v>
                </c:pt>
                <c:pt idx="167">
                  <c:v>-1.0400000000000099E-3</c:v>
                </c:pt>
                <c:pt idx="168">
                  <c:v>2.2799999999999977E-3</c:v>
                </c:pt>
                <c:pt idx="169">
                  <c:v>3.9600000000000078E-3</c:v>
                </c:pt>
                <c:pt idx="170">
                  <c:v>-1.2720000000000002E-2</c:v>
                </c:pt>
                <c:pt idx="171">
                  <c:v>-6.0400000000000098E-3</c:v>
                </c:pt>
                <c:pt idx="172">
                  <c:v>1.2800000000000012E-3</c:v>
                </c:pt>
                <c:pt idx="173">
                  <c:v>9.9600000000000036E-3</c:v>
                </c:pt>
                <c:pt idx="174">
                  <c:v>-1.4719999999999995E-2</c:v>
                </c:pt>
                <c:pt idx="175">
                  <c:v>-2.4039999999999999E-2</c:v>
                </c:pt>
                <c:pt idx="176">
                  <c:v>-1.5720000000000008E-2</c:v>
                </c:pt>
                <c:pt idx="177">
                  <c:v>-2.1039999999999993E-2</c:v>
                </c:pt>
                <c:pt idx="178">
                  <c:v>-2.3719999999999998E-2</c:v>
                </c:pt>
                <c:pt idx="179">
                  <c:v>-8.040000000000002E-3</c:v>
                </c:pt>
                <c:pt idx="180">
                  <c:v>-1.9720000000000012E-2</c:v>
                </c:pt>
                <c:pt idx="181">
                  <c:v>6.9599999999999974E-3</c:v>
                </c:pt>
                <c:pt idx="182">
                  <c:v>-1.8720000000000001E-2</c:v>
                </c:pt>
                <c:pt idx="183">
                  <c:v>-2.5039999999999996E-2</c:v>
                </c:pt>
                <c:pt idx="184">
                  <c:v>-1.1719999999999987E-2</c:v>
                </c:pt>
                <c:pt idx="185">
                  <c:v>4.959999999999987E-3</c:v>
                </c:pt>
                <c:pt idx="186">
                  <c:v>2.8000000000000469E-4</c:v>
                </c:pt>
                <c:pt idx="187">
                  <c:v>-1.3040000000000003E-2</c:v>
                </c:pt>
                <c:pt idx="188">
                  <c:v>-2.4720000000000013E-2</c:v>
                </c:pt>
                <c:pt idx="189">
                  <c:v>-1.8040000000000004E-2</c:v>
                </c:pt>
                <c:pt idx="190">
                  <c:v>-1.9719999999999994E-2</c:v>
                </c:pt>
                <c:pt idx="191">
                  <c:v>3.9599999999999904E-3</c:v>
                </c:pt>
                <c:pt idx="192">
                  <c:v>-1.2720000000000002E-2</c:v>
                </c:pt>
                <c:pt idx="193">
                  <c:v>-8.040000000000002E-3</c:v>
                </c:pt>
                <c:pt idx="194">
                  <c:v>-1.3720000000000017E-2</c:v>
                </c:pt>
                <c:pt idx="195">
                  <c:v>-2.203999999999999E-2</c:v>
                </c:pt>
                <c:pt idx="196">
                  <c:v>-3.6720000000000003E-2</c:v>
                </c:pt>
                <c:pt idx="197">
                  <c:v>-3.9039999999999998E-2</c:v>
                </c:pt>
                <c:pt idx="198">
                  <c:v>-2.9719999999999996E-2</c:v>
                </c:pt>
                <c:pt idx="199">
                  <c:v>-1.0039999999999995E-2</c:v>
                </c:pt>
                <c:pt idx="200">
                  <c:v>-2.572000000000001E-2</c:v>
                </c:pt>
                <c:pt idx="201">
                  <c:v>-1.7040000000000007E-2</c:v>
                </c:pt>
                <c:pt idx="202">
                  <c:v>3.2799999999999939E-3</c:v>
                </c:pt>
                <c:pt idx="203">
                  <c:v>1.9599999999999973E-3</c:v>
                </c:pt>
                <c:pt idx="204">
                  <c:v>-8.7199999999999986E-3</c:v>
                </c:pt>
                <c:pt idx="205">
                  <c:v>-1.104000000000001E-2</c:v>
                </c:pt>
                <c:pt idx="206">
                  <c:v>-3.2719999999999999E-2</c:v>
                </c:pt>
                <c:pt idx="207">
                  <c:v>-2.4039999999999999E-2</c:v>
                </c:pt>
                <c:pt idx="208">
                  <c:v>-1.9720000000000012E-2</c:v>
                </c:pt>
                <c:pt idx="209">
                  <c:v>-1.1039999999999993E-2</c:v>
                </c:pt>
                <c:pt idx="210">
                  <c:v>-1.2720000000000002E-2</c:v>
                </c:pt>
                <c:pt idx="211">
                  <c:v>-5.0039999999999994E-2</c:v>
                </c:pt>
                <c:pt idx="212">
                  <c:v>-5.1720000000000009E-2</c:v>
                </c:pt>
                <c:pt idx="213">
                  <c:v>-3.1040000000000009E-2</c:v>
                </c:pt>
                <c:pt idx="214">
                  <c:v>-4.7720000000000005E-2</c:v>
                </c:pt>
                <c:pt idx="215">
                  <c:v>-1.8040000000000004E-2</c:v>
                </c:pt>
                <c:pt idx="216">
                  <c:v>-7.720000000000002E-3</c:v>
                </c:pt>
                <c:pt idx="217">
                  <c:v>-5.2039999999999989E-2</c:v>
                </c:pt>
                <c:pt idx="218">
                  <c:v>-3.8719999999999997E-2</c:v>
                </c:pt>
                <c:pt idx="219">
                  <c:v>-2.7040000000000005E-2</c:v>
                </c:pt>
                <c:pt idx="220">
                  <c:v>-1.5720000000000008E-2</c:v>
                </c:pt>
                <c:pt idx="221">
                  <c:v>-1.4039999999999999E-2</c:v>
                </c:pt>
                <c:pt idx="222">
                  <c:v>-2.4720000000000013E-2</c:v>
                </c:pt>
                <c:pt idx="223">
                  <c:v>-2.0039999999999995E-2</c:v>
                </c:pt>
                <c:pt idx="224">
                  <c:v>-5.8720000000000001E-2</c:v>
                </c:pt>
                <c:pt idx="225">
                  <c:v>-1.4039999999999999E-2</c:v>
                </c:pt>
                <c:pt idx="226">
                  <c:v>-3.1720000000000005E-2</c:v>
                </c:pt>
                <c:pt idx="227">
                  <c:v>-3.0039999999999997E-2</c:v>
                </c:pt>
                <c:pt idx="228">
                  <c:v>-4.6720000000000005E-2</c:v>
                </c:pt>
                <c:pt idx="229">
                  <c:v>-1.3040000000000003E-2</c:v>
                </c:pt>
                <c:pt idx="230">
                  <c:v>-2.9719999999999996E-2</c:v>
                </c:pt>
                <c:pt idx="231">
                  <c:v>-3.9999999999995592E-5</c:v>
                </c:pt>
                <c:pt idx="232">
                  <c:v>-3.071999999999999E-2</c:v>
                </c:pt>
                <c:pt idx="233">
                  <c:v>-2.6039999999999994E-2</c:v>
                </c:pt>
                <c:pt idx="234">
                  <c:v>-3.2719999999999985E-2</c:v>
                </c:pt>
                <c:pt idx="235">
                  <c:v>-4.3039999999999988E-2</c:v>
                </c:pt>
                <c:pt idx="236">
                  <c:v>-2.6720000000000008E-2</c:v>
                </c:pt>
                <c:pt idx="237">
                  <c:v>-2.0039999999999995E-2</c:v>
                </c:pt>
                <c:pt idx="238">
                  <c:v>-7.7199999999999847E-3</c:v>
                </c:pt>
                <c:pt idx="239">
                  <c:v>-1.8040000000000004E-2</c:v>
                </c:pt>
                <c:pt idx="240">
                  <c:v>9.2799999999999896E-3</c:v>
                </c:pt>
                <c:pt idx="241">
                  <c:v>-2.4039999999999999E-2</c:v>
                </c:pt>
                <c:pt idx="242">
                  <c:v>-9.7199999999999769E-3</c:v>
                </c:pt>
                <c:pt idx="243">
                  <c:v>-1.4040000000000018E-2</c:v>
                </c:pt>
                <c:pt idx="244">
                  <c:v>-1.5719999999999991E-2</c:v>
                </c:pt>
                <c:pt idx="245">
                  <c:v>-9.0400000000000168E-3</c:v>
                </c:pt>
                <c:pt idx="246">
                  <c:v>-2.0719999999999992E-2</c:v>
                </c:pt>
                <c:pt idx="247">
                  <c:v>-3.5039999999999995E-2</c:v>
                </c:pt>
                <c:pt idx="248">
                  <c:v>-1.720000000000006E-3</c:v>
                </c:pt>
                <c:pt idx="249">
                  <c:v>-3.9999999999977831E-5</c:v>
                </c:pt>
                <c:pt idx="250">
                  <c:v>-2.5720000000000028E-2</c:v>
                </c:pt>
                <c:pt idx="251">
                  <c:v>-2.0400000000000062E-3</c:v>
                </c:pt>
                <c:pt idx="252">
                  <c:v>-7.7199999999999847E-3</c:v>
                </c:pt>
                <c:pt idx="253">
                  <c:v>-1.4039999999999999E-2</c:v>
                </c:pt>
                <c:pt idx="254">
                  <c:v>-3.471999999999998E-2</c:v>
                </c:pt>
                <c:pt idx="255">
                  <c:v>-3.403999999999998E-2</c:v>
                </c:pt>
                <c:pt idx="256">
                  <c:v>-3.4720000000000015E-2</c:v>
                </c:pt>
                <c:pt idx="257">
                  <c:v>-3.2040000000000006E-2</c:v>
                </c:pt>
                <c:pt idx="258">
                  <c:v>-3.8720000000000018E-2</c:v>
                </c:pt>
                <c:pt idx="259">
                  <c:v>-4.804000000000002E-2</c:v>
                </c:pt>
                <c:pt idx="260">
                  <c:v>-5.2719999999999982E-2</c:v>
                </c:pt>
                <c:pt idx="261">
                  <c:v>-2.904E-2</c:v>
                </c:pt>
                <c:pt idx="262">
                  <c:v>-3.6720000000000003E-2</c:v>
                </c:pt>
                <c:pt idx="263">
                  <c:v>-5.2039999999999989E-2</c:v>
                </c:pt>
                <c:pt idx="264">
                  <c:v>-2.0719999999999992E-2</c:v>
                </c:pt>
                <c:pt idx="265">
                  <c:v>-2.7040000000000005E-2</c:v>
                </c:pt>
                <c:pt idx="266">
                  <c:v>-3.071999999999999E-2</c:v>
                </c:pt>
                <c:pt idx="267">
                  <c:v>-7.0400000000000063E-3</c:v>
                </c:pt>
                <c:pt idx="268">
                  <c:v>1.2800000000000012E-3</c:v>
                </c:pt>
                <c:pt idx="269">
                  <c:v>9.6000000000000089E-4</c:v>
                </c:pt>
                <c:pt idx="270">
                  <c:v>1.9280000000000009E-2</c:v>
                </c:pt>
                <c:pt idx="271">
                  <c:v>-3.0400000000000206E-3</c:v>
                </c:pt>
                <c:pt idx="272">
                  <c:v>-3.7720000000000017E-2</c:v>
                </c:pt>
                <c:pt idx="273">
                  <c:v>-3.9039999999999998E-2</c:v>
                </c:pt>
                <c:pt idx="274">
                  <c:v>-3.5719999999999995E-2</c:v>
                </c:pt>
                <c:pt idx="275">
                  <c:v>-6.6039999999999988E-2</c:v>
                </c:pt>
                <c:pt idx="276">
                  <c:v>-5.4720000000000012E-2</c:v>
                </c:pt>
                <c:pt idx="277">
                  <c:v>-6.5039999999999973E-2</c:v>
                </c:pt>
                <c:pt idx="278">
                  <c:v>-5.9719999999999974E-2</c:v>
                </c:pt>
                <c:pt idx="279">
                  <c:v>-5.2040000000000003E-2</c:v>
                </c:pt>
                <c:pt idx="280">
                  <c:v>-5.6720000000000007E-2</c:v>
                </c:pt>
                <c:pt idx="281">
                  <c:v>-7.5040000000000009E-2</c:v>
                </c:pt>
                <c:pt idx="282">
                  <c:v>-4.472000000000001E-2</c:v>
                </c:pt>
                <c:pt idx="283">
                  <c:v>-3.0039999999999976E-2</c:v>
                </c:pt>
                <c:pt idx="284">
                  <c:v>-6.1720000000000004E-2</c:v>
                </c:pt>
                <c:pt idx="285">
                  <c:v>-6.6039999999999988E-2</c:v>
                </c:pt>
                <c:pt idx="286">
                  <c:v>-7.3719999999999994E-2</c:v>
                </c:pt>
                <c:pt idx="287">
                  <c:v>-8.4040000000000004E-2</c:v>
                </c:pt>
                <c:pt idx="288">
                  <c:v>-6.2720000000000026E-2</c:v>
                </c:pt>
                <c:pt idx="289">
                  <c:v>-6.7040000000000002E-2</c:v>
                </c:pt>
                <c:pt idx="290">
                  <c:v>-3.5719999999999995E-2</c:v>
                </c:pt>
                <c:pt idx="291">
                  <c:v>-4.904E-2</c:v>
                </c:pt>
                <c:pt idx="292">
                  <c:v>-4.571999999999999E-2</c:v>
                </c:pt>
                <c:pt idx="293">
                  <c:v>-3.1039999999999991E-2</c:v>
                </c:pt>
                <c:pt idx="294">
                  <c:v>-4.671999999999997E-2</c:v>
                </c:pt>
                <c:pt idx="295">
                  <c:v>-3.8039999999999984E-2</c:v>
                </c:pt>
                <c:pt idx="296">
                  <c:v>-5.1720000000000009E-2</c:v>
                </c:pt>
                <c:pt idx="297">
                  <c:v>-4.3039999999999988E-2</c:v>
                </c:pt>
                <c:pt idx="298">
                  <c:v>-2.2719999999999983E-2</c:v>
                </c:pt>
                <c:pt idx="299">
                  <c:v>-1.9039999999999998E-2</c:v>
                </c:pt>
                <c:pt idx="300">
                  <c:v>-2.7720000000000019E-2</c:v>
                </c:pt>
                <c:pt idx="301">
                  <c:v>-4.3039999999999988E-2</c:v>
                </c:pt>
                <c:pt idx="302">
                  <c:v>-3.4720000000000015E-2</c:v>
                </c:pt>
                <c:pt idx="303">
                  <c:v>-4.0040000000000013E-2</c:v>
                </c:pt>
                <c:pt idx="304">
                  <c:v>-2.8719999999999999E-2</c:v>
                </c:pt>
                <c:pt idx="305">
                  <c:v>-5.003999999999998E-2</c:v>
                </c:pt>
                <c:pt idx="306">
                  <c:v>-4.8719999999999999E-2</c:v>
                </c:pt>
                <c:pt idx="307">
                  <c:v>-5.4039999999999998E-2</c:v>
                </c:pt>
                <c:pt idx="308">
                  <c:v>-6.0719999999999989E-2</c:v>
                </c:pt>
                <c:pt idx="309">
                  <c:v>-6.8039999999999989E-2</c:v>
                </c:pt>
                <c:pt idx="310">
                  <c:v>-5.8720000000000001E-2</c:v>
                </c:pt>
                <c:pt idx="311">
                  <c:v>-5.3039999999999983E-2</c:v>
                </c:pt>
                <c:pt idx="312">
                  <c:v>-4.2720000000000022E-2</c:v>
                </c:pt>
                <c:pt idx="313">
                  <c:v>-5.5039999999999978E-2</c:v>
                </c:pt>
                <c:pt idx="314">
                  <c:v>-7.672000000000001E-2</c:v>
                </c:pt>
                <c:pt idx="315">
                  <c:v>-6.2040000000000005E-2</c:v>
                </c:pt>
                <c:pt idx="316">
                  <c:v>-6.6720000000000002E-2</c:v>
                </c:pt>
                <c:pt idx="317">
                  <c:v>-5.7040000000000007E-2</c:v>
                </c:pt>
                <c:pt idx="318">
                  <c:v>-8.4719999999999976E-2</c:v>
                </c:pt>
                <c:pt idx="319">
                  <c:v>-3.9039999999999998E-2</c:v>
                </c:pt>
                <c:pt idx="320">
                  <c:v>-3.372E-2</c:v>
                </c:pt>
                <c:pt idx="321">
                  <c:v>-7.5039999999999982E-2</c:v>
                </c:pt>
                <c:pt idx="322">
                  <c:v>-6.3719999999999999E-2</c:v>
                </c:pt>
                <c:pt idx="323">
                  <c:v>-3.6039999999999989E-2</c:v>
                </c:pt>
                <c:pt idx="324">
                  <c:v>-3.9720000000000012E-2</c:v>
                </c:pt>
                <c:pt idx="325">
                  <c:v>-3.4040000000000001E-2</c:v>
                </c:pt>
                <c:pt idx="326">
                  <c:v>-4.0719999999999992E-2</c:v>
                </c:pt>
                <c:pt idx="327">
                  <c:v>-2.1039999999999993E-2</c:v>
                </c:pt>
                <c:pt idx="328">
                  <c:v>-3.2719999999999985E-2</c:v>
                </c:pt>
                <c:pt idx="329">
                  <c:v>-1.6039999999999992E-2</c:v>
                </c:pt>
                <c:pt idx="330">
                  <c:v>-5.3719999999999997E-2</c:v>
                </c:pt>
                <c:pt idx="331">
                  <c:v>-4.5040000000000011E-2</c:v>
                </c:pt>
                <c:pt idx="332">
                  <c:v>-2.6720000000000008E-2</c:v>
                </c:pt>
                <c:pt idx="333">
                  <c:v>-1.7039999999999972E-2</c:v>
                </c:pt>
                <c:pt idx="334">
                  <c:v>-2.0719999999999992E-2</c:v>
                </c:pt>
                <c:pt idx="335">
                  <c:v>-4.4039999999999996E-2</c:v>
                </c:pt>
                <c:pt idx="336">
                  <c:v>-6.2719999999999984E-2</c:v>
                </c:pt>
                <c:pt idx="337">
                  <c:v>-5.6039999999999993E-2</c:v>
                </c:pt>
                <c:pt idx="338">
                  <c:v>-3.9720000000000012E-2</c:v>
                </c:pt>
                <c:pt idx="339">
                  <c:v>-5.104000000000003E-2</c:v>
                </c:pt>
                <c:pt idx="340">
                  <c:v>-5.7719999999999987E-2</c:v>
                </c:pt>
                <c:pt idx="341">
                  <c:v>-0.13804000000000002</c:v>
                </c:pt>
                <c:pt idx="342">
                  <c:v>-0.19572000000000003</c:v>
                </c:pt>
                <c:pt idx="343">
                  <c:v>-0.19804000000000002</c:v>
                </c:pt>
                <c:pt idx="344">
                  <c:v>-0.14871999999999999</c:v>
                </c:pt>
                <c:pt idx="345">
                  <c:v>-0.15904000000000004</c:v>
                </c:pt>
                <c:pt idx="346">
                  <c:v>-0.16072000000000003</c:v>
                </c:pt>
                <c:pt idx="347">
                  <c:v>-0.17203999999999994</c:v>
                </c:pt>
                <c:pt idx="348">
                  <c:v>-0.21772</c:v>
                </c:pt>
                <c:pt idx="349">
                  <c:v>-0.25403999999999999</c:v>
                </c:pt>
                <c:pt idx="350">
                  <c:v>-0.22372000000000006</c:v>
                </c:pt>
                <c:pt idx="351">
                  <c:v>-0.15503999999999998</c:v>
                </c:pt>
                <c:pt idx="352">
                  <c:v>-0.18271999999999999</c:v>
                </c:pt>
                <c:pt idx="353">
                  <c:v>-0.17204</c:v>
                </c:pt>
                <c:pt idx="354">
                  <c:v>-0.18471999999999994</c:v>
                </c:pt>
                <c:pt idx="355">
                  <c:v>-0.14804000000000003</c:v>
                </c:pt>
                <c:pt idx="356">
                  <c:v>-0.15171999999999997</c:v>
                </c:pt>
                <c:pt idx="357">
                  <c:v>-0.16504000000000005</c:v>
                </c:pt>
                <c:pt idx="358">
                  <c:v>-0.16471999999999995</c:v>
                </c:pt>
                <c:pt idx="359">
                  <c:v>-0.14903999999999995</c:v>
                </c:pt>
                <c:pt idx="360">
                  <c:v>-0.15972000000000008</c:v>
                </c:pt>
                <c:pt idx="361">
                  <c:v>-0.15903999999999996</c:v>
                </c:pt>
                <c:pt idx="362">
                  <c:v>-0.15972000000000008</c:v>
                </c:pt>
                <c:pt idx="363">
                  <c:v>-0.17004000000000005</c:v>
                </c:pt>
                <c:pt idx="364">
                  <c:v>-0.15771999999999997</c:v>
                </c:pt>
                <c:pt idx="365">
                  <c:v>-0.15204000000000006</c:v>
                </c:pt>
                <c:pt idx="366">
                  <c:v>-0.12072000000000002</c:v>
                </c:pt>
                <c:pt idx="367">
                  <c:v>-0.12804000000000001</c:v>
                </c:pt>
                <c:pt idx="368">
                  <c:v>-9.6719999999999973E-2</c:v>
                </c:pt>
                <c:pt idx="369">
                  <c:v>-0.10403999999999997</c:v>
                </c:pt>
                <c:pt idx="370">
                  <c:v>-0.11571999999999996</c:v>
                </c:pt>
                <c:pt idx="371">
                  <c:v>-8.9040000000000036E-2</c:v>
                </c:pt>
                <c:pt idx="372">
                  <c:v>-8.5720000000000032E-2</c:v>
                </c:pt>
                <c:pt idx="373">
                  <c:v>-7.4040000000000036E-2</c:v>
                </c:pt>
                <c:pt idx="374">
                  <c:v>-8.3720000000000003E-2</c:v>
                </c:pt>
                <c:pt idx="375">
                  <c:v>-7.5040000000000051E-2</c:v>
                </c:pt>
                <c:pt idx="376">
                  <c:v>-0.10671999999999997</c:v>
                </c:pt>
                <c:pt idx="377">
                  <c:v>-0.12103999999999999</c:v>
                </c:pt>
                <c:pt idx="378">
                  <c:v>-0.13771999999999998</c:v>
                </c:pt>
                <c:pt idx="379">
                  <c:v>-0.11804000000000002</c:v>
                </c:pt>
                <c:pt idx="380">
                  <c:v>-8.3720000000000003E-2</c:v>
                </c:pt>
                <c:pt idx="381">
                  <c:v>-7.7040000000000011E-2</c:v>
                </c:pt>
                <c:pt idx="382">
                  <c:v>-9.2719999999999983E-2</c:v>
                </c:pt>
                <c:pt idx="383">
                  <c:v>-9.8039999999999947E-2</c:v>
                </c:pt>
                <c:pt idx="384">
                  <c:v>-0.11472000000000002</c:v>
                </c:pt>
                <c:pt idx="385">
                  <c:v>-9.0040000000000051E-2</c:v>
                </c:pt>
                <c:pt idx="386">
                  <c:v>-6.8720000000000003E-2</c:v>
                </c:pt>
                <c:pt idx="387">
                  <c:v>-7.6040000000000066E-2</c:v>
                </c:pt>
                <c:pt idx="388">
                  <c:v>-9.5720000000000027E-2</c:v>
                </c:pt>
                <c:pt idx="389">
                  <c:v>-7.3040000000000022E-2</c:v>
                </c:pt>
                <c:pt idx="390">
                  <c:v>-8.5719999999999963E-2</c:v>
                </c:pt>
                <c:pt idx="391">
                  <c:v>-0.10803999999999998</c:v>
                </c:pt>
                <c:pt idx="392">
                  <c:v>-6.6719999999999974E-2</c:v>
                </c:pt>
                <c:pt idx="393">
                  <c:v>-5.8039999999999987E-2</c:v>
                </c:pt>
                <c:pt idx="394">
                  <c:v>-5.5720000000000026E-2</c:v>
                </c:pt>
                <c:pt idx="395">
                  <c:v>-3.9039999999999998E-2</c:v>
                </c:pt>
                <c:pt idx="396">
                  <c:v>-7.1720000000000048E-2</c:v>
                </c:pt>
                <c:pt idx="397">
                  <c:v>-4.704000000000004E-2</c:v>
                </c:pt>
                <c:pt idx="398">
                  <c:v>-5.9720000000000016E-2</c:v>
                </c:pt>
                <c:pt idx="399">
                  <c:v>-4.4039999999999961E-2</c:v>
                </c:pt>
                <c:pt idx="400">
                  <c:v>-6.4719999999999972E-2</c:v>
                </c:pt>
                <c:pt idx="401">
                  <c:v>-6.5040000000000014E-2</c:v>
                </c:pt>
                <c:pt idx="402">
                  <c:v>-5.6720000000000007E-2</c:v>
                </c:pt>
                <c:pt idx="403">
                  <c:v>-7.4039999999999967E-2</c:v>
                </c:pt>
                <c:pt idx="404">
                  <c:v>-6.7719999999999989E-2</c:v>
                </c:pt>
                <c:pt idx="405">
                  <c:v>-3.7040000000000003E-2</c:v>
                </c:pt>
                <c:pt idx="406">
                  <c:v>-7.6720000000000038E-2</c:v>
                </c:pt>
                <c:pt idx="407">
                  <c:v>-4.4039999999999961E-2</c:v>
                </c:pt>
                <c:pt idx="408">
                  <c:v>-4.1719999999999972E-2</c:v>
                </c:pt>
                <c:pt idx="409">
                  <c:v>-5.3039999999999983E-2</c:v>
                </c:pt>
                <c:pt idx="410">
                  <c:v>-7.2720000000000021E-2</c:v>
                </c:pt>
                <c:pt idx="411">
                  <c:v>-8.8039999999999979E-2</c:v>
                </c:pt>
                <c:pt idx="412">
                  <c:v>-7.4720000000000009E-2</c:v>
                </c:pt>
                <c:pt idx="413">
                  <c:v>-5.5039999999999978E-2</c:v>
                </c:pt>
                <c:pt idx="414">
                  <c:v>-4.9720000000000014E-2</c:v>
                </c:pt>
                <c:pt idx="415">
                  <c:v>-4.2039999999999973E-2</c:v>
                </c:pt>
                <c:pt idx="416">
                  <c:v>-5.4719999999999977E-2</c:v>
                </c:pt>
                <c:pt idx="417">
                  <c:v>-9.4039999999999999E-2</c:v>
                </c:pt>
                <c:pt idx="418">
                  <c:v>-5.4719999999999977E-2</c:v>
                </c:pt>
                <c:pt idx="419">
                  <c:v>-6.203999999999997E-2</c:v>
                </c:pt>
                <c:pt idx="420">
                  <c:v>-5.4719999999999977E-2</c:v>
                </c:pt>
                <c:pt idx="421">
                  <c:v>-6.4039999999999958E-2</c:v>
                </c:pt>
                <c:pt idx="422">
                  <c:v>-6.9719999999999976E-2</c:v>
                </c:pt>
                <c:pt idx="423">
                  <c:v>-7.4039999999999995E-2</c:v>
                </c:pt>
                <c:pt idx="424">
                  <c:v>-5.1720000000000044E-2</c:v>
                </c:pt>
                <c:pt idx="425">
                  <c:v>-4.8039999999999985E-2</c:v>
                </c:pt>
                <c:pt idx="426">
                  <c:v>-3.9720000000000012E-2</c:v>
                </c:pt>
                <c:pt idx="427">
                  <c:v>-5.104000000000003E-2</c:v>
                </c:pt>
                <c:pt idx="428">
                  <c:v>-3.9720000000000012E-2</c:v>
                </c:pt>
                <c:pt idx="429">
                  <c:v>-6.6040000000000029E-2</c:v>
                </c:pt>
                <c:pt idx="430">
                  <c:v>-8.4720000000000018E-2</c:v>
                </c:pt>
                <c:pt idx="431">
                  <c:v>-3.604000000000003E-2</c:v>
                </c:pt>
                <c:pt idx="432">
                  <c:v>-4.7720000000000019E-2</c:v>
                </c:pt>
                <c:pt idx="433">
                  <c:v>-6.8039999999999989E-2</c:v>
                </c:pt>
                <c:pt idx="434">
                  <c:v>-9.8720000000000002E-2</c:v>
                </c:pt>
                <c:pt idx="435">
                  <c:v>-5.6039999999999993E-2</c:v>
                </c:pt>
                <c:pt idx="436">
                  <c:v>-7.2720000000000021E-2</c:v>
                </c:pt>
                <c:pt idx="437">
                  <c:v>-7.0040000000000019E-2</c:v>
                </c:pt>
                <c:pt idx="438">
                  <c:v>-8.8720000000000035E-2</c:v>
                </c:pt>
                <c:pt idx="439">
                  <c:v>-8.6039999999999991E-2</c:v>
                </c:pt>
                <c:pt idx="440">
                  <c:v>-6.1719999999999969E-2</c:v>
                </c:pt>
                <c:pt idx="441">
                  <c:v>-5.6039999999999958E-2</c:v>
                </c:pt>
                <c:pt idx="442">
                  <c:v>-7.4720000000000009E-2</c:v>
                </c:pt>
                <c:pt idx="443">
                  <c:v>-5.2040000000000045E-2</c:v>
                </c:pt>
                <c:pt idx="444">
                  <c:v>-5.7720000000000021E-2</c:v>
                </c:pt>
                <c:pt idx="445">
                  <c:v>-6.7039999999999975E-2</c:v>
                </c:pt>
                <c:pt idx="446">
                  <c:v>-3.7719999999999983E-2</c:v>
                </c:pt>
                <c:pt idx="447">
                  <c:v>-3.2040000000000041E-2</c:v>
                </c:pt>
                <c:pt idx="448">
                  <c:v>-7.1719999999999964E-2</c:v>
                </c:pt>
                <c:pt idx="449">
                  <c:v>-6.004000000000001E-2</c:v>
                </c:pt>
                <c:pt idx="450">
                  <c:v>-7.8719999999999957E-2</c:v>
                </c:pt>
                <c:pt idx="451">
                  <c:v>-5.9039999999999961E-2</c:v>
                </c:pt>
                <c:pt idx="452">
                  <c:v>-7.7720000000000025E-2</c:v>
                </c:pt>
                <c:pt idx="453">
                  <c:v>-8.2040000000000002E-2</c:v>
                </c:pt>
                <c:pt idx="454">
                  <c:v>-5.2719999999999982E-2</c:v>
                </c:pt>
                <c:pt idx="455">
                  <c:v>-6.1040000000000025E-2</c:v>
                </c:pt>
                <c:pt idx="456">
                  <c:v>-8.1719999999999973E-2</c:v>
                </c:pt>
                <c:pt idx="457">
                  <c:v>-8.0040000000000014E-2</c:v>
                </c:pt>
                <c:pt idx="458">
                  <c:v>-5.7719999999999987E-2</c:v>
                </c:pt>
                <c:pt idx="459">
                  <c:v>-7.1039999999999992E-2</c:v>
                </c:pt>
                <c:pt idx="460">
                  <c:v>-7.8719999999999998E-2</c:v>
                </c:pt>
                <c:pt idx="461">
                  <c:v>-9.7040000000000001E-2</c:v>
                </c:pt>
                <c:pt idx="462">
                  <c:v>-0.10572000000000002</c:v>
                </c:pt>
                <c:pt idx="463">
                  <c:v>-8.2040000000000002E-2</c:v>
                </c:pt>
                <c:pt idx="464">
                  <c:v>-7.2719999999999979E-2</c:v>
                </c:pt>
                <c:pt idx="465">
                  <c:v>-6.7040000000000002E-2</c:v>
                </c:pt>
                <c:pt idx="466">
                  <c:v>-5.3719999999999997E-2</c:v>
                </c:pt>
                <c:pt idx="467">
                  <c:v>-2.2040000000000008E-2</c:v>
                </c:pt>
                <c:pt idx="468">
                  <c:v>-6.1720000000000004E-2</c:v>
                </c:pt>
                <c:pt idx="469">
                  <c:v>-9.6039999999999986E-2</c:v>
                </c:pt>
                <c:pt idx="470">
                  <c:v>-0.10171999999999998</c:v>
                </c:pt>
                <c:pt idx="471">
                  <c:v>-6.3040000000000027E-2</c:v>
                </c:pt>
                <c:pt idx="472">
                  <c:v>-5.4720000000000012E-2</c:v>
                </c:pt>
                <c:pt idx="473">
                  <c:v>-7.8039999999999984E-2</c:v>
                </c:pt>
                <c:pt idx="474">
                  <c:v>-9.172000000000001E-2</c:v>
                </c:pt>
                <c:pt idx="475">
                  <c:v>-0.10404000000000004</c:v>
                </c:pt>
                <c:pt idx="476">
                  <c:v>-7.8719999999999957E-2</c:v>
                </c:pt>
                <c:pt idx="477">
                  <c:v>-6.8040000000000017E-2</c:v>
                </c:pt>
                <c:pt idx="478">
                  <c:v>-4.7720000000000054E-2</c:v>
                </c:pt>
                <c:pt idx="479">
                  <c:v>-7.2040000000000007E-2</c:v>
                </c:pt>
                <c:pt idx="480">
                  <c:v>-7.9719999999999971E-2</c:v>
                </c:pt>
                <c:pt idx="481">
                  <c:v>-5.1039999999999995E-2</c:v>
                </c:pt>
                <c:pt idx="482">
                  <c:v>-4.3720000000000002E-2</c:v>
                </c:pt>
                <c:pt idx="483">
                  <c:v>-4.9040000000000035E-2</c:v>
                </c:pt>
                <c:pt idx="484">
                  <c:v>-6.0719999999999989E-2</c:v>
                </c:pt>
                <c:pt idx="485">
                  <c:v>-3.3039999999999986E-2</c:v>
                </c:pt>
                <c:pt idx="486">
                  <c:v>-4.472000000000001E-2</c:v>
                </c:pt>
                <c:pt idx="487">
                  <c:v>-7.0040000000000019E-2</c:v>
                </c:pt>
                <c:pt idx="488">
                  <c:v>-4.4719999999999975E-2</c:v>
                </c:pt>
                <c:pt idx="489">
                  <c:v>-5.104000000000003E-2</c:v>
                </c:pt>
                <c:pt idx="490">
                  <c:v>-7.4719999999999981E-2</c:v>
                </c:pt>
                <c:pt idx="491">
                  <c:v>-6.004000000000001E-2</c:v>
                </c:pt>
                <c:pt idx="492">
                  <c:v>-5.2719999999999982E-2</c:v>
                </c:pt>
                <c:pt idx="493">
                  <c:v>-4.6039999999999991E-2</c:v>
                </c:pt>
                <c:pt idx="494">
                  <c:v>-6.5719999999999959E-2</c:v>
                </c:pt>
                <c:pt idx="495">
                  <c:v>-0.11103999999999999</c:v>
                </c:pt>
                <c:pt idx="496">
                  <c:v>-7.5720000000000023E-2</c:v>
                </c:pt>
                <c:pt idx="497">
                  <c:v>-7.6039999999999996E-2</c:v>
                </c:pt>
                <c:pt idx="498">
                  <c:v>-7.1720000000000048E-2</c:v>
                </c:pt>
                <c:pt idx="499">
                  <c:v>-7.3040000000000022E-2</c:v>
                </c:pt>
                <c:pt idx="500">
                  <c:v>-7.4719999999999981E-2</c:v>
                </c:pt>
                <c:pt idx="501">
                  <c:v>-7.0040000000000019E-2</c:v>
                </c:pt>
                <c:pt idx="502">
                  <c:v>-8.4720000000000018E-2</c:v>
                </c:pt>
                <c:pt idx="503">
                  <c:v>-6.7040000000000044E-2</c:v>
                </c:pt>
                <c:pt idx="504">
                  <c:v>-4.2719999999999987E-2</c:v>
                </c:pt>
                <c:pt idx="505">
                  <c:v>-5.3039999999999983E-2</c:v>
                </c:pt>
                <c:pt idx="506">
                  <c:v>-6.2720000000000026E-2</c:v>
                </c:pt>
                <c:pt idx="507">
                  <c:v>-4.904E-2</c:v>
                </c:pt>
                <c:pt idx="508">
                  <c:v>-5.071999999999996E-2</c:v>
                </c:pt>
                <c:pt idx="509">
                  <c:v>-4.804000000000002E-2</c:v>
                </c:pt>
                <c:pt idx="510">
                  <c:v>-1.4720000000000013E-2</c:v>
                </c:pt>
                <c:pt idx="511">
                  <c:v>-3.604000000000003E-2</c:v>
                </c:pt>
                <c:pt idx="512">
                  <c:v>-4.472000000000001E-2</c:v>
                </c:pt>
                <c:pt idx="513">
                  <c:v>-6.004000000000001E-2</c:v>
                </c:pt>
                <c:pt idx="514">
                  <c:v>-2.5719999999999955E-2</c:v>
                </c:pt>
                <c:pt idx="515">
                  <c:v>-6.9040000000000004E-2</c:v>
                </c:pt>
                <c:pt idx="516">
                  <c:v>-4.1720000000000007E-2</c:v>
                </c:pt>
                <c:pt idx="517">
                  <c:v>-4.4040000000000037E-2</c:v>
                </c:pt>
                <c:pt idx="518">
                  <c:v>-5.8720000000000001E-2</c:v>
                </c:pt>
                <c:pt idx="519">
                  <c:v>-7.5039999999999982E-2</c:v>
                </c:pt>
                <c:pt idx="520">
                  <c:v>-5.7720000000000056E-2</c:v>
                </c:pt>
                <c:pt idx="521">
                  <c:v>-6.1040000000000025E-2</c:v>
                </c:pt>
                <c:pt idx="522">
                  <c:v>-6.0720000000000024E-2</c:v>
                </c:pt>
                <c:pt idx="523">
                  <c:v>-8.9039999999999994E-2</c:v>
                </c:pt>
                <c:pt idx="524">
                  <c:v>-7.2719999999999979E-2</c:v>
                </c:pt>
                <c:pt idx="525">
                  <c:v>-7.0040000000000019E-2</c:v>
                </c:pt>
                <c:pt idx="526">
                  <c:v>-5.0720000000000029E-2</c:v>
                </c:pt>
                <c:pt idx="527">
                  <c:v>-6.004000000000001E-2</c:v>
                </c:pt>
                <c:pt idx="528">
                  <c:v>-6.7719999999999989E-2</c:v>
                </c:pt>
                <c:pt idx="529">
                  <c:v>-4.8039999999999985E-2</c:v>
                </c:pt>
                <c:pt idx="530">
                  <c:v>-3.2719999999999985E-2</c:v>
                </c:pt>
                <c:pt idx="531">
                  <c:v>-5.104000000000003E-2</c:v>
                </c:pt>
                <c:pt idx="532">
                  <c:v>-6.4719999999999972E-2</c:v>
                </c:pt>
                <c:pt idx="533">
                  <c:v>-4.904E-2</c:v>
                </c:pt>
                <c:pt idx="534">
                  <c:v>-6.0720000000000024E-2</c:v>
                </c:pt>
                <c:pt idx="535">
                  <c:v>-5.7040000000000007E-2</c:v>
                </c:pt>
                <c:pt idx="536">
                  <c:v>-3.4720000000000015E-2</c:v>
                </c:pt>
                <c:pt idx="537">
                  <c:v>-2.3039999999999949E-2</c:v>
                </c:pt>
                <c:pt idx="538">
                  <c:v>-1.5720000000000026E-2</c:v>
                </c:pt>
                <c:pt idx="539">
                  <c:v>-5.5040000000000013E-2</c:v>
                </c:pt>
                <c:pt idx="540">
                  <c:v>-5.5719999999999957E-2</c:v>
                </c:pt>
                <c:pt idx="541">
                  <c:v>-6.404E-2</c:v>
                </c:pt>
                <c:pt idx="542">
                  <c:v>-4.7719999999999985E-2</c:v>
                </c:pt>
                <c:pt idx="543">
                  <c:v>-4.1040000000000028E-2</c:v>
                </c:pt>
                <c:pt idx="544">
                  <c:v>-8.2720000000000016E-2</c:v>
                </c:pt>
                <c:pt idx="545">
                  <c:v>-8.2040000000000002E-2</c:v>
                </c:pt>
                <c:pt idx="546">
                  <c:v>-7.8719999999999998E-2</c:v>
                </c:pt>
                <c:pt idx="547">
                  <c:v>-6.5040000000000042E-2</c:v>
                </c:pt>
                <c:pt idx="548">
                  <c:v>-8.4720000000000018E-2</c:v>
                </c:pt>
                <c:pt idx="549">
                  <c:v>-8.3039999999999989E-2</c:v>
                </c:pt>
                <c:pt idx="550">
                  <c:v>-8.7719999999999979E-2</c:v>
                </c:pt>
                <c:pt idx="551">
                  <c:v>-5.8039999999999987E-2</c:v>
                </c:pt>
                <c:pt idx="552">
                  <c:v>-8.0719999999999958E-2</c:v>
                </c:pt>
                <c:pt idx="553">
                  <c:v>-7.0040000000000047E-2</c:v>
                </c:pt>
                <c:pt idx="554">
                  <c:v>-7.1719999999999964E-2</c:v>
                </c:pt>
                <c:pt idx="555">
                  <c:v>-7.7040000000000011E-2</c:v>
                </c:pt>
                <c:pt idx="556">
                  <c:v>-9.371999999999997E-2</c:v>
                </c:pt>
                <c:pt idx="557">
                  <c:v>-5.003999999999998E-2</c:v>
                </c:pt>
                <c:pt idx="558">
                  <c:v>-5.4719999999999942E-2</c:v>
                </c:pt>
                <c:pt idx="559">
                  <c:v>-8.1040000000000056E-2</c:v>
                </c:pt>
                <c:pt idx="560">
                  <c:v>-6.9720000000000018E-2</c:v>
                </c:pt>
                <c:pt idx="561">
                  <c:v>-8.9039999999999966E-2</c:v>
                </c:pt>
                <c:pt idx="562">
                  <c:v>-0.11672000000000005</c:v>
                </c:pt>
                <c:pt idx="563">
                  <c:v>-9.1039999999999996E-2</c:v>
                </c:pt>
                <c:pt idx="564">
                  <c:v>-5.7719999999999987E-2</c:v>
                </c:pt>
                <c:pt idx="565">
                  <c:v>-7.0039999999999977E-2</c:v>
                </c:pt>
                <c:pt idx="566">
                  <c:v>-8.7719999999999979E-2</c:v>
                </c:pt>
                <c:pt idx="567">
                  <c:v>-7.7040000000000011E-2</c:v>
                </c:pt>
                <c:pt idx="568">
                  <c:v>-7.5719999999999954E-2</c:v>
                </c:pt>
                <c:pt idx="569">
                  <c:v>-9.9039999999999961E-2</c:v>
                </c:pt>
                <c:pt idx="570">
                  <c:v>-4.9720000000000014E-2</c:v>
                </c:pt>
                <c:pt idx="571">
                  <c:v>-6.5040000000000042E-2</c:v>
                </c:pt>
                <c:pt idx="572">
                  <c:v>-9.8720000000000002E-2</c:v>
                </c:pt>
                <c:pt idx="573">
                  <c:v>-7.8039999999999943E-2</c:v>
                </c:pt>
                <c:pt idx="574">
                  <c:v>-7.4720000000000009E-2</c:v>
                </c:pt>
                <c:pt idx="575">
                  <c:v>-6.103999999999999E-2</c:v>
                </c:pt>
                <c:pt idx="576">
                  <c:v>-9.4720000000000013E-2</c:v>
                </c:pt>
                <c:pt idx="577">
                  <c:v>-8.3040000000000017E-2</c:v>
                </c:pt>
                <c:pt idx="578">
                  <c:v>-8.0720000000000028E-2</c:v>
                </c:pt>
                <c:pt idx="579">
                  <c:v>-8.7040000000000006E-2</c:v>
                </c:pt>
                <c:pt idx="580">
                  <c:v>-7.0720000000000033E-2</c:v>
                </c:pt>
                <c:pt idx="581">
                  <c:v>-6.8039999999999989E-2</c:v>
                </c:pt>
                <c:pt idx="582">
                  <c:v>-4.7720000000000054E-2</c:v>
                </c:pt>
                <c:pt idx="583">
                  <c:v>-5.9040000000000002E-2</c:v>
                </c:pt>
                <c:pt idx="584">
                  <c:v>-7.9720000000000013E-2</c:v>
                </c:pt>
                <c:pt idx="585">
                  <c:v>-3.0040000000000049E-2</c:v>
                </c:pt>
                <c:pt idx="586">
                  <c:v>-3.171999999999997E-2</c:v>
                </c:pt>
                <c:pt idx="587">
                  <c:v>-6.3040000000000027E-2</c:v>
                </c:pt>
                <c:pt idx="588">
                  <c:v>-7.1720000000000006E-2</c:v>
                </c:pt>
                <c:pt idx="589">
                  <c:v>-7.8039999999999984E-2</c:v>
                </c:pt>
                <c:pt idx="590">
                  <c:v>-7.5720000000000023E-2</c:v>
                </c:pt>
                <c:pt idx="591">
                  <c:v>-5.9040000000000037E-2</c:v>
                </c:pt>
                <c:pt idx="592">
                  <c:v>-3.2719999999999985E-2</c:v>
                </c:pt>
                <c:pt idx="593">
                  <c:v>-3.9039999999999998E-2</c:v>
                </c:pt>
                <c:pt idx="594">
                  <c:v>-5.6720000000000007E-2</c:v>
                </c:pt>
                <c:pt idx="595">
                  <c:v>-4.2040000000000008E-2</c:v>
                </c:pt>
                <c:pt idx="596">
                  <c:v>-6.3719999999999999E-2</c:v>
                </c:pt>
                <c:pt idx="597">
                  <c:v>-8.7040000000000048E-2</c:v>
                </c:pt>
                <c:pt idx="598">
                  <c:v>-2.9720000000000014E-2</c:v>
                </c:pt>
                <c:pt idx="599">
                  <c:v>-3.4040000000000001E-2</c:v>
                </c:pt>
                <c:pt idx="600">
                  <c:v>-6.1719999999999969E-2</c:v>
                </c:pt>
                <c:pt idx="601">
                  <c:v>-4.4039999999999996E-2</c:v>
                </c:pt>
                <c:pt idx="602">
                  <c:v>-3.8719999999999963E-2</c:v>
                </c:pt>
                <c:pt idx="603">
                  <c:v>-5.2040000000000003E-2</c:v>
                </c:pt>
                <c:pt idx="604">
                  <c:v>-5.4719999999999977E-2</c:v>
                </c:pt>
                <c:pt idx="605">
                  <c:v>-7.0040000000000019E-2</c:v>
                </c:pt>
                <c:pt idx="606">
                  <c:v>-6.5719999999999987E-2</c:v>
                </c:pt>
                <c:pt idx="607">
                  <c:v>-7.5039999999999982E-2</c:v>
                </c:pt>
                <c:pt idx="608">
                  <c:v>-5.1720000000000009E-2</c:v>
                </c:pt>
                <c:pt idx="609">
                  <c:v>-3.8040000000000018E-2</c:v>
                </c:pt>
                <c:pt idx="610">
                  <c:v>-6.3719999999999999E-2</c:v>
                </c:pt>
                <c:pt idx="611">
                  <c:v>-6.8040000000000017E-2</c:v>
                </c:pt>
                <c:pt idx="612">
                  <c:v>-7.4719999999999981E-2</c:v>
                </c:pt>
                <c:pt idx="613">
                  <c:v>-4.0039999999999978E-2</c:v>
                </c:pt>
                <c:pt idx="614">
                  <c:v>-5.9719999999999974E-2</c:v>
                </c:pt>
                <c:pt idx="615">
                  <c:v>-5.7039999999999973E-2</c:v>
                </c:pt>
                <c:pt idx="616">
                  <c:v>-3.9720000000000012E-2</c:v>
                </c:pt>
                <c:pt idx="617">
                  <c:v>-5.0040000000000015E-2</c:v>
                </c:pt>
                <c:pt idx="618">
                  <c:v>-5.8720000000000001E-2</c:v>
                </c:pt>
                <c:pt idx="619">
                  <c:v>-2.5040000000000014E-2</c:v>
                </c:pt>
                <c:pt idx="620">
                  <c:v>-3.9719999999999978E-2</c:v>
                </c:pt>
                <c:pt idx="621">
                  <c:v>-6.1040000000000025E-2</c:v>
                </c:pt>
                <c:pt idx="622">
                  <c:v>-4.1720000000000042E-2</c:v>
                </c:pt>
                <c:pt idx="623">
                  <c:v>-4.4039999999999996E-2</c:v>
                </c:pt>
                <c:pt idx="624">
                  <c:v>-5.6719999999999972E-2</c:v>
                </c:pt>
                <c:pt idx="625">
                  <c:v>-2.5039999999999979E-2</c:v>
                </c:pt>
                <c:pt idx="626">
                  <c:v>-4.9720000000000014E-2</c:v>
                </c:pt>
                <c:pt idx="627">
                  <c:v>-7.303999999999998E-2</c:v>
                </c:pt>
                <c:pt idx="628">
                  <c:v>-5.7720000000000021E-2</c:v>
                </c:pt>
                <c:pt idx="629">
                  <c:v>-6.5040000000000014E-2</c:v>
                </c:pt>
                <c:pt idx="630">
                  <c:v>-7.872000000000004E-2</c:v>
                </c:pt>
                <c:pt idx="631">
                  <c:v>-6.7039999999999975E-2</c:v>
                </c:pt>
                <c:pt idx="632">
                  <c:v>-5.0719999999999994E-2</c:v>
                </c:pt>
                <c:pt idx="633">
                  <c:v>-9.2040000000000038E-2</c:v>
                </c:pt>
                <c:pt idx="634">
                  <c:v>-7.0719999999999991E-2</c:v>
                </c:pt>
                <c:pt idx="635">
                  <c:v>-5.3040000000000018E-2</c:v>
                </c:pt>
                <c:pt idx="636">
                  <c:v>-7.0720000000000033E-2</c:v>
                </c:pt>
                <c:pt idx="637">
                  <c:v>-7.5040000000000009E-2</c:v>
                </c:pt>
                <c:pt idx="638">
                  <c:v>-6.7719999999999989E-2</c:v>
                </c:pt>
                <c:pt idx="639">
                  <c:v>-7.5039999999999982E-2</c:v>
                </c:pt>
                <c:pt idx="640">
                  <c:v>-5.7719999999999987E-2</c:v>
                </c:pt>
                <c:pt idx="641">
                  <c:v>-6.404E-2</c:v>
                </c:pt>
                <c:pt idx="642">
                  <c:v>-5.9719999999999974E-2</c:v>
                </c:pt>
                <c:pt idx="643">
                  <c:v>-4.4039999999999996E-2</c:v>
                </c:pt>
                <c:pt idx="644">
                  <c:v>-5.4720000000000012E-2</c:v>
                </c:pt>
                <c:pt idx="645">
                  <c:v>-5.2039999999999968E-2</c:v>
                </c:pt>
                <c:pt idx="646">
                  <c:v>-5.2719999999999982E-2</c:v>
                </c:pt>
                <c:pt idx="647">
                  <c:v>-3.1039999999999991E-2</c:v>
                </c:pt>
                <c:pt idx="648">
                  <c:v>-4.3720000000000002E-2</c:v>
                </c:pt>
                <c:pt idx="649">
                  <c:v>-7.0039999999999977E-2</c:v>
                </c:pt>
                <c:pt idx="650">
                  <c:v>-7.6719999999999969E-2</c:v>
                </c:pt>
                <c:pt idx="651">
                  <c:v>-5.7040000000000042E-2</c:v>
                </c:pt>
                <c:pt idx="652">
                  <c:v>-4.8719999999999999E-2</c:v>
                </c:pt>
                <c:pt idx="653">
                  <c:v>-7.2040000000000048E-2</c:v>
                </c:pt>
                <c:pt idx="654">
                  <c:v>-5.3719999999999997E-2</c:v>
                </c:pt>
                <c:pt idx="655">
                  <c:v>-2.3039999999999984E-2</c:v>
                </c:pt>
                <c:pt idx="656">
                  <c:v>-6.3719999999999999E-2</c:v>
                </c:pt>
                <c:pt idx="657">
                  <c:v>-5.004000000000005E-2</c:v>
                </c:pt>
                <c:pt idx="658">
                  <c:v>-5.3719999999999997E-2</c:v>
                </c:pt>
                <c:pt idx="659">
                  <c:v>-6.6039999999999988E-2</c:v>
                </c:pt>
                <c:pt idx="660">
                  <c:v>-6.6720000000000043E-2</c:v>
                </c:pt>
                <c:pt idx="661">
                  <c:v>-9.3040000000000025E-2</c:v>
                </c:pt>
                <c:pt idx="662">
                  <c:v>-8.3720000000000003E-2</c:v>
                </c:pt>
                <c:pt idx="663">
                  <c:v>-7.2040000000000007E-2</c:v>
                </c:pt>
                <c:pt idx="664">
                  <c:v>-7.2720000000000062E-2</c:v>
                </c:pt>
                <c:pt idx="665">
                  <c:v>-0.10804000000000002</c:v>
                </c:pt>
                <c:pt idx="666">
                  <c:v>-6.6719999999999974E-2</c:v>
                </c:pt>
                <c:pt idx="667">
                  <c:v>-0.10403999999999997</c:v>
                </c:pt>
                <c:pt idx="668">
                  <c:v>-0.11771999999999999</c:v>
                </c:pt>
                <c:pt idx="669">
                  <c:v>-0.11004000000000005</c:v>
                </c:pt>
                <c:pt idx="670">
                  <c:v>-0.12271999999999991</c:v>
                </c:pt>
                <c:pt idx="671">
                  <c:v>-0.10904000000000004</c:v>
                </c:pt>
                <c:pt idx="672">
                  <c:v>-0.12872</c:v>
                </c:pt>
                <c:pt idx="673">
                  <c:v>-8.8040000000000021E-2</c:v>
                </c:pt>
                <c:pt idx="674">
                  <c:v>-0.11272000000000006</c:v>
                </c:pt>
                <c:pt idx="675">
                  <c:v>-0.10704000000000008</c:v>
                </c:pt>
                <c:pt idx="676">
                  <c:v>-0.12072000000000002</c:v>
                </c:pt>
                <c:pt idx="677">
                  <c:v>-0.16603999999999999</c:v>
                </c:pt>
                <c:pt idx="678">
                  <c:v>-0.18471999999999994</c:v>
                </c:pt>
                <c:pt idx="679">
                  <c:v>-0.17703999999999995</c:v>
                </c:pt>
                <c:pt idx="680">
                  <c:v>-0.1727199999999999</c:v>
                </c:pt>
                <c:pt idx="681">
                  <c:v>-0.29603999999999986</c:v>
                </c:pt>
                <c:pt idx="682">
                  <c:v>-0.3397199999999998</c:v>
                </c:pt>
                <c:pt idx="683">
                  <c:v>-0.3120400000000001</c:v>
                </c:pt>
                <c:pt idx="684">
                  <c:v>-0.28171999999999997</c:v>
                </c:pt>
                <c:pt idx="685">
                  <c:v>-0.16603999999999999</c:v>
                </c:pt>
                <c:pt idx="686">
                  <c:v>-0.13372000000000001</c:v>
                </c:pt>
                <c:pt idx="687">
                  <c:v>-0.14504000000000006</c:v>
                </c:pt>
                <c:pt idx="688">
                  <c:v>-7.6719999999999969E-2</c:v>
                </c:pt>
                <c:pt idx="689">
                  <c:v>-8.8040000000000021E-2</c:v>
                </c:pt>
                <c:pt idx="690">
                  <c:v>-2.9720000000000014E-2</c:v>
                </c:pt>
                <c:pt idx="691">
                  <c:v>-6.8040000000000017E-2</c:v>
                </c:pt>
                <c:pt idx="692">
                  <c:v>-0.11571999999999996</c:v>
                </c:pt>
                <c:pt idx="693">
                  <c:v>-0.12003999999999998</c:v>
                </c:pt>
                <c:pt idx="694">
                  <c:v>-9.0720000000000023E-2</c:v>
                </c:pt>
                <c:pt idx="695">
                  <c:v>-0.11103999999999999</c:v>
                </c:pt>
                <c:pt idx="696">
                  <c:v>-8.0719999999999958E-2</c:v>
                </c:pt>
                <c:pt idx="697">
                  <c:v>-0.12704000000000007</c:v>
                </c:pt>
                <c:pt idx="698">
                  <c:v>-0.15571999999999997</c:v>
                </c:pt>
                <c:pt idx="699">
                  <c:v>-0.12904000000000004</c:v>
                </c:pt>
                <c:pt idx="700">
                  <c:v>-9.9720000000000017E-2</c:v>
                </c:pt>
                <c:pt idx="701">
                  <c:v>-0.12504000000000004</c:v>
                </c:pt>
                <c:pt idx="702">
                  <c:v>-0.11172000000000004</c:v>
                </c:pt>
                <c:pt idx="703">
                  <c:v>-8.5039999999999977E-2</c:v>
                </c:pt>
                <c:pt idx="704">
                  <c:v>-8.3720000000000003E-2</c:v>
                </c:pt>
                <c:pt idx="705">
                  <c:v>-8.0039999999999972E-2</c:v>
                </c:pt>
                <c:pt idx="706">
                  <c:v>-8.5719999999999963E-2</c:v>
                </c:pt>
                <c:pt idx="707">
                  <c:v>-8.0040000000000014E-2</c:v>
                </c:pt>
                <c:pt idx="708">
                  <c:v>-4.9720000000000014E-2</c:v>
                </c:pt>
                <c:pt idx="709">
                  <c:v>-4.5039999999999976E-2</c:v>
                </c:pt>
                <c:pt idx="710">
                  <c:v>-6.3719999999999957E-2</c:v>
                </c:pt>
                <c:pt idx="711">
                  <c:v>-6.8039999999999989E-2</c:v>
                </c:pt>
                <c:pt idx="712">
                  <c:v>-7.0719999999999991E-2</c:v>
                </c:pt>
                <c:pt idx="713">
                  <c:v>-5.3039999999999983E-2</c:v>
                </c:pt>
                <c:pt idx="714">
                  <c:v>-5.9719999999999974E-2</c:v>
                </c:pt>
                <c:pt idx="715">
                  <c:v>-8.0039999999999972E-2</c:v>
                </c:pt>
                <c:pt idx="716">
                  <c:v>-4.571999999999999E-2</c:v>
                </c:pt>
                <c:pt idx="717">
                  <c:v>-4.0040000000000013E-2</c:v>
                </c:pt>
                <c:pt idx="718">
                  <c:v>-3.4720000000000015E-2</c:v>
                </c:pt>
                <c:pt idx="719">
                  <c:v>-2.3039999999999984E-2</c:v>
                </c:pt>
                <c:pt idx="720">
                  <c:v>-7.4719999999999981E-2</c:v>
                </c:pt>
                <c:pt idx="721">
                  <c:v>-5.6040000000000027E-2</c:v>
                </c:pt>
                <c:pt idx="722">
                  <c:v>-5.2719999999999982E-2</c:v>
                </c:pt>
                <c:pt idx="723">
                  <c:v>-2.7040000000000005E-2</c:v>
                </c:pt>
                <c:pt idx="724">
                  <c:v>-5.0719999999999994E-2</c:v>
                </c:pt>
                <c:pt idx="725">
                  <c:v>-5.2040000000000003E-2</c:v>
                </c:pt>
                <c:pt idx="726">
                  <c:v>-4.3720000000000002E-2</c:v>
                </c:pt>
                <c:pt idx="727">
                  <c:v>-1.304000000000002E-2</c:v>
                </c:pt>
                <c:pt idx="728">
                  <c:v>-3.071999999999999E-2</c:v>
                </c:pt>
                <c:pt idx="729">
                  <c:v>-2.2039999999999969E-2</c:v>
                </c:pt>
                <c:pt idx="730">
                  <c:v>-3.272000000000002E-2</c:v>
                </c:pt>
                <c:pt idx="731">
                  <c:v>-4.1039999999999993E-2</c:v>
                </c:pt>
                <c:pt idx="732">
                  <c:v>-4.472000000000001E-2</c:v>
                </c:pt>
                <c:pt idx="733">
                  <c:v>-4.0040000000000013E-2</c:v>
                </c:pt>
                <c:pt idx="734">
                  <c:v>-2.8719999999999999E-2</c:v>
                </c:pt>
                <c:pt idx="735">
                  <c:v>-2.904E-2</c:v>
                </c:pt>
                <c:pt idx="736">
                  <c:v>-1.772000000000002E-2</c:v>
                </c:pt>
                <c:pt idx="737">
                  <c:v>-9.0399999999999994E-3</c:v>
                </c:pt>
                <c:pt idx="738">
                  <c:v>-3.1720000000000005E-2</c:v>
                </c:pt>
                <c:pt idx="739">
                  <c:v>-2.804000000000002E-2</c:v>
                </c:pt>
                <c:pt idx="740">
                  <c:v>-4.3720000000000002E-2</c:v>
                </c:pt>
                <c:pt idx="741">
                  <c:v>-4.904E-2</c:v>
                </c:pt>
                <c:pt idx="742">
                  <c:v>-5.9719999999999974E-2</c:v>
                </c:pt>
                <c:pt idx="743">
                  <c:v>-4.904E-2</c:v>
                </c:pt>
                <c:pt idx="744">
                  <c:v>-2.0719999999999992E-2</c:v>
                </c:pt>
                <c:pt idx="745">
                  <c:v>-3.6039999999999989E-2</c:v>
                </c:pt>
                <c:pt idx="746">
                  <c:v>-3.8719999999999997E-2</c:v>
                </c:pt>
                <c:pt idx="747">
                  <c:v>-1.2039999999999971E-2</c:v>
                </c:pt>
                <c:pt idx="748">
                  <c:v>-2.3719999999999998E-2</c:v>
                </c:pt>
                <c:pt idx="749">
                  <c:v>-4.3040000000000023E-2</c:v>
                </c:pt>
                <c:pt idx="750">
                  <c:v>-5.0719999999999994E-2</c:v>
                </c:pt>
                <c:pt idx="751">
                  <c:v>-6.203999999999997E-2</c:v>
                </c:pt>
                <c:pt idx="752">
                  <c:v>-7.3719999999999994E-2</c:v>
                </c:pt>
                <c:pt idx="753">
                  <c:v>-5.7040000000000007E-2</c:v>
                </c:pt>
                <c:pt idx="754">
                  <c:v>-5.4720000000000012E-2</c:v>
                </c:pt>
                <c:pt idx="755">
                  <c:v>-6.2040000000000005E-2</c:v>
                </c:pt>
                <c:pt idx="756">
                  <c:v>-3.8719999999999997E-2</c:v>
                </c:pt>
                <c:pt idx="757">
                  <c:v>-5.2040000000000003E-2</c:v>
                </c:pt>
                <c:pt idx="758">
                  <c:v>-6.1720000000000004E-2</c:v>
                </c:pt>
                <c:pt idx="759">
                  <c:v>-7.1039999999999992E-2</c:v>
                </c:pt>
                <c:pt idx="760">
                  <c:v>-5.3719999999999997E-2</c:v>
                </c:pt>
                <c:pt idx="761">
                  <c:v>-4.7040000000000005E-2</c:v>
                </c:pt>
                <c:pt idx="762">
                  <c:v>-6.0720000000000024E-2</c:v>
                </c:pt>
                <c:pt idx="763">
                  <c:v>-2.2040000000000008E-2</c:v>
                </c:pt>
                <c:pt idx="764">
                  <c:v>7.1279999999999996E-2</c:v>
                </c:pt>
                <c:pt idx="765">
                  <c:v>0.71596000000000004</c:v>
                </c:pt>
                <c:pt idx="766">
                  <c:v>2.21028</c:v>
                </c:pt>
                <c:pt idx="767">
                  <c:v>3.20296</c:v>
                </c:pt>
                <c:pt idx="768">
                  <c:v>2.1402800000000002</c:v>
                </c:pt>
                <c:pt idx="769">
                  <c:v>0.76096000000000008</c:v>
                </c:pt>
                <c:pt idx="770">
                  <c:v>0.26828000000000002</c:v>
                </c:pt>
                <c:pt idx="771">
                  <c:v>6.7959999999999993E-2</c:v>
                </c:pt>
                <c:pt idx="772">
                  <c:v>-2.4720000000000013E-2</c:v>
                </c:pt>
                <c:pt idx="773">
                  <c:v>-3.1039999999999991E-2</c:v>
                </c:pt>
                <c:pt idx="774">
                  <c:v>-6.6719999999999974E-2</c:v>
                </c:pt>
                <c:pt idx="775">
                  <c:v>-7.5039999999999982E-2</c:v>
                </c:pt>
                <c:pt idx="776">
                  <c:v>-0.13372000000000001</c:v>
                </c:pt>
                <c:pt idx="777">
                  <c:v>-9.2040000000000011E-2</c:v>
                </c:pt>
                <c:pt idx="778">
                  <c:v>-6.3719999999999999E-2</c:v>
                </c:pt>
                <c:pt idx="779">
                  <c:v>-9.5040000000000055E-2</c:v>
                </c:pt>
                <c:pt idx="780">
                  <c:v>-9.9719999999999948E-2</c:v>
                </c:pt>
                <c:pt idx="781">
                  <c:v>-0.10503999999999998</c:v>
                </c:pt>
                <c:pt idx="782">
                  <c:v>-8.2720000000000057E-2</c:v>
                </c:pt>
                <c:pt idx="783">
                  <c:v>-0.10303999999999995</c:v>
                </c:pt>
                <c:pt idx="784">
                  <c:v>-0.15071999999999997</c:v>
                </c:pt>
                <c:pt idx="785">
                  <c:v>-0.16403999999999996</c:v>
                </c:pt>
                <c:pt idx="786">
                  <c:v>-0.19372</c:v>
                </c:pt>
                <c:pt idx="787">
                  <c:v>-0.20704000000000009</c:v>
                </c:pt>
                <c:pt idx="788">
                  <c:v>-0.18272000000000005</c:v>
                </c:pt>
                <c:pt idx="789">
                  <c:v>-0.16804000000000002</c:v>
                </c:pt>
                <c:pt idx="790">
                  <c:v>-0.19772000000000006</c:v>
                </c:pt>
                <c:pt idx="791">
                  <c:v>-0.18603999999999998</c:v>
                </c:pt>
                <c:pt idx="792">
                  <c:v>-0.24971999999999994</c:v>
                </c:pt>
                <c:pt idx="793">
                  <c:v>-0.19703999999999994</c:v>
                </c:pt>
                <c:pt idx="794">
                  <c:v>-0.14871999999999999</c:v>
                </c:pt>
                <c:pt idx="795">
                  <c:v>-0.19703999999999994</c:v>
                </c:pt>
                <c:pt idx="796">
                  <c:v>-0.23372000000000001</c:v>
                </c:pt>
                <c:pt idx="797">
                  <c:v>-0.24603999999999998</c:v>
                </c:pt>
                <c:pt idx="798">
                  <c:v>-0.18071999999999988</c:v>
                </c:pt>
                <c:pt idx="799">
                  <c:v>-0.13303999999999988</c:v>
                </c:pt>
                <c:pt idx="800">
                  <c:v>-0.14171999999999996</c:v>
                </c:pt>
                <c:pt idx="801">
                  <c:v>-0.10504000000000005</c:v>
                </c:pt>
                <c:pt idx="802">
                  <c:v>-0.14371999999999999</c:v>
                </c:pt>
                <c:pt idx="803">
                  <c:v>-0.16103999999999999</c:v>
                </c:pt>
                <c:pt idx="804">
                  <c:v>-0.19271999999999992</c:v>
                </c:pt>
                <c:pt idx="805">
                  <c:v>-0.11403999999999996</c:v>
                </c:pt>
                <c:pt idx="806">
                  <c:v>-0.10171999999999998</c:v>
                </c:pt>
                <c:pt idx="807">
                  <c:v>-7.703999999999997E-2</c:v>
                </c:pt>
                <c:pt idx="808">
                  <c:v>-5.4720000000000012E-2</c:v>
                </c:pt>
                <c:pt idx="809">
                  <c:v>-4.6039999999999956E-2</c:v>
                </c:pt>
                <c:pt idx="810">
                  <c:v>-8.3720000000000031E-2</c:v>
                </c:pt>
                <c:pt idx="811">
                  <c:v>-0.10103999999999999</c:v>
                </c:pt>
                <c:pt idx="812">
                  <c:v>-6.9720000000000018E-2</c:v>
                </c:pt>
                <c:pt idx="813">
                  <c:v>-5.4039999999999963E-2</c:v>
                </c:pt>
                <c:pt idx="814">
                  <c:v>-7.672000000000001E-2</c:v>
                </c:pt>
                <c:pt idx="815">
                  <c:v>-5.9040000000000037E-2</c:v>
                </c:pt>
                <c:pt idx="816">
                  <c:v>-3.9720000000000012E-2</c:v>
                </c:pt>
                <c:pt idx="817">
                  <c:v>-3.6039999999999989E-2</c:v>
                </c:pt>
                <c:pt idx="818">
                  <c:v>-7.9720000000000013E-2</c:v>
                </c:pt>
                <c:pt idx="819">
                  <c:v>-8.2040000000000002E-2</c:v>
                </c:pt>
                <c:pt idx="820">
                  <c:v>-7.9720000000000013E-2</c:v>
                </c:pt>
                <c:pt idx="821">
                  <c:v>-5.9040000000000037E-2</c:v>
                </c:pt>
                <c:pt idx="822">
                  <c:v>-8.1719999999999973E-2</c:v>
                </c:pt>
                <c:pt idx="823">
                  <c:v>-6.103999999999999E-2</c:v>
                </c:pt>
                <c:pt idx="824">
                  <c:v>-6.1719999999999969E-2</c:v>
                </c:pt>
                <c:pt idx="825">
                  <c:v>-9.7040000000000001E-2</c:v>
                </c:pt>
                <c:pt idx="826">
                  <c:v>-9.6720000000000042E-2</c:v>
                </c:pt>
                <c:pt idx="827">
                  <c:v>-9.8039999999999988E-2</c:v>
                </c:pt>
                <c:pt idx="828">
                  <c:v>-8.9720000000000008E-2</c:v>
                </c:pt>
                <c:pt idx="829">
                  <c:v>-5.5039999999999978E-2</c:v>
                </c:pt>
                <c:pt idx="830">
                  <c:v>-5.0720000000000029E-2</c:v>
                </c:pt>
                <c:pt idx="831">
                  <c:v>-9.8040000000000016E-2</c:v>
                </c:pt>
                <c:pt idx="832">
                  <c:v>-8.7719999999999979E-2</c:v>
                </c:pt>
                <c:pt idx="833">
                  <c:v>-7.1040000000000061E-2</c:v>
                </c:pt>
                <c:pt idx="834">
                  <c:v>-8.6719999999999964E-2</c:v>
                </c:pt>
                <c:pt idx="835">
                  <c:v>-6.9039999999999963E-2</c:v>
                </c:pt>
                <c:pt idx="836">
                  <c:v>-7.9720000000000013E-2</c:v>
                </c:pt>
                <c:pt idx="837">
                  <c:v>-9.3039999999999956E-2</c:v>
                </c:pt>
                <c:pt idx="838">
                  <c:v>-0.13372000000000001</c:v>
                </c:pt>
                <c:pt idx="839">
                  <c:v>-0.10204000000000001</c:v>
                </c:pt>
                <c:pt idx="840">
                  <c:v>-9.2719999999999983E-2</c:v>
                </c:pt>
                <c:pt idx="841">
                  <c:v>-7.9040000000000041E-2</c:v>
                </c:pt>
                <c:pt idx="842">
                  <c:v>-8.1720000000000043E-2</c:v>
                </c:pt>
                <c:pt idx="843">
                  <c:v>-6.9040000000000032E-2</c:v>
                </c:pt>
                <c:pt idx="844">
                  <c:v>-0.12372</c:v>
                </c:pt>
                <c:pt idx="845">
                  <c:v>-9.3040000000000025E-2</c:v>
                </c:pt>
                <c:pt idx="846">
                  <c:v>-9.4720000000000013E-2</c:v>
                </c:pt>
                <c:pt idx="847">
                  <c:v>-5.8040000000000022E-2</c:v>
                </c:pt>
                <c:pt idx="848">
                  <c:v>-6.0719999999999955E-2</c:v>
                </c:pt>
                <c:pt idx="849">
                  <c:v>-7.3040000000000022E-2</c:v>
                </c:pt>
                <c:pt idx="850">
                  <c:v>-9.0720000000000023E-2</c:v>
                </c:pt>
                <c:pt idx="851">
                  <c:v>-7.0040000000000047E-2</c:v>
                </c:pt>
                <c:pt idx="852">
                  <c:v>-8.7719999999999979E-2</c:v>
                </c:pt>
                <c:pt idx="853">
                  <c:v>-0.10404000000000004</c:v>
                </c:pt>
                <c:pt idx="854">
                  <c:v>-0.10472000000000001</c:v>
                </c:pt>
                <c:pt idx="855">
                  <c:v>-6.3040000000000027E-2</c:v>
                </c:pt>
                <c:pt idx="856">
                  <c:v>-0.10072000000000003</c:v>
                </c:pt>
                <c:pt idx="857">
                  <c:v>-7.2040000000000007E-2</c:v>
                </c:pt>
                <c:pt idx="858">
                  <c:v>-8.2719999999999988E-2</c:v>
                </c:pt>
                <c:pt idx="859">
                  <c:v>-8.5040000000000046E-2</c:v>
                </c:pt>
                <c:pt idx="860">
                  <c:v>-7.4720000000000009E-2</c:v>
                </c:pt>
                <c:pt idx="861">
                  <c:v>-0.10604000000000006</c:v>
                </c:pt>
                <c:pt idx="862">
                  <c:v>-8.7719999999999979E-2</c:v>
                </c:pt>
                <c:pt idx="863">
                  <c:v>-8.8039999999999952E-2</c:v>
                </c:pt>
                <c:pt idx="864">
                  <c:v>-0.10972000000000001</c:v>
                </c:pt>
                <c:pt idx="865">
                  <c:v>-8.9040000000000036E-2</c:v>
                </c:pt>
                <c:pt idx="866">
                  <c:v>-8.9719999999999939E-2</c:v>
                </c:pt>
                <c:pt idx="867">
                  <c:v>-9.4039999999999957E-2</c:v>
                </c:pt>
                <c:pt idx="868">
                  <c:v>-6.6719999999999974E-2</c:v>
                </c:pt>
                <c:pt idx="869">
                  <c:v>-9.8040000000000016E-2</c:v>
                </c:pt>
                <c:pt idx="870">
                  <c:v>-9.6719999999999973E-2</c:v>
                </c:pt>
                <c:pt idx="871">
                  <c:v>-0.10704000000000001</c:v>
                </c:pt>
                <c:pt idx="872">
                  <c:v>-9.0720000000000023E-2</c:v>
                </c:pt>
                <c:pt idx="873">
                  <c:v>-0.11404000000000003</c:v>
                </c:pt>
                <c:pt idx="874">
                  <c:v>-0.11871999999999999</c:v>
                </c:pt>
                <c:pt idx="875">
                  <c:v>-0.11904000000000003</c:v>
                </c:pt>
                <c:pt idx="876">
                  <c:v>-0.13572000000000004</c:v>
                </c:pt>
                <c:pt idx="877">
                  <c:v>-0.11504000000000004</c:v>
                </c:pt>
                <c:pt idx="878">
                  <c:v>-0.11572000000000003</c:v>
                </c:pt>
                <c:pt idx="879">
                  <c:v>-0.12003999999999998</c:v>
                </c:pt>
                <c:pt idx="880">
                  <c:v>-0.12572000000000003</c:v>
                </c:pt>
                <c:pt idx="881">
                  <c:v>-0.12204000000000001</c:v>
                </c:pt>
                <c:pt idx="882">
                  <c:v>-0.13072000000000003</c:v>
                </c:pt>
                <c:pt idx="883">
                  <c:v>-0.10704000000000001</c:v>
                </c:pt>
                <c:pt idx="884">
                  <c:v>-0.13472000000000009</c:v>
                </c:pt>
                <c:pt idx="885">
                  <c:v>-0.12704000000000001</c:v>
                </c:pt>
                <c:pt idx="886">
                  <c:v>-0.15771999999999997</c:v>
                </c:pt>
                <c:pt idx="887">
                  <c:v>-0.13603999999999999</c:v>
                </c:pt>
                <c:pt idx="888">
                  <c:v>-0.18472000000000008</c:v>
                </c:pt>
                <c:pt idx="889">
                  <c:v>-0.14804000000000003</c:v>
                </c:pt>
                <c:pt idx="890">
                  <c:v>-0.18972000000000008</c:v>
                </c:pt>
                <c:pt idx="891">
                  <c:v>-0.2150399999999999</c:v>
                </c:pt>
                <c:pt idx="892">
                  <c:v>-0.17072000000000004</c:v>
                </c:pt>
                <c:pt idx="893">
                  <c:v>-0.16704000000000008</c:v>
                </c:pt>
                <c:pt idx="894">
                  <c:v>-0.18971999999999994</c:v>
                </c:pt>
                <c:pt idx="895">
                  <c:v>-0.21003999999999989</c:v>
                </c:pt>
                <c:pt idx="896">
                  <c:v>-0.19171999999999997</c:v>
                </c:pt>
                <c:pt idx="897">
                  <c:v>-0.20403999999999997</c:v>
                </c:pt>
                <c:pt idx="898">
                  <c:v>-0.26072000000000001</c:v>
                </c:pt>
                <c:pt idx="899">
                  <c:v>-0.24404000000000012</c:v>
                </c:pt>
                <c:pt idx="900">
                  <c:v>-0.26671999999999996</c:v>
                </c:pt>
                <c:pt idx="901">
                  <c:v>-0.25504000000000004</c:v>
                </c:pt>
                <c:pt idx="902">
                  <c:v>-0.31372</c:v>
                </c:pt>
                <c:pt idx="903">
                  <c:v>-0.2920399999999998</c:v>
                </c:pt>
                <c:pt idx="904">
                  <c:v>-0.34271999999999991</c:v>
                </c:pt>
                <c:pt idx="905">
                  <c:v>-0.36403999999999997</c:v>
                </c:pt>
                <c:pt idx="906">
                  <c:v>-0.35472000000000009</c:v>
                </c:pt>
                <c:pt idx="907">
                  <c:v>-0.33703999999999978</c:v>
                </c:pt>
                <c:pt idx="908">
                  <c:v>-0.31772000000000022</c:v>
                </c:pt>
                <c:pt idx="909">
                  <c:v>-0.38903999999999994</c:v>
                </c:pt>
                <c:pt idx="910">
                  <c:v>-0.38872000000000012</c:v>
                </c:pt>
                <c:pt idx="911">
                  <c:v>-0.42804000000000003</c:v>
                </c:pt>
                <c:pt idx="912">
                  <c:v>-0.47771999999999992</c:v>
                </c:pt>
                <c:pt idx="913">
                  <c:v>-0.49804000000000004</c:v>
                </c:pt>
                <c:pt idx="914">
                  <c:v>-0.61572000000000005</c:v>
                </c:pt>
                <c:pt idx="915">
                  <c:v>-0.57403999999999999</c:v>
                </c:pt>
                <c:pt idx="916">
                  <c:v>-0.54372000000000009</c:v>
                </c:pt>
                <c:pt idx="917">
                  <c:v>-0.47604000000000013</c:v>
                </c:pt>
                <c:pt idx="918">
                  <c:v>-0.47671999999999998</c:v>
                </c:pt>
                <c:pt idx="919">
                  <c:v>-0.48903999999999997</c:v>
                </c:pt>
                <c:pt idx="920">
                  <c:v>-0.44971999999999979</c:v>
                </c:pt>
                <c:pt idx="921">
                  <c:v>-0.45103999999999983</c:v>
                </c:pt>
                <c:pt idx="922">
                  <c:v>-0.57672000000000023</c:v>
                </c:pt>
                <c:pt idx="923">
                  <c:v>-0.62403999999999993</c:v>
                </c:pt>
                <c:pt idx="924">
                  <c:v>-0.85371999999999959</c:v>
                </c:pt>
                <c:pt idx="925">
                  <c:v>-0.96704000000000068</c:v>
                </c:pt>
                <c:pt idx="926">
                  <c:v>-0.70572000000000001</c:v>
                </c:pt>
                <c:pt idx="927">
                  <c:v>-0.37903999999999999</c:v>
                </c:pt>
                <c:pt idx="928">
                  <c:v>-0.18272000000000005</c:v>
                </c:pt>
                <c:pt idx="929">
                  <c:v>-7.2040000000000007E-2</c:v>
                </c:pt>
                <c:pt idx="930">
                  <c:v>-7.4720000000000009E-2</c:v>
                </c:pt>
                <c:pt idx="931">
                  <c:v>-4.5039999999999976E-2</c:v>
                </c:pt>
                <c:pt idx="932">
                  <c:v>-6.0720000000000024E-2</c:v>
                </c:pt>
                <c:pt idx="933">
                  <c:v>-5.5039999999999978E-2</c:v>
                </c:pt>
                <c:pt idx="934">
                  <c:v>-0.13071999999999995</c:v>
                </c:pt>
                <c:pt idx="935">
                  <c:v>-7.5039999999999982E-2</c:v>
                </c:pt>
                <c:pt idx="936">
                  <c:v>-2.3719999999999998E-2</c:v>
                </c:pt>
                <c:pt idx="937">
                  <c:v>-7.303999999999998E-2</c:v>
                </c:pt>
                <c:pt idx="938">
                  <c:v>-7.5720000000000023E-2</c:v>
                </c:pt>
                <c:pt idx="939">
                  <c:v>-4.1040000000000028E-2</c:v>
                </c:pt>
                <c:pt idx="940">
                  <c:v>-7.8719999999999998E-2</c:v>
                </c:pt>
                <c:pt idx="941">
                  <c:v>-7.1039999999999992E-2</c:v>
                </c:pt>
                <c:pt idx="942">
                  <c:v>-6.4720000000000014E-2</c:v>
                </c:pt>
                <c:pt idx="943">
                  <c:v>-3.9039999999999998E-2</c:v>
                </c:pt>
                <c:pt idx="944">
                  <c:v>-6.3719999999999999E-2</c:v>
                </c:pt>
                <c:pt idx="945">
                  <c:v>-8.3039999999999989E-2</c:v>
                </c:pt>
                <c:pt idx="946">
                  <c:v>-7.9719999999999971E-2</c:v>
                </c:pt>
                <c:pt idx="947">
                  <c:v>-6.2040000000000005E-2</c:v>
                </c:pt>
                <c:pt idx="948">
                  <c:v>-4.5719999999999955E-2</c:v>
                </c:pt>
                <c:pt idx="949">
                  <c:v>-8.1039999999999987E-2</c:v>
                </c:pt>
                <c:pt idx="950">
                  <c:v>-5.8719999999999967E-2</c:v>
                </c:pt>
                <c:pt idx="951">
                  <c:v>-3.2040000000000041E-2</c:v>
                </c:pt>
                <c:pt idx="952">
                  <c:v>-1.9720000000000012E-2</c:v>
                </c:pt>
                <c:pt idx="953">
                  <c:v>-7.1039999999999992E-2</c:v>
                </c:pt>
                <c:pt idx="954">
                  <c:v>-5.7719999999999987E-2</c:v>
                </c:pt>
                <c:pt idx="955">
                  <c:v>-4.1039999999999993E-2</c:v>
                </c:pt>
                <c:pt idx="956">
                  <c:v>-6.6720000000000043E-2</c:v>
                </c:pt>
                <c:pt idx="957">
                  <c:v>-8.2040000000000002E-2</c:v>
                </c:pt>
                <c:pt idx="958">
                  <c:v>-7.3719999999999994E-2</c:v>
                </c:pt>
                <c:pt idx="959">
                  <c:v>-4.5039999999999976E-2</c:v>
                </c:pt>
                <c:pt idx="960">
                  <c:v>-2.4720000000000013E-2</c:v>
                </c:pt>
                <c:pt idx="961">
                  <c:v>-3.0040000000000015E-2</c:v>
                </c:pt>
                <c:pt idx="962">
                  <c:v>-5.3719999999999962E-2</c:v>
                </c:pt>
                <c:pt idx="963">
                  <c:v>-3.3040000000000021E-2</c:v>
                </c:pt>
                <c:pt idx="964">
                  <c:v>-3.9720000000000012E-2</c:v>
                </c:pt>
                <c:pt idx="965">
                  <c:v>-6.404E-2</c:v>
                </c:pt>
                <c:pt idx="966">
                  <c:v>-6.2720000000000026E-2</c:v>
                </c:pt>
                <c:pt idx="967">
                  <c:v>-3.6039999999999989E-2</c:v>
                </c:pt>
                <c:pt idx="968">
                  <c:v>-3.5719999999999953E-2</c:v>
                </c:pt>
                <c:pt idx="969">
                  <c:v>-6.0399999999999924E-3</c:v>
                </c:pt>
                <c:pt idx="970">
                  <c:v>-3.4720000000000015E-2</c:v>
                </c:pt>
                <c:pt idx="971">
                  <c:v>-8.4040000000000031E-2</c:v>
                </c:pt>
                <c:pt idx="972">
                  <c:v>-2.3719999999999998E-2</c:v>
                </c:pt>
                <c:pt idx="973">
                  <c:v>-2.0040000000000047E-2</c:v>
                </c:pt>
                <c:pt idx="974">
                  <c:v>-5.2719999999999982E-2</c:v>
                </c:pt>
                <c:pt idx="975">
                  <c:v>-3.7040000000000003E-2</c:v>
                </c:pt>
                <c:pt idx="976">
                  <c:v>-2.0720000000000027E-2</c:v>
                </c:pt>
                <c:pt idx="977">
                  <c:v>-4.3040000000000023E-2</c:v>
                </c:pt>
                <c:pt idx="978">
                  <c:v>-5.5720000000000026E-2</c:v>
                </c:pt>
                <c:pt idx="979">
                  <c:v>-6.7040000000000002E-2</c:v>
                </c:pt>
                <c:pt idx="980">
                  <c:v>-6.8720000000000003E-2</c:v>
                </c:pt>
                <c:pt idx="981">
                  <c:v>-0.10403999999999999</c:v>
                </c:pt>
                <c:pt idx="982">
                  <c:v>-5.6720000000000041E-2</c:v>
                </c:pt>
                <c:pt idx="983">
                  <c:v>-7.1039999999999992E-2</c:v>
                </c:pt>
                <c:pt idx="984">
                  <c:v>-7.6719999999999969E-2</c:v>
                </c:pt>
                <c:pt idx="985">
                  <c:v>-6.103999999999999E-2</c:v>
                </c:pt>
                <c:pt idx="986">
                  <c:v>-3.9720000000000012E-2</c:v>
                </c:pt>
                <c:pt idx="987">
                  <c:v>-3.7040000000000003E-2</c:v>
                </c:pt>
                <c:pt idx="988">
                  <c:v>-2.8719999999999999E-2</c:v>
                </c:pt>
                <c:pt idx="989">
                  <c:v>-5.1040000000000064E-2</c:v>
                </c:pt>
                <c:pt idx="990">
                  <c:v>-4.5719999999999955E-2</c:v>
                </c:pt>
                <c:pt idx="991">
                  <c:v>-6.5039999999999973E-2</c:v>
                </c:pt>
                <c:pt idx="992">
                  <c:v>-6.9720000000000018E-2</c:v>
                </c:pt>
                <c:pt idx="993">
                  <c:v>-3.6039999999999989E-2</c:v>
                </c:pt>
                <c:pt idx="994">
                  <c:v>-6.7719999999999989E-2</c:v>
                </c:pt>
                <c:pt idx="995">
                  <c:v>-6.7040000000000002E-2</c:v>
                </c:pt>
                <c:pt idx="996">
                  <c:v>-6.1719999999999969E-2</c:v>
                </c:pt>
                <c:pt idx="997">
                  <c:v>-5.9040000000000037E-2</c:v>
                </c:pt>
                <c:pt idx="998">
                  <c:v>-4.9719999999999945E-2</c:v>
                </c:pt>
                <c:pt idx="999">
                  <c:v>-4.6039999999999991E-2</c:v>
                </c:pt>
                <c:pt idx="1000">
                  <c:v>-3.6719999999999968E-2</c:v>
                </c:pt>
                <c:pt idx="1001">
                  <c:v>-8.8040000000000021E-2</c:v>
                </c:pt>
                <c:pt idx="1002">
                  <c:v>-8.3720000000000003E-2</c:v>
                </c:pt>
                <c:pt idx="1003">
                  <c:v>-4.604000000000006E-2</c:v>
                </c:pt>
                <c:pt idx="1004">
                  <c:v>-6.6719999999999974E-2</c:v>
                </c:pt>
                <c:pt idx="1005">
                  <c:v>-7.7040000000000011E-2</c:v>
                </c:pt>
                <c:pt idx="1006">
                  <c:v>-6.8719999999999934E-2</c:v>
                </c:pt>
                <c:pt idx="1007">
                  <c:v>-6.8040000000000017E-2</c:v>
                </c:pt>
                <c:pt idx="1008">
                  <c:v>-0.10971999999999994</c:v>
                </c:pt>
                <c:pt idx="1009">
                  <c:v>-7.8039999999999943E-2</c:v>
                </c:pt>
                <c:pt idx="1010">
                  <c:v>-7.271999999999991E-2</c:v>
                </c:pt>
                <c:pt idx="1011">
                  <c:v>-0.11904000000000003</c:v>
                </c:pt>
                <c:pt idx="1012">
                  <c:v>-9.6719999999999973E-2</c:v>
                </c:pt>
                <c:pt idx="1013">
                  <c:v>-9.1039999999999927E-2</c:v>
                </c:pt>
                <c:pt idx="1014">
                  <c:v>-9.8720000000000002E-2</c:v>
                </c:pt>
                <c:pt idx="1015">
                  <c:v>-0.10003999999999998</c:v>
                </c:pt>
                <c:pt idx="1016">
                  <c:v>-4.7720000000000054E-2</c:v>
                </c:pt>
                <c:pt idx="1017">
                  <c:v>-7.5039999999999982E-2</c:v>
                </c:pt>
                <c:pt idx="1018">
                  <c:v>-0.10572000000000002</c:v>
                </c:pt>
                <c:pt idx="1019">
                  <c:v>-0.11204</c:v>
                </c:pt>
                <c:pt idx="1020">
                  <c:v>-0.10472000000000001</c:v>
                </c:pt>
                <c:pt idx="1021">
                  <c:v>-9.604000000000007E-2</c:v>
                </c:pt>
                <c:pt idx="1022">
                  <c:v>-0.12172000000000011</c:v>
                </c:pt>
                <c:pt idx="1023">
                  <c:v>-0.10503999999999998</c:v>
                </c:pt>
                <c:pt idx="1024">
                  <c:v>-7.8719999999999998E-2</c:v>
                </c:pt>
                <c:pt idx="1025">
                  <c:v>-0.11204</c:v>
                </c:pt>
                <c:pt idx="1026">
                  <c:v>-0.11172000000000004</c:v>
                </c:pt>
                <c:pt idx="1027">
                  <c:v>-0.11904000000000003</c:v>
                </c:pt>
                <c:pt idx="1028">
                  <c:v>-7.3720000000000063E-2</c:v>
                </c:pt>
                <c:pt idx="1029">
                  <c:v>-8.5039999999999977E-2</c:v>
                </c:pt>
                <c:pt idx="1030">
                  <c:v>-5.5720000000000026E-2</c:v>
                </c:pt>
                <c:pt idx="1031">
                  <c:v>-5.5040000000000047E-2</c:v>
                </c:pt>
                <c:pt idx="1032">
                  <c:v>-0.11271999999999992</c:v>
                </c:pt>
                <c:pt idx="1033">
                  <c:v>-0.10004000000000005</c:v>
                </c:pt>
                <c:pt idx="1034">
                  <c:v>-0.11272000000000006</c:v>
                </c:pt>
                <c:pt idx="1035">
                  <c:v>-0.10203999999999994</c:v>
                </c:pt>
                <c:pt idx="1036">
                  <c:v>-0.13872000000000001</c:v>
                </c:pt>
                <c:pt idx="1037">
                  <c:v>-8.5040000000000046E-2</c:v>
                </c:pt>
                <c:pt idx="1038">
                  <c:v>-7.5720000000000023E-2</c:v>
                </c:pt>
                <c:pt idx="1039">
                  <c:v>-0.10304000000000002</c:v>
                </c:pt>
                <c:pt idx="1040">
                  <c:v>-0.11471999999999995</c:v>
                </c:pt>
                <c:pt idx="1041">
                  <c:v>-0.11204000000000008</c:v>
                </c:pt>
                <c:pt idx="1042">
                  <c:v>-0.13072000000000003</c:v>
                </c:pt>
                <c:pt idx="1043">
                  <c:v>-0.14704000000000009</c:v>
                </c:pt>
                <c:pt idx="1044">
                  <c:v>-0.16171999999999997</c:v>
                </c:pt>
                <c:pt idx="1045">
                  <c:v>-0.13203999999999994</c:v>
                </c:pt>
                <c:pt idx="1046">
                  <c:v>-0.17072000000000004</c:v>
                </c:pt>
                <c:pt idx="1047">
                  <c:v>-0.10304000000000002</c:v>
                </c:pt>
                <c:pt idx="1048">
                  <c:v>-7.271999999999991E-2</c:v>
                </c:pt>
                <c:pt idx="1049">
                  <c:v>-6.5039999999999903E-2</c:v>
                </c:pt>
                <c:pt idx="1050">
                  <c:v>-8.9719999999999939E-2</c:v>
                </c:pt>
                <c:pt idx="1051">
                  <c:v>-0.11704000000000001</c:v>
                </c:pt>
                <c:pt idx="1052">
                  <c:v>-9.3719999999999998E-2</c:v>
                </c:pt>
                <c:pt idx="1053">
                  <c:v>-9.1039999999999996E-2</c:v>
                </c:pt>
                <c:pt idx="1054">
                  <c:v>-6.6719999999999974E-2</c:v>
                </c:pt>
                <c:pt idx="1055">
                  <c:v>-6.9039999999999963E-2</c:v>
                </c:pt>
                <c:pt idx="1056">
                  <c:v>-8.1719999999999973E-2</c:v>
                </c:pt>
                <c:pt idx="1057">
                  <c:v>-8.0039999999999972E-2</c:v>
                </c:pt>
                <c:pt idx="1058">
                  <c:v>-0.12471999999999994</c:v>
                </c:pt>
                <c:pt idx="1059">
                  <c:v>-0.11703999999999994</c:v>
                </c:pt>
                <c:pt idx="1060">
                  <c:v>-0.13572000000000004</c:v>
                </c:pt>
                <c:pt idx="1061">
                  <c:v>-0.12703999999999993</c:v>
                </c:pt>
                <c:pt idx="1062">
                  <c:v>-0.14572000000000002</c:v>
                </c:pt>
                <c:pt idx="1063">
                  <c:v>-9.0039999999999981E-2</c:v>
                </c:pt>
                <c:pt idx="1064">
                  <c:v>-5.2719999999999982E-2</c:v>
                </c:pt>
                <c:pt idx="1065">
                  <c:v>-4.804000000000002E-2</c:v>
                </c:pt>
                <c:pt idx="1066">
                  <c:v>-2.8719999999999999E-2</c:v>
                </c:pt>
                <c:pt idx="1067">
                  <c:v>-3.0039999999999976E-2</c:v>
                </c:pt>
                <c:pt idx="1068">
                  <c:v>-1.9720000000000012E-2</c:v>
                </c:pt>
                <c:pt idx="1069">
                  <c:v>-2.6039999999999994E-2</c:v>
                </c:pt>
                <c:pt idx="1070">
                  <c:v>-2.0719999999999992E-2</c:v>
                </c:pt>
                <c:pt idx="1071">
                  <c:v>-2.1039999999999993E-2</c:v>
                </c:pt>
                <c:pt idx="1072">
                  <c:v>-1.2719999999999985E-2</c:v>
                </c:pt>
                <c:pt idx="1073">
                  <c:v>-9.0399999999999994E-3</c:v>
                </c:pt>
                <c:pt idx="1074">
                  <c:v>-1.2720000000000019E-2</c:v>
                </c:pt>
                <c:pt idx="1075">
                  <c:v>-2.0399999999999707E-3</c:v>
                </c:pt>
                <c:pt idx="1076">
                  <c:v>-3.572000000000003E-2</c:v>
                </c:pt>
                <c:pt idx="1077">
                  <c:v>-2.0040000000000013E-2</c:v>
                </c:pt>
                <c:pt idx="1078">
                  <c:v>-3.8719999999999997E-2</c:v>
                </c:pt>
                <c:pt idx="1079">
                  <c:v>-1.2040000000000006E-2</c:v>
                </c:pt>
                <c:pt idx="1080">
                  <c:v>2.2280000000000015E-2</c:v>
                </c:pt>
                <c:pt idx="1081">
                  <c:v>2.596E-2</c:v>
                </c:pt>
                <c:pt idx="1082">
                  <c:v>1.0279999999999987E-2</c:v>
                </c:pt>
                <c:pt idx="1083">
                  <c:v>-1.1039999999999993E-2</c:v>
                </c:pt>
                <c:pt idx="1084">
                  <c:v>-2.8719999999999999E-2</c:v>
                </c:pt>
                <c:pt idx="1085">
                  <c:v>-8.0399999999999847E-3</c:v>
                </c:pt>
                <c:pt idx="1086">
                  <c:v>1.0279999999999987E-2</c:v>
                </c:pt>
                <c:pt idx="1087">
                  <c:v>4.959999999999987E-3</c:v>
                </c:pt>
                <c:pt idx="1088">
                  <c:v>-1.2719999999999985E-2</c:v>
                </c:pt>
                <c:pt idx="1089">
                  <c:v>-1.8040000000000021E-2</c:v>
                </c:pt>
                <c:pt idx="1090">
                  <c:v>1.2800000000000012E-3</c:v>
                </c:pt>
                <c:pt idx="1091">
                  <c:v>-3.0400000000000206E-3</c:v>
                </c:pt>
                <c:pt idx="1092">
                  <c:v>-5.7199999999999916E-3</c:v>
                </c:pt>
                <c:pt idx="1093">
                  <c:v>-2.4039999999999999E-2</c:v>
                </c:pt>
                <c:pt idx="1094">
                  <c:v>8.279999999999994E-3</c:v>
                </c:pt>
                <c:pt idx="1095">
                  <c:v>1.1960000000000016E-2</c:v>
                </c:pt>
                <c:pt idx="1096">
                  <c:v>2.2800000000000155E-3</c:v>
                </c:pt>
                <c:pt idx="1097">
                  <c:v>6.9599999999999792E-3</c:v>
                </c:pt>
                <c:pt idx="1098">
                  <c:v>-2.7200000000000201E-3</c:v>
                </c:pt>
                <c:pt idx="1099">
                  <c:v>-4.0000000000013359E-5</c:v>
                </c:pt>
                <c:pt idx="1100">
                  <c:v>1.4280000000000008E-2</c:v>
                </c:pt>
                <c:pt idx="1101">
                  <c:v>7.9600000000000296E-3</c:v>
                </c:pt>
                <c:pt idx="1102">
                  <c:v>-1.8720000000000001E-2</c:v>
                </c:pt>
                <c:pt idx="1103">
                  <c:v>-2.6039999999999994E-2</c:v>
                </c:pt>
                <c:pt idx="1104">
                  <c:v>-2.8719999999999999E-2</c:v>
                </c:pt>
                <c:pt idx="1105">
                  <c:v>-1.0399999999999921E-3</c:v>
                </c:pt>
                <c:pt idx="1106">
                  <c:v>5.279999999999987E-3</c:v>
                </c:pt>
                <c:pt idx="1107">
                  <c:v>1.0960000000000001E-2</c:v>
                </c:pt>
                <c:pt idx="1108">
                  <c:v>1.8280000000000029E-2</c:v>
                </c:pt>
                <c:pt idx="1109">
                  <c:v>9.9599999999999862E-3</c:v>
                </c:pt>
                <c:pt idx="1110">
                  <c:v>3.0280000000000022E-2</c:v>
                </c:pt>
                <c:pt idx="1111">
                  <c:v>2.7959999999999995E-2</c:v>
                </c:pt>
                <c:pt idx="1112">
                  <c:v>3.4280000000000005E-2</c:v>
                </c:pt>
                <c:pt idx="1113">
                  <c:v>3.1960000000000016E-2</c:v>
                </c:pt>
                <c:pt idx="1114">
                  <c:v>2.9280000000000007E-2</c:v>
                </c:pt>
                <c:pt idx="1115">
                  <c:v>3.3960000000000011E-2</c:v>
                </c:pt>
                <c:pt idx="1116">
                  <c:v>1.1280000000000002E-2</c:v>
                </c:pt>
                <c:pt idx="1117">
                  <c:v>3.3960000000000011E-2</c:v>
                </c:pt>
                <c:pt idx="1118">
                  <c:v>1.7280000000000014E-2</c:v>
                </c:pt>
                <c:pt idx="1119">
                  <c:v>-1.6039999999999992E-2</c:v>
                </c:pt>
                <c:pt idx="1120">
                  <c:v>-6.7200000000000064E-3</c:v>
                </c:pt>
                <c:pt idx="1121">
                  <c:v>1.7959999999999993E-2</c:v>
                </c:pt>
                <c:pt idx="1122">
                  <c:v>1.2280000000000015E-2</c:v>
                </c:pt>
                <c:pt idx="1123">
                  <c:v>3.6959999999999979E-2</c:v>
                </c:pt>
                <c:pt idx="1124">
                  <c:v>4.4280000000000007E-2</c:v>
                </c:pt>
                <c:pt idx="1125">
                  <c:v>4.5960000000000001E-2</c:v>
                </c:pt>
                <c:pt idx="1126">
                  <c:v>1.8279999999999994E-2</c:v>
                </c:pt>
                <c:pt idx="1127">
                  <c:v>3.5959999999999999E-2</c:v>
                </c:pt>
                <c:pt idx="1128">
                  <c:v>4.2280000000000012E-2</c:v>
                </c:pt>
                <c:pt idx="1129">
                  <c:v>6.3960000000000003E-2</c:v>
                </c:pt>
                <c:pt idx="1130">
                  <c:v>7.7280000000000015E-2</c:v>
                </c:pt>
                <c:pt idx="1131">
                  <c:v>7.596E-2</c:v>
                </c:pt>
                <c:pt idx="1132">
                  <c:v>0.11528000000000002</c:v>
                </c:pt>
                <c:pt idx="1133">
                  <c:v>0.19595999999999997</c:v>
                </c:pt>
                <c:pt idx="1134">
                  <c:v>0.43628000000000006</c:v>
                </c:pt>
                <c:pt idx="1135">
                  <c:v>2.8289599999999995</c:v>
                </c:pt>
                <c:pt idx="1136">
                  <c:v>6.4782799999999998</c:v>
                </c:pt>
                <c:pt idx="1137">
                  <c:v>8.0979600000000005</c:v>
                </c:pt>
                <c:pt idx="1138">
                  <c:v>7.4922799999999992</c:v>
                </c:pt>
                <c:pt idx="1139">
                  <c:v>5.3259600000000002</c:v>
                </c:pt>
                <c:pt idx="1140">
                  <c:v>2.9812799999999999</c:v>
                </c:pt>
                <c:pt idx="1141">
                  <c:v>1.5249599999999999</c:v>
                </c:pt>
                <c:pt idx="1142">
                  <c:v>0.85427999999999993</c:v>
                </c:pt>
                <c:pt idx="1143">
                  <c:v>0.53095999999999999</c:v>
                </c:pt>
                <c:pt idx="1144">
                  <c:v>0.33628000000000002</c:v>
                </c:pt>
                <c:pt idx="1145">
                  <c:v>0.31595999999999996</c:v>
                </c:pt>
                <c:pt idx="1146">
                  <c:v>0.26128000000000001</c:v>
                </c:pt>
                <c:pt idx="1147">
                  <c:v>0.22095999999999996</c:v>
                </c:pt>
                <c:pt idx="1148">
                  <c:v>0.19928000000000001</c:v>
                </c:pt>
                <c:pt idx="1149">
                  <c:v>0.22795999999999997</c:v>
                </c:pt>
                <c:pt idx="1150">
                  <c:v>0.22728000000000001</c:v>
                </c:pt>
                <c:pt idx="1151">
                  <c:v>0.25395999999999996</c:v>
                </c:pt>
                <c:pt idx="1152">
                  <c:v>0.28228000000000003</c:v>
                </c:pt>
                <c:pt idx="1153">
                  <c:v>0.27695999999999998</c:v>
                </c:pt>
                <c:pt idx="1154">
                  <c:v>0.26827999999999996</c:v>
                </c:pt>
                <c:pt idx="1155">
                  <c:v>0.27095999999999998</c:v>
                </c:pt>
                <c:pt idx="1156">
                  <c:v>0.28727999999999998</c:v>
                </c:pt>
                <c:pt idx="1157">
                  <c:v>0.25396000000000002</c:v>
                </c:pt>
                <c:pt idx="1158">
                  <c:v>0.29027999999999998</c:v>
                </c:pt>
                <c:pt idx="1159">
                  <c:v>0.32295999999999991</c:v>
                </c:pt>
                <c:pt idx="1160">
                  <c:v>0.30227999999999999</c:v>
                </c:pt>
                <c:pt idx="1161">
                  <c:v>0.29096</c:v>
                </c:pt>
                <c:pt idx="1162">
                  <c:v>0.29428000000000004</c:v>
                </c:pt>
                <c:pt idx="1163">
                  <c:v>0.30395999999999995</c:v>
                </c:pt>
                <c:pt idx="1164">
                  <c:v>0.29727999999999999</c:v>
                </c:pt>
                <c:pt idx="1165">
                  <c:v>0.28695999999999999</c:v>
                </c:pt>
                <c:pt idx="1166">
                  <c:v>0.30028000000000005</c:v>
                </c:pt>
                <c:pt idx="1167">
                  <c:v>0.30796000000000001</c:v>
                </c:pt>
                <c:pt idx="1168">
                  <c:v>0.38628000000000001</c:v>
                </c:pt>
                <c:pt idx="1169">
                  <c:v>0.36096000000000006</c:v>
                </c:pt>
                <c:pt idx="1170">
                  <c:v>0.44227999999999995</c:v>
                </c:pt>
                <c:pt idx="1171">
                  <c:v>0.58896000000000004</c:v>
                </c:pt>
                <c:pt idx="1172">
                  <c:v>0.83727999999999991</c:v>
                </c:pt>
                <c:pt idx="1173">
                  <c:v>1.2409600000000001</c:v>
                </c:pt>
                <c:pt idx="1174">
                  <c:v>1.8212799999999998</c:v>
                </c:pt>
                <c:pt idx="1175">
                  <c:v>2.5989599999999999</c:v>
                </c:pt>
                <c:pt idx="1176">
                  <c:v>3.7242799999999998</c:v>
                </c:pt>
                <c:pt idx="1177">
                  <c:v>4.9679599999999997</c:v>
                </c:pt>
                <c:pt idx="1178">
                  <c:v>6.25528</c:v>
                </c:pt>
                <c:pt idx="1179">
                  <c:v>7.38096</c:v>
                </c:pt>
                <c:pt idx="1180">
                  <c:v>8.2082800000000002</c:v>
                </c:pt>
                <c:pt idx="1181">
                  <c:v>8.6909600000000005</c:v>
                </c:pt>
                <c:pt idx="1182">
                  <c:v>8.9902800000000003</c:v>
                </c:pt>
                <c:pt idx="1183">
                  <c:v>9.6509599999999995</c:v>
                </c:pt>
                <c:pt idx="1184">
                  <c:v>10.82728</c:v>
                </c:pt>
                <c:pt idx="1185">
                  <c:v>12.091959999999998</c:v>
                </c:pt>
                <c:pt idx="1186">
                  <c:v>13.01028</c:v>
                </c:pt>
                <c:pt idx="1187">
                  <c:v>13.224960000000001</c:v>
                </c:pt>
                <c:pt idx="1188">
                  <c:v>12.41328</c:v>
                </c:pt>
                <c:pt idx="1189">
                  <c:v>11.407959999999997</c:v>
                </c:pt>
                <c:pt idx="1190">
                  <c:v>10.287280000000001</c:v>
                </c:pt>
                <c:pt idx="1191">
                  <c:v>9.0739599999999996</c:v>
                </c:pt>
                <c:pt idx="1192">
                  <c:v>7.8852799999999998</c:v>
                </c:pt>
                <c:pt idx="1193">
                  <c:v>7.0509599999999999</c:v>
                </c:pt>
                <c:pt idx="1194">
                  <c:v>6.1582799999999995</c:v>
                </c:pt>
                <c:pt idx="1195">
                  <c:v>5.2679600000000004</c:v>
                </c:pt>
                <c:pt idx="1196">
                  <c:v>4.4502799999999993</c:v>
                </c:pt>
                <c:pt idx="1197">
                  <c:v>3.7459600000000002</c:v>
                </c:pt>
                <c:pt idx="1198">
                  <c:v>3.04528</c:v>
                </c:pt>
                <c:pt idx="1199">
                  <c:v>2.3529599999999999</c:v>
                </c:pt>
                <c:pt idx="1200">
                  <c:v>1.9452800000000001</c:v>
                </c:pt>
                <c:pt idx="1201">
                  <c:v>1.6069599999999999</c:v>
                </c:pt>
                <c:pt idx="1202">
                  <c:v>1.2512800000000002</c:v>
                </c:pt>
                <c:pt idx="1203">
                  <c:v>0.94496000000000013</c:v>
                </c:pt>
                <c:pt idx="1204">
                  <c:v>0.70128000000000001</c:v>
                </c:pt>
                <c:pt idx="1205">
                  <c:v>0.52495999999999998</c:v>
                </c:pt>
                <c:pt idx="1206">
                  <c:v>0.45128000000000001</c:v>
                </c:pt>
                <c:pt idx="1207">
                  <c:v>0.36595999999999995</c:v>
                </c:pt>
                <c:pt idx="1208">
                  <c:v>0.34128000000000003</c:v>
                </c:pt>
                <c:pt idx="1209">
                  <c:v>0.36995999999999996</c:v>
                </c:pt>
                <c:pt idx="1210">
                  <c:v>0.32227999999999996</c:v>
                </c:pt>
                <c:pt idx="1211">
                  <c:v>0.34195999999999999</c:v>
                </c:pt>
                <c:pt idx="1212">
                  <c:v>0.30028000000000005</c:v>
                </c:pt>
                <c:pt idx="1213">
                  <c:v>0.30695999999999996</c:v>
                </c:pt>
                <c:pt idx="1214">
                  <c:v>0.27428000000000002</c:v>
                </c:pt>
                <c:pt idx="1215">
                  <c:v>0.27295999999999998</c:v>
                </c:pt>
                <c:pt idx="1216">
                  <c:v>0.24528</c:v>
                </c:pt>
                <c:pt idx="1217">
                  <c:v>0.26096000000000003</c:v>
                </c:pt>
                <c:pt idx="1218">
                  <c:v>0.24428</c:v>
                </c:pt>
                <c:pt idx="1219">
                  <c:v>0.25795999999999997</c:v>
                </c:pt>
                <c:pt idx="1220">
                  <c:v>0.26228000000000001</c:v>
                </c:pt>
                <c:pt idx="1221">
                  <c:v>0.25696000000000002</c:v>
                </c:pt>
                <c:pt idx="1222">
                  <c:v>0.25828000000000001</c:v>
                </c:pt>
                <c:pt idx="1223">
                  <c:v>0.26096000000000003</c:v>
                </c:pt>
                <c:pt idx="1224">
                  <c:v>0.29727999999999999</c:v>
                </c:pt>
                <c:pt idx="1225">
                  <c:v>0.29396</c:v>
                </c:pt>
                <c:pt idx="1226">
                  <c:v>0.32327999999999996</c:v>
                </c:pt>
                <c:pt idx="1227">
                  <c:v>0.32695999999999997</c:v>
                </c:pt>
                <c:pt idx="1228">
                  <c:v>0.33927999999999997</c:v>
                </c:pt>
                <c:pt idx="1229">
                  <c:v>0.33895999999999998</c:v>
                </c:pt>
                <c:pt idx="1230">
                  <c:v>0.37028</c:v>
                </c:pt>
                <c:pt idx="1231">
                  <c:v>0.37296000000000001</c:v>
                </c:pt>
                <c:pt idx="1232">
                  <c:v>0.37227999999999994</c:v>
                </c:pt>
                <c:pt idx="1233">
                  <c:v>0.33895999999999998</c:v>
                </c:pt>
                <c:pt idx="1234">
                  <c:v>0.34428000000000003</c:v>
                </c:pt>
                <c:pt idx="1235">
                  <c:v>0.32695999999999997</c:v>
                </c:pt>
                <c:pt idx="1236">
                  <c:v>0.34028000000000008</c:v>
                </c:pt>
                <c:pt idx="1237">
                  <c:v>0.31396000000000002</c:v>
                </c:pt>
                <c:pt idx="1238">
                  <c:v>0.30227999999999999</c:v>
                </c:pt>
                <c:pt idx="1239">
                  <c:v>0.33996000000000004</c:v>
                </c:pt>
                <c:pt idx="1240">
                  <c:v>0.32827999999999996</c:v>
                </c:pt>
                <c:pt idx="1241">
                  <c:v>0.35796</c:v>
                </c:pt>
                <c:pt idx="1242">
                  <c:v>0.35927999999999999</c:v>
                </c:pt>
                <c:pt idx="1243">
                  <c:v>0.35596000000000005</c:v>
                </c:pt>
                <c:pt idx="1244">
                  <c:v>0.36627999999999999</c:v>
                </c:pt>
                <c:pt idx="1245">
                  <c:v>0.39096000000000003</c:v>
                </c:pt>
                <c:pt idx="1246">
                  <c:v>0.39727999999999997</c:v>
                </c:pt>
                <c:pt idx="1247">
                  <c:v>0.38695999999999997</c:v>
                </c:pt>
                <c:pt idx="1248">
                  <c:v>0.38528000000000007</c:v>
                </c:pt>
                <c:pt idx="1249">
                  <c:v>0.39195999999999998</c:v>
                </c:pt>
                <c:pt idx="1250">
                  <c:v>0.35627999999999999</c:v>
                </c:pt>
                <c:pt idx="1251">
                  <c:v>0.32396000000000003</c:v>
                </c:pt>
                <c:pt idx="1252">
                  <c:v>0.31828000000000001</c:v>
                </c:pt>
                <c:pt idx="1253">
                  <c:v>0.34395999999999999</c:v>
                </c:pt>
                <c:pt idx="1254">
                  <c:v>0.33128000000000002</c:v>
                </c:pt>
                <c:pt idx="1255">
                  <c:v>0.33195999999999998</c:v>
                </c:pt>
                <c:pt idx="1256">
                  <c:v>0.28728000000000004</c:v>
                </c:pt>
                <c:pt idx="1257">
                  <c:v>0.28495999999999994</c:v>
                </c:pt>
                <c:pt idx="1258">
                  <c:v>0.27327999999999997</c:v>
                </c:pt>
                <c:pt idx="1259">
                  <c:v>0.24795999999999999</c:v>
                </c:pt>
                <c:pt idx="1260">
                  <c:v>0.22627999999999995</c:v>
                </c:pt>
                <c:pt idx="1261">
                  <c:v>0.22496000000000002</c:v>
                </c:pt>
                <c:pt idx="1262">
                  <c:v>0.22527999999999998</c:v>
                </c:pt>
                <c:pt idx="1263">
                  <c:v>0.23195999999999997</c:v>
                </c:pt>
                <c:pt idx="1264">
                  <c:v>0.25728000000000001</c:v>
                </c:pt>
                <c:pt idx="1265">
                  <c:v>0.26195999999999997</c:v>
                </c:pt>
                <c:pt idx="1266">
                  <c:v>0.23327999999999999</c:v>
                </c:pt>
                <c:pt idx="1267">
                  <c:v>0.24696000000000001</c:v>
                </c:pt>
                <c:pt idx="1268">
                  <c:v>0.24328000000000002</c:v>
                </c:pt>
                <c:pt idx="1269">
                  <c:v>0.26595999999999997</c:v>
                </c:pt>
                <c:pt idx="1270">
                  <c:v>0.25728000000000001</c:v>
                </c:pt>
                <c:pt idx="1271">
                  <c:v>0.25496000000000002</c:v>
                </c:pt>
                <c:pt idx="1272">
                  <c:v>0.25827999999999995</c:v>
                </c:pt>
                <c:pt idx="1273">
                  <c:v>0.28496000000000005</c:v>
                </c:pt>
                <c:pt idx="1274">
                  <c:v>0.27027999999999996</c:v>
                </c:pt>
                <c:pt idx="1275">
                  <c:v>0.29196</c:v>
                </c:pt>
                <c:pt idx="1276">
                  <c:v>0.30028000000000005</c:v>
                </c:pt>
                <c:pt idx="1277">
                  <c:v>0.26096000000000003</c:v>
                </c:pt>
                <c:pt idx="1278">
                  <c:v>0.29127999999999998</c:v>
                </c:pt>
                <c:pt idx="1279">
                  <c:v>0.34495999999999993</c:v>
                </c:pt>
                <c:pt idx="1280">
                  <c:v>0.37727999999999995</c:v>
                </c:pt>
                <c:pt idx="1281">
                  <c:v>0.35596000000000005</c:v>
                </c:pt>
                <c:pt idx="1282">
                  <c:v>0.40128000000000003</c:v>
                </c:pt>
                <c:pt idx="1283">
                  <c:v>0.42196</c:v>
                </c:pt>
                <c:pt idx="1284">
                  <c:v>0.45628000000000002</c:v>
                </c:pt>
                <c:pt idx="1285">
                  <c:v>0.48796</c:v>
                </c:pt>
                <c:pt idx="1286">
                  <c:v>0.53028000000000008</c:v>
                </c:pt>
                <c:pt idx="1287">
                  <c:v>0.55496000000000001</c:v>
                </c:pt>
                <c:pt idx="1288">
                  <c:v>0.62328000000000006</c:v>
                </c:pt>
                <c:pt idx="1289">
                  <c:v>0.64296000000000009</c:v>
                </c:pt>
                <c:pt idx="1290">
                  <c:v>0.63828000000000007</c:v>
                </c:pt>
                <c:pt idx="1291">
                  <c:v>0.69995999999999992</c:v>
                </c:pt>
                <c:pt idx="1292">
                  <c:v>0.74328000000000005</c:v>
                </c:pt>
                <c:pt idx="1293">
                  <c:v>0.78395999999999999</c:v>
                </c:pt>
                <c:pt idx="1294">
                  <c:v>0.82728000000000013</c:v>
                </c:pt>
                <c:pt idx="1295">
                  <c:v>0.85795999999999994</c:v>
                </c:pt>
                <c:pt idx="1296">
                  <c:v>0.98727999999999994</c:v>
                </c:pt>
                <c:pt idx="1297">
                  <c:v>1.1059600000000001</c:v>
                </c:pt>
                <c:pt idx="1298">
                  <c:v>1.1532800000000001</c:v>
                </c:pt>
                <c:pt idx="1299">
                  <c:v>1.2089600000000003</c:v>
                </c:pt>
                <c:pt idx="1300">
                  <c:v>1.31728</c:v>
                </c:pt>
                <c:pt idx="1301">
                  <c:v>1.4219599999999999</c:v>
                </c:pt>
                <c:pt idx="1302">
                  <c:v>1.5302800000000003</c:v>
                </c:pt>
                <c:pt idx="1303">
                  <c:v>1.6239600000000001</c:v>
                </c:pt>
                <c:pt idx="1304">
                  <c:v>1.7212800000000001</c:v>
                </c:pt>
                <c:pt idx="1305">
                  <c:v>1.7949599999999999</c:v>
                </c:pt>
                <c:pt idx="1306">
                  <c:v>1.8832800000000001</c:v>
                </c:pt>
                <c:pt idx="1307">
                  <c:v>1.9139599999999999</c:v>
                </c:pt>
                <c:pt idx="1308">
                  <c:v>1.9922800000000001</c:v>
                </c:pt>
                <c:pt idx="1309">
                  <c:v>2.0489600000000001</c:v>
                </c:pt>
                <c:pt idx="1310">
                  <c:v>2.0272799999999997</c:v>
                </c:pt>
                <c:pt idx="1311">
                  <c:v>2.0289599999999997</c:v>
                </c:pt>
                <c:pt idx="1312">
                  <c:v>2.0072799999999997</c:v>
                </c:pt>
                <c:pt idx="1313">
                  <c:v>1.9929599999999998</c:v>
                </c:pt>
                <c:pt idx="1314">
                  <c:v>1.9552799999999999</c:v>
                </c:pt>
                <c:pt idx="1315">
                  <c:v>1.87296</c:v>
                </c:pt>
                <c:pt idx="1316">
                  <c:v>1.7892800000000002</c:v>
                </c:pt>
                <c:pt idx="1317">
                  <c:v>1.69296</c:v>
                </c:pt>
                <c:pt idx="1318">
                  <c:v>1.54728</c:v>
                </c:pt>
                <c:pt idx="1319">
                  <c:v>1.4729599999999998</c:v>
                </c:pt>
                <c:pt idx="1320">
                  <c:v>1.3762800000000002</c:v>
                </c:pt>
                <c:pt idx="1321">
                  <c:v>1.2709600000000001</c:v>
                </c:pt>
                <c:pt idx="1322">
                  <c:v>1.2232799999999999</c:v>
                </c:pt>
                <c:pt idx="1323">
                  <c:v>1.1519599999999999</c:v>
                </c:pt>
                <c:pt idx="1324">
                  <c:v>1.1612800000000001</c:v>
                </c:pt>
                <c:pt idx="1325">
                  <c:v>1.1109599999999999</c:v>
                </c:pt>
                <c:pt idx="1326">
                  <c:v>1.1252799999999998</c:v>
                </c:pt>
                <c:pt idx="1327">
                  <c:v>1.16296</c:v>
                </c:pt>
                <c:pt idx="1328">
                  <c:v>1.20428</c:v>
                </c:pt>
                <c:pt idx="1329">
                  <c:v>1.26796</c:v>
                </c:pt>
                <c:pt idx="1330">
                  <c:v>1.3732800000000001</c:v>
                </c:pt>
                <c:pt idx="1331">
                  <c:v>1.4489600000000002</c:v>
                </c:pt>
                <c:pt idx="1332">
                  <c:v>1.5682800000000001</c:v>
                </c:pt>
                <c:pt idx="1333">
                  <c:v>1.6819599999999999</c:v>
                </c:pt>
                <c:pt idx="1334">
                  <c:v>1.8062800000000001</c:v>
                </c:pt>
                <c:pt idx="1335">
                  <c:v>2.0119600000000002</c:v>
                </c:pt>
                <c:pt idx="1336">
                  <c:v>2.15828</c:v>
                </c:pt>
                <c:pt idx="1337">
                  <c:v>2.3609599999999999</c:v>
                </c:pt>
                <c:pt idx="1338">
                  <c:v>2.5732800000000005</c:v>
                </c:pt>
                <c:pt idx="1339">
                  <c:v>2.7379599999999997</c:v>
                </c:pt>
                <c:pt idx="1340">
                  <c:v>2.98028</c:v>
                </c:pt>
                <c:pt idx="1341">
                  <c:v>3.16296</c:v>
                </c:pt>
                <c:pt idx="1342">
                  <c:v>3.4002800000000004</c:v>
                </c:pt>
                <c:pt idx="1343">
                  <c:v>3.6689600000000002</c:v>
                </c:pt>
                <c:pt idx="1344">
                  <c:v>3.8892799999999998</c:v>
                </c:pt>
                <c:pt idx="1345">
                  <c:v>4.0969600000000002</c:v>
                </c:pt>
                <c:pt idx="1346">
                  <c:v>4.3142800000000001</c:v>
                </c:pt>
                <c:pt idx="1347">
                  <c:v>4.4809599999999996</c:v>
                </c:pt>
                <c:pt idx="1348">
                  <c:v>4.6842800000000002</c:v>
                </c:pt>
                <c:pt idx="1349">
                  <c:v>4.7249599999999994</c:v>
                </c:pt>
                <c:pt idx="1350">
                  <c:v>4.8002799999999999</c:v>
                </c:pt>
                <c:pt idx="1351">
                  <c:v>4.8219600000000007</c:v>
                </c:pt>
                <c:pt idx="1352">
                  <c:v>4.8632799999999996</c:v>
                </c:pt>
                <c:pt idx="1353">
                  <c:v>4.8109599999999997</c:v>
                </c:pt>
                <c:pt idx="1354">
                  <c:v>4.7612800000000002</c:v>
                </c:pt>
                <c:pt idx="1355">
                  <c:v>4.8109599999999997</c:v>
                </c:pt>
                <c:pt idx="1356">
                  <c:v>4.8992800000000001</c:v>
                </c:pt>
                <c:pt idx="1357">
                  <c:v>5.03796</c:v>
                </c:pt>
                <c:pt idx="1358">
                  <c:v>5.1012799999999991</c:v>
                </c:pt>
                <c:pt idx="1359">
                  <c:v>5.2869600000000005</c:v>
                </c:pt>
                <c:pt idx="1360">
                  <c:v>5.4532799999999995</c:v>
                </c:pt>
                <c:pt idx="1361">
                  <c:v>5.6829599999999996</c:v>
                </c:pt>
                <c:pt idx="1362">
                  <c:v>5.9192799999999997</c:v>
                </c:pt>
                <c:pt idx="1363">
                  <c:v>6.0739600000000005</c:v>
                </c:pt>
                <c:pt idx="1364">
                  <c:v>6.3622799999999993</c:v>
                </c:pt>
                <c:pt idx="1365">
                  <c:v>6.5759600000000002</c:v>
                </c:pt>
                <c:pt idx="1366">
                  <c:v>6.7492799999999997</c:v>
                </c:pt>
                <c:pt idx="1367">
                  <c:v>6.9819599999999991</c:v>
                </c:pt>
                <c:pt idx="1368">
                  <c:v>7.1962800000000007</c:v>
                </c:pt>
                <c:pt idx="1369">
                  <c:v>7.3559599999999996</c:v>
                </c:pt>
                <c:pt idx="1370">
                  <c:v>7.7452800000000002</c:v>
                </c:pt>
                <c:pt idx="1371">
                  <c:v>7.8679600000000001</c:v>
                </c:pt>
                <c:pt idx="1372">
                  <c:v>7.9742800000000003</c:v>
                </c:pt>
                <c:pt idx="1373">
                  <c:v>8.1659600000000001</c:v>
                </c:pt>
                <c:pt idx="1374">
                  <c:v>8.3032799999999991</c:v>
                </c:pt>
                <c:pt idx="1375">
                  <c:v>8.4699600000000004</c:v>
                </c:pt>
                <c:pt idx="1376">
                  <c:v>8.6162799999999997</c:v>
                </c:pt>
                <c:pt idx="1377">
                  <c:v>8.6509599999999995</c:v>
                </c:pt>
                <c:pt idx="1378">
                  <c:v>8.7852799999999984</c:v>
                </c:pt>
                <c:pt idx="1379">
                  <c:v>9.3209599999999995</c:v>
                </c:pt>
                <c:pt idx="1380">
                  <c:v>16.77928</c:v>
                </c:pt>
                <c:pt idx="1381">
                  <c:v>34.203959999999995</c:v>
                </c:pt>
                <c:pt idx="1382">
                  <c:v>36.076280000000004</c:v>
                </c:pt>
                <c:pt idx="1383">
                  <c:v>27.827959999999997</c:v>
                </c:pt>
                <c:pt idx="1384">
                  <c:v>19.792280000000002</c:v>
                </c:pt>
                <c:pt idx="1385">
                  <c:v>13.814959999999999</c:v>
                </c:pt>
                <c:pt idx="1386">
                  <c:v>10.487279999999998</c:v>
                </c:pt>
                <c:pt idx="1387">
                  <c:v>8.4469600000000007</c:v>
                </c:pt>
                <c:pt idx="1388">
                  <c:v>7.3652800000000003</c:v>
                </c:pt>
                <c:pt idx="1389">
                  <c:v>6.7339599999999997</c:v>
                </c:pt>
                <c:pt idx="1390">
                  <c:v>6.2292800000000002</c:v>
                </c:pt>
                <c:pt idx="1391">
                  <c:v>5.6989599999999996</c:v>
                </c:pt>
                <c:pt idx="1392">
                  <c:v>5.3902800000000006</c:v>
                </c:pt>
                <c:pt idx="1393">
                  <c:v>4.9969600000000005</c:v>
                </c:pt>
                <c:pt idx="1394">
                  <c:v>4.7142799999999996</c:v>
                </c:pt>
                <c:pt idx="1395">
                  <c:v>4.51396</c:v>
                </c:pt>
                <c:pt idx="1396">
                  <c:v>4.3012800000000002</c:v>
                </c:pt>
                <c:pt idx="1397">
                  <c:v>4.2279599999999995</c:v>
                </c:pt>
                <c:pt idx="1398">
                  <c:v>4.1422800000000004</c:v>
                </c:pt>
                <c:pt idx="1399">
                  <c:v>4.2299600000000002</c:v>
                </c:pt>
                <c:pt idx="1400">
                  <c:v>4.3242799999999999</c:v>
                </c:pt>
                <c:pt idx="1401">
                  <c:v>4.5959599999999998</c:v>
                </c:pt>
                <c:pt idx="1402">
                  <c:v>4.8762799999999995</c:v>
                </c:pt>
                <c:pt idx="1403">
                  <c:v>5.2649599999999994</c:v>
                </c:pt>
                <c:pt idx="1404">
                  <c:v>5.6372799999999996</c:v>
                </c:pt>
                <c:pt idx="1405">
                  <c:v>6.1129600000000002</c:v>
                </c:pt>
                <c:pt idx="1406">
                  <c:v>6.5822800000000008</c:v>
                </c:pt>
                <c:pt idx="1407">
                  <c:v>7.0469600000000003</c:v>
                </c:pt>
                <c:pt idx="1408">
                  <c:v>7.5472800000000007</c:v>
                </c:pt>
                <c:pt idx="1409">
                  <c:v>8.0109600000000007</c:v>
                </c:pt>
                <c:pt idx="1410">
                  <c:v>8.5272800000000011</c:v>
                </c:pt>
                <c:pt idx="1411">
                  <c:v>8.9929600000000001</c:v>
                </c:pt>
                <c:pt idx="1412">
                  <c:v>9.4102800000000002</c:v>
                </c:pt>
                <c:pt idx="1413">
                  <c:v>9.8929600000000004</c:v>
                </c:pt>
                <c:pt idx="1414">
                  <c:v>10.314279999999998</c:v>
                </c:pt>
                <c:pt idx="1415">
                  <c:v>10.544959999999998</c:v>
                </c:pt>
                <c:pt idx="1416">
                  <c:v>10.769279999999998</c:v>
                </c:pt>
                <c:pt idx="1417">
                  <c:v>11.001960000000002</c:v>
                </c:pt>
                <c:pt idx="1418">
                  <c:v>11.021279999999999</c:v>
                </c:pt>
                <c:pt idx="1419">
                  <c:v>10.98696</c:v>
                </c:pt>
                <c:pt idx="1420">
                  <c:v>10.61328</c:v>
                </c:pt>
                <c:pt idx="1421">
                  <c:v>10.189959999999999</c:v>
                </c:pt>
                <c:pt idx="1422">
                  <c:v>9.7362800000000007</c:v>
                </c:pt>
                <c:pt idx="1423">
                  <c:v>9.0159599999999998</c:v>
                </c:pt>
                <c:pt idx="1424">
                  <c:v>8.3662799999999997</c:v>
                </c:pt>
                <c:pt idx="1425">
                  <c:v>7.6319600000000003</c:v>
                </c:pt>
                <c:pt idx="1426">
                  <c:v>6.776279999999999</c:v>
                </c:pt>
                <c:pt idx="1427">
                  <c:v>5.9699600000000013</c:v>
                </c:pt>
                <c:pt idx="1428">
                  <c:v>5.2022799999999991</c:v>
                </c:pt>
                <c:pt idx="1429">
                  <c:v>4.4419599999999999</c:v>
                </c:pt>
                <c:pt idx="1430">
                  <c:v>3.7612799999999997</c:v>
                </c:pt>
                <c:pt idx="1431">
                  <c:v>3.1199600000000003</c:v>
                </c:pt>
                <c:pt idx="1432">
                  <c:v>2.5832799999999998</c:v>
                </c:pt>
                <c:pt idx="1433">
                  <c:v>2.13896</c:v>
                </c:pt>
                <c:pt idx="1434">
                  <c:v>1.7332799999999999</c:v>
                </c:pt>
                <c:pt idx="1435">
                  <c:v>1.49196</c:v>
                </c:pt>
                <c:pt idx="1436">
                  <c:v>1.3202799999999999</c:v>
                </c:pt>
                <c:pt idx="1437">
                  <c:v>1.2409600000000003</c:v>
                </c:pt>
                <c:pt idx="1438">
                  <c:v>1.1672799999999999</c:v>
                </c:pt>
                <c:pt idx="1439">
                  <c:v>1.1069600000000002</c:v>
                </c:pt>
                <c:pt idx="1440">
                  <c:v>1.0102800000000001</c:v>
                </c:pt>
                <c:pt idx="1441">
                  <c:v>0.96896000000000004</c:v>
                </c:pt>
                <c:pt idx="1442">
                  <c:v>0.95428000000000002</c:v>
                </c:pt>
                <c:pt idx="1443">
                  <c:v>0.95696000000000003</c:v>
                </c:pt>
                <c:pt idx="1444">
                  <c:v>0.92627999999999999</c:v>
                </c:pt>
                <c:pt idx="1445">
                  <c:v>0.91796000000000011</c:v>
                </c:pt>
                <c:pt idx="1446">
                  <c:v>0.86828000000000005</c:v>
                </c:pt>
                <c:pt idx="1447">
                  <c:v>0.85796000000000006</c:v>
                </c:pt>
                <c:pt idx="1448">
                  <c:v>0.88528000000000007</c:v>
                </c:pt>
                <c:pt idx="1449">
                  <c:v>0.85496000000000005</c:v>
                </c:pt>
                <c:pt idx="1450">
                  <c:v>0.90127999999999997</c:v>
                </c:pt>
                <c:pt idx="1451">
                  <c:v>0.83596000000000004</c:v>
                </c:pt>
                <c:pt idx="1452">
                  <c:v>0.87028000000000005</c:v>
                </c:pt>
                <c:pt idx="1453">
                  <c:v>0.84496000000000004</c:v>
                </c:pt>
                <c:pt idx="1454">
                  <c:v>0.83527999999999991</c:v>
                </c:pt>
                <c:pt idx="1455">
                  <c:v>0.81896000000000002</c:v>
                </c:pt>
                <c:pt idx="1456">
                  <c:v>0.78127999999999997</c:v>
                </c:pt>
                <c:pt idx="1457">
                  <c:v>0.76395999999999997</c:v>
                </c:pt>
                <c:pt idx="1458">
                  <c:v>0.77927999999999997</c:v>
                </c:pt>
                <c:pt idx="1459">
                  <c:v>0.76695999999999998</c:v>
                </c:pt>
                <c:pt idx="1460">
                  <c:v>0.78227999999999998</c:v>
                </c:pt>
                <c:pt idx="1461">
                  <c:v>0.74195999999999995</c:v>
                </c:pt>
                <c:pt idx="1462">
                  <c:v>0.74128000000000005</c:v>
                </c:pt>
                <c:pt idx="1463">
                  <c:v>0.70596000000000003</c:v>
                </c:pt>
                <c:pt idx="1464">
                  <c:v>0.71728000000000014</c:v>
                </c:pt>
                <c:pt idx="1465">
                  <c:v>0.73596000000000006</c:v>
                </c:pt>
                <c:pt idx="1466">
                  <c:v>0.67827999999999999</c:v>
                </c:pt>
                <c:pt idx="1467">
                  <c:v>0.76196000000000008</c:v>
                </c:pt>
                <c:pt idx="1468">
                  <c:v>0.75728000000000006</c:v>
                </c:pt>
                <c:pt idx="1469">
                  <c:v>0.75695999999999997</c:v>
                </c:pt>
                <c:pt idx="1470">
                  <c:v>0.75427999999999995</c:v>
                </c:pt>
                <c:pt idx="1471">
                  <c:v>0.75695999999999997</c:v>
                </c:pt>
                <c:pt idx="1472">
                  <c:v>0.75627999999999995</c:v>
                </c:pt>
                <c:pt idx="1473">
                  <c:v>0.79295999999999989</c:v>
                </c:pt>
                <c:pt idx="1474">
                  <c:v>0.77927999999999997</c:v>
                </c:pt>
                <c:pt idx="1475">
                  <c:v>0.77695999999999998</c:v>
                </c:pt>
                <c:pt idx="1476">
                  <c:v>0.81828000000000001</c:v>
                </c:pt>
                <c:pt idx="1477">
                  <c:v>0.8129599999999999</c:v>
                </c:pt>
                <c:pt idx="1478">
                  <c:v>0.83727999999999991</c:v>
                </c:pt>
                <c:pt idx="1479">
                  <c:v>0.88395999999999997</c:v>
                </c:pt>
                <c:pt idx="1480">
                  <c:v>0.87027999999999994</c:v>
                </c:pt>
                <c:pt idx="1481">
                  <c:v>0.86096000000000006</c:v>
                </c:pt>
                <c:pt idx="1482">
                  <c:v>0.85727999999999993</c:v>
                </c:pt>
                <c:pt idx="1483">
                  <c:v>0.85696000000000017</c:v>
                </c:pt>
                <c:pt idx="1484">
                  <c:v>0.87427999999999995</c:v>
                </c:pt>
                <c:pt idx="1485">
                  <c:v>0.88695999999999997</c:v>
                </c:pt>
                <c:pt idx="1486">
                  <c:v>0.87927999999999995</c:v>
                </c:pt>
                <c:pt idx="1487">
                  <c:v>0.85396000000000005</c:v>
                </c:pt>
                <c:pt idx="1488">
                  <c:v>0.86128000000000005</c:v>
                </c:pt>
                <c:pt idx="1489">
                  <c:v>0.81896000000000002</c:v>
                </c:pt>
                <c:pt idx="1490">
                  <c:v>0.79927999999999999</c:v>
                </c:pt>
                <c:pt idx="1491">
                  <c:v>0.77995999999999999</c:v>
                </c:pt>
                <c:pt idx="1492">
                  <c:v>0.74128000000000005</c:v>
                </c:pt>
                <c:pt idx="1493">
                  <c:v>0.69596000000000002</c:v>
                </c:pt>
                <c:pt idx="1494">
                  <c:v>0.66627999999999998</c:v>
                </c:pt>
                <c:pt idx="1495">
                  <c:v>0.62495999999999996</c:v>
                </c:pt>
                <c:pt idx="1496">
                  <c:v>0.58628000000000002</c:v>
                </c:pt>
                <c:pt idx="1497">
                  <c:v>0.56396000000000013</c:v>
                </c:pt>
                <c:pt idx="1498">
                  <c:v>0.51527999999999996</c:v>
                </c:pt>
                <c:pt idx="1499">
                  <c:v>0.47896</c:v>
                </c:pt>
                <c:pt idx="1500">
                  <c:v>0.42627999999999999</c:v>
                </c:pt>
                <c:pt idx="1501">
                  <c:v>0.41996</c:v>
                </c:pt>
                <c:pt idx="1502">
                  <c:v>0.40128000000000003</c:v>
                </c:pt>
                <c:pt idx="1503">
                  <c:v>0.35696</c:v>
                </c:pt>
                <c:pt idx="1504">
                  <c:v>0.30227999999999999</c:v>
                </c:pt>
                <c:pt idx="1505">
                  <c:v>0.26995999999999998</c:v>
                </c:pt>
                <c:pt idx="1506">
                  <c:v>0.24727999999999994</c:v>
                </c:pt>
                <c:pt idx="1507">
                  <c:v>0.24596000000000001</c:v>
                </c:pt>
                <c:pt idx="1508">
                  <c:v>0.24727999999999997</c:v>
                </c:pt>
                <c:pt idx="1509">
                  <c:v>0.21495999999999998</c:v>
                </c:pt>
                <c:pt idx="1510">
                  <c:v>0.16527999999999998</c:v>
                </c:pt>
                <c:pt idx="1511">
                  <c:v>0.17096</c:v>
                </c:pt>
                <c:pt idx="1512">
                  <c:v>0.12728</c:v>
                </c:pt>
                <c:pt idx="1513">
                  <c:v>0.14196</c:v>
                </c:pt>
                <c:pt idx="1514">
                  <c:v>0.12927999999999998</c:v>
                </c:pt>
                <c:pt idx="1515">
                  <c:v>0.14696000000000001</c:v>
                </c:pt>
                <c:pt idx="1516">
                  <c:v>0.13228000000000001</c:v>
                </c:pt>
                <c:pt idx="1517">
                  <c:v>0.12196000000000001</c:v>
                </c:pt>
                <c:pt idx="1518">
                  <c:v>0.13328000000000004</c:v>
                </c:pt>
                <c:pt idx="1519">
                  <c:v>0.12896000000000002</c:v>
                </c:pt>
                <c:pt idx="1520">
                  <c:v>9.9279999999999993E-2</c:v>
                </c:pt>
                <c:pt idx="1521">
                  <c:v>0.14196</c:v>
                </c:pt>
                <c:pt idx="1522">
                  <c:v>0.12228</c:v>
                </c:pt>
                <c:pt idx="1523">
                  <c:v>9.196E-2</c:v>
                </c:pt>
                <c:pt idx="1524">
                  <c:v>0.10228</c:v>
                </c:pt>
                <c:pt idx="1525">
                  <c:v>9.6960000000000018E-2</c:v>
                </c:pt>
                <c:pt idx="1526">
                  <c:v>0.11427999999999999</c:v>
                </c:pt>
                <c:pt idx="1527">
                  <c:v>0.10495999999999998</c:v>
                </c:pt>
                <c:pt idx="1528">
                  <c:v>0.11528000000000001</c:v>
                </c:pt>
                <c:pt idx="1529">
                  <c:v>0.10696</c:v>
                </c:pt>
                <c:pt idx="1530">
                  <c:v>0.10028000000000001</c:v>
                </c:pt>
                <c:pt idx="1531">
                  <c:v>9.7959999999999992E-2</c:v>
                </c:pt>
                <c:pt idx="1532">
                  <c:v>0.10527999999999998</c:v>
                </c:pt>
                <c:pt idx="1533">
                  <c:v>0.10496</c:v>
                </c:pt>
                <c:pt idx="1534">
                  <c:v>9.3280000000000016E-2</c:v>
                </c:pt>
                <c:pt idx="1535">
                  <c:v>8.8960000000000011E-2</c:v>
                </c:pt>
                <c:pt idx="1536">
                  <c:v>8.7279999999999983E-2</c:v>
                </c:pt>
                <c:pt idx="1537">
                  <c:v>7.7959999999999988E-2</c:v>
                </c:pt>
                <c:pt idx="1538">
                  <c:v>0.12728</c:v>
                </c:pt>
                <c:pt idx="1539">
                  <c:v>0.11295999999999999</c:v>
                </c:pt>
                <c:pt idx="1540">
                  <c:v>0.11227999999999999</c:v>
                </c:pt>
                <c:pt idx="1541">
                  <c:v>0.12695999999999999</c:v>
                </c:pt>
                <c:pt idx="1542">
                  <c:v>0.10427999999999998</c:v>
                </c:pt>
                <c:pt idx="1543">
                  <c:v>0.11596000000000001</c:v>
                </c:pt>
                <c:pt idx="1544">
                  <c:v>9.527999999999999E-2</c:v>
                </c:pt>
                <c:pt idx="1545">
                  <c:v>0.10895999999999999</c:v>
                </c:pt>
                <c:pt idx="1546">
                  <c:v>8.5280000000000009E-2</c:v>
                </c:pt>
                <c:pt idx="1547">
                  <c:v>8.2960000000000006E-2</c:v>
                </c:pt>
                <c:pt idx="1548">
                  <c:v>8.3279999999999993E-2</c:v>
                </c:pt>
                <c:pt idx="1549">
                  <c:v>8.1960000000000019E-2</c:v>
                </c:pt>
                <c:pt idx="1550">
                  <c:v>6.6280000000000006E-2</c:v>
                </c:pt>
                <c:pt idx="1551">
                  <c:v>7.9960000000000003E-2</c:v>
                </c:pt>
                <c:pt idx="1552">
                  <c:v>9.9280000000000007E-2</c:v>
                </c:pt>
                <c:pt idx="1553">
                  <c:v>8.1960000000000019E-2</c:v>
                </c:pt>
                <c:pt idx="1554">
                  <c:v>8.8280000000000011E-2</c:v>
                </c:pt>
                <c:pt idx="1555">
                  <c:v>0.10396</c:v>
                </c:pt>
                <c:pt idx="1556">
                  <c:v>6.127999999999998E-2</c:v>
                </c:pt>
                <c:pt idx="1557">
                  <c:v>6.6959999999999992E-2</c:v>
                </c:pt>
                <c:pt idx="1558">
                  <c:v>9.527999999999999E-2</c:v>
                </c:pt>
                <c:pt idx="1559">
                  <c:v>7.6959999999999973E-2</c:v>
                </c:pt>
                <c:pt idx="1560">
                  <c:v>6.5279999999999991E-2</c:v>
                </c:pt>
                <c:pt idx="1561">
                  <c:v>6.495999999999999E-2</c:v>
                </c:pt>
                <c:pt idx="1562">
                  <c:v>5.0280000000000005E-2</c:v>
                </c:pt>
                <c:pt idx="1563">
                  <c:v>7.1959999999999996E-2</c:v>
                </c:pt>
                <c:pt idx="1564">
                  <c:v>7.0279999999999981E-2</c:v>
                </c:pt>
                <c:pt idx="1565">
                  <c:v>4.1960000000000018E-2</c:v>
                </c:pt>
                <c:pt idx="1566">
                  <c:v>4.7279999999999996E-2</c:v>
                </c:pt>
                <c:pt idx="1567">
                  <c:v>5.0960000000000019E-2</c:v>
                </c:pt>
                <c:pt idx="1568">
                  <c:v>7.3280000000000012E-2</c:v>
                </c:pt>
                <c:pt idx="1569">
                  <c:v>6.2959999999999988E-2</c:v>
                </c:pt>
                <c:pt idx="1570">
                  <c:v>5.6280000000000018E-2</c:v>
                </c:pt>
                <c:pt idx="1571">
                  <c:v>6.495999999999999E-2</c:v>
                </c:pt>
                <c:pt idx="1572">
                  <c:v>5.4279999999999988E-2</c:v>
                </c:pt>
                <c:pt idx="1573">
                  <c:v>2.9960000000000004E-2</c:v>
                </c:pt>
                <c:pt idx="1574">
                  <c:v>3.5279999999999985E-2</c:v>
                </c:pt>
                <c:pt idx="1575">
                  <c:v>3.395999999999999E-2</c:v>
                </c:pt>
                <c:pt idx="1576">
                  <c:v>2.1279999999999983E-2</c:v>
                </c:pt>
                <c:pt idx="1577">
                  <c:v>1.7959999999999993E-2</c:v>
                </c:pt>
                <c:pt idx="1578">
                  <c:v>2.4279999999999989E-2</c:v>
                </c:pt>
                <c:pt idx="1579">
                  <c:v>2.6959999999999998E-2</c:v>
                </c:pt>
                <c:pt idx="1580">
                  <c:v>3.5280000000000006E-2</c:v>
                </c:pt>
                <c:pt idx="1581">
                  <c:v>5.4960000000000002E-2</c:v>
                </c:pt>
                <c:pt idx="1582">
                  <c:v>2.428000000000001E-2</c:v>
                </c:pt>
                <c:pt idx="1583">
                  <c:v>2.0959999999999999E-2</c:v>
                </c:pt>
                <c:pt idx="1584">
                  <c:v>3.3280000000000011E-2</c:v>
                </c:pt>
                <c:pt idx="1585">
                  <c:v>3.696E-2</c:v>
                </c:pt>
                <c:pt idx="1586">
                  <c:v>1.4279999999999991E-2</c:v>
                </c:pt>
                <c:pt idx="1587">
                  <c:v>2.4960000000000003E-2</c:v>
                </c:pt>
                <c:pt idx="1588">
                  <c:v>2.9280000000000007E-2</c:v>
                </c:pt>
                <c:pt idx="1589">
                  <c:v>1.7960000000000011E-2</c:v>
                </c:pt>
                <c:pt idx="1590">
                  <c:v>3.2799999999999939E-3</c:v>
                </c:pt>
                <c:pt idx="1591">
                  <c:v>2.596E-2</c:v>
                </c:pt>
                <c:pt idx="1592">
                  <c:v>4.6279999999999981E-2</c:v>
                </c:pt>
                <c:pt idx="1593">
                  <c:v>3.8959999999999988E-2</c:v>
                </c:pt>
                <c:pt idx="1594">
                  <c:v>1.5280000000000005E-2</c:v>
                </c:pt>
                <c:pt idx="1595">
                  <c:v>9.9600000000000036E-3</c:v>
                </c:pt>
                <c:pt idx="1596">
                  <c:v>8.2800000000000113E-3</c:v>
                </c:pt>
                <c:pt idx="1597">
                  <c:v>1.8959999999999991E-2</c:v>
                </c:pt>
                <c:pt idx="1598">
                  <c:v>2.927999999999999E-2</c:v>
                </c:pt>
                <c:pt idx="1599">
                  <c:v>9.6000000000000089E-4</c:v>
                </c:pt>
                <c:pt idx="1600">
                  <c:v>-1.7720000000000003E-2</c:v>
                </c:pt>
                <c:pt idx="1601">
                  <c:v>-3.9999999999995592E-5</c:v>
                </c:pt>
                <c:pt idx="1602">
                  <c:v>2.927999999999999E-2</c:v>
                </c:pt>
                <c:pt idx="1603">
                  <c:v>2.0959999999999982E-2</c:v>
                </c:pt>
                <c:pt idx="1604">
                  <c:v>2.927999999999999E-2</c:v>
                </c:pt>
                <c:pt idx="1605">
                  <c:v>4.9960000000000004E-2</c:v>
                </c:pt>
                <c:pt idx="1606">
                  <c:v>2.3279999999999995E-2</c:v>
                </c:pt>
                <c:pt idx="1607">
                  <c:v>2.1959999999999997E-2</c:v>
                </c:pt>
                <c:pt idx="1608">
                  <c:v>2.0280000000000006E-2</c:v>
                </c:pt>
                <c:pt idx="1609">
                  <c:v>1.7959999999999993E-2</c:v>
                </c:pt>
                <c:pt idx="1610">
                  <c:v>-2.7200000000000024E-3</c:v>
                </c:pt>
                <c:pt idx="1611">
                  <c:v>-7.0399999999999881E-3</c:v>
                </c:pt>
                <c:pt idx="1612">
                  <c:v>-6.7200000000000064E-3</c:v>
                </c:pt>
                <c:pt idx="1613">
                  <c:v>1.1959999999999997E-2</c:v>
                </c:pt>
                <c:pt idx="1614">
                  <c:v>3.9279999999999989E-2</c:v>
                </c:pt>
                <c:pt idx="1615">
                  <c:v>2.7959999999999995E-2</c:v>
                </c:pt>
                <c:pt idx="1616">
                  <c:v>3.3280000000000011E-2</c:v>
                </c:pt>
                <c:pt idx="1617">
                  <c:v>3.3960000000000011E-2</c:v>
                </c:pt>
                <c:pt idx="1618">
                  <c:v>3.1280000000000002E-2</c:v>
                </c:pt>
                <c:pt idx="1619">
                  <c:v>4.895999999999999E-2</c:v>
                </c:pt>
                <c:pt idx="1620">
                  <c:v>-4.719999999999995E-3</c:v>
                </c:pt>
                <c:pt idx="1621">
                  <c:v>2.2960000000000012E-2</c:v>
                </c:pt>
                <c:pt idx="1622">
                  <c:v>1.1280000000000002E-2</c:v>
                </c:pt>
                <c:pt idx="1623">
                  <c:v>1.9599999999999973E-3</c:v>
                </c:pt>
                <c:pt idx="1624">
                  <c:v>-1.7720000000000003E-2</c:v>
                </c:pt>
                <c:pt idx="1625">
                  <c:v>3.9600000000000078E-3</c:v>
                </c:pt>
                <c:pt idx="1626">
                  <c:v>-2.2720000000000004E-2</c:v>
                </c:pt>
                <c:pt idx="1627">
                  <c:v>-2.0400000000000062E-3</c:v>
                </c:pt>
                <c:pt idx="1628">
                  <c:v>1.1280000000000002E-2</c:v>
                </c:pt>
                <c:pt idx="1629">
                  <c:v>4.2959999999999991E-2</c:v>
                </c:pt>
                <c:pt idx="1630">
                  <c:v>5.8280000000000012E-2</c:v>
                </c:pt>
                <c:pt idx="1631">
                  <c:v>3.4960000000000005E-2</c:v>
                </c:pt>
                <c:pt idx="1632">
                  <c:v>8.279999999999994E-3</c:v>
                </c:pt>
                <c:pt idx="1633">
                  <c:v>2.7960000000000013E-2</c:v>
                </c:pt>
                <c:pt idx="1634">
                  <c:v>2.5280000000000004E-2</c:v>
                </c:pt>
                <c:pt idx="1635">
                  <c:v>2.0959999999999999E-2</c:v>
                </c:pt>
                <c:pt idx="1636">
                  <c:v>8.279999999999994E-3</c:v>
                </c:pt>
                <c:pt idx="1637">
                  <c:v>7.9599999999999931E-3</c:v>
                </c:pt>
                <c:pt idx="1638">
                  <c:v>-2.9719999999999996E-2</c:v>
                </c:pt>
                <c:pt idx="1639">
                  <c:v>7.9599999999999931E-3</c:v>
                </c:pt>
                <c:pt idx="1640">
                  <c:v>1.8279999999999994E-2</c:v>
                </c:pt>
                <c:pt idx="1641">
                  <c:v>1.3959999999999998E-2</c:v>
                </c:pt>
                <c:pt idx="1642">
                  <c:v>2.3279999999999995E-2</c:v>
                </c:pt>
                <c:pt idx="1643">
                  <c:v>-3.0400000000000028E-3</c:v>
                </c:pt>
                <c:pt idx="1644">
                  <c:v>2.128E-2</c:v>
                </c:pt>
                <c:pt idx="1645">
                  <c:v>3.8959999999999988E-2</c:v>
                </c:pt>
                <c:pt idx="1646">
                  <c:v>2.0280000000000006E-2</c:v>
                </c:pt>
                <c:pt idx="1647">
                  <c:v>2.1959999999999997E-2</c:v>
                </c:pt>
                <c:pt idx="1648">
                  <c:v>2.5280000000000004E-2</c:v>
                </c:pt>
                <c:pt idx="1649">
                  <c:v>-1.5039999999999996E-2</c:v>
                </c:pt>
                <c:pt idx="1650">
                  <c:v>5.279999999999987E-3</c:v>
                </c:pt>
                <c:pt idx="1651">
                  <c:v>1.8960000000000008E-2</c:v>
                </c:pt>
                <c:pt idx="1652">
                  <c:v>1.2800000000000012E-3</c:v>
                </c:pt>
                <c:pt idx="1653">
                  <c:v>2.9960000000000004E-2</c:v>
                </c:pt>
                <c:pt idx="1654">
                  <c:v>3.1280000000000002E-2</c:v>
                </c:pt>
                <c:pt idx="1655">
                  <c:v>2.9960000000000004E-2</c:v>
                </c:pt>
                <c:pt idx="1656">
                  <c:v>4.3279999999999992E-2</c:v>
                </c:pt>
                <c:pt idx="1657">
                  <c:v>3.0959999999999984E-2</c:v>
                </c:pt>
                <c:pt idx="1658">
                  <c:v>3.1280000000000002E-2</c:v>
                </c:pt>
                <c:pt idx="1659">
                  <c:v>2.2959999999999994E-2</c:v>
                </c:pt>
                <c:pt idx="1660">
                  <c:v>2.4279999999999989E-2</c:v>
                </c:pt>
                <c:pt idx="1661">
                  <c:v>2.4960000000000003E-2</c:v>
                </c:pt>
                <c:pt idx="1662">
                  <c:v>1.3280000000000012E-2</c:v>
                </c:pt>
                <c:pt idx="1663">
                  <c:v>-3.9999999999995592E-5</c:v>
                </c:pt>
                <c:pt idx="1664">
                  <c:v>1.9280000000000009E-2</c:v>
                </c:pt>
                <c:pt idx="1665">
                  <c:v>3.1959999999999995E-2</c:v>
                </c:pt>
                <c:pt idx="1666">
                  <c:v>2.128E-2</c:v>
                </c:pt>
                <c:pt idx="1667">
                  <c:v>2.3959999999999992E-2</c:v>
                </c:pt>
                <c:pt idx="1668">
                  <c:v>2.7279999999999999E-2</c:v>
                </c:pt>
                <c:pt idx="1669">
                  <c:v>3.0960000000000001E-2</c:v>
                </c:pt>
                <c:pt idx="1670">
                  <c:v>1.0279999999999987E-2</c:v>
                </c:pt>
                <c:pt idx="1671">
                  <c:v>6.9599999999999974E-3</c:v>
                </c:pt>
                <c:pt idx="1672">
                  <c:v>2.8000000000000469E-4</c:v>
                </c:pt>
                <c:pt idx="1673">
                  <c:v>1.2959999999999994E-2</c:v>
                </c:pt>
                <c:pt idx="1674">
                  <c:v>1.7279999999999997E-2</c:v>
                </c:pt>
                <c:pt idx="1675">
                  <c:v>3.5959999999999999E-2</c:v>
                </c:pt>
                <c:pt idx="1676">
                  <c:v>2.5279999999999987E-2</c:v>
                </c:pt>
                <c:pt idx="1677">
                  <c:v>5.7960000000000005E-2</c:v>
                </c:pt>
                <c:pt idx="1678">
                  <c:v>0.10728</c:v>
                </c:pt>
                <c:pt idx="1679">
                  <c:v>0.49096000000000006</c:v>
                </c:pt>
                <c:pt idx="1680">
                  <c:v>0.70028000000000001</c:v>
                </c:pt>
                <c:pt idx="1681">
                  <c:v>0.57696000000000003</c:v>
                </c:pt>
                <c:pt idx="1682">
                  <c:v>0.35228000000000004</c:v>
                </c:pt>
                <c:pt idx="1683">
                  <c:v>0.19996000000000003</c:v>
                </c:pt>
                <c:pt idx="1684">
                  <c:v>8.7279999999999996E-2</c:v>
                </c:pt>
                <c:pt idx="1685">
                  <c:v>2.9959999999999987E-2</c:v>
                </c:pt>
                <c:pt idx="1686">
                  <c:v>1.5279999999999986E-2</c:v>
                </c:pt>
                <c:pt idx="1687">
                  <c:v>-4.0399999999999993E-3</c:v>
                </c:pt>
                <c:pt idx="1688">
                  <c:v>2.7999999999998691E-4</c:v>
                </c:pt>
                <c:pt idx="1689">
                  <c:v>2.3960000000000009E-2</c:v>
                </c:pt>
                <c:pt idx="1690">
                  <c:v>0.23327999999999996</c:v>
                </c:pt>
                <c:pt idx="1691">
                  <c:v>0.35995999999999995</c:v>
                </c:pt>
                <c:pt idx="1692">
                  <c:v>0.29228000000000004</c:v>
                </c:pt>
                <c:pt idx="1693">
                  <c:v>0.17696000000000001</c:v>
                </c:pt>
                <c:pt idx="1694">
                  <c:v>8.2279999999999992E-2</c:v>
                </c:pt>
                <c:pt idx="1695">
                  <c:v>4.4960000000000007E-2</c:v>
                </c:pt>
                <c:pt idx="1696">
                  <c:v>1.9280000000000009E-2</c:v>
                </c:pt>
                <c:pt idx="1697">
                  <c:v>2.1959999999999997E-2</c:v>
                </c:pt>
                <c:pt idx="1698">
                  <c:v>-2.7200000000000024E-3</c:v>
                </c:pt>
                <c:pt idx="1699">
                  <c:v>-2.0400000000000062E-3</c:v>
                </c:pt>
                <c:pt idx="1700">
                  <c:v>-7.2000000000000948E-4</c:v>
                </c:pt>
                <c:pt idx="1701">
                  <c:v>3.9599999999999904E-3</c:v>
                </c:pt>
                <c:pt idx="1702">
                  <c:v>1.1280000000000002E-2</c:v>
                </c:pt>
                <c:pt idx="1703">
                  <c:v>-1.0039999999999995E-2</c:v>
                </c:pt>
                <c:pt idx="1704">
                  <c:v>-3.7199999999999989E-3</c:v>
                </c:pt>
                <c:pt idx="1705">
                  <c:v>4.9600000000000043E-3</c:v>
                </c:pt>
                <c:pt idx="1706">
                  <c:v>8.279999999999994E-3</c:v>
                </c:pt>
                <c:pt idx="1707">
                  <c:v>-1.0040000000000014E-2</c:v>
                </c:pt>
                <c:pt idx="1708">
                  <c:v>9.2799999999999896E-3</c:v>
                </c:pt>
                <c:pt idx="1709">
                  <c:v>1.0959999999999984E-2</c:v>
                </c:pt>
                <c:pt idx="1710">
                  <c:v>7.2799999999999974E-3</c:v>
                </c:pt>
                <c:pt idx="1711">
                  <c:v>-1.104000000000001E-2</c:v>
                </c:pt>
                <c:pt idx="1712">
                  <c:v>5.279999999999987E-3</c:v>
                </c:pt>
                <c:pt idx="1713">
                  <c:v>8.9600000000000079E-3</c:v>
                </c:pt>
                <c:pt idx="1714">
                  <c:v>-3.7199999999999989E-3</c:v>
                </c:pt>
                <c:pt idx="1715">
                  <c:v>1.8959999999999991E-2</c:v>
                </c:pt>
                <c:pt idx="1716">
                  <c:v>2.3280000000000012E-2</c:v>
                </c:pt>
                <c:pt idx="1717">
                  <c:v>1.6960000000000006E-2</c:v>
                </c:pt>
                <c:pt idx="1718">
                  <c:v>2.7999999999998691E-4</c:v>
                </c:pt>
                <c:pt idx="1719">
                  <c:v>2.195999999999999E-2</c:v>
                </c:pt>
                <c:pt idx="1720">
                  <c:v>-2.7200000000000024E-3</c:v>
                </c:pt>
                <c:pt idx="1721">
                  <c:v>9.6000000000000089E-4</c:v>
                </c:pt>
                <c:pt idx="1722">
                  <c:v>3.3279999999999997E-2</c:v>
                </c:pt>
                <c:pt idx="1723">
                  <c:v>3.2960000000000003E-2</c:v>
                </c:pt>
                <c:pt idx="1724">
                  <c:v>1.4280000000000008E-2</c:v>
                </c:pt>
                <c:pt idx="1725">
                  <c:v>1.5960000000000002E-2</c:v>
                </c:pt>
                <c:pt idx="1726">
                  <c:v>4.2800000000000086E-3</c:v>
                </c:pt>
                <c:pt idx="1727">
                  <c:v>-1.5040000000000005E-2</c:v>
                </c:pt>
                <c:pt idx="1728">
                  <c:v>-9.719999999999996E-3</c:v>
                </c:pt>
                <c:pt idx="1729">
                  <c:v>-1.0399999999999921E-3</c:v>
                </c:pt>
                <c:pt idx="1730">
                  <c:v>2.8000000000000469E-4</c:v>
                </c:pt>
                <c:pt idx="1731">
                  <c:v>2.3959999999999992E-2</c:v>
                </c:pt>
                <c:pt idx="1732">
                  <c:v>2.428000000000001E-2</c:v>
                </c:pt>
                <c:pt idx="1733">
                  <c:v>2.1959999999999997E-2</c:v>
                </c:pt>
                <c:pt idx="1734">
                  <c:v>-7.720000000000002E-3</c:v>
                </c:pt>
                <c:pt idx="1735">
                  <c:v>8.9599999999999992E-3</c:v>
                </c:pt>
                <c:pt idx="1736">
                  <c:v>2.2799999999999977E-3</c:v>
                </c:pt>
                <c:pt idx="1737">
                  <c:v>-1.3040000000000003E-2</c:v>
                </c:pt>
                <c:pt idx="1738">
                  <c:v>1.2800000000000012E-3</c:v>
                </c:pt>
                <c:pt idx="1739">
                  <c:v>-6.0399999999999924E-3</c:v>
                </c:pt>
                <c:pt idx="1740">
                  <c:v>-4.719999999999995E-3</c:v>
                </c:pt>
                <c:pt idx="1741">
                  <c:v>-3.0400000000000028E-3</c:v>
                </c:pt>
                <c:pt idx="1742">
                  <c:v>-1.7720000000000003E-2</c:v>
                </c:pt>
                <c:pt idx="1743">
                  <c:v>5.9600000000000009E-3</c:v>
                </c:pt>
                <c:pt idx="1744">
                  <c:v>2.2799999999999977E-3</c:v>
                </c:pt>
                <c:pt idx="1745">
                  <c:v>-1.0400000000000099E-3</c:v>
                </c:pt>
                <c:pt idx="1746">
                  <c:v>1.0280000000000004E-2</c:v>
                </c:pt>
                <c:pt idx="1747">
                  <c:v>1.395999999999999E-2</c:v>
                </c:pt>
                <c:pt idx="1748">
                  <c:v>9.2800000000000087E-3</c:v>
                </c:pt>
                <c:pt idx="1749">
                  <c:v>-3.0400000000000028E-3</c:v>
                </c:pt>
                <c:pt idx="1750">
                  <c:v>-3.7199999999999989E-3</c:v>
                </c:pt>
                <c:pt idx="1751">
                  <c:v>4.4959999999999986E-2</c:v>
                </c:pt>
                <c:pt idx="1752">
                  <c:v>1.6280000000000003E-2</c:v>
                </c:pt>
                <c:pt idx="1753">
                  <c:v>-1.5039999999999996E-2</c:v>
                </c:pt>
                <c:pt idx="1754">
                  <c:v>4.2800000000000086E-3</c:v>
                </c:pt>
                <c:pt idx="1755">
                  <c:v>2.4959999999999996E-2</c:v>
                </c:pt>
                <c:pt idx="1756">
                  <c:v>2.8000000000000469E-4</c:v>
                </c:pt>
                <c:pt idx="1757">
                  <c:v>-6.0400000000000011E-3</c:v>
                </c:pt>
                <c:pt idx="1758">
                  <c:v>7.2799999999999801E-3</c:v>
                </c:pt>
                <c:pt idx="1759">
                  <c:v>-1.0040000000000014E-2</c:v>
                </c:pt>
                <c:pt idx="1760">
                  <c:v>1.9280000000000009E-2</c:v>
                </c:pt>
                <c:pt idx="1761">
                  <c:v>-6.0400000000000098E-3</c:v>
                </c:pt>
                <c:pt idx="1762">
                  <c:v>-3.7199999999999989E-3</c:v>
                </c:pt>
                <c:pt idx="1763">
                  <c:v>1.4959999999999987E-2</c:v>
                </c:pt>
                <c:pt idx="1764">
                  <c:v>3.3280000000000011E-2</c:v>
                </c:pt>
                <c:pt idx="1765">
                  <c:v>-1.0399999999999921E-3</c:v>
                </c:pt>
                <c:pt idx="1766">
                  <c:v>1.5280000000000005E-2</c:v>
                </c:pt>
                <c:pt idx="1767">
                  <c:v>2.596E-2</c:v>
                </c:pt>
                <c:pt idx="1768">
                  <c:v>1.5280000000000005E-2</c:v>
                </c:pt>
                <c:pt idx="1769">
                  <c:v>7.9599999999999931E-3</c:v>
                </c:pt>
                <c:pt idx="1770">
                  <c:v>8.279999999999994E-3</c:v>
                </c:pt>
                <c:pt idx="1771">
                  <c:v>4.2960000000000005E-2</c:v>
                </c:pt>
                <c:pt idx="1772">
                  <c:v>2.3279999999999995E-2</c:v>
                </c:pt>
                <c:pt idx="1773">
                  <c:v>4.9600000000000043E-3</c:v>
                </c:pt>
                <c:pt idx="1774">
                  <c:v>1.2800000000000012E-3</c:v>
                </c:pt>
                <c:pt idx="1775">
                  <c:v>1.9599999999999973E-3</c:v>
                </c:pt>
                <c:pt idx="1776">
                  <c:v>3.0279999999999987E-2</c:v>
                </c:pt>
                <c:pt idx="1777">
                  <c:v>-4.0399999999999993E-3</c:v>
                </c:pt>
                <c:pt idx="1778">
                  <c:v>-8.7199999999999986E-3</c:v>
                </c:pt>
                <c:pt idx="1779">
                  <c:v>-6.0399999999999924E-3</c:v>
                </c:pt>
                <c:pt idx="1780">
                  <c:v>7.2799999999999974E-3</c:v>
                </c:pt>
                <c:pt idx="1781">
                  <c:v>1.7960000000000004E-2</c:v>
                </c:pt>
                <c:pt idx="1782">
                  <c:v>1.0280000000000004E-2</c:v>
                </c:pt>
                <c:pt idx="1783">
                  <c:v>-3.0400000000000028E-3</c:v>
                </c:pt>
                <c:pt idx="1784">
                  <c:v>-1.6720000000000006E-2</c:v>
                </c:pt>
                <c:pt idx="1785">
                  <c:v>1.9599999999999973E-3</c:v>
                </c:pt>
                <c:pt idx="1786">
                  <c:v>1.1280000000000002E-2</c:v>
                </c:pt>
                <c:pt idx="1787">
                  <c:v>-2.6040000000000001E-2</c:v>
                </c:pt>
                <c:pt idx="1788">
                  <c:v>7.2799999999999974E-3</c:v>
                </c:pt>
                <c:pt idx="1789">
                  <c:v>7.9599999999999931E-3</c:v>
                </c:pt>
                <c:pt idx="1790">
                  <c:v>-5.7199999999999916E-3</c:v>
                </c:pt>
                <c:pt idx="1791">
                  <c:v>-6.0399999999999924E-3</c:v>
                </c:pt>
                <c:pt idx="1792">
                  <c:v>-7.720000000000002E-3</c:v>
                </c:pt>
                <c:pt idx="1793">
                  <c:v>6.9599999999999974E-3</c:v>
                </c:pt>
                <c:pt idx="1794">
                  <c:v>1.1280000000000002E-2</c:v>
                </c:pt>
                <c:pt idx="1795">
                  <c:v>8.9600000000000079E-3</c:v>
                </c:pt>
                <c:pt idx="1796">
                  <c:v>-7.720000000000002E-3</c:v>
                </c:pt>
                <c:pt idx="1797">
                  <c:v>-2.8040000000000002E-2</c:v>
                </c:pt>
                <c:pt idx="1798">
                  <c:v>2.7999999999998691E-4</c:v>
                </c:pt>
                <c:pt idx="1799">
                  <c:v>6.9599999999999974E-3</c:v>
                </c:pt>
                <c:pt idx="1800">
                  <c:v>2.8000000000000469E-4</c:v>
                </c:pt>
                <c:pt idx="1801">
                  <c:v>1.2960000000000003E-2</c:v>
                </c:pt>
                <c:pt idx="1802">
                  <c:v>2.2799999999999977E-3</c:v>
                </c:pt>
                <c:pt idx="1803">
                  <c:v>-3.9999999999995592E-5</c:v>
                </c:pt>
                <c:pt idx="1804">
                  <c:v>-1.1720000000000006E-2</c:v>
                </c:pt>
                <c:pt idx="1805">
                  <c:v>5.9600000000000009E-3</c:v>
                </c:pt>
                <c:pt idx="1806">
                  <c:v>-9.719999999999996E-3</c:v>
                </c:pt>
                <c:pt idx="1807">
                  <c:v>-1.5040000000000005E-2</c:v>
                </c:pt>
                <c:pt idx="1808">
                  <c:v>-2.7200000000000024E-3</c:v>
                </c:pt>
                <c:pt idx="1809">
                  <c:v>9.6000000000000089E-4</c:v>
                </c:pt>
                <c:pt idx="1810">
                  <c:v>-1.2720000000000002E-2</c:v>
                </c:pt>
                <c:pt idx="1811">
                  <c:v>-2.6040000000000011E-2</c:v>
                </c:pt>
                <c:pt idx="1812">
                  <c:v>1.2800000000000012E-3</c:v>
                </c:pt>
                <c:pt idx="1813">
                  <c:v>1.5959999999999992E-2</c:v>
                </c:pt>
                <c:pt idx="1814">
                  <c:v>1.2800000000000012E-3</c:v>
                </c:pt>
                <c:pt idx="1815">
                  <c:v>-8.040000000000002E-3</c:v>
                </c:pt>
                <c:pt idx="1816">
                  <c:v>-2.2720000000000004E-2</c:v>
                </c:pt>
                <c:pt idx="1817">
                  <c:v>-1.0400000000000099E-3</c:v>
                </c:pt>
                <c:pt idx="1818">
                  <c:v>-1.372E-2</c:v>
                </c:pt>
                <c:pt idx="1819">
                  <c:v>1.4960000000000005E-2</c:v>
                </c:pt>
                <c:pt idx="1820">
                  <c:v>2.428000000000001E-2</c:v>
                </c:pt>
                <c:pt idx="1821">
                  <c:v>1.0960000000000001E-2</c:v>
                </c:pt>
                <c:pt idx="1822">
                  <c:v>1.8279999999999994E-2</c:v>
                </c:pt>
                <c:pt idx="1823">
                  <c:v>6.9599999999999974E-3</c:v>
                </c:pt>
                <c:pt idx="1824">
                  <c:v>-3.0720000000000011E-2</c:v>
                </c:pt>
                <c:pt idx="1825">
                  <c:v>-3.0400000000000028E-3</c:v>
                </c:pt>
                <c:pt idx="1826">
                  <c:v>1.8280000000000012E-2</c:v>
                </c:pt>
                <c:pt idx="1827">
                  <c:v>2.596E-2</c:v>
                </c:pt>
                <c:pt idx="1828">
                  <c:v>4.2800000000000086E-3</c:v>
                </c:pt>
                <c:pt idx="1829">
                  <c:v>-2.104000000000001E-2</c:v>
                </c:pt>
                <c:pt idx="1830">
                  <c:v>-1.4719999999999995E-2</c:v>
                </c:pt>
                <c:pt idx="1831">
                  <c:v>-2.0400000000000062E-3</c:v>
                </c:pt>
                <c:pt idx="1832">
                  <c:v>4.2799999999999904E-3</c:v>
                </c:pt>
                <c:pt idx="1833">
                  <c:v>-3.9999999999995592E-5</c:v>
                </c:pt>
                <c:pt idx="1834">
                  <c:v>3.2799999999999939E-3</c:v>
                </c:pt>
                <c:pt idx="1835">
                  <c:v>2.9600000000000117E-3</c:v>
                </c:pt>
                <c:pt idx="1836">
                  <c:v>-1.720000000000006E-3</c:v>
                </c:pt>
                <c:pt idx="1837">
                  <c:v>-1.8040000000000004E-2</c:v>
                </c:pt>
                <c:pt idx="1838">
                  <c:v>8.2800000000000113E-3</c:v>
                </c:pt>
                <c:pt idx="1839">
                  <c:v>-1.0400000000000099E-3</c:v>
                </c:pt>
                <c:pt idx="1840">
                  <c:v>2.2799999999999977E-3</c:v>
                </c:pt>
                <c:pt idx="1841">
                  <c:v>1.5960000000000002E-2</c:v>
                </c:pt>
                <c:pt idx="1842">
                  <c:v>7.2799999999999974E-3</c:v>
                </c:pt>
                <c:pt idx="1843">
                  <c:v>7.9600000000000122E-3</c:v>
                </c:pt>
                <c:pt idx="1844">
                  <c:v>8.279999999999994E-3</c:v>
                </c:pt>
                <c:pt idx="1845">
                  <c:v>-6.0400000000000098E-3</c:v>
                </c:pt>
                <c:pt idx="1846">
                  <c:v>-2.8719999999999999E-2</c:v>
                </c:pt>
                <c:pt idx="1847">
                  <c:v>-3.0400000000000028E-3</c:v>
                </c:pt>
                <c:pt idx="1848">
                  <c:v>2.8000000000000469E-4</c:v>
                </c:pt>
                <c:pt idx="1849">
                  <c:v>-3.9999999999995592E-5</c:v>
                </c:pt>
                <c:pt idx="1850">
                  <c:v>2.7999999999998691E-4</c:v>
                </c:pt>
                <c:pt idx="1851">
                  <c:v>9.6000000000000089E-4</c:v>
                </c:pt>
                <c:pt idx="1852">
                  <c:v>3.2800000000000116E-3</c:v>
                </c:pt>
                <c:pt idx="1853">
                  <c:v>-8.040000000000002E-3</c:v>
                </c:pt>
                <c:pt idx="1854">
                  <c:v>1.7279999999999997E-2</c:v>
                </c:pt>
                <c:pt idx="1855">
                  <c:v>3.3960000000000011E-2</c:v>
                </c:pt>
                <c:pt idx="1856">
                  <c:v>6.2800000000000009E-3</c:v>
                </c:pt>
                <c:pt idx="1857">
                  <c:v>7.9599999999999931E-3</c:v>
                </c:pt>
                <c:pt idx="1858">
                  <c:v>1.1280000000000002E-2</c:v>
                </c:pt>
                <c:pt idx="1859">
                  <c:v>-1.7040000000000007E-2</c:v>
                </c:pt>
                <c:pt idx="1860">
                  <c:v>-1.4719999999999995E-2</c:v>
                </c:pt>
                <c:pt idx="1861">
                  <c:v>9.9600000000000036E-3</c:v>
                </c:pt>
                <c:pt idx="1862">
                  <c:v>1.7279999999999997E-2</c:v>
                </c:pt>
                <c:pt idx="1863">
                  <c:v>-3.9999999999995592E-5</c:v>
                </c:pt>
                <c:pt idx="1864">
                  <c:v>-4.719999999999995E-3</c:v>
                </c:pt>
                <c:pt idx="1865">
                  <c:v>6.9599999999999974E-3</c:v>
                </c:pt>
                <c:pt idx="1866">
                  <c:v>1.0279999999999987E-2</c:v>
                </c:pt>
                <c:pt idx="1867">
                  <c:v>2.3959999999999999E-2</c:v>
                </c:pt>
                <c:pt idx="1868">
                  <c:v>1.6279999999999982E-2</c:v>
                </c:pt>
                <c:pt idx="1869">
                  <c:v>-2.2039999999999997E-2</c:v>
                </c:pt>
                <c:pt idx="1870">
                  <c:v>1.2279999999999998E-2</c:v>
                </c:pt>
                <c:pt idx="1871">
                  <c:v>-2.7040000000000005E-2</c:v>
                </c:pt>
                <c:pt idx="1872">
                  <c:v>-1.2720000000000002E-2</c:v>
                </c:pt>
                <c:pt idx="1873">
                  <c:v>-3.3040000000000014E-2</c:v>
                </c:pt>
                <c:pt idx="1874">
                  <c:v>-1.720000000000006E-3</c:v>
                </c:pt>
                <c:pt idx="1875">
                  <c:v>2.3959999999999999E-2</c:v>
                </c:pt>
                <c:pt idx="1876">
                  <c:v>9.2799999999999896E-3</c:v>
                </c:pt>
                <c:pt idx="1877">
                  <c:v>9.9599999999999949E-3</c:v>
                </c:pt>
                <c:pt idx="1878">
                  <c:v>9.2799999999999896E-3</c:v>
                </c:pt>
                <c:pt idx="1879">
                  <c:v>1.7959999999999993E-2</c:v>
                </c:pt>
                <c:pt idx="1880">
                  <c:v>5.2800000000000043E-3</c:v>
                </c:pt>
                <c:pt idx="1881">
                  <c:v>1.4960000000000005E-2</c:v>
                </c:pt>
                <c:pt idx="1882">
                  <c:v>1.0279999999999987E-2</c:v>
                </c:pt>
                <c:pt idx="1883">
                  <c:v>8.9600000000000079E-3</c:v>
                </c:pt>
                <c:pt idx="1884">
                  <c:v>-1.372E-2</c:v>
                </c:pt>
                <c:pt idx="1885">
                  <c:v>-2.1039999999999993E-2</c:v>
                </c:pt>
                <c:pt idx="1886">
                  <c:v>-5.7200000000000098E-3</c:v>
                </c:pt>
                <c:pt idx="1887">
                  <c:v>5.9600000000000009E-3</c:v>
                </c:pt>
                <c:pt idx="1888">
                  <c:v>6.2800000000000009E-3</c:v>
                </c:pt>
                <c:pt idx="1889">
                  <c:v>4.959999999999987E-3</c:v>
                </c:pt>
                <c:pt idx="1890">
                  <c:v>3.3279999999999997E-2</c:v>
                </c:pt>
                <c:pt idx="1891">
                  <c:v>3.0960000000000001E-2</c:v>
                </c:pt>
                <c:pt idx="1892">
                  <c:v>1.6280000000000003E-2</c:v>
                </c:pt>
                <c:pt idx="1893">
                  <c:v>3.2960000000000003E-2</c:v>
                </c:pt>
                <c:pt idx="1894">
                  <c:v>8.279999999999994E-3</c:v>
                </c:pt>
                <c:pt idx="1895">
                  <c:v>1.5960000000000002E-2</c:v>
                </c:pt>
                <c:pt idx="1896">
                  <c:v>1.8280000000000012E-2</c:v>
                </c:pt>
                <c:pt idx="1897">
                  <c:v>7.9599999999999931E-3</c:v>
                </c:pt>
                <c:pt idx="1898">
                  <c:v>-1.3720000000000017E-2</c:v>
                </c:pt>
                <c:pt idx="1899">
                  <c:v>-1.2040000000000006E-2</c:v>
                </c:pt>
                <c:pt idx="1900">
                  <c:v>7.2799999999999974E-3</c:v>
                </c:pt>
                <c:pt idx="1901">
                  <c:v>8.9600000000000079E-3</c:v>
                </c:pt>
                <c:pt idx="1902">
                  <c:v>5.2800000000000043E-3</c:v>
                </c:pt>
                <c:pt idx="1903">
                  <c:v>2.0959999999999993E-2</c:v>
                </c:pt>
                <c:pt idx="1904">
                  <c:v>2.5279999999999987E-2</c:v>
                </c:pt>
                <c:pt idx="1905">
                  <c:v>3.4959999999999998E-2</c:v>
                </c:pt>
                <c:pt idx="1906">
                  <c:v>1.2279999999999998E-2</c:v>
                </c:pt>
                <c:pt idx="1907">
                  <c:v>-6.0399999999999924E-3</c:v>
                </c:pt>
                <c:pt idx="1908">
                  <c:v>-2.0720000000000009E-2</c:v>
                </c:pt>
                <c:pt idx="1909">
                  <c:v>-2.7039999999999998E-2</c:v>
                </c:pt>
                <c:pt idx="1910">
                  <c:v>7.2799999999999974E-3</c:v>
                </c:pt>
                <c:pt idx="1911">
                  <c:v>1.1960000000000005E-2</c:v>
                </c:pt>
                <c:pt idx="1912">
                  <c:v>-3.7199999999999989E-3</c:v>
                </c:pt>
                <c:pt idx="1913">
                  <c:v>-3.9999999999995592E-5</c:v>
                </c:pt>
                <c:pt idx="1914">
                  <c:v>3.3279999999999997E-2</c:v>
                </c:pt>
                <c:pt idx="1915">
                  <c:v>1.1959999999999997E-2</c:v>
                </c:pt>
                <c:pt idx="1916">
                  <c:v>-6.7199999999999881E-3</c:v>
                </c:pt>
                <c:pt idx="1917">
                  <c:v>-9.0399999999999994E-3</c:v>
                </c:pt>
                <c:pt idx="1918">
                  <c:v>1.2800000000000012E-3</c:v>
                </c:pt>
                <c:pt idx="1919">
                  <c:v>1.9960000000000006E-2</c:v>
                </c:pt>
                <c:pt idx="1920">
                  <c:v>1.4279999999999991E-2</c:v>
                </c:pt>
                <c:pt idx="1921">
                  <c:v>-4.0000000000013359E-5</c:v>
                </c:pt>
                <c:pt idx="1922">
                  <c:v>-1.1720000000000006E-2</c:v>
                </c:pt>
                <c:pt idx="1923">
                  <c:v>-3.9999999999995592E-5</c:v>
                </c:pt>
                <c:pt idx="1924">
                  <c:v>-6.7200000000000064E-3</c:v>
                </c:pt>
                <c:pt idx="1925">
                  <c:v>-1.5039999999999996E-2</c:v>
                </c:pt>
                <c:pt idx="1926">
                  <c:v>2.8000000000000469E-4</c:v>
                </c:pt>
                <c:pt idx="1927">
                  <c:v>1.1959999999999988E-2</c:v>
                </c:pt>
                <c:pt idx="1928">
                  <c:v>-4.719999999999995E-3</c:v>
                </c:pt>
                <c:pt idx="1929">
                  <c:v>-1.0040000000000004E-2</c:v>
                </c:pt>
                <c:pt idx="1930">
                  <c:v>-2.0720000000000009E-2</c:v>
                </c:pt>
                <c:pt idx="1931">
                  <c:v>9.6000000000000089E-4</c:v>
                </c:pt>
                <c:pt idx="1932">
                  <c:v>-7.720000000000002E-3</c:v>
                </c:pt>
                <c:pt idx="1933">
                  <c:v>-3.803999999999999E-2</c:v>
                </c:pt>
                <c:pt idx="1934">
                  <c:v>-1.7720000000000003E-2</c:v>
                </c:pt>
                <c:pt idx="1935">
                  <c:v>-2.2039999999999997E-2</c:v>
                </c:pt>
                <c:pt idx="1936">
                  <c:v>-2.5719999999999993E-2</c:v>
                </c:pt>
                <c:pt idx="1937">
                  <c:v>-2.8040000000000013E-2</c:v>
                </c:pt>
                <c:pt idx="1938">
                  <c:v>-3.7200000000000167E-3</c:v>
                </c:pt>
                <c:pt idx="1939">
                  <c:v>2.096000000000001E-2</c:v>
                </c:pt>
                <c:pt idx="1940">
                  <c:v>3.2799999999999939E-3</c:v>
                </c:pt>
                <c:pt idx="1941">
                  <c:v>1.0960000000000001E-2</c:v>
                </c:pt>
                <c:pt idx="1942">
                  <c:v>-9.719999999999996E-3</c:v>
                </c:pt>
                <c:pt idx="1943">
                  <c:v>2.9599999999999939E-3</c:v>
                </c:pt>
                <c:pt idx="1944">
                  <c:v>1.3279999999999993E-2</c:v>
                </c:pt>
                <c:pt idx="1945">
                  <c:v>5.9599999999999827E-3</c:v>
                </c:pt>
                <c:pt idx="1946">
                  <c:v>-3.7200000000000167E-3</c:v>
                </c:pt>
                <c:pt idx="1947">
                  <c:v>-2.6040000000000001E-2</c:v>
                </c:pt>
                <c:pt idx="1948">
                  <c:v>-2.4719999999999995E-2</c:v>
                </c:pt>
                <c:pt idx="1949">
                  <c:v>-4.0399999999999906E-3</c:v>
                </c:pt>
                <c:pt idx="1950">
                  <c:v>-3.2719999999999999E-2</c:v>
                </c:pt>
                <c:pt idx="1951">
                  <c:v>-9.0400000000000081E-3</c:v>
                </c:pt>
                <c:pt idx="1952">
                  <c:v>9.2799999999999896E-3</c:v>
                </c:pt>
                <c:pt idx="1953">
                  <c:v>2.9600000000000117E-3</c:v>
                </c:pt>
                <c:pt idx="1954">
                  <c:v>-2.7200000000000024E-3</c:v>
                </c:pt>
                <c:pt idx="1955">
                  <c:v>-1.9040000000000015E-2</c:v>
                </c:pt>
                <c:pt idx="1956">
                  <c:v>-2.2720000000000004E-2</c:v>
                </c:pt>
                <c:pt idx="1957">
                  <c:v>-2.7040000000000005E-2</c:v>
                </c:pt>
                <c:pt idx="1958">
                  <c:v>2.7999999999998691E-4</c:v>
                </c:pt>
                <c:pt idx="1959">
                  <c:v>1.5959999999999992E-2</c:v>
                </c:pt>
                <c:pt idx="1960">
                  <c:v>2.2799999999999977E-3</c:v>
                </c:pt>
                <c:pt idx="1961">
                  <c:v>-7.0399999999999881E-3</c:v>
                </c:pt>
                <c:pt idx="1962">
                  <c:v>9.2799999999999896E-3</c:v>
                </c:pt>
                <c:pt idx="1963">
                  <c:v>-3.0400000000000028E-3</c:v>
                </c:pt>
                <c:pt idx="1964">
                  <c:v>7.2799999999999974E-3</c:v>
                </c:pt>
                <c:pt idx="1965">
                  <c:v>9.9600000000000036E-3</c:v>
                </c:pt>
                <c:pt idx="1966">
                  <c:v>2.3279999999999995E-2</c:v>
                </c:pt>
                <c:pt idx="1967">
                  <c:v>1.7959999999999993E-2</c:v>
                </c:pt>
                <c:pt idx="1968">
                  <c:v>-1.8720000000000001E-2</c:v>
                </c:pt>
                <c:pt idx="1969">
                  <c:v>-2.6040000000000001E-2</c:v>
                </c:pt>
                <c:pt idx="1970">
                  <c:v>-1.6720000000000006E-2</c:v>
                </c:pt>
                <c:pt idx="1971">
                  <c:v>-2.6040000000000001E-2</c:v>
                </c:pt>
                <c:pt idx="1972">
                  <c:v>1.4279999999999991E-2</c:v>
                </c:pt>
                <c:pt idx="1973">
                  <c:v>-8.040000000000002E-3</c:v>
                </c:pt>
                <c:pt idx="1974">
                  <c:v>-3.0720000000000011E-2</c:v>
                </c:pt>
                <c:pt idx="1975">
                  <c:v>-1.9039999999999998E-2</c:v>
                </c:pt>
                <c:pt idx="1976">
                  <c:v>-4.7200000000000132E-3</c:v>
                </c:pt>
                <c:pt idx="1977">
                  <c:v>1.4960000000000005E-2</c:v>
                </c:pt>
                <c:pt idx="1978">
                  <c:v>-1.1720000000000006E-2</c:v>
                </c:pt>
                <c:pt idx="1979">
                  <c:v>-1.3040000000000003E-2</c:v>
                </c:pt>
                <c:pt idx="1980">
                  <c:v>2.8000000000000469E-4</c:v>
                </c:pt>
                <c:pt idx="1981">
                  <c:v>-1.1039999999999993E-2</c:v>
                </c:pt>
                <c:pt idx="1982">
                  <c:v>8.279999999999994E-3</c:v>
                </c:pt>
                <c:pt idx="1983">
                  <c:v>-9.0399999999999994E-3</c:v>
                </c:pt>
                <c:pt idx="1984">
                  <c:v>-2.7200000000000024E-3</c:v>
                </c:pt>
                <c:pt idx="1985">
                  <c:v>2.9599999999999939E-3</c:v>
                </c:pt>
                <c:pt idx="1986">
                  <c:v>6.2800000000000009E-3</c:v>
                </c:pt>
                <c:pt idx="1987">
                  <c:v>7.9600000000000018E-3</c:v>
                </c:pt>
                <c:pt idx="1988">
                  <c:v>-1.7720000000000003E-2</c:v>
                </c:pt>
                <c:pt idx="1989">
                  <c:v>-3.0400000000000028E-3</c:v>
                </c:pt>
                <c:pt idx="1990">
                  <c:v>-2.7200000000000024E-3</c:v>
                </c:pt>
                <c:pt idx="1991">
                  <c:v>3.9599999999999991E-3</c:v>
                </c:pt>
                <c:pt idx="1992">
                  <c:v>-1.3720000000000017E-2</c:v>
                </c:pt>
                <c:pt idx="1993">
                  <c:v>2.9600000000000026E-3</c:v>
                </c:pt>
                <c:pt idx="1994">
                  <c:v>1.4279999999999991E-2</c:v>
                </c:pt>
                <c:pt idx="1995">
                  <c:v>1.4959999999999996E-2</c:v>
                </c:pt>
                <c:pt idx="1996">
                  <c:v>2.7999999999998691E-4</c:v>
                </c:pt>
                <c:pt idx="1997">
                  <c:v>-1.0040000000000004E-2</c:v>
                </c:pt>
                <c:pt idx="1998">
                  <c:v>-2.7720000000000012E-2</c:v>
                </c:pt>
                <c:pt idx="1999">
                  <c:v>-8.0399999999999933E-3</c:v>
                </c:pt>
                <c:pt idx="2000">
                  <c:v>-9.719999999999996E-3</c:v>
                </c:pt>
                <c:pt idx="2001">
                  <c:v>2.9600000000000026E-3</c:v>
                </c:pt>
                <c:pt idx="2002">
                  <c:v>-1.5719999999999991E-2</c:v>
                </c:pt>
                <c:pt idx="2003">
                  <c:v>-1.4039999999999999E-2</c:v>
                </c:pt>
                <c:pt idx="2004">
                  <c:v>3.2799999999999939E-3</c:v>
                </c:pt>
                <c:pt idx="2005">
                  <c:v>1.6960000000000006E-2</c:v>
                </c:pt>
                <c:pt idx="2006">
                  <c:v>-2.5719999999999993E-2</c:v>
                </c:pt>
                <c:pt idx="2007">
                  <c:v>-2.6040000000000001E-2</c:v>
                </c:pt>
                <c:pt idx="2008">
                  <c:v>-6.7199999999999881E-3</c:v>
                </c:pt>
                <c:pt idx="2009">
                  <c:v>-4.0399999999999906E-3</c:v>
                </c:pt>
                <c:pt idx="2010">
                  <c:v>-3.071999999999999E-2</c:v>
                </c:pt>
                <c:pt idx="2011">
                  <c:v>-2.2039999999999997E-2</c:v>
                </c:pt>
                <c:pt idx="2012">
                  <c:v>-2.6720000000000008E-2</c:v>
                </c:pt>
                <c:pt idx="2013">
                  <c:v>-3.9999999999995592E-5</c:v>
                </c:pt>
                <c:pt idx="2014">
                  <c:v>-1.1720000000000006E-2</c:v>
                </c:pt>
                <c:pt idx="2015">
                  <c:v>-1.7040000000000007E-2</c:v>
                </c:pt>
                <c:pt idx="2016">
                  <c:v>2.8000000000000469E-4</c:v>
                </c:pt>
                <c:pt idx="2017">
                  <c:v>1.5959999999999992E-2</c:v>
                </c:pt>
                <c:pt idx="2018">
                  <c:v>1.5280000000000005E-2</c:v>
                </c:pt>
                <c:pt idx="2019">
                  <c:v>1.1959999999999997E-2</c:v>
                </c:pt>
                <c:pt idx="2020">
                  <c:v>-7.1999999999999181E-4</c:v>
                </c:pt>
                <c:pt idx="2021">
                  <c:v>7.9599999999999931E-3</c:v>
                </c:pt>
                <c:pt idx="2022">
                  <c:v>-2.572000000000001E-2</c:v>
                </c:pt>
                <c:pt idx="2023">
                  <c:v>7.9600000000000018E-3</c:v>
                </c:pt>
                <c:pt idx="2024">
                  <c:v>-1.5719999999999991E-2</c:v>
                </c:pt>
                <c:pt idx="2025">
                  <c:v>-6.0400000000000098E-3</c:v>
                </c:pt>
                <c:pt idx="2026">
                  <c:v>9.2799999999999896E-3</c:v>
                </c:pt>
                <c:pt idx="2027">
                  <c:v>-4.040000000000008E-3</c:v>
                </c:pt>
                <c:pt idx="2028">
                  <c:v>-1.1719999999999987E-2</c:v>
                </c:pt>
                <c:pt idx="2029">
                  <c:v>-1.2039999999999997E-2</c:v>
                </c:pt>
                <c:pt idx="2030">
                  <c:v>-6.7199999999999881E-3</c:v>
                </c:pt>
                <c:pt idx="2031">
                  <c:v>-1.6040000000000009E-2</c:v>
                </c:pt>
                <c:pt idx="2032">
                  <c:v>-1.5719999999999991E-2</c:v>
                </c:pt>
                <c:pt idx="2033">
                  <c:v>5.9599999999999922E-3</c:v>
                </c:pt>
                <c:pt idx="2034">
                  <c:v>-3.7199999999999989E-3</c:v>
                </c:pt>
                <c:pt idx="2035">
                  <c:v>-2.6039999999999994E-2</c:v>
                </c:pt>
                <c:pt idx="2036">
                  <c:v>2.2799999999999977E-3</c:v>
                </c:pt>
                <c:pt idx="2037">
                  <c:v>-2.0040000000000006E-2</c:v>
                </c:pt>
                <c:pt idx="2038">
                  <c:v>-1.6720000000000006E-2</c:v>
                </c:pt>
                <c:pt idx="2039">
                  <c:v>7.9600000000000018E-3</c:v>
                </c:pt>
                <c:pt idx="2040">
                  <c:v>2.0280000000000006E-2</c:v>
                </c:pt>
                <c:pt idx="2041">
                  <c:v>3.6960000000000007E-2</c:v>
                </c:pt>
                <c:pt idx="2042">
                  <c:v>-6.7200000000000064E-3</c:v>
                </c:pt>
                <c:pt idx="2043">
                  <c:v>5.9599999999999827E-3</c:v>
                </c:pt>
                <c:pt idx="2044">
                  <c:v>2.8000000000000469E-4</c:v>
                </c:pt>
                <c:pt idx="2045">
                  <c:v>6.9599999999999974E-3</c:v>
                </c:pt>
                <c:pt idx="2046">
                  <c:v>1.9279999999999992E-2</c:v>
                </c:pt>
                <c:pt idx="2047">
                  <c:v>2.2960000000000001E-2</c:v>
                </c:pt>
              </c:numCache>
            </c:numRef>
          </c:yVal>
          <c:smooth val="0"/>
        </c:ser>
        <c:dLbls>
          <c:showLegendKey val="0"/>
          <c:showVal val="0"/>
          <c:showCatName val="0"/>
          <c:showSerName val="0"/>
          <c:showPercent val="0"/>
          <c:showBubbleSize val="0"/>
        </c:dLbls>
        <c:axId val="100225024"/>
        <c:axId val="100226944"/>
      </c:scatterChart>
      <c:valAx>
        <c:axId val="100225024"/>
        <c:scaling>
          <c:orientation val="minMax"/>
          <c:max val="692"/>
          <c:min val="580"/>
        </c:scaling>
        <c:delete val="0"/>
        <c:axPos val="b"/>
        <c:title>
          <c:tx>
            <c:rich>
              <a:bodyPr/>
              <a:lstStyle/>
              <a:p>
                <a:pPr>
                  <a:defRPr/>
                </a:pPr>
                <a:r>
                  <a:rPr lang="en-US"/>
                  <a:t>Wavelength (nm)</a:t>
                </a:r>
              </a:p>
            </c:rich>
          </c:tx>
          <c:layout/>
          <c:overlay val="0"/>
        </c:title>
        <c:numFmt formatCode="General" sourceLinked="1"/>
        <c:majorTickMark val="out"/>
        <c:minorTickMark val="none"/>
        <c:tickLblPos val="nextTo"/>
        <c:crossAx val="100226944"/>
        <c:crosses val="autoZero"/>
        <c:crossBetween val="midCat"/>
      </c:valAx>
      <c:valAx>
        <c:axId val="100226944"/>
        <c:scaling>
          <c:orientation val="minMax"/>
        </c:scaling>
        <c:delete val="0"/>
        <c:axPos val="l"/>
        <c:majorGridlines/>
        <c:title>
          <c:tx>
            <c:rich>
              <a:bodyPr rot="-5400000" vert="horz"/>
              <a:lstStyle/>
              <a:p>
                <a:pPr>
                  <a:defRPr/>
                </a:pPr>
                <a:r>
                  <a:rPr lang="en-CA"/>
                  <a:t>Intensity (counts/msec)</a:t>
                </a:r>
              </a:p>
            </c:rich>
          </c:tx>
          <c:layout/>
          <c:overlay val="0"/>
        </c:title>
        <c:numFmt formatCode="General" sourceLinked="1"/>
        <c:majorTickMark val="out"/>
        <c:minorTickMark val="none"/>
        <c:tickLblPos val="nextTo"/>
        <c:crossAx val="100225024"/>
        <c:crosses val="autoZero"/>
        <c:crossBetween val="midCat"/>
      </c:valAx>
    </c:plotArea>
    <c:legend>
      <c:legendPos val="r"/>
      <c:layout/>
      <c:overlay val="0"/>
    </c:legend>
    <c:plotVisOnly val="1"/>
    <c:dispBlanksAs val="gap"/>
    <c:showDLblsOverMax val="0"/>
  </c:chart>
  <c:spPr>
    <a:solidFill>
      <a:schemeClr val="lt1"/>
    </a:solidFill>
    <a:ln w="25400" cap="flat" cmpd="sng" algn="ctr">
      <a:noFill/>
      <a:prstDash val="solid"/>
    </a:ln>
    <a:effectLst/>
  </c:spPr>
  <c:txPr>
    <a:bodyPr/>
    <a:lstStyle/>
    <a:p>
      <a:pPr>
        <a:defRPr>
          <a:solidFill>
            <a:schemeClr val="dk1"/>
          </a:solidFill>
          <a:latin typeface="+mn-lt"/>
          <a:ea typeface="+mn-ea"/>
          <a:cs typeface="+mn-cs"/>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CA" sz="1000"/>
              <a:t>Graph:</a:t>
            </a:r>
            <a:r>
              <a:rPr lang="en-CA" sz="1000" baseline="0"/>
              <a:t> Analyte Mixture Remaining of Unknown after Spectral Strip</a:t>
            </a:r>
            <a:endParaRPr lang="en-CA" sz="1000"/>
          </a:p>
        </c:rich>
      </c:tx>
      <c:layout/>
      <c:overlay val="0"/>
    </c:title>
    <c:autoTitleDeleted val="0"/>
    <c:plotArea>
      <c:layout/>
      <c:scatterChart>
        <c:scatterStyle val="lineMarker"/>
        <c:varyColors val="0"/>
        <c:ser>
          <c:idx val="2"/>
          <c:order val="0"/>
          <c:tx>
            <c:v>Unknown</c:v>
          </c:tx>
          <c:spPr>
            <a:ln>
              <a:solidFill>
                <a:srgbClr val="00B0F0">
                  <a:alpha val="63000"/>
                </a:srgbClr>
              </a:solidFill>
            </a:ln>
          </c:spPr>
          <c:marker>
            <c:symbol val="none"/>
          </c:marker>
          <c:xVal>
            <c:numRef>
              <c:f>'Unknown Mixture'!$A$6:$A$2053</c:f>
              <c:numCache>
                <c:formatCode>General</c:formatCode>
                <c:ptCount val="2048"/>
                <c:pt idx="0">
                  <c:v>177.96</c:v>
                </c:pt>
                <c:pt idx="1">
                  <c:v>178.34</c:v>
                </c:pt>
                <c:pt idx="2">
                  <c:v>178.72</c:v>
                </c:pt>
                <c:pt idx="3">
                  <c:v>179.1</c:v>
                </c:pt>
                <c:pt idx="4">
                  <c:v>179.48</c:v>
                </c:pt>
                <c:pt idx="5">
                  <c:v>179.86</c:v>
                </c:pt>
                <c:pt idx="6">
                  <c:v>180.25</c:v>
                </c:pt>
                <c:pt idx="7">
                  <c:v>180.63</c:v>
                </c:pt>
                <c:pt idx="8">
                  <c:v>181.01</c:v>
                </c:pt>
                <c:pt idx="9">
                  <c:v>181.39</c:v>
                </c:pt>
                <c:pt idx="10">
                  <c:v>181.77</c:v>
                </c:pt>
                <c:pt idx="11">
                  <c:v>182.15</c:v>
                </c:pt>
                <c:pt idx="12">
                  <c:v>182.53</c:v>
                </c:pt>
                <c:pt idx="13">
                  <c:v>182.92</c:v>
                </c:pt>
                <c:pt idx="14">
                  <c:v>183.3</c:v>
                </c:pt>
                <c:pt idx="15">
                  <c:v>183.68</c:v>
                </c:pt>
                <c:pt idx="16">
                  <c:v>184.06</c:v>
                </c:pt>
                <c:pt idx="17">
                  <c:v>184.44</c:v>
                </c:pt>
                <c:pt idx="18">
                  <c:v>184.82</c:v>
                </c:pt>
                <c:pt idx="19">
                  <c:v>185.2</c:v>
                </c:pt>
                <c:pt idx="20">
                  <c:v>185.58</c:v>
                </c:pt>
                <c:pt idx="21">
                  <c:v>185.97</c:v>
                </c:pt>
                <c:pt idx="22">
                  <c:v>186.35</c:v>
                </c:pt>
                <c:pt idx="23">
                  <c:v>186.73</c:v>
                </c:pt>
                <c:pt idx="24">
                  <c:v>187.11</c:v>
                </c:pt>
                <c:pt idx="25">
                  <c:v>187.49</c:v>
                </c:pt>
                <c:pt idx="26">
                  <c:v>187.87</c:v>
                </c:pt>
                <c:pt idx="27">
                  <c:v>188.25</c:v>
                </c:pt>
                <c:pt idx="28">
                  <c:v>188.63</c:v>
                </c:pt>
                <c:pt idx="29">
                  <c:v>189.01</c:v>
                </c:pt>
                <c:pt idx="30">
                  <c:v>189.39</c:v>
                </c:pt>
                <c:pt idx="31">
                  <c:v>189.77</c:v>
                </c:pt>
                <c:pt idx="32">
                  <c:v>190.15</c:v>
                </c:pt>
                <c:pt idx="33">
                  <c:v>190.54</c:v>
                </c:pt>
                <c:pt idx="34">
                  <c:v>190.92</c:v>
                </c:pt>
                <c:pt idx="35">
                  <c:v>191.3</c:v>
                </c:pt>
                <c:pt idx="36">
                  <c:v>191.68</c:v>
                </c:pt>
                <c:pt idx="37">
                  <c:v>192.06</c:v>
                </c:pt>
                <c:pt idx="38">
                  <c:v>192.44</c:v>
                </c:pt>
                <c:pt idx="39">
                  <c:v>192.82</c:v>
                </c:pt>
                <c:pt idx="40">
                  <c:v>193.2</c:v>
                </c:pt>
                <c:pt idx="41">
                  <c:v>193.58</c:v>
                </c:pt>
                <c:pt idx="42">
                  <c:v>193.96</c:v>
                </c:pt>
                <c:pt idx="43">
                  <c:v>194.34</c:v>
                </c:pt>
                <c:pt idx="44">
                  <c:v>194.72</c:v>
                </c:pt>
                <c:pt idx="45">
                  <c:v>195.1</c:v>
                </c:pt>
                <c:pt idx="46">
                  <c:v>195.48</c:v>
                </c:pt>
                <c:pt idx="47">
                  <c:v>195.86</c:v>
                </c:pt>
                <c:pt idx="48">
                  <c:v>196.24</c:v>
                </c:pt>
                <c:pt idx="49">
                  <c:v>196.62</c:v>
                </c:pt>
                <c:pt idx="50">
                  <c:v>197</c:v>
                </c:pt>
                <c:pt idx="51">
                  <c:v>197.38</c:v>
                </c:pt>
                <c:pt idx="52">
                  <c:v>197.76</c:v>
                </c:pt>
                <c:pt idx="53">
                  <c:v>198.14</c:v>
                </c:pt>
                <c:pt idx="54">
                  <c:v>198.52</c:v>
                </c:pt>
                <c:pt idx="55">
                  <c:v>198.9</c:v>
                </c:pt>
                <c:pt idx="56">
                  <c:v>199.28</c:v>
                </c:pt>
                <c:pt idx="57">
                  <c:v>199.66</c:v>
                </c:pt>
                <c:pt idx="58">
                  <c:v>200.04</c:v>
                </c:pt>
                <c:pt idx="59">
                  <c:v>200.42</c:v>
                </c:pt>
                <c:pt idx="60">
                  <c:v>200.8</c:v>
                </c:pt>
                <c:pt idx="61">
                  <c:v>201.18</c:v>
                </c:pt>
                <c:pt idx="62">
                  <c:v>201.56</c:v>
                </c:pt>
                <c:pt idx="63">
                  <c:v>201.94</c:v>
                </c:pt>
                <c:pt idx="64">
                  <c:v>202.32</c:v>
                </c:pt>
                <c:pt idx="65">
                  <c:v>202.7</c:v>
                </c:pt>
                <c:pt idx="66">
                  <c:v>203.08</c:v>
                </c:pt>
                <c:pt idx="67">
                  <c:v>203.46</c:v>
                </c:pt>
                <c:pt idx="68">
                  <c:v>203.84</c:v>
                </c:pt>
                <c:pt idx="69">
                  <c:v>204.22</c:v>
                </c:pt>
                <c:pt idx="70">
                  <c:v>204.6</c:v>
                </c:pt>
                <c:pt idx="71">
                  <c:v>204.98</c:v>
                </c:pt>
                <c:pt idx="72">
                  <c:v>205.36</c:v>
                </c:pt>
                <c:pt idx="73">
                  <c:v>205.74</c:v>
                </c:pt>
                <c:pt idx="74">
                  <c:v>206.12</c:v>
                </c:pt>
                <c:pt idx="75">
                  <c:v>206.5</c:v>
                </c:pt>
                <c:pt idx="76">
                  <c:v>206.88</c:v>
                </c:pt>
                <c:pt idx="77">
                  <c:v>207.26</c:v>
                </c:pt>
                <c:pt idx="78">
                  <c:v>207.64</c:v>
                </c:pt>
                <c:pt idx="79">
                  <c:v>208.01</c:v>
                </c:pt>
                <c:pt idx="80">
                  <c:v>208.39</c:v>
                </c:pt>
                <c:pt idx="81">
                  <c:v>208.77</c:v>
                </c:pt>
                <c:pt idx="82">
                  <c:v>209.15</c:v>
                </c:pt>
                <c:pt idx="83">
                  <c:v>209.53</c:v>
                </c:pt>
                <c:pt idx="84">
                  <c:v>209.91</c:v>
                </c:pt>
                <c:pt idx="85">
                  <c:v>210.29</c:v>
                </c:pt>
                <c:pt idx="86">
                  <c:v>210.67</c:v>
                </c:pt>
                <c:pt idx="87">
                  <c:v>211.05</c:v>
                </c:pt>
                <c:pt idx="88">
                  <c:v>211.43</c:v>
                </c:pt>
                <c:pt idx="89">
                  <c:v>211.81</c:v>
                </c:pt>
                <c:pt idx="90">
                  <c:v>212.18</c:v>
                </c:pt>
                <c:pt idx="91">
                  <c:v>212.56</c:v>
                </c:pt>
                <c:pt idx="92">
                  <c:v>212.94</c:v>
                </c:pt>
                <c:pt idx="93">
                  <c:v>213.32</c:v>
                </c:pt>
                <c:pt idx="94">
                  <c:v>213.7</c:v>
                </c:pt>
                <c:pt idx="95">
                  <c:v>214.08</c:v>
                </c:pt>
                <c:pt idx="96">
                  <c:v>214.46</c:v>
                </c:pt>
                <c:pt idx="97">
                  <c:v>214.84</c:v>
                </c:pt>
                <c:pt idx="98">
                  <c:v>215.21</c:v>
                </c:pt>
                <c:pt idx="99">
                  <c:v>215.59</c:v>
                </c:pt>
                <c:pt idx="100">
                  <c:v>215.97</c:v>
                </c:pt>
                <c:pt idx="101">
                  <c:v>216.35</c:v>
                </c:pt>
                <c:pt idx="102">
                  <c:v>216.73</c:v>
                </c:pt>
                <c:pt idx="103">
                  <c:v>217.11</c:v>
                </c:pt>
                <c:pt idx="104">
                  <c:v>217.49</c:v>
                </c:pt>
                <c:pt idx="105">
                  <c:v>217.86</c:v>
                </c:pt>
                <c:pt idx="106">
                  <c:v>218.24</c:v>
                </c:pt>
                <c:pt idx="107">
                  <c:v>218.62</c:v>
                </c:pt>
                <c:pt idx="108">
                  <c:v>219</c:v>
                </c:pt>
                <c:pt idx="109">
                  <c:v>219.38</c:v>
                </c:pt>
                <c:pt idx="110">
                  <c:v>219.76</c:v>
                </c:pt>
                <c:pt idx="111">
                  <c:v>220.14</c:v>
                </c:pt>
                <c:pt idx="112">
                  <c:v>220.51</c:v>
                </c:pt>
                <c:pt idx="113">
                  <c:v>220.89</c:v>
                </c:pt>
                <c:pt idx="114">
                  <c:v>221.27</c:v>
                </c:pt>
                <c:pt idx="115">
                  <c:v>221.65</c:v>
                </c:pt>
                <c:pt idx="116">
                  <c:v>222.03</c:v>
                </c:pt>
                <c:pt idx="117">
                  <c:v>222.4</c:v>
                </c:pt>
                <c:pt idx="118">
                  <c:v>222.78</c:v>
                </c:pt>
                <c:pt idx="119">
                  <c:v>223.16</c:v>
                </c:pt>
                <c:pt idx="120">
                  <c:v>223.54</c:v>
                </c:pt>
                <c:pt idx="121">
                  <c:v>223.92</c:v>
                </c:pt>
                <c:pt idx="122">
                  <c:v>224.29</c:v>
                </c:pt>
                <c:pt idx="123">
                  <c:v>224.67</c:v>
                </c:pt>
                <c:pt idx="124">
                  <c:v>225.05</c:v>
                </c:pt>
                <c:pt idx="125">
                  <c:v>225.43</c:v>
                </c:pt>
                <c:pt idx="126">
                  <c:v>225.81</c:v>
                </c:pt>
                <c:pt idx="127">
                  <c:v>226.18</c:v>
                </c:pt>
                <c:pt idx="128">
                  <c:v>226.56</c:v>
                </c:pt>
                <c:pt idx="129">
                  <c:v>226.94</c:v>
                </c:pt>
                <c:pt idx="130">
                  <c:v>227.32</c:v>
                </c:pt>
                <c:pt idx="131">
                  <c:v>227.69</c:v>
                </c:pt>
                <c:pt idx="132">
                  <c:v>228.07</c:v>
                </c:pt>
                <c:pt idx="133">
                  <c:v>228.45</c:v>
                </c:pt>
                <c:pt idx="134">
                  <c:v>228.83</c:v>
                </c:pt>
                <c:pt idx="135">
                  <c:v>229.2</c:v>
                </c:pt>
                <c:pt idx="136">
                  <c:v>229.58</c:v>
                </c:pt>
                <c:pt idx="137">
                  <c:v>229.96</c:v>
                </c:pt>
                <c:pt idx="138">
                  <c:v>230.34</c:v>
                </c:pt>
                <c:pt idx="139">
                  <c:v>230.71</c:v>
                </c:pt>
                <c:pt idx="140">
                  <c:v>231.09</c:v>
                </c:pt>
                <c:pt idx="141">
                  <c:v>231.47</c:v>
                </c:pt>
                <c:pt idx="142">
                  <c:v>231.85</c:v>
                </c:pt>
                <c:pt idx="143">
                  <c:v>232.22</c:v>
                </c:pt>
                <c:pt idx="144">
                  <c:v>232.6</c:v>
                </c:pt>
                <c:pt idx="145">
                  <c:v>232.98</c:v>
                </c:pt>
                <c:pt idx="146">
                  <c:v>233.36</c:v>
                </c:pt>
                <c:pt idx="147">
                  <c:v>233.73</c:v>
                </c:pt>
                <c:pt idx="148">
                  <c:v>234.11</c:v>
                </c:pt>
                <c:pt idx="149">
                  <c:v>234.49</c:v>
                </c:pt>
                <c:pt idx="150">
                  <c:v>234.86</c:v>
                </c:pt>
                <c:pt idx="151">
                  <c:v>235.24</c:v>
                </c:pt>
                <c:pt idx="152">
                  <c:v>235.62</c:v>
                </c:pt>
                <c:pt idx="153">
                  <c:v>235.99</c:v>
                </c:pt>
                <c:pt idx="154">
                  <c:v>236.37</c:v>
                </c:pt>
                <c:pt idx="155">
                  <c:v>236.75</c:v>
                </c:pt>
                <c:pt idx="156">
                  <c:v>237.13</c:v>
                </c:pt>
                <c:pt idx="157">
                  <c:v>237.5</c:v>
                </c:pt>
                <c:pt idx="158">
                  <c:v>237.88</c:v>
                </c:pt>
                <c:pt idx="159">
                  <c:v>238.26</c:v>
                </c:pt>
                <c:pt idx="160">
                  <c:v>238.63</c:v>
                </c:pt>
                <c:pt idx="161">
                  <c:v>239.01</c:v>
                </c:pt>
                <c:pt idx="162">
                  <c:v>239.39</c:v>
                </c:pt>
                <c:pt idx="163">
                  <c:v>239.76</c:v>
                </c:pt>
                <c:pt idx="164">
                  <c:v>240.14</c:v>
                </c:pt>
                <c:pt idx="165">
                  <c:v>240.52</c:v>
                </c:pt>
                <c:pt idx="166">
                  <c:v>240.89</c:v>
                </c:pt>
                <c:pt idx="167">
                  <c:v>241.27</c:v>
                </c:pt>
                <c:pt idx="168">
                  <c:v>241.65</c:v>
                </c:pt>
                <c:pt idx="169">
                  <c:v>242.02</c:v>
                </c:pt>
                <c:pt idx="170">
                  <c:v>242.4</c:v>
                </c:pt>
                <c:pt idx="171">
                  <c:v>242.77</c:v>
                </c:pt>
                <c:pt idx="172">
                  <c:v>243.15</c:v>
                </c:pt>
                <c:pt idx="173">
                  <c:v>243.53</c:v>
                </c:pt>
                <c:pt idx="174">
                  <c:v>243.9</c:v>
                </c:pt>
                <c:pt idx="175">
                  <c:v>244.28</c:v>
                </c:pt>
                <c:pt idx="176">
                  <c:v>244.66</c:v>
                </c:pt>
                <c:pt idx="177">
                  <c:v>245.03</c:v>
                </c:pt>
                <c:pt idx="178">
                  <c:v>245.41</c:v>
                </c:pt>
                <c:pt idx="179">
                  <c:v>245.78</c:v>
                </c:pt>
                <c:pt idx="180">
                  <c:v>246.16</c:v>
                </c:pt>
                <c:pt idx="181">
                  <c:v>246.54</c:v>
                </c:pt>
                <c:pt idx="182">
                  <c:v>246.91</c:v>
                </c:pt>
                <c:pt idx="183">
                  <c:v>247.29</c:v>
                </c:pt>
                <c:pt idx="184">
                  <c:v>247.67</c:v>
                </c:pt>
                <c:pt idx="185">
                  <c:v>248.04</c:v>
                </c:pt>
                <c:pt idx="186">
                  <c:v>248.42</c:v>
                </c:pt>
                <c:pt idx="187">
                  <c:v>248.79</c:v>
                </c:pt>
                <c:pt idx="188">
                  <c:v>249.17</c:v>
                </c:pt>
                <c:pt idx="189">
                  <c:v>249.54</c:v>
                </c:pt>
                <c:pt idx="190">
                  <c:v>249.92</c:v>
                </c:pt>
                <c:pt idx="191">
                  <c:v>250.3</c:v>
                </c:pt>
                <c:pt idx="192">
                  <c:v>250.67</c:v>
                </c:pt>
                <c:pt idx="193">
                  <c:v>251.05</c:v>
                </c:pt>
                <c:pt idx="194">
                  <c:v>251.42</c:v>
                </c:pt>
                <c:pt idx="195">
                  <c:v>251.8</c:v>
                </c:pt>
                <c:pt idx="196">
                  <c:v>252.17</c:v>
                </c:pt>
                <c:pt idx="197">
                  <c:v>252.55</c:v>
                </c:pt>
                <c:pt idx="198">
                  <c:v>252.93</c:v>
                </c:pt>
                <c:pt idx="199">
                  <c:v>253.3</c:v>
                </c:pt>
                <c:pt idx="200">
                  <c:v>253.68</c:v>
                </c:pt>
                <c:pt idx="201">
                  <c:v>254.05</c:v>
                </c:pt>
                <c:pt idx="202">
                  <c:v>254.43</c:v>
                </c:pt>
                <c:pt idx="203">
                  <c:v>254.8</c:v>
                </c:pt>
                <c:pt idx="204">
                  <c:v>255.18</c:v>
                </c:pt>
                <c:pt idx="205">
                  <c:v>255.55</c:v>
                </c:pt>
                <c:pt idx="206">
                  <c:v>255.93</c:v>
                </c:pt>
                <c:pt idx="207">
                  <c:v>256.3</c:v>
                </c:pt>
                <c:pt idx="208">
                  <c:v>256.68</c:v>
                </c:pt>
                <c:pt idx="209">
                  <c:v>257.05</c:v>
                </c:pt>
                <c:pt idx="210">
                  <c:v>257.43</c:v>
                </c:pt>
                <c:pt idx="211">
                  <c:v>257.8</c:v>
                </c:pt>
                <c:pt idx="212">
                  <c:v>258.18</c:v>
                </c:pt>
                <c:pt idx="213">
                  <c:v>258.55</c:v>
                </c:pt>
                <c:pt idx="214">
                  <c:v>258.93</c:v>
                </c:pt>
                <c:pt idx="215">
                  <c:v>259.3</c:v>
                </c:pt>
                <c:pt idx="216">
                  <c:v>259.68</c:v>
                </c:pt>
                <c:pt idx="217">
                  <c:v>260.05</c:v>
                </c:pt>
                <c:pt idx="218">
                  <c:v>260.43</c:v>
                </c:pt>
                <c:pt idx="219">
                  <c:v>260.8</c:v>
                </c:pt>
                <c:pt idx="220">
                  <c:v>261.18</c:v>
                </c:pt>
                <c:pt idx="221">
                  <c:v>261.55</c:v>
                </c:pt>
                <c:pt idx="222">
                  <c:v>261.93</c:v>
                </c:pt>
                <c:pt idx="223">
                  <c:v>262.3</c:v>
                </c:pt>
                <c:pt idx="224">
                  <c:v>262.68</c:v>
                </c:pt>
                <c:pt idx="225">
                  <c:v>263.05</c:v>
                </c:pt>
                <c:pt idx="226">
                  <c:v>263.43</c:v>
                </c:pt>
                <c:pt idx="227">
                  <c:v>263.8</c:v>
                </c:pt>
                <c:pt idx="228">
                  <c:v>264.18</c:v>
                </c:pt>
                <c:pt idx="229">
                  <c:v>264.55</c:v>
                </c:pt>
                <c:pt idx="230">
                  <c:v>264.93</c:v>
                </c:pt>
                <c:pt idx="231">
                  <c:v>265.3</c:v>
                </c:pt>
                <c:pt idx="232">
                  <c:v>265.67</c:v>
                </c:pt>
                <c:pt idx="233">
                  <c:v>266.05</c:v>
                </c:pt>
                <c:pt idx="234">
                  <c:v>266.42</c:v>
                </c:pt>
                <c:pt idx="235">
                  <c:v>266.8</c:v>
                </c:pt>
                <c:pt idx="236">
                  <c:v>267.17</c:v>
                </c:pt>
                <c:pt idx="237">
                  <c:v>267.55</c:v>
                </c:pt>
                <c:pt idx="238">
                  <c:v>267.92</c:v>
                </c:pt>
                <c:pt idx="239">
                  <c:v>268.29000000000002</c:v>
                </c:pt>
                <c:pt idx="240">
                  <c:v>268.67</c:v>
                </c:pt>
                <c:pt idx="241">
                  <c:v>269.04000000000002</c:v>
                </c:pt>
                <c:pt idx="242">
                  <c:v>269.42</c:v>
                </c:pt>
                <c:pt idx="243">
                  <c:v>269.79000000000002</c:v>
                </c:pt>
                <c:pt idx="244">
                  <c:v>270.16000000000003</c:v>
                </c:pt>
                <c:pt idx="245">
                  <c:v>270.54000000000002</c:v>
                </c:pt>
                <c:pt idx="246">
                  <c:v>270.91000000000003</c:v>
                </c:pt>
                <c:pt idx="247">
                  <c:v>271.29000000000002</c:v>
                </c:pt>
                <c:pt idx="248">
                  <c:v>271.66000000000003</c:v>
                </c:pt>
                <c:pt idx="249">
                  <c:v>272.02999999999997</c:v>
                </c:pt>
                <c:pt idx="250">
                  <c:v>272.41000000000003</c:v>
                </c:pt>
                <c:pt idx="251">
                  <c:v>272.77999999999997</c:v>
                </c:pt>
                <c:pt idx="252">
                  <c:v>273.16000000000003</c:v>
                </c:pt>
                <c:pt idx="253">
                  <c:v>273.52999999999997</c:v>
                </c:pt>
                <c:pt idx="254">
                  <c:v>273.89999999999998</c:v>
                </c:pt>
                <c:pt idx="255">
                  <c:v>274.27999999999997</c:v>
                </c:pt>
                <c:pt idx="256">
                  <c:v>274.64999999999998</c:v>
                </c:pt>
                <c:pt idx="257">
                  <c:v>275.02</c:v>
                </c:pt>
                <c:pt idx="258">
                  <c:v>275.39999999999998</c:v>
                </c:pt>
                <c:pt idx="259">
                  <c:v>275.77</c:v>
                </c:pt>
                <c:pt idx="260">
                  <c:v>276.14</c:v>
                </c:pt>
                <c:pt idx="261">
                  <c:v>276.52</c:v>
                </c:pt>
                <c:pt idx="262">
                  <c:v>276.89</c:v>
                </c:pt>
                <c:pt idx="263">
                  <c:v>277.26</c:v>
                </c:pt>
                <c:pt idx="264">
                  <c:v>277.64</c:v>
                </c:pt>
                <c:pt idx="265">
                  <c:v>278.01</c:v>
                </c:pt>
                <c:pt idx="266">
                  <c:v>278.38</c:v>
                </c:pt>
                <c:pt idx="267">
                  <c:v>278.76</c:v>
                </c:pt>
                <c:pt idx="268">
                  <c:v>279.13</c:v>
                </c:pt>
                <c:pt idx="269">
                  <c:v>279.5</c:v>
                </c:pt>
                <c:pt idx="270">
                  <c:v>279.88</c:v>
                </c:pt>
                <c:pt idx="271">
                  <c:v>280.25</c:v>
                </c:pt>
                <c:pt idx="272">
                  <c:v>280.62</c:v>
                </c:pt>
                <c:pt idx="273">
                  <c:v>281</c:v>
                </c:pt>
                <c:pt idx="274">
                  <c:v>281.37</c:v>
                </c:pt>
                <c:pt idx="275">
                  <c:v>281.74</c:v>
                </c:pt>
                <c:pt idx="276">
                  <c:v>282.12</c:v>
                </c:pt>
                <c:pt idx="277">
                  <c:v>282.49</c:v>
                </c:pt>
                <c:pt idx="278">
                  <c:v>282.86</c:v>
                </c:pt>
                <c:pt idx="279">
                  <c:v>283.23</c:v>
                </c:pt>
                <c:pt idx="280">
                  <c:v>283.61</c:v>
                </c:pt>
                <c:pt idx="281">
                  <c:v>283.98</c:v>
                </c:pt>
                <c:pt idx="282">
                  <c:v>284.35000000000002</c:v>
                </c:pt>
                <c:pt idx="283">
                  <c:v>284.73</c:v>
                </c:pt>
                <c:pt idx="284">
                  <c:v>285.10000000000002</c:v>
                </c:pt>
                <c:pt idx="285">
                  <c:v>285.47000000000003</c:v>
                </c:pt>
                <c:pt idx="286">
                  <c:v>285.83999999999997</c:v>
                </c:pt>
                <c:pt idx="287">
                  <c:v>286.22000000000003</c:v>
                </c:pt>
                <c:pt idx="288">
                  <c:v>286.58999999999997</c:v>
                </c:pt>
                <c:pt idx="289">
                  <c:v>286.95999999999998</c:v>
                </c:pt>
                <c:pt idx="290">
                  <c:v>287.33</c:v>
                </c:pt>
                <c:pt idx="291">
                  <c:v>287.70999999999998</c:v>
                </c:pt>
                <c:pt idx="292">
                  <c:v>288.08</c:v>
                </c:pt>
                <c:pt idx="293">
                  <c:v>288.45</c:v>
                </c:pt>
                <c:pt idx="294">
                  <c:v>288.82</c:v>
                </c:pt>
                <c:pt idx="295">
                  <c:v>289.2</c:v>
                </c:pt>
                <c:pt idx="296">
                  <c:v>289.57</c:v>
                </c:pt>
                <c:pt idx="297">
                  <c:v>289.94</c:v>
                </c:pt>
                <c:pt idx="298">
                  <c:v>290.31</c:v>
                </c:pt>
                <c:pt idx="299">
                  <c:v>290.68</c:v>
                </c:pt>
                <c:pt idx="300">
                  <c:v>291.06</c:v>
                </c:pt>
                <c:pt idx="301">
                  <c:v>291.43</c:v>
                </c:pt>
                <c:pt idx="302">
                  <c:v>291.8</c:v>
                </c:pt>
                <c:pt idx="303">
                  <c:v>292.17</c:v>
                </c:pt>
                <c:pt idx="304">
                  <c:v>292.55</c:v>
                </c:pt>
                <c:pt idx="305">
                  <c:v>292.92</c:v>
                </c:pt>
                <c:pt idx="306">
                  <c:v>293.29000000000002</c:v>
                </c:pt>
                <c:pt idx="307">
                  <c:v>293.66000000000003</c:v>
                </c:pt>
                <c:pt idx="308">
                  <c:v>294.02999999999997</c:v>
                </c:pt>
                <c:pt idx="309">
                  <c:v>294.41000000000003</c:v>
                </c:pt>
                <c:pt idx="310">
                  <c:v>294.77999999999997</c:v>
                </c:pt>
                <c:pt idx="311">
                  <c:v>295.14999999999998</c:v>
                </c:pt>
                <c:pt idx="312">
                  <c:v>295.52</c:v>
                </c:pt>
                <c:pt idx="313">
                  <c:v>295.89</c:v>
                </c:pt>
                <c:pt idx="314">
                  <c:v>296.26</c:v>
                </c:pt>
                <c:pt idx="315">
                  <c:v>296.64</c:v>
                </c:pt>
                <c:pt idx="316">
                  <c:v>297.01</c:v>
                </c:pt>
                <c:pt idx="317">
                  <c:v>297.38</c:v>
                </c:pt>
                <c:pt idx="318">
                  <c:v>297.75</c:v>
                </c:pt>
                <c:pt idx="319">
                  <c:v>298.12</c:v>
                </c:pt>
                <c:pt idx="320">
                  <c:v>298.49</c:v>
                </c:pt>
                <c:pt idx="321">
                  <c:v>298.86</c:v>
                </c:pt>
                <c:pt idx="322">
                  <c:v>299.24</c:v>
                </c:pt>
                <c:pt idx="323">
                  <c:v>299.61</c:v>
                </c:pt>
                <c:pt idx="324">
                  <c:v>299.98</c:v>
                </c:pt>
                <c:pt idx="325">
                  <c:v>300.35000000000002</c:v>
                </c:pt>
                <c:pt idx="326">
                  <c:v>300.72000000000003</c:v>
                </c:pt>
                <c:pt idx="327">
                  <c:v>301.08999999999997</c:v>
                </c:pt>
                <c:pt idx="328">
                  <c:v>301.45999999999998</c:v>
                </c:pt>
                <c:pt idx="329">
                  <c:v>301.83999999999997</c:v>
                </c:pt>
                <c:pt idx="330">
                  <c:v>302.20999999999998</c:v>
                </c:pt>
                <c:pt idx="331">
                  <c:v>302.58</c:v>
                </c:pt>
                <c:pt idx="332">
                  <c:v>302.95</c:v>
                </c:pt>
                <c:pt idx="333">
                  <c:v>303.32</c:v>
                </c:pt>
                <c:pt idx="334">
                  <c:v>303.69</c:v>
                </c:pt>
                <c:pt idx="335">
                  <c:v>304.06</c:v>
                </c:pt>
                <c:pt idx="336">
                  <c:v>304.43</c:v>
                </c:pt>
                <c:pt idx="337">
                  <c:v>304.8</c:v>
                </c:pt>
                <c:pt idx="338">
                  <c:v>305.17</c:v>
                </c:pt>
                <c:pt idx="339">
                  <c:v>305.55</c:v>
                </c:pt>
                <c:pt idx="340">
                  <c:v>305.92</c:v>
                </c:pt>
                <c:pt idx="341">
                  <c:v>306.29000000000002</c:v>
                </c:pt>
                <c:pt idx="342">
                  <c:v>306.66000000000003</c:v>
                </c:pt>
                <c:pt idx="343">
                  <c:v>307.02999999999997</c:v>
                </c:pt>
                <c:pt idx="344">
                  <c:v>307.39999999999998</c:v>
                </c:pt>
                <c:pt idx="345">
                  <c:v>307.77</c:v>
                </c:pt>
                <c:pt idx="346">
                  <c:v>308.14</c:v>
                </c:pt>
                <c:pt idx="347">
                  <c:v>308.51</c:v>
                </c:pt>
                <c:pt idx="348">
                  <c:v>308.88</c:v>
                </c:pt>
                <c:pt idx="349">
                  <c:v>309.25</c:v>
                </c:pt>
                <c:pt idx="350">
                  <c:v>309.62</c:v>
                </c:pt>
                <c:pt idx="351">
                  <c:v>309.99</c:v>
                </c:pt>
                <c:pt idx="352">
                  <c:v>310.36</c:v>
                </c:pt>
                <c:pt idx="353">
                  <c:v>310.73</c:v>
                </c:pt>
                <c:pt idx="354">
                  <c:v>311.10000000000002</c:v>
                </c:pt>
                <c:pt idx="355">
                  <c:v>311.47000000000003</c:v>
                </c:pt>
                <c:pt idx="356">
                  <c:v>311.83999999999997</c:v>
                </c:pt>
                <c:pt idx="357">
                  <c:v>312.20999999999998</c:v>
                </c:pt>
                <c:pt idx="358">
                  <c:v>312.58</c:v>
                </c:pt>
                <c:pt idx="359">
                  <c:v>312.95999999999998</c:v>
                </c:pt>
                <c:pt idx="360">
                  <c:v>313.33</c:v>
                </c:pt>
                <c:pt idx="361">
                  <c:v>313.7</c:v>
                </c:pt>
                <c:pt idx="362">
                  <c:v>314.07</c:v>
                </c:pt>
                <c:pt idx="363">
                  <c:v>314.44</c:v>
                </c:pt>
                <c:pt idx="364">
                  <c:v>314.81</c:v>
                </c:pt>
                <c:pt idx="365">
                  <c:v>315.18</c:v>
                </c:pt>
                <c:pt idx="366">
                  <c:v>315.55</c:v>
                </c:pt>
                <c:pt idx="367">
                  <c:v>315.92</c:v>
                </c:pt>
                <c:pt idx="368">
                  <c:v>316.27999999999997</c:v>
                </c:pt>
                <c:pt idx="369">
                  <c:v>316.64999999999998</c:v>
                </c:pt>
                <c:pt idx="370">
                  <c:v>317.02</c:v>
                </c:pt>
                <c:pt idx="371">
                  <c:v>317.39</c:v>
                </c:pt>
                <c:pt idx="372">
                  <c:v>317.76</c:v>
                </c:pt>
                <c:pt idx="373">
                  <c:v>318.13</c:v>
                </c:pt>
                <c:pt idx="374">
                  <c:v>318.5</c:v>
                </c:pt>
                <c:pt idx="375">
                  <c:v>318.87</c:v>
                </c:pt>
                <c:pt idx="376">
                  <c:v>319.24</c:v>
                </c:pt>
                <c:pt idx="377">
                  <c:v>319.61</c:v>
                </c:pt>
                <c:pt idx="378">
                  <c:v>319.98</c:v>
                </c:pt>
                <c:pt idx="379">
                  <c:v>320.35000000000002</c:v>
                </c:pt>
                <c:pt idx="380">
                  <c:v>320.72000000000003</c:v>
                </c:pt>
                <c:pt idx="381">
                  <c:v>321.08999999999997</c:v>
                </c:pt>
                <c:pt idx="382">
                  <c:v>321.45999999999998</c:v>
                </c:pt>
                <c:pt idx="383">
                  <c:v>321.83</c:v>
                </c:pt>
                <c:pt idx="384">
                  <c:v>322.2</c:v>
                </c:pt>
                <c:pt idx="385">
                  <c:v>322.57</c:v>
                </c:pt>
                <c:pt idx="386">
                  <c:v>322.94</c:v>
                </c:pt>
                <c:pt idx="387">
                  <c:v>323.31</c:v>
                </c:pt>
                <c:pt idx="388">
                  <c:v>323.67</c:v>
                </c:pt>
                <c:pt idx="389">
                  <c:v>324.04000000000002</c:v>
                </c:pt>
                <c:pt idx="390">
                  <c:v>324.41000000000003</c:v>
                </c:pt>
                <c:pt idx="391">
                  <c:v>324.77999999999997</c:v>
                </c:pt>
                <c:pt idx="392">
                  <c:v>325.14999999999998</c:v>
                </c:pt>
                <c:pt idx="393">
                  <c:v>325.52</c:v>
                </c:pt>
                <c:pt idx="394">
                  <c:v>325.89</c:v>
                </c:pt>
                <c:pt idx="395">
                  <c:v>326.26</c:v>
                </c:pt>
                <c:pt idx="396">
                  <c:v>326.63</c:v>
                </c:pt>
                <c:pt idx="397">
                  <c:v>327</c:v>
                </c:pt>
                <c:pt idx="398">
                  <c:v>327.36</c:v>
                </c:pt>
                <c:pt idx="399">
                  <c:v>327.73</c:v>
                </c:pt>
                <c:pt idx="400">
                  <c:v>328.1</c:v>
                </c:pt>
                <c:pt idx="401">
                  <c:v>328.47</c:v>
                </c:pt>
                <c:pt idx="402">
                  <c:v>328.84</c:v>
                </c:pt>
                <c:pt idx="403">
                  <c:v>329.21</c:v>
                </c:pt>
                <c:pt idx="404">
                  <c:v>329.58</c:v>
                </c:pt>
                <c:pt idx="405">
                  <c:v>329.95</c:v>
                </c:pt>
                <c:pt idx="406">
                  <c:v>330.31</c:v>
                </c:pt>
                <c:pt idx="407">
                  <c:v>330.68</c:v>
                </c:pt>
                <c:pt idx="408">
                  <c:v>331.05</c:v>
                </c:pt>
                <c:pt idx="409">
                  <c:v>331.42</c:v>
                </c:pt>
                <c:pt idx="410">
                  <c:v>331.79</c:v>
                </c:pt>
                <c:pt idx="411">
                  <c:v>332.16</c:v>
                </c:pt>
                <c:pt idx="412">
                  <c:v>332.52</c:v>
                </c:pt>
                <c:pt idx="413">
                  <c:v>332.89</c:v>
                </c:pt>
                <c:pt idx="414">
                  <c:v>333.26</c:v>
                </c:pt>
                <c:pt idx="415">
                  <c:v>333.63</c:v>
                </c:pt>
                <c:pt idx="416">
                  <c:v>334</c:v>
                </c:pt>
                <c:pt idx="417">
                  <c:v>334.37</c:v>
                </c:pt>
                <c:pt idx="418">
                  <c:v>334.73</c:v>
                </c:pt>
                <c:pt idx="419">
                  <c:v>335.1</c:v>
                </c:pt>
                <c:pt idx="420">
                  <c:v>335.47</c:v>
                </c:pt>
                <c:pt idx="421">
                  <c:v>335.84</c:v>
                </c:pt>
                <c:pt idx="422">
                  <c:v>336.21</c:v>
                </c:pt>
                <c:pt idx="423">
                  <c:v>336.57</c:v>
                </c:pt>
                <c:pt idx="424">
                  <c:v>336.94</c:v>
                </c:pt>
                <c:pt idx="425">
                  <c:v>337.31</c:v>
                </c:pt>
                <c:pt idx="426">
                  <c:v>337.68</c:v>
                </c:pt>
                <c:pt idx="427">
                  <c:v>338.05</c:v>
                </c:pt>
                <c:pt idx="428">
                  <c:v>338.41</c:v>
                </c:pt>
                <c:pt idx="429">
                  <c:v>338.78</c:v>
                </c:pt>
                <c:pt idx="430">
                  <c:v>339.15</c:v>
                </c:pt>
                <c:pt idx="431">
                  <c:v>339.52</c:v>
                </c:pt>
                <c:pt idx="432">
                  <c:v>339.88</c:v>
                </c:pt>
                <c:pt idx="433">
                  <c:v>340.25</c:v>
                </c:pt>
                <c:pt idx="434">
                  <c:v>340.62</c:v>
                </c:pt>
                <c:pt idx="435">
                  <c:v>340.99</c:v>
                </c:pt>
                <c:pt idx="436">
                  <c:v>341.35</c:v>
                </c:pt>
                <c:pt idx="437">
                  <c:v>341.72</c:v>
                </c:pt>
                <c:pt idx="438">
                  <c:v>342.09</c:v>
                </c:pt>
                <c:pt idx="439">
                  <c:v>342.46</c:v>
                </c:pt>
                <c:pt idx="440">
                  <c:v>342.82</c:v>
                </c:pt>
                <c:pt idx="441">
                  <c:v>343.19</c:v>
                </c:pt>
                <c:pt idx="442">
                  <c:v>343.56</c:v>
                </c:pt>
                <c:pt idx="443">
                  <c:v>343.93</c:v>
                </c:pt>
                <c:pt idx="444">
                  <c:v>344.29</c:v>
                </c:pt>
                <c:pt idx="445">
                  <c:v>344.66</c:v>
                </c:pt>
                <c:pt idx="446">
                  <c:v>345.03</c:v>
                </c:pt>
                <c:pt idx="447">
                  <c:v>345.39</c:v>
                </c:pt>
                <c:pt idx="448">
                  <c:v>345.76</c:v>
                </c:pt>
                <c:pt idx="449">
                  <c:v>346.13</c:v>
                </c:pt>
                <c:pt idx="450">
                  <c:v>346.49</c:v>
                </c:pt>
                <c:pt idx="451">
                  <c:v>346.86</c:v>
                </c:pt>
                <c:pt idx="452">
                  <c:v>347.23</c:v>
                </c:pt>
                <c:pt idx="453">
                  <c:v>347.6</c:v>
                </c:pt>
                <c:pt idx="454">
                  <c:v>347.96</c:v>
                </c:pt>
                <c:pt idx="455">
                  <c:v>348.33</c:v>
                </c:pt>
                <c:pt idx="456">
                  <c:v>348.7</c:v>
                </c:pt>
                <c:pt idx="457">
                  <c:v>349.06</c:v>
                </c:pt>
                <c:pt idx="458">
                  <c:v>349.43</c:v>
                </c:pt>
                <c:pt idx="459">
                  <c:v>349.8</c:v>
                </c:pt>
                <c:pt idx="460">
                  <c:v>350.16</c:v>
                </c:pt>
                <c:pt idx="461">
                  <c:v>350.53</c:v>
                </c:pt>
                <c:pt idx="462">
                  <c:v>350.9</c:v>
                </c:pt>
                <c:pt idx="463">
                  <c:v>351.26</c:v>
                </c:pt>
                <c:pt idx="464">
                  <c:v>351.63</c:v>
                </c:pt>
                <c:pt idx="465">
                  <c:v>352</c:v>
                </c:pt>
                <c:pt idx="466">
                  <c:v>352.36</c:v>
                </c:pt>
                <c:pt idx="467">
                  <c:v>352.73</c:v>
                </c:pt>
                <c:pt idx="468">
                  <c:v>353.09</c:v>
                </c:pt>
                <c:pt idx="469">
                  <c:v>353.46</c:v>
                </c:pt>
                <c:pt idx="470">
                  <c:v>353.83</c:v>
                </c:pt>
                <c:pt idx="471">
                  <c:v>354.19</c:v>
                </c:pt>
                <c:pt idx="472">
                  <c:v>354.56</c:v>
                </c:pt>
                <c:pt idx="473">
                  <c:v>354.93</c:v>
                </c:pt>
                <c:pt idx="474">
                  <c:v>355.29</c:v>
                </c:pt>
                <c:pt idx="475">
                  <c:v>355.66</c:v>
                </c:pt>
                <c:pt idx="476">
                  <c:v>356.02</c:v>
                </c:pt>
                <c:pt idx="477">
                  <c:v>356.39</c:v>
                </c:pt>
                <c:pt idx="478">
                  <c:v>356.76</c:v>
                </c:pt>
                <c:pt idx="479">
                  <c:v>357.12</c:v>
                </c:pt>
                <c:pt idx="480">
                  <c:v>357.49</c:v>
                </c:pt>
                <c:pt idx="481">
                  <c:v>357.85</c:v>
                </c:pt>
                <c:pt idx="482">
                  <c:v>358.22</c:v>
                </c:pt>
                <c:pt idx="483">
                  <c:v>358.59</c:v>
                </c:pt>
                <c:pt idx="484">
                  <c:v>358.95</c:v>
                </c:pt>
                <c:pt idx="485">
                  <c:v>359.32</c:v>
                </c:pt>
                <c:pt idx="486">
                  <c:v>359.68</c:v>
                </c:pt>
                <c:pt idx="487">
                  <c:v>360.05</c:v>
                </c:pt>
                <c:pt idx="488">
                  <c:v>360.41</c:v>
                </c:pt>
                <c:pt idx="489">
                  <c:v>360.78</c:v>
                </c:pt>
                <c:pt idx="490">
                  <c:v>361.15</c:v>
                </c:pt>
                <c:pt idx="491">
                  <c:v>361.51</c:v>
                </c:pt>
                <c:pt idx="492">
                  <c:v>361.88</c:v>
                </c:pt>
                <c:pt idx="493">
                  <c:v>362.24</c:v>
                </c:pt>
                <c:pt idx="494">
                  <c:v>362.61</c:v>
                </c:pt>
                <c:pt idx="495">
                  <c:v>362.97</c:v>
                </c:pt>
                <c:pt idx="496">
                  <c:v>363.34</c:v>
                </c:pt>
                <c:pt idx="497">
                  <c:v>363.7</c:v>
                </c:pt>
                <c:pt idx="498">
                  <c:v>364.07</c:v>
                </c:pt>
                <c:pt idx="499">
                  <c:v>364.43</c:v>
                </c:pt>
                <c:pt idx="500">
                  <c:v>364.8</c:v>
                </c:pt>
                <c:pt idx="501">
                  <c:v>365.16</c:v>
                </c:pt>
                <c:pt idx="502">
                  <c:v>365.53</c:v>
                </c:pt>
                <c:pt idx="503">
                  <c:v>365.89</c:v>
                </c:pt>
                <c:pt idx="504">
                  <c:v>366.26</c:v>
                </c:pt>
                <c:pt idx="505">
                  <c:v>366.62</c:v>
                </c:pt>
                <c:pt idx="506">
                  <c:v>366.99</c:v>
                </c:pt>
                <c:pt idx="507">
                  <c:v>367.35</c:v>
                </c:pt>
                <c:pt idx="508">
                  <c:v>367.72</c:v>
                </c:pt>
                <c:pt idx="509">
                  <c:v>368.08</c:v>
                </c:pt>
                <c:pt idx="510">
                  <c:v>368.45</c:v>
                </c:pt>
                <c:pt idx="511">
                  <c:v>368.81</c:v>
                </c:pt>
                <c:pt idx="512">
                  <c:v>369.18</c:v>
                </c:pt>
                <c:pt idx="513">
                  <c:v>369.54</c:v>
                </c:pt>
                <c:pt idx="514">
                  <c:v>369.91</c:v>
                </c:pt>
                <c:pt idx="515">
                  <c:v>370.27</c:v>
                </c:pt>
                <c:pt idx="516">
                  <c:v>370.64</c:v>
                </c:pt>
                <c:pt idx="517">
                  <c:v>371</c:v>
                </c:pt>
                <c:pt idx="518">
                  <c:v>371.37</c:v>
                </c:pt>
                <c:pt idx="519">
                  <c:v>371.73</c:v>
                </c:pt>
                <c:pt idx="520">
                  <c:v>372.1</c:v>
                </c:pt>
                <c:pt idx="521">
                  <c:v>372.46</c:v>
                </c:pt>
                <c:pt idx="522">
                  <c:v>372.82</c:v>
                </c:pt>
                <c:pt idx="523">
                  <c:v>373.19</c:v>
                </c:pt>
                <c:pt idx="524">
                  <c:v>373.55</c:v>
                </c:pt>
                <c:pt idx="525">
                  <c:v>373.92</c:v>
                </c:pt>
                <c:pt idx="526">
                  <c:v>374.28</c:v>
                </c:pt>
                <c:pt idx="527">
                  <c:v>374.65</c:v>
                </c:pt>
                <c:pt idx="528">
                  <c:v>375.01</c:v>
                </c:pt>
                <c:pt idx="529">
                  <c:v>375.37</c:v>
                </c:pt>
                <c:pt idx="530">
                  <c:v>375.74</c:v>
                </c:pt>
                <c:pt idx="531">
                  <c:v>376.1</c:v>
                </c:pt>
                <c:pt idx="532">
                  <c:v>376.47</c:v>
                </c:pt>
                <c:pt idx="533">
                  <c:v>376.83</c:v>
                </c:pt>
                <c:pt idx="534">
                  <c:v>377.19</c:v>
                </c:pt>
                <c:pt idx="535">
                  <c:v>377.56</c:v>
                </c:pt>
                <c:pt idx="536">
                  <c:v>377.92</c:v>
                </c:pt>
                <c:pt idx="537">
                  <c:v>378.29</c:v>
                </c:pt>
                <c:pt idx="538">
                  <c:v>378.65</c:v>
                </c:pt>
                <c:pt idx="539">
                  <c:v>379.01</c:v>
                </c:pt>
                <c:pt idx="540">
                  <c:v>379.38</c:v>
                </c:pt>
                <c:pt idx="541">
                  <c:v>379.74</c:v>
                </c:pt>
                <c:pt idx="542">
                  <c:v>380.11</c:v>
                </c:pt>
                <c:pt idx="543">
                  <c:v>380.47</c:v>
                </c:pt>
                <c:pt idx="544">
                  <c:v>380.83</c:v>
                </c:pt>
                <c:pt idx="545">
                  <c:v>381.2</c:v>
                </c:pt>
                <c:pt idx="546">
                  <c:v>381.56</c:v>
                </c:pt>
                <c:pt idx="547">
                  <c:v>381.92</c:v>
                </c:pt>
                <c:pt idx="548">
                  <c:v>382.29</c:v>
                </c:pt>
                <c:pt idx="549">
                  <c:v>382.65</c:v>
                </c:pt>
                <c:pt idx="550">
                  <c:v>383.01</c:v>
                </c:pt>
                <c:pt idx="551">
                  <c:v>383.38</c:v>
                </c:pt>
                <c:pt idx="552">
                  <c:v>383.74</c:v>
                </c:pt>
                <c:pt idx="553">
                  <c:v>384.1</c:v>
                </c:pt>
                <c:pt idx="554">
                  <c:v>384.47</c:v>
                </c:pt>
                <c:pt idx="555">
                  <c:v>384.83</c:v>
                </c:pt>
                <c:pt idx="556">
                  <c:v>385.19</c:v>
                </c:pt>
                <c:pt idx="557">
                  <c:v>385.56</c:v>
                </c:pt>
                <c:pt idx="558">
                  <c:v>385.92</c:v>
                </c:pt>
                <c:pt idx="559">
                  <c:v>386.28</c:v>
                </c:pt>
                <c:pt idx="560">
                  <c:v>386.65</c:v>
                </c:pt>
                <c:pt idx="561">
                  <c:v>387.01</c:v>
                </c:pt>
                <c:pt idx="562">
                  <c:v>387.37</c:v>
                </c:pt>
                <c:pt idx="563">
                  <c:v>387.73</c:v>
                </c:pt>
                <c:pt idx="564">
                  <c:v>388.1</c:v>
                </c:pt>
                <c:pt idx="565">
                  <c:v>388.46</c:v>
                </c:pt>
                <c:pt idx="566">
                  <c:v>388.82</c:v>
                </c:pt>
                <c:pt idx="567">
                  <c:v>389.19</c:v>
                </c:pt>
                <c:pt idx="568">
                  <c:v>389.55</c:v>
                </c:pt>
                <c:pt idx="569">
                  <c:v>389.91</c:v>
                </c:pt>
                <c:pt idx="570">
                  <c:v>390.27</c:v>
                </c:pt>
                <c:pt idx="571">
                  <c:v>390.64</c:v>
                </c:pt>
                <c:pt idx="572">
                  <c:v>391</c:v>
                </c:pt>
                <c:pt idx="573">
                  <c:v>391.36</c:v>
                </c:pt>
                <c:pt idx="574">
                  <c:v>391.72</c:v>
                </c:pt>
                <c:pt idx="575">
                  <c:v>392.09</c:v>
                </c:pt>
                <c:pt idx="576">
                  <c:v>392.45</c:v>
                </c:pt>
                <c:pt idx="577">
                  <c:v>392.81</c:v>
                </c:pt>
                <c:pt idx="578">
                  <c:v>393.17</c:v>
                </c:pt>
                <c:pt idx="579">
                  <c:v>393.54</c:v>
                </c:pt>
                <c:pt idx="580">
                  <c:v>393.9</c:v>
                </c:pt>
                <c:pt idx="581">
                  <c:v>394.26</c:v>
                </c:pt>
                <c:pt idx="582">
                  <c:v>394.62</c:v>
                </c:pt>
                <c:pt idx="583">
                  <c:v>394.98</c:v>
                </c:pt>
                <c:pt idx="584">
                  <c:v>395.35</c:v>
                </c:pt>
                <c:pt idx="585">
                  <c:v>395.71</c:v>
                </c:pt>
                <c:pt idx="586">
                  <c:v>396.07</c:v>
                </c:pt>
                <c:pt idx="587">
                  <c:v>396.43</c:v>
                </c:pt>
                <c:pt idx="588">
                  <c:v>396.79</c:v>
                </c:pt>
                <c:pt idx="589">
                  <c:v>397.16</c:v>
                </c:pt>
                <c:pt idx="590">
                  <c:v>397.52</c:v>
                </c:pt>
                <c:pt idx="591">
                  <c:v>397.88</c:v>
                </c:pt>
                <c:pt idx="592">
                  <c:v>398.24</c:v>
                </c:pt>
                <c:pt idx="593">
                  <c:v>398.6</c:v>
                </c:pt>
                <c:pt idx="594">
                  <c:v>398.97</c:v>
                </c:pt>
                <c:pt idx="595">
                  <c:v>399.33</c:v>
                </c:pt>
                <c:pt idx="596">
                  <c:v>399.69</c:v>
                </c:pt>
                <c:pt idx="597">
                  <c:v>400.05</c:v>
                </c:pt>
                <c:pt idx="598">
                  <c:v>400.41</c:v>
                </c:pt>
                <c:pt idx="599">
                  <c:v>400.77</c:v>
                </c:pt>
                <c:pt idx="600">
                  <c:v>401.14</c:v>
                </c:pt>
                <c:pt idx="601">
                  <c:v>401.5</c:v>
                </c:pt>
                <c:pt idx="602">
                  <c:v>401.86</c:v>
                </c:pt>
                <c:pt idx="603">
                  <c:v>402.22</c:v>
                </c:pt>
                <c:pt idx="604">
                  <c:v>402.58</c:v>
                </c:pt>
                <c:pt idx="605">
                  <c:v>402.94</c:v>
                </c:pt>
                <c:pt idx="606">
                  <c:v>403.3</c:v>
                </c:pt>
                <c:pt idx="607">
                  <c:v>403.67</c:v>
                </c:pt>
                <c:pt idx="608">
                  <c:v>404.03</c:v>
                </c:pt>
                <c:pt idx="609">
                  <c:v>404.39</c:v>
                </c:pt>
                <c:pt idx="610">
                  <c:v>404.75</c:v>
                </c:pt>
                <c:pt idx="611">
                  <c:v>405.11</c:v>
                </c:pt>
                <c:pt idx="612">
                  <c:v>405.47</c:v>
                </c:pt>
                <c:pt idx="613">
                  <c:v>405.83</c:v>
                </c:pt>
                <c:pt idx="614">
                  <c:v>406.19</c:v>
                </c:pt>
                <c:pt idx="615">
                  <c:v>406.55</c:v>
                </c:pt>
                <c:pt idx="616">
                  <c:v>406.92</c:v>
                </c:pt>
                <c:pt idx="617">
                  <c:v>407.28</c:v>
                </c:pt>
                <c:pt idx="618">
                  <c:v>407.64</c:v>
                </c:pt>
                <c:pt idx="619">
                  <c:v>408</c:v>
                </c:pt>
                <c:pt idx="620">
                  <c:v>408.36</c:v>
                </c:pt>
                <c:pt idx="621">
                  <c:v>408.72</c:v>
                </c:pt>
                <c:pt idx="622">
                  <c:v>409.08</c:v>
                </c:pt>
                <c:pt idx="623">
                  <c:v>409.44</c:v>
                </c:pt>
                <c:pt idx="624">
                  <c:v>409.8</c:v>
                </c:pt>
                <c:pt idx="625">
                  <c:v>410.16</c:v>
                </c:pt>
                <c:pt idx="626">
                  <c:v>410.52</c:v>
                </c:pt>
                <c:pt idx="627">
                  <c:v>410.88</c:v>
                </c:pt>
                <c:pt idx="628">
                  <c:v>411.24</c:v>
                </c:pt>
                <c:pt idx="629">
                  <c:v>411.6</c:v>
                </c:pt>
                <c:pt idx="630">
                  <c:v>411.96</c:v>
                </c:pt>
                <c:pt idx="631">
                  <c:v>412.33</c:v>
                </c:pt>
                <c:pt idx="632">
                  <c:v>412.69</c:v>
                </c:pt>
                <c:pt idx="633">
                  <c:v>413.05</c:v>
                </c:pt>
                <c:pt idx="634">
                  <c:v>413.41</c:v>
                </c:pt>
                <c:pt idx="635">
                  <c:v>413.77</c:v>
                </c:pt>
                <c:pt idx="636">
                  <c:v>414.13</c:v>
                </c:pt>
                <c:pt idx="637">
                  <c:v>414.49</c:v>
                </c:pt>
                <c:pt idx="638">
                  <c:v>414.85</c:v>
                </c:pt>
                <c:pt idx="639">
                  <c:v>415.21</c:v>
                </c:pt>
                <c:pt idx="640">
                  <c:v>415.57</c:v>
                </c:pt>
                <c:pt idx="641">
                  <c:v>415.93</c:v>
                </c:pt>
                <c:pt idx="642">
                  <c:v>416.29</c:v>
                </c:pt>
                <c:pt idx="643">
                  <c:v>416.65</c:v>
                </c:pt>
                <c:pt idx="644">
                  <c:v>417.01</c:v>
                </c:pt>
                <c:pt idx="645">
                  <c:v>417.37</c:v>
                </c:pt>
                <c:pt idx="646">
                  <c:v>417.73</c:v>
                </c:pt>
                <c:pt idx="647">
                  <c:v>418.09</c:v>
                </c:pt>
                <c:pt idx="648">
                  <c:v>418.45</c:v>
                </c:pt>
                <c:pt idx="649">
                  <c:v>418.81</c:v>
                </c:pt>
                <c:pt idx="650">
                  <c:v>419.17</c:v>
                </c:pt>
                <c:pt idx="651">
                  <c:v>419.53</c:v>
                </c:pt>
                <c:pt idx="652">
                  <c:v>419.88</c:v>
                </c:pt>
                <c:pt idx="653">
                  <c:v>420.24</c:v>
                </c:pt>
                <c:pt idx="654">
                  <c:v>420.6</c:v>
                </c:pt>
                <c:pt idx="655">
                  <c:v>420.96</c:v>
                </c:pt>
                <c:pt idx="656">
                  <c:v>421.32</c:v>
                </c:pt>
                <c:pt idx="657">
                  <c:v>421.68</c:v>
                </c:pt>
                <c:pt idx="658">
                  <c:v>422.04</c:v>
                </c:pt>
                <c:pt idx="659">
                  <c:v>422.4</c:v>
                </c:pt>
                <c:pt idx="660">
                  <c:v>422.76</c:v>
                </c:pt>
                <c:pt idx="661">
                  <c:v>423.12</c:v>
                </c:pt>
                <c:pt idx="662">
                  <c:v>423.48</c:v>
                </c:pt>
                <c:pt idx="663">
                  <c:v>423.84</c:v>
                </c:pt>
                <c:pt idx="664">
                  <c:v>424.2</c:v>
                </c:pt>
                <c:pt idx="665">
                  <c:v>424.56</c:v>
                </c:pt>
                <c:pt idx="666">
                  <c:v>424.91</c:v>
                </c:pt>
                <c:pt idx="667">
                  <c:v>425.27</c:v>
                </c:pt>
                <c:pt idx="668">
                  <c:v>425.63</c:v>
                </c:pt>
                <c:pt idx="669">
                  <c:v>425.99</c:v>
                </c:pt>
                <c:pt idx="670">
                  <c:v>426.35</c:v>
                </c:pt>
                <c:pt idx="671">
                  <c:v>426.71</c:v>
                </c:pt>
                <c:pt idx="672">
                  <c:v>427.07</c:v>
                </c:pt>
                <c:pt idx="673">
                  <c:v>427.43</c:v>
                </c:pt>
                <c:pt idx="674">
                  <c:v>427.79</c:v>
                </c:pt>
                <c:pt idx="675">
                  <c:v>428.14</c:v>
                </c:pt>
                <c:pt idx="676">
                  <c:v>428.5</c:v>
                </c:pt>
                <c:pt idx="677">
                  <c:v>428.86</c:v>
                </c:pt>
                <c:pt idx="678">
                  <c:v>429.22</c:v>
                </c:pt>
                <c:pt idx="679">
                  <c:v>429.58</c:v>
                </c:pt>
                <c:pt idx="680">
                  <c:v>429.94</c:v>
                </c:pt>
                <c:pt idx="681">
                  <c:v>430.3</c:v>
                </c:pt>
                <c:pt idx="682">
                  <c:v>430.65</c:v>
                </c:pt>
                <c:pt idx="683">
                  <c:v>431.01</c:v>
                </c:pt>
                <c:pt idx="684">
                  <c:v>431.37</c:v>
                </c:pt>
                <c:pt idx="685">
                  <c:v>431.73</c:v>
                </c:pt>
                <c:pt idx="686">
                  <c:v>432.09</c:v>
                </c:pt>
                <c:pt idx="687">
                  <c:v>432.45</c:v>
                </c:pt>
                <c:pt idx="688">
                  <c:v>432.8</c:v>
                </c:pt>
                <c:pt idx="689">
                  <c:v>433.16</c:v>
                </c:pt>
                <c:pt idx="690">
                  <c:v>433.52</c:v>
                </c:pt>
                <c:pt idx="691">
                  <c:v>433.88</c:v>
                </c:pt>
                <c:pt idx="692">
                  <c:v>434.24</c:v>
                </c:pt>
                <c:pt idx="693">
                  <c:v>434.6</c:v>
                </c:pt>
                <c:pt idx="694">
                  <c:v>434.95</c:v>
                </c:pt>
                <c:pt idx="695">
                  <c:v>435.31</c:v>
                </c:pt>
                <c:pt idx="696">
                  <c:v>435.67</c:v>
                </c:pt>
                <c:pt idx="697">
                  <c:v>436.03</c:v>
                </c:pt>
                <c:pt idx="698">
                  <c:v>436.38</c:v>
                </c:pt>
                <c:pt idx="699">
                  <c:v>436.74</c:v>
                </c:pt>
                <c:pt idx="700">
                  <c:v>437.1</c:v>
                </c:pt>
                <c:pt idx="701">
                  <c:v>437.46</c:v>
                </c:pt>
                <c:pt idx="702">
                  <c:v>437.82</c:v>
                </c:pt>
                <c:pt idx="703">
                  <c:v>438.17</c:v>
                </c:pt>
                <c:pt idx="704">
                  <c:v>438.53</c:v>
                </c:pt>
                <c:pt idx="705">
                  <c:v>438.89</c:v>
                </c:pt>
                <c:pt idx="706">
                  <c:v>439.25</c:v>
                </c:pt>
                <c:pt idx="707">
                  <c:v>439.6</c:v>
                </c:pt>
                <c:pt idx="708">
                  <c:v>439.96</c:v>
                </c:pt>
                <c:pt idx="709">
                  <c:v>440.32</c:v>
                </c:pt>
                <c:pt idx="710">
                  <c:v>440.68</c:v>
                </c:pt>
                <c:pt idx="711">
                  <c:v>441.03</c:v>
                </c:pt>
                <c:pt idx="712">
                  <c:v>441.39</c:v>
                </c:pt>
                <c:pt idx="713">
                  <c:v>441.75</c:v>
                </c:pt>
                <c:pt idx="714">
                  <c:v>442.1</c:v>
                </c:pt>
                <c:pt idx="715">
                  <c:v>442.46</c:v>
                </c:pt>
                <c:pt idx="716">
                  <c:v>442.82</c:v>
                </c:pt>
                <c:pt idx="717">
                  <c:v>443.18</c:v>
                </c:pt>
                <c:pt idx="718">
                  <c:v>443.53</c:v>
                </c:pt>
                <c:pt idx="719">
                  <c:v>443.89</c:v>
                </c:pt>
                <c:pt idx="720">
                  <c:v>444.25</c:v>
                </c:pt>
                <c:pt idx="721">
                  <c:v>444.6</c:v>
                </c:pt>
                <c:pt idx="722">
                  <c:v>444.96</c:v>
                </c:pt>
                <c:pt idx="723">
                  <c:v>445.32</c:v>
                </c:pt>
                <c:pt idx="724">
                  <c:v>445.67</c:v>
                </c:pt>
                <c:pt idx="725">
                  <c:v>446.03</c:v>
                </c:pt>
                <c:pt idx="726">
                  <c:v>446.39</c:v>
                </c:pt>
                <c:pt idx="727">
                  <c:v>446.75</c:v>
                </c:pt>
                <c:pt idx="728">
                  <c:v>447.1</c:v>
                </c:pt>
                <c:pt idx="729">
                  <c:v>447.46</c:v>
                </c:pt>
                <c:pt idx="730">
                  <c:v>447.82</c:v>
                </c:pt>
                <c:pt idx="731">
                  <c:v>448.17</c:v>
                </c:pt>
                <c:pt idx="732">
                  <c:v>448.53</c:v>
                </c:pt>
                <c:pt idx="733">
                  <c:v>448.88</c:v>
                </c:pt>
                <c:pt idx="734">
                  <c:v>449.24</c:v>
                </c:pt>
                <c:pt idx="735">
                  <c:v>449.6</c:v>
                </c:pt>
                <c:pt idx="736">
                  <c:v>449.95</c:v>
                </c:pt>
                <c:pt idx="737">
                  <c:v>450.31</c:v>
                </c:pt>
                <c:pt idx="738">
                  <c:v>450.67</c:v>
                </c:pt>
                <c:pt idx="739">
                  <c:v>451.02</c:v>
                </c:pt>
                <c:pt idx="740">
                  <c:v>451.38</c:v>
                </c:pt>
                <c:pt idx="741">
                  <c:v>451.74</c:v>
                </c:pt>
                <c:pt idx="742">
                  <c:v>452.09</c:v>
                </c:pt>
                <c:pt idx="743">
                  <c:v>452.45</c:v>
                </c:pt>
                <c:pt idx="744">
                  <c:v>452.8</c:v>
                </c:pt>
                <c:pt idx="745">
                  <c:v>453.16</c:v>
                </c:pt>
                <c:pt idx="746">
                  <c:v>453.52</c:v>
                </c:pt>
                <c:pt idx="747">
                  <c:v>453.87</c:v>
                </c:pt>
                <c:pt idx="748">
                  <c:v>454.23</c:v>
                </c:pt>
                <c:pt idx="749">
                  <c:v>454.58</c:v>
                </c:pt>
                <c:pt idx="750">
                  <c:v>454.94</c:v>
                </c:pt>
                <c:pt idx="751">
                  <c:v>455.29</c:v>
                </c:pt>
                <c:pt idx="752">
                  <c:v>455.65</c:v>
                </c:pt>
                <c:pt idx="753">
                  <c:v>456.01</c:v>
                </c:pt>
                <c:pt idx="754">
                  <c:v>456.36</c:v>
                </c:pt>
                <c:pt idx="755">
                  <c:v>456.72</c:v>
                </c:pt>
                <c:pt idx="756">
                  <c:v>457.07</c:v>
                </c:pt>
                <c:pt idx="757">
                  <c:v>457.43</c:v>
                </c:pt>
                <c:pt idx="758">
                  <c:v>457.78</c:v>
                </c:pt>
                <c:pt idx="759">
                  <c:v>458.14</c:v>
                </c:pt>
                <c:pt idx="760">
                  <c:v>458.5</c:v>
                </c:pt>
                <c:pt idx="761">
                  <c:v>458.85</c:v>
                </c:pt>
                <c:pt idx="762">
                  <c:v>459.21</c:v>
                </c:pt>
                <c:pt idx="763">
                  <c:v>459.56</c:v>
                </c:pt>
                <c:pt idx="764">
                  <c:v>459.92</c:v>
                </c:pt>
                <c:pt idx="765">
                  <c:v>460.27</c:v>
                </c:pt>
                <c:pt idx="766">
                  <c:v>460.63</c:v>
                </c:pt>
                <c:pt idx="767">
                  <c:v>460.98</c:v>
                </c:pt>
                <c:pt idx="768">
                  <c:v>461.34</c:v>
                </c:pt>
                <c:pt idx="769">
                  <c:v>461.69</c:v>
                </c:pt>
                <c:pt idx="770">
                  <c:v>462.05</c:v>
                </c:pt>
                <c:pt idx="771">
                  <c:v>462.4</c:v>
                </c:pt>
                <c:pt idx="772">
                  <c:v>462.76</c:v>
                </c:pt>
                <c:pt idx="773">
                  <c:v>463.11</c:v>
                </c:pt>
                <c:pt idx="774">
                  <c:v>463.47</c:v>
                </c:pt>
                <c:pt idx="775">
                  <c:v>463.82</c:v>
                </c:pt>
                <c:pt idx="776">
                  <c:v>464.18</c:v>
                </c:pt>
                <c:pt idx="777">
                  <c:v>464.53</c:v>
                </c:pt>
                <c:pt idx="778">
                  <c:v>464.89</c:v>
                </c:pt>
                <c:pt idx="779">
                  <c:v>465.24</c:v>
                </c:pt>
                <c:pt idx="780">
                  <c:v>465.6</c:v>
                </c:pt>
                <c:pt idx="781">
                  <c:v>465.95</c:v>
                </c:pt>
                <c:pt idx="782">
                  <c:v>466.3</c:v>
                </c:pt>
                <c:pt idx="783">
                  <c:v>466.66</c:v>
                </c:pt>
                <c:pt idx="784">
                  <c:v>467.01</c:v>
                </c:pt>
                <c:pt idx="785">
                  <c:v>467.37</c:v>
                </c:pt>
                <c:pt idx="786">
                  <c:v>467.72</c:v>
                </c:pt>
                <c:pt idx="787">
                  <c:v>468.08</c:v>
                </c:pt>
                <c:pt idx="788">
                  <c:v>468.43</c:v>
                </c:pt>
                <c:pt idx="789">
                  <c:v>468.79</c:v>
                </c:pt>
                <c:pt idx="790">
                  <c:v>469.14</c:v>
                </c:pt>
                <c:pt idx="791">
                  <c:v>469.49</c:v>
                </c:pt>
                <c:pt idx="792">
                  <c:v>469.85</c:v>
                </c:pt>
                <c:pt idx="793">
                  <c:v>470.2</c:v>
                </c:pt>
                <c:pt idx="794">
                  <c:v>470.56</c:v>
                </c:pt>
                <c:pt idx="795">
                  <c:v>470.91</c:v>
                </c:pt>
                <c:pt idx="796">
                  <c:v>471.26</c:v>
                </c:pt>
                <c:pt idx="797">
                  <c:v>471.62</c:v>
                </c:pt>
                <c:pt idx="798">
                  <c:v>471.97</c:v>
                </c:pt>
                <c:pt idx="799">
                  <c:v>472.33</c:v>
                </c:pt>
                <c:pt idx="800">
                  <c:v>472.68</c:v>
                </c:pt>
                <c:pt idx="801">
                  <c:v>473.03</c:v>
                </c:pt>
                <c:pt idx="802">
                  <c:v>473.39</c:v>
                </c:pt>
                <c:pt idx="803">
                  <c:v>473.74</c:v>
                </c:pt>
                <c:pt idx="804">
                  <c:v>474.09</c:v>
                </c:pt>
                <c:pt idx="805">
                  <c:v>474.45</c:v>
                </c:pt>
                <c:pt idx="806">
                  <c:v>474.8</c:v>
                </c:pt>
                <c:pt idx="807">
                  <c:v>475.16</c:v>
                </c:pt>
                <c:pt idx="808">
                  <c:v>475.51</c:v>
                </c:pt>
                <c:pt idx="809">
                  <c:v>475.86</c:v>
                </c:pt>
                <c:pt idx="810">
                  <c:v>476.22</c:v>
                </c:pt>
                <c:pt idx="811">
                  <c:v>476.57</c:v>
                </c:pt>
                <c:pt idx="812">
                  <c:v>476.92</c:v>
                </c:pt>
                <c:pt idx="813">
                  <c:v>477.28</c:v>
                </c:pt>
                <c:pt idx="814">
                  <c:v>477.63</c:v>
                </c:pt>
                <c:pt idx="815">
                  <c:v>477.98</c:v>
                </c:pt>
                <c:pt idx="816">
                  <c:v>478.34</c:v>
                </c:pt>
                <c:pt idx="817">
                  <c:v>478.69</c:v>
                </c:pt>
                <c:pt idx="818">
                  <c:v>479.04</c:v>
                </c:pt>
                <c:pt idx="819">
                  <c:v>479.4</c:v>
                </c:pt>
                <c:pt idx="820">
                  <c:v>479.75</c:v>
                </c:pt>
                <c:pt idx="821">
                  <c:v>480.1</c:v>
                </c:pt>
                <c:pt idx="822">
                  <c:v>480.45</c:v>
                </c:pt>
                <c:pt idx="823">
                  <c:v>480.81</c:v>
                </c:pt>
                <c:pt idx="824">
                  <c:v>481.16</c:v>
                </c:pt>
                <c:pt idx="825">
                  <c:v>481.51</c:v>
                </c:pt>
                <c:pt idx="826">
                  <c:v>481.87</c:v>
                </c:pt>
                <c:pt idx="827">
                  <c:v>482.22</c:v>
                </c:pt>
                <c:pt idx="828">
                  <c:v>482.57</c:v>
                </c:pt>
                <c:pt idx="829">
                  <c:v>482.92</c:v>
                </c:pt>
                <c:pt idx="830">
                  <c:v>483.28</c:v>
                </c:pt>
                <c:pt idx="831">
                  <c:v>483.63</c:v>
                </c:pt>
                <c:pt idx="832">
                  <c:v>483.98</c:v>
                </c:pt>
                <c:pt idx="833">
                  <c:v>484.33</c:v>
                </c:pt>
                <c:pt idx="834">
                  <c:v>484.69</c:v>
                </c:pt>
                <c:pt idx="835">
                  <c:v>485.04</c:v>
                </c:pt>
                <c:pt idx="836">
                  <c:v>485.39</c:v>
                </c:pt>
                <c:pt idx="837">
                  <c:v>485.74</c:v>
                </c:pt>
                <c:pt idx="838">
                  <c:v>486.1</c:v>
                </c:pt>
                <c:pt idx="839">
                  <c:v>486.45</c:v>
                </c:pt>
                <c:pt idx="840">
                  <c:v>486.8</c:v>
                </c:pt>
                <c:pt idx="841">
                  <c:v>487.15</c:v>
                </c:pt>
                <c:pt idx="842">
                  <c:v>487.51</c:v>
                </c:pt>
                <c:pt idx="843">
                  <c:v>487.86</c:v>
                </c:pt>
                <c:pt idx="844">
                  <c:v>488.21</c:v>
                </c:pt>
                <c:pt idx="845">
                  <c:v>488.56</c:v>
                </c:pt>
                <c:pt idx="846">
                  <c:v>488.91</c:v>
                </c:pt>
                <c:pt idx="847">
                  <c:v>489.27</c:v>
                </c:pt>
                <c:pt idx="848">
                  <c:v>489.62</c:v>
                </c:pt>
                <c:pt idx="849">
                  <c:v>489.97</c:v>
                </c:pt>
                <c:pt idx="850">
                  <c:v>490.32</c:v>
                </c:pt>
                <c:pt idx="851">
                  <c:v>490.67</c:v>
                </c:pt>
                <c:pt idx="852">
                  <c:v>491.03</c:v>
                </c:pt>
                <c:pt idx="853">
                  <c:v>491.38</c:v>
                </c:pt>
                <c:pt idx="854">
                  <c:v>491.73</c:v>
                </c:pt>
                <c:pt idx="855">
                  <c:v>492.08</c:v>
                </c:pt>
                <c:pt idx="856">
                  <c:v>492.43</c:v>
                </c:pt>
                <c:pt idx="857">
                  <c:v>492.78</c:v>
                </c:pt>
                <c:pt idx="858">
                  <c:v>493.14</c:v>
                </c:pt>
                <c:pt idx="859">
                  <c:v>493.49</c:v>
                </c:pt>
                <c:pt idx="860">
                  <c:v>493.84</c:v>
                </c:pt>
                <c:pt idx="861">
                  <c:v>494.19</c:v>
                </c:pt>
                <c:pt idx="862">
                  <c:v>494.54</c:v>
                </c:pt>
                <c:pt idx="863">
                  <c:v>494.89</c:v>
                </c:pt>
                <c:pt idx="864">
                  <c:v>495.24</c:v>
                </c:pt>
                <c:pt idx="865">
                  <c:v>495.59</c:v>
                </c:pt>
                <c:pt idx="866">
                  <c:v>495.95</c:v>
                </c:pt>
                <c:pt idx="867">
                  <c:v>496.3</c:v>
                </c:pt>
                <c:pt idx="868">
                  <c:v>496.65</c:v>
                </c:pt>
                <c:pt idx="869">
                  <c:v>497</c:v>
                </c:pt>
                <c:pt idx="870">
                  <c:v>497.35</c:v>
                </c:pt>
                <c:pt idx="871">
                  <c:v>497.7</c:v>
                </c:pt>
                <c:pt idx="872">
                  <c:v>498.05</c:v>
                </c:pt>
                <c:pt idx="873">
                  <c:v>498.4</c:v>
                </c:pt>
                <c:pt idx="874">
                  <c:v>498.75</c:v>
                </c:pt>
                <c:pt idx="875">
                  <c:v>499.1</c:v>
                </c:pt>
                <c:pt idx="876">
                  <c:v>499.46</c:v>
                </c:pt>
                <c:pt idx="877">
                  <c:v>499.81</c:v>
                </c:pt>
                <c:pt idx="878">
                  <c:v>500.16</c:v>
                </c:pt>
                <c:pt idx="879">
                  <c:v>500.51</c:v>
                </c:pt>
                <c:pt idx="880">
                  <c:v>500.86</c:v>
                </c:pt>
                <c:pt idx="881">
                  <c:v>501.21</c:v>
                </c:pt>
                <c:pt idx="882">
                  <c:v>501.56</c:v>
                </c:pt>
                <c:pt idx="883">
                  <c:v>501.91</c:v>
                </c:pt>
                <c:pt idx="884">
                  <c:v>502.26</c:v>
                </c:pt>
                <c:pt idx="885">
                  <c:v>502.61</c:v>
                </c:pt>
                <c:pt idx="886">
                  <c:v>502.96</c:v>
                </c:pt>
                <c:pt idx="887">
                  <c:v>503.31</c:v>
                </c:pt>
                <c:pt idx="888">
                  <c:v>503.66</c:v>
                </c:pt>
                <c:pt idx="889">
                  <c:v>504.01</c:v>
                </c:pt>
                <c:pt idx="890">
                  <c:v>504.36</c:v>
                </c:pt>
                <c:pt idx="891">
                  <c:v>504.71</c:v>
                </c:pt>
                <c:pt idx="892">
                  <c:v>505.06</c:v>
                </c:pt>
                <c:pt idx="893">
                  <c:v>505.41</c:v>
                </c:pt>
                <c:pt idx="894">
                  <c:v>505.76</c:v>
                </c:pt>
                <c:pt idx="895">
                  <c:v>506.11</c:v>
                </c:pt>
                <c:pt idx="896">
                  <c:v>506.46</c:v>
                </c:pt>
                <c:pt idx="897">
                  <c:v>506.81</c:v>
                </c:pt>
                <c:pt idx="898">
                  <c:v>507.16</c:v>
                </c:pt>
                <c:pt idx="899">
                  <c:v>507.51</c:v>
                </c:pt>
                <c:pt idx="900">
                  <c:v>507.86</c:v>
                </c:pt>
                <c:pt idx="901">
                  <c:v>508.21</c:v>
                </c:pt>
                <c:pt idx="902">
                  <c:v>508.56</c:v>
                </c:pt>
                <c:pt idx="903">
                  <c:v>508.91</c:v>
                </c:pt>
                <c:pt idx="904">
                  <c:v>509.26</c:v>
                </c:pt>
                <c:pt idx="905">
                  <c:v>509.61</c:v>
                </c:pt>
                <c:pt idx="906">
                  <c:v>509.96</c:v>
                </c:pt>
                <c:pt idx="907">
                  <c:v>510.31</c:v>
                </c:pt>
                <c:pt idx="908">
                  <c:v>510.66</c:v>
                </c:pt>
                <c:pt idx="909">
                  <c:v>511.01</c:v>
                </c:pt>
                <c:pt idx="910">
                  <c:v>511.36</c:v>
                </c:pt>
                <c:pt idx="911">
                  <c:v>511.71</c:v>
                </c:pt>
                <c:pt idx="912">
                  <c:v>512.05999999999995</c:v>
                </c:pt>
                <c:pt idx="913">
                  <c:v>512.41</c:v>
                </c:pt>
                <c:pt idx="914">
                  <c:v>512.76</c:v>
                </c:pt>
                <c:pt idx="915">
                  <c:v>513.11</c:v>
                </c:pt>
                <c:pt idx="916">
                  <c:v>513.45000000000005</c:v>
                </c:pt>
                <c:pt idx="917">
                  <c:v>513.79999999999995</c:v>
                </c:pt>
                <c:pt idx="918">
                  <c:v>514.15</c:v>
                </c:pt>
                <c:pt idx="919">
                  <c:v>514.5</c:v>
                </c:pt>
                <c:pt idx="920">
                  <c:v>514.85</c:v>
                </c:pt>
                <c:pt idx="921">
                  <c:v>515.20000000000005</c:v>
                </c:pt>
                <c:pt idx="922">
                  <c:v>515.54999999999995</c:v>
                </c:pt>
                <c:pt idx="923">
                  <c:v>515.9</c:v>
                </c:pt>
                <c:pt idx="924">
                  <c:v>516.25</c:v>
                </c:pt>
                <c:pt idx="925">
                  <c:v>516.59</c:v>
                </c:pt>
                <c:pt idx="926">
                  <c:v>516.94000000000005</c:v>
                </c:pt>
                <c:pt idx="927">
                  <c:v>517.29</c:v>
                </c:pt>
                <c:pt idx="928">
                  <c:v>517.64</c:v>
                </c:pt>
                <c:pt idx="929">
                  <c:v>517.99</c:v>
                </c:pt>
                <c:pt idx="930">
                  <c:v>518.34</c:v>
                </c:pt>
                <c:pt idx="931">
                  <c:v>518.69000000000005</c:v>
                </c:pt>
                <c:pt idx="932">
                  <c:v>519.04</c:v>
                </c:pt>
                <c:pt idx="933">
                  <c:v>519.38</c:v>
                </c:pt>
                <c:pt idx="934">
                  <c:v>519.73</c:v>
                </c:pt>
                <c:pt idx="935">
                  <c:v>520.08000000000004</c:v>
                </c:pt>
                <c:pt idx="936">
                  <c:v>520.42999999999995</c:v>
                </c:pt>
                <c:pt idx="937">
                  <c:v>520.78</c:v>
                </c:pt>
                <c:pt idx="938">
                  <c:v>521.13</c:v>
                </c:pt>
                <c:pt idx="939">
                  <c:v>521.47</c:v>
                </c:pt>
                <c:pt idx="940">
                  <c:v>521.82000000000005</c:v>
                </c:pt>
                <c:pt idx="941">
                  <c:v>522.16999999999996</c:v>
                </c:pt>
                <c:pt idx="942">
                  <c:v>522.52</c:v>
                </c:pt>
                <c:pt idx="943">
                  <c:v>522.87</c:v>
                </c:pt>
                <c:pt idx="944">
                  <c:v>523.21</c:v>
                </c:pt>
                <c:pt idx="945">
                  <c:v>523.55999999999995</c:v>
                </c:pt>
                <c:pt idx="946">
                  <c:v>523.91</c:v>
                </c:pt>
                <c:pt idx="947">
                  <c:v>524.26</c:v>
                </c:pt>
                <c:pt idx="948">
                  <c:v>524.61</c:v>
                </c:pt>
                <c:pt idx="949">
                  <c:v>524.95000000000005</c:v>
                </c:pt>
                <c:pt idx="950">
                  <c:v>525.29999999999995</c:v>
                </c:pt>
                <c:pt idx="951">
                  <c:v>525.65</c:v>
                </c:pt>
                <c:pt idx="952">
                  <c:v>526</c:v>
                </c:pt>
                <c:pt idx="953">
                  <c:v>526.34</c:v>
                </c:pt>
                <c:pt idx="954">
                  <c:v>526.69000000000005</c:v>
                </c:pt>
                <c:pt idx="955">
                  <c:v>527.04</c:v>
                </c:pt>
                <c:pt idx="956">
                  <c:v>527.39</c:v>
                </c:pt>
                <c:pt idx="957">
                  <c:v>527.73</c:v>
                </c:pt>
                <c:pt idx="958">
                  <c:v>528.08000000000004</c:v>
                </c:pt>
                <c:pt idx="959">
                  <c:v>528.42999999999995</c:v>
                </c:pt>
                <c:pt idx="960">
                  <c:v>528.78</c:v>
                </c:pt>
                <c:pt idx="961">
                  <c:v>529.12</c:v>
                </c:pt>
                <c:pt idx="962">
                  <c:v>529.47</c:v>
                </c:pt>
                <c:pt idx="963">
                  <c:v>529.82000000000005</c:v>
                </c:pt>
                <c:pt idx="964">
                  <c:v>530.16999999999996</c:v>
                </c:pt>
                <c:pt idx="965">
                  <c:v>530.51</c:v>
                </c:pt>
                <c:pt idx="966">
                  <c:v>530.86</c:v>
                </c:pt>
                <c:pt idx="967">
                  <c:v>531.21</c:v>
                </c:pt>
                <c:pt idx="968">
                  <c:v>531.54999999999995</c:v>
                </c:pt>
                <c:pt idx="969">
                  <c:v>531.9</c:v>
                </c:pt>
                <c:pt idx="970">
                  <c:v>532.25</c:v>
                </c:pt>
                <c:pt idx="971">
                  <c:v>532.59</c:v>
                </c:pt>
                <c:pt idx="972">
                  <c:v>532.94000000000005</c:v>
                </c:pt>
                <c:pt idx="973">
                  <c:v>533.29</c:v>
                </c:pt>
                <c:pt idx="974">
                  <c:v>533.64</c:v>
                </c:pt>
                <c:pt idx="975">
                  <c:v>533.98</c:v>
                </c:pt>
                <c:pt idx="976">
                  <c:v>534.33000000000004</c:v>
                </c:pt>
                <c:pt idx="977">
                  <c:v>534.67999999999995</c:v>
                </c:pt>
                <c:pt idx="978">
                  <c:v>535.02</c:v>
                </c:pt>
                <c:pt idx="979">
                  <c:v>535.37</c:v>
                </c:pt>
                <c:pt idx="980">
                  <c:v>535.71</c:v>
                </c:pt>
                <c:pt idx="981">
                  <c:v>536.05999999999995</c:v>
                </c:pt>
                <c:pt idx="982">
                  <c:v>536.41</c:v>
                </c:pt>
                <c:pt idx="983">
                  <c:v>536.75</c:v>
                </c:pt>
                <c:pt idx="984">
                  <c:v>537.1</c:v>
                </c:pt>
                <c:pt idx="985">
                  <c:v>537.45000000000005</c:v>
                </c:pt>
                <c:pt idx="986">
                  <c:v>537.79</c:v>
                </c:pt>
                <c:pt idx="987">
                  <c:v>538.14</c:v>
                </c:pt>
                <c:pt idx="988">
                  <c:v>538.49</c:v>
                </c:pt>
                <c:pt idx="989">
                  <c:v>538.83000000000004</c:v>
                </c:pt>
                <c:pt idx="990">
                  <c:v>539.17999999999995</c:v>
                </c:pt>
                <c:pt idx="991">
                  <c:v>539.52</c:v>
                </c:pt>
                <c:pt idx="992">
                  <c:v>539.87</c:v>
                </c:pt>
                <c:pt idx="993">
                  <c:v>540.22</c:v>
                </c:pt>
                <c:pt idx="994">
                  <c:v>540.55999999999995</c:v>
                </c:pt>
                <c:pt idx="995">
                  <c:v>540.91</c:v>
                </c:pt>
                <c:pt idx="996">
                  <c:v>541.25</c:v>
                </c:pt>
                <c:pt idx="997">
                  <c:v>541.6</c:v>
                </c:pt>
                <c:pt idx="998">
                  <c:v>541.94000000000005</c:v>
                </c:pt>
                <c:pt idx="999">
                  <c:v>542.29</c:v>
                </c:pt>
                <c:pt idx="1000">
                  <c:v>542.64</c:v>
                </c:pt>
                <c:pt idx="1001">
                  <c:v>542.98</c:v>
                </c:pt>
                <c:pt idx="1002">
                  <c:v>543.33000000000004</c:v>
                </c:pt>
                <c:pt idx="1003">
                  <c:v>543.66999999999996</c:v>
                </c:pt>
                <c:pt idx="1004">
                  <c:v>544.02</c:v>
                </c:pt>
                <c:pt idx="1005">
                  <c:v>544.36</c:v>
                </c:pt>
                <c:pt idx="1006">
                  <c:v>544.71</c:v>
                </c:pt>
                <c:pt idx="1007">
                  <c:v>545.04999999999995</c:v>
                </c:pt>
                <c:pt idx="1008">
                  <c:v>545.4</c:v>
                </c:pt>
                <c:pt idx="1009">
                  <c:v>545.75</c:v>
                </c:pt>
                <c:pt idx="1010">
                  <c:v>546.09</c:v>
                </c:pt>
                <c:pt idx="1011">
                  <c:v>546.44000000000005</c:v>
                </c:pt>
                <c:pt idx="1012">
                  <c:v>546.78</c:v>
                </c:pt>
                <c:pt idx="1013">
                  <c:v>547.13</c:v>
                </c:pt>
                <c:pt idx="1014">
                  <c:v>547.47</c:v>
                </c:pt>
                <c:pt idx="1015">
                  <c:v>547.82000000000005</c:v>
                </c:pt>
                <c:pt idx="1016">
                  <c:v>548.16</c:v>
                </c:pt>
                <c:pt idx="1017">
                  <c:v>548.51</c:v>
                </c:pt>
                <c:pt idx="1018">
                  <c:v>548.85</c:v>
                </c:pt>
                <c:pt idx="1019">
                  <c:v>549.20000000000005</c:v>
                </c:pt>
                <c:pt idx="1020">
                  <c:v>549.54</c:v>
                </c:pt>
                <c:pt idx="1021">
                  <c:v>549.89</c:v>
                </c:pt>
                <c:pt idx="1022">
                  <c:v>550.23</c:v>
                </c:pt>
                <c:pt idx="1023">
                  <c:v>550.58000000000004</c:v>
                </c:pt>
                <c:pt idx="1024">
                  <c:v>550.91999999999996</c:v>
                </c:pt>
                <c:pt idx="1025">
                  <c:v>551.26</c:v>
                </c:pt>
                <c:pt idx="1026">
                  <c:v>551.61</c:v>
                </c:pt>
                <c:pt idx="1027">
                  <c:v>551.95000000000005</c:v>
                </c:pt>
                <c:pt idx="1028">
                  <c:v>552.29999999999995</c:v>
                </c:pt>
                <c:pt idx="1029">
                  <c:v>552.64</c:v>
                </c:pt>
                <c:pt idx="1030">
                  <c:v>552.99</c:v>
                </c:pt>
                <c:pt idx="1031">
                  <c:v>553.33000000000004</c:v>
                </c:pt>
                <c:pt idx="1032">
                  <c:v>553.67999999999995</c:v>
                </c:pt>
                <c:pt idx="1033">
                  <c:v>554.02</c:v>
                </c:pt>
                <c:pt idx="1034">
                  <c:v>554.36</c:v>
                </c:pt>
                <c:pt idx="1035">
                  <c:v>554.71</c:v>
                </c:pt>
                <c:pt idx="1036">
                  <c:v>555.04999999999995</c:v>
                </c:pt>
                <c:pt idx="1037">
                  <c:v>555.4</c:v>
                </c:pt>
                <c:pt idx="1038">
                  <c:v>555.74</c:v>
                </c:pt>
                <c:pt idx="1039">
                  <c:v>556.08000000000004</c:v>
                </c:pt>
                <c:pt idx="1040">
                  <c:v>556.42999999999995</c:v>
                </c:pt>
                <c:pt idx="1041">
                  <c:v>556.77</c:v>
                </c:pt>
                <c:pt idx="1042">
                  <c:v>557.12</c:v>
                </c:pt>
                <c:pt idx="1043">
                  <c:v>557.46</c:v>
                </c:pt>
                <c:pt idx="1044">
                  <c:v>557.79999999999995</c:v>
                </c:pt>
                <c:pt idx="1045">
                  <c:v>558.15</c:v>
                </c:pt>
                <c:pt idx="1046">
                  <c:v>558.49</c:v>
                </c:pt>
                <c:pt idx="1047">
                  <c:v>558.84</c:v>
                </c:pt>
                <c:pt idx="1048">
                  <c:v>559.17999999999995</c:v>
                </c:pt>
                <c:pt idx="1049">
                  <c:v>559.52</c:v>
                </c:pt>
                <c:pt idx="1050">
                  <c:v>559.87</c:v>
                </c:pt>
                <c:pt idx="1051">
                  <c:v>560.21</c:v>
                </c:pt>
                <c:pt idx="1052">
                  <c:v>560.54999999999995</c:v>
                </c:pt>
                <c:pt idx="1053">
                  <c:v>560.9</c:v>
                </c:pt>
                <c:pt idx="1054">
                  <c:v>561.24</c:v>
                </c:pt>
                <c:pt idx="1055">
                  <c:v>561.58000000000004</c:v>
                </c:pt>
                <c:pt idx="1056">
                  <c:v>561.92999999999995</c:v>
                </c:pt>
                <c:pt idx="1057">
                  <c:v>562.27</c:v>
                </c:pt>
                <c:pt idx="1058">
                  <c:v>562.61</c:v>
                </c:pt>
                <c:pt idx="1059">
                  <c:v>562.96</c:v>
                </c:pt>
                <c:pt idx="1060">
                  <c:v>563.29999999999995</c:v>
                </c:pt>
                <c:pt idx="1061">
                  <c:v>563.64</c:v>
                </c:pt>
                <c:pt idx="1062">
                  <c:v>563.99</c:v>
                </c:pt>
                <c:pt idx="1063">
                  <c:v>564.33000000000004</c:v>
                </c:pt>
                <c:pt idx="1064">
                  <c:v>564.66999999999996</c:v>
                </c:pt>
                <c:pt idx="1065">
                  <c:v>565.01</c:v>
                </c:pt>
                <c:pt idx="1066">
                  <c:v>565.36</c:v>
                </c:pt>
                <c:pt idx="1067">
                  <c:v>565.70000000000005</c:v>
                </c:pt>
                <c:pt idx="1068">
                  <c:v>566.04</c:v>
                </c:pt>
                <c:pt idx="1069">
                  <c:v>566.39</c:v>
                </c:pt>
                <c:pt idx="1070">
                  <c:v>566.73</c:v>
                </c:pt>
                <c:pt idx="1071">
                  <c:v>567.07000000000005</c:v>
                </c:pt>
                <c:pt idx="1072">
                  <c:v>567.41</c:v>
                </c:pt>
                <c:pt idx="1073">
                  <c:v>567.76</c:v>
                </c:pt>
                <c:pt idx="1074">
                  <c:v>568.1</c:v>
                </c:pt>
                <c:pt idx="1075">
                  <c:v>568.44000000000005</c:v>
                </c:pt>
                <c:pt idx="1076">
                  <c:v>568.78</c:v>
                </c:pt>
                <c:pt idx="1077">
                  <c:v>569.13</c:v>
                </c:pt>
                <c:pt idx="1078">
                  <c:v>569.47</c:v>
                </c:pt>
                <c:pt idx="1079">
                  <c:v>569.80999999999995</c:v>
                </c:pt>
                <c:pt idx="1080">
                  <c:v>570.15</c:v>
                </c:pt>
                <c:pt idx="1081">
                  <c:v>570.49</c:v>
                </c:pt>
                <c:pt idx="1082">
                  <c:v>570.84</c:v>
                </c:pt>
                <c:pt idx="1083">
                  <c:v>571.17999999999995</c:v>
                </c:pt>
                <c:pt idx="1084">
                  <c:v>571.52</c:v>
                </c:pt>
                <c:pt idx="1085">
                  <c:v>571.86</c:v>
                </c:pt>
                <c:pt idx="1086">
                  <c:v>572.21</c:v>
                </c:pt>
                <c:pt idx="1087">
                  <c:v>572.54999999999995</c:v>
                </c:pt>
                <c:pt idx="1088">
                  <c:v>572.89</c:v>
                </c:pt>
                <c:pt idx="1089">
                  <c:v>573.23</c:v>
                </c:pt>
                <c:pt idx="1090">
                  <c:v>573.57000000000005</c:v>
                </c:pt>
                <c:pt idx="1091">
                  <c:v>573.91</c:v>
                </c:pt>
                <c:pt idx="1092">
                  <c:v>574.26</c:v>
                </c:pt>
                <c:pt idx="1093">
                  <c:v>574.6</c:v>
                </c:pt>
                <c:pt idx="1094">
                  <c:v>574.94000000000005</c:v>
                </c:pt>
                <c:pt idx="1095">
                  <c:v>575.28</c:v>
                </c:pt>
                <c:pt idx="1096">
                  <c:v>575.62</c:v>
                </c:pt>
                <c:pt idx="1097">
                  <c:v>575.96</c:v>
                </c:pt>
                <c:pt idx="1098">
                  <c:v>576.30999999999995</c:v>
                </c:pt>
                <c:pt idx="1099">
                  <c:v>576.65</c:v>
                </c:pt>
                <c:pt idx="1100">
                  <c:v>576.99</c:v>
                </c:pt>
                <c:pt idx="1101">
                  <c:v>577.33000000000004</c:v>
                </c:pt>
                <c:pt idx="1102">
                  <c:v>577.66999999999996</c:v>
                </c:pt>
                <c:pt idx="1103">
                  <c:v>578.01</c:v>
                </c:pt>
                <c:pt idx="1104">
                  <c:v>578.35</c:v>
                </c:pt>
                <c:pt idx="1105">
                  <c:v>578.69000000000005</c:v>
                </c:pt>
                <c:pt idx="1106">
                  <c:v>579.04</c:v>
                </c:pt>
                <c:pt idx="1107">
                  <c:v>579.38</c:v>
                </c:pt>
                <c:pt idx="1108">
                  <c:v>579.72</c:v>
                </c:pt>
                <c:pt idx="1109">
                  <c:v>580.05999999999995</c:v>
                </c:pt>
                <c:pt idx="1110">
                  <c:v>580.4</c:v>
                </c:pt>
                <c:pt idx="1111">
                  <c:v>580.74</c:v>
                </c:pt>
                <c:pt idx="1112">
                  <c:v>581.08000000000004</c:v>
                </c:pt>
                <c:pt idx="1113">
                  <c:v>581.41999999999996</c:v>
                </c:pt>
                <c:pt idx="1114">
                  <c:v>581.76</c:v>
                </c:pt>
                <c:pt idx="1115">
                  <c:v>582.1</c:v>
                </c:pt>
                <c:pt idx="1116">
                  <c:v>582.44000000000005</c:v>
                </c:pt>
                <c:pt idx="1117">
                  <c:v>582.79</c:v>
                </c:pt>
                <c:pt idx="1118">
                  <c:v>583.13</c:v>
                </c:pt>
                <c:pt idx="1119">
                  <c:v>583.47</c:v>
                </c:pt>
                <c:pt idx="1120">
                  <c:v>583.80999999999995</c:v>
                </c:pt>
                <c:pt idx="1121">
                  <c:v>584.15</c:v>
                </c:pt>
                <c:pt idx="1122">
                  <c:v>584.49</c:v>
                </c:pt>
                <c:pt idx="1123">
                  <c:v>584.83000000000004</c:v>
                </c:pt>
                <c:pt idx="1124">
                  <c:v>585.16999999999996</c:v>
                </c:pt>
                <c:pt idx="1125">
                  <c:v>585.51</c:v>
                </c:pt>
                <c:pt idx="1126">
                  <c:v>585.85</c:v>
                </c:pt>
                <c:pt idx="1127">
                  <c:v>586.19000000000005</c:v>
                </c:pt>
                <c:pt idx="1128">
                  <c:v>586.53</c:v>
                </c:pt>
                <c:pt idx="1129">
                  <c:v>586.87</c:v>
                </c:pt>
                <c:pt idx="1130">
                  <c:v>587.21</c:v>
                </c:pt>
                <c:pt idx="1131">
                  <c:v>587.54999999999995</c:v>
                </c:pt>
                <c:pt idx="1132">
                  <c:v>587.89</c:v>
                </c:pt>
                <c:pt idx="1133">
                  <c:v>588.23</c:v>
                </c:pt>
                <c:pt idx="1134">
                  <c:v>588.57000000000005</c:v>
                </c:pt>
                <c:pt idx="1135">
                  <c:v>588.91</c:v>
                </c:pt>
                <c:pt idx="1136">
                  <c:v>589.25</c:v>
                </c:pt>
                <c:pt idx="1137">
                  <c:v>589.59</c:v>
                </c:pt>
                <c:pt idx="1138">
                  <c:v>589.92999999999995</c:v>
                </c:pt>
                <c:pt idx="1139">
                  <c:v>590.27</c:v>
                </c:pt>
                <c:pt idx="1140">
                  <c:v>590.61</c:v>
                </c:pt>
                <c:pt idx="1141">
                  <c:v>590.95000000000005</c:v>
                </c:pt>
                <c:pt idx="1142">
                  <c:v>591.29</c:v>
                </c:pt>
                <c:pt idx="1143">
                  <c:v>591.63</c:v>
                </c:pt>
                <c:pt idx="1144">
                  <c:v>591.97</c:v>
                </c:pt>
                <c:pt idx="1145">
                  <c:v>592.30999999999995</c:v>
                </c:pt>
                <c:pt idx="1146">
                  <c:v>592.65</c:v>
                </c:pt>
                <c:pt idx="1147">
                  <c:v>592.98</c:v>
                </c:pt>
                <c:pt idx="1148">
                  <c:v>593.32000000000005</c:v>
                </c:pt>
                <c:pt idx="1149">
                  <c:v>593.66</c:v>
                </c:pt>
                <c:pt idx="1150">
                  <c:v>594</c:v>
                </c:pt>
                <c:pt idx="1151">
                  <c:v>594.34</c:v>
                </c:pt>
                <c:pt idx="1152">
                  <c:v>594.67999999999995</c:v>
                </c:pt>
                <c:pt idx="1153">
                  <c:v>595.02</c:v>
                </c:pt>
                <c:pt idx="1154">
                  <c:v>595.36</c:v>
                </c:pt>
                <c:pt idx="1155">
                  <c:v>595.70000000000005</c:v>
                </c:pt>
                <c:pt idx="1156">
                  <c:v>596.04</c:v>
                </c:pt>
                <c:pt idx="1157">
                  <c:v>596.38</c:v>
                </c:pt>
                <c:pt idx="1158">
                  <c:v>596.71</c:v>
                </c:pt>
                <c:pt idx="1159">
                  <c:v>597.04999999999995</c:v>
                </c:pt>
                <c:pt idx="1160">
                  <c:v>597.39</c:v>
                </c:pt>
                <c:pt idx="1161">
                  <c:v>597.73</c:v>
                </c:pt>
                <c:pt idx="1162">
                  <c:v>598.07000000000005</c:v>
                </c:pt>
                <c:pt idx="1163">
                  <c:v>598.41</c:v>
                </c:pt>
                <c:pt idx="1164">
                  <c:v>598.75</c:v>
                </c:pt>
                <c:pt idx="1165">
                  <c:v>599.09</c:v>
                </c:pt>
                <c:pt idx="1166">
                  <c:v>599.41999999999996</c:v>
                </c:pt>
                <c:pt idx="1167">
                  <c:v>599.76</c:v>
                </c:pt>
                <c:pt idx="1168">
                  <c:v>600.1</c:v>
                </c:pt>
                <c:pt idx="1169">
                  <c:v>600.44000000000005</c:v>
                </c:pt>
                <c:pt idx="1170">
                  <c:v>600.78</c:v>
                </c:pt>
                <c:pt idx="1171">
                  <c:v>601.12</c:v>
                </c:pt>
                <c:pt idx="1172">
                  <c:v>601.45000000000005</c:v>
                </c:pt>
                <c:pt idx="1173">
                  <c:v>601.79</c:v>
                </c:pt>
                <c:pt idx="1174">
                  <c:v>602.13</c:v>
                </c:pt>
                <c:pt idx="1175">
                  <c:v>602.47</c:v>
                </c:pt>
                <c:pt idx="1176">
                  <c:v>602.80999999999995</c:v>
                </c:pt>
                <c:pt idx="1177">
                  <c:v>603.14</c:v>
                </c:pt>
                <c:pt idx="1178">
                  <c:v>603.48</c:v>
                </c:pt>
                <c:pt idx="1179">
                  <c:v>603.82000000000005</c:v>
                </c:pt>
                <c:pt idx="1180">
                  <c:v>604.16</c:v>
                </c:pt>
                <c:pt idx="1181">
                  <c:v>604.5</c:v>
                </c:pt>
                <c:pt idx="1182">
                  <c:v>604.83000000000004</c:v>
                </c:pt>
                <c:pt idx="1183">
                  <c:v>605.16999999999996</c:v>
                </c:pt>
                <c:pt idx="1184">
                  <c:v>605.51</c:v>
                </c:pt>
                <c:pt idx="1185">
                  <c:v>605.85</c:v>
                </c:pt>
                <c:pt idx="1186">
                  <c:v>606.19000000000005</c:v>
                </c:pt>
                <c:pt idx="1187">
                  <c:v>606.52</c:v>
                </c:pt>
                <c:pt idx="1188">
                  <c:v>606.86</c:v>
                </c:pt>
                <c:pt idx="1189">
                  <c:v>607.20000000000005</c:v>
                </c:pt>
                <c:pt idx="1190">
                  <c:v>607.54</c:v>
                </c:pt>
                <c:pt idx="1191">
                  <c:v>607.87</c:v>
                </c:pt>
                <c:pt idx="1192">
                  <c:v>608.21</c:v>
                </c:pt>
                <c:pt idx="1193">
                  <c:v>608.54999999999995</c:v>
                </c:pt>
                <c:pt idx="1194">
                  <c:v>608.88</c:v>
                </c:pt>
                <c:pt idx="1195">
                  <c:v>609.22</c:v>
                </c:pt>
                <c:pt idx="1196">
                  <c:v>609.55999999999995</c:v>
                </c:pt>
                <c:pt idx="1197">
                  <c:v>609.9</c:v>
                </c:pt>
                <c:pt idx="1198">
                  <c:v>610.23</c:v>
                </c:pt>
                <c:pt idx="1199">
                  <c:v>610.57000000000005</c:v>
                </c:pt>
                <c:pt idx="1200">
                  <c:v>610.91</c:v>
                </c:pt>
                <c:pt idx="1201">
                  <c:v>611.24</c:v>
                </c:pt>
                <c:pt idx="1202">
                  <c:v>611.58000000000004</c:v>
                </c:pt>
                <c:pt idx="1203">
                  <c:v>611.91999999999996</c:v>
                </c:pt>
                <c:pt idx="1204">
                  <c:v>612.25</c:v>
                </c:pt>
                <c:pt idx="1205">
                  <c:v>612.59</c:v>
                </c:pt>
                <c:pt idx="1206">
                  <c:v>612.92999999999995</c:v>
                </c:pt>
                <c:pt idx="1207">
                  <c:v>613.26</c:v>
                </c:pt>
                <c:pt idx="1208">
                  <c:v>613.6</c:v>
                </c:pt>
                <c:pt idx="1209">
                  <c:v>613.94000000000005</c:v>
                </c:pt>
                <c:pt idx="1210">
                  <c:v>614.27</c:v>
                </c:pt>
                <c:pt idx="1211">
                  <c:v>614.61</c:v>
                </c:pt>
                <c:pt idx="1212">
                  <c:v>614.95000000000005</c:v>
                </c:pt>
                <c:pt idx="1213">
                  <c:v>615.28</c:v>
                </c:pt>
                <c:pt idx="1214">
                  <c:v>615.62</c:v>
                </c:pt>
                <c:pt idx="1215">
                  <c:v>615.96</c:v>
                </c:pt>
                <c:pt idx="1216">
                  <c:v>616.29</c:v>
                </c:pt>
                <c:pt idx="1217">
                  <c:v>616.63</c:v>
                </c:pt>
                <c:pt idx="1218">
                  <c:v>616.97</c:v>
                </c:pt>
                <c:pt idx="1219">
                  <c:v>617.29999999999995</c:v>
                </c:pt>
                <c:pt idx="1220">
                  <c:v>617.64</c:v>
                </c:pt>
                <c:pt idx="1221">
                  <c:v>617.97</c:v>
                </c:pt>
                <c:pt idx="1222">
                  <c:v>618.30999999999995</c:v>
                </c:pt>
                <c:pt idx="1223">
                  <c:v>618.65</c:v>
                </c:pt>
                <c:pt idx="1224">
                  <c:v>618.98</c:v>
                </c:pt>
                <c:pt idx="1225">
                  <c:v>619.32000000000005</c:v>
                </c:pt>
                <c:pt idx="1226">
                  <c:v>619.65</c:v>
                </c:pt>
                <c:pt idx="1227">
                  <c:v>619.99</c:v>
                </c:pt>
                <c:pt idx="1228">
                  <c:v>620.32000000000005</c:v>
                </c:pt>
                <c:pt idx="1229">
                  <c:v>620.66</c:v>
                </c:pt>
                <c:pt idx="1230">
                  <c:v>621</c:v>
                </c:pt>
                <c:pt idx="1231">
                  <c:v>621.33000000000004</c:v>
                </c:pt>
                <c:pt idx="1232">
                  <c:v>621.66999999999996</c:v>
                </c:pt>
                <c:pt idx="1233">
                  <c:v>622</c:v>
                </c:pt>
                <c:pt idx="1234">
                  <c:v>622.34</c:v>
                </c:pt>
                <c:pt idx="1235">
                  <c:v>622.66999999999996</c:v>
                </c:pt>
                <c:pt idx="1236">
                  <c:v>623.01</c:v>
                </c:pt>
                <c:pt idx="1237">
                  <c:v>623.34</c:v>
                </c:pt>
                <c:pt idx="1238">
                  <c:v>623.67999999999995</c:v>
                </c:pt>
                <c:pt idx="1239">
                  <c:v>624.02</c:v>
                </c:pt>
                <c:pt idx="1240">
                  <c:v>624.35</c:v>
                </c:pt>
                <c:pt idx="1241">
                  <c:v>624.69000000000005</c:v>
                </c:pt>
                <c:pt idx="1242">
                  <c:v>625.02</c:v>
                </c:pt>
                <c:pt idx="1243">
                  <c:v>625.36</c:v>
                </c:pt>
                <c:pt idx="1244">
                  <c:v>625.69000000000005</c:v>
                </c:pt>
                <c:pt idx="1245">
                  <c:v>626.03</c:v>
                </c:pt>
                <c:pt idx="1246">
                  <c:v>626.36</c:v>
                </c:pt>
                <c:pt idx="1247">
                  <c:v>626.70000000000005</c:v>
                </c:pt>
                <c:pt idx="1248">
                  <c:v>627.03</c:v>
                </c:pt>
                <c:pt idx="1249">
                  <c:v>627.37</c:v>
                </c:pt>
                <c:pt idx="1250">
                  <c:v>627.70000000000005</c:v>
                </c:pt>
                <c:pt idx="1251">
                  <c:v>628.03</c:v>
                </c:pt>
                <c:pt idx="1252">
                  <c:v>628.37</c:v>
                </c:pt>
                <c:pt idx="1253">
                  <c:v>628.70000000000005</c:v>
                </c:pt>
                <c:pt idx="1254">
                  <c:v>629.04</c:v>
                </c:pt>
                <c:pt idx="1255">
                  <c:v>629.37</c:v>
                </c:pt>
                <c:pt idx="1256">
                  <c:v>629.71</c:v>
                </c:pt>
                <c:pt idx="1257">
                  <c:v>630.04</c:v>
                </c:pt>
                <c:pt idx="1258">
                  <c:v>630.38</c:v>
                </c:pt>
                <c:pt idx="1259">
                  <c:v>630.71</c:v>
                </c:pt>
                <c:pt idx="1260">
                  <c:v>631.04</c:v>
                </c:pt>
                <c:pt idx="1261">
                  <c:v>631.38</c:v>
                </c:pt>
                <c:pt idx="1262">
                  <c:v>631.71</c:v>
                </c:pt>
                <c:pt idx="1263">
                  <c:v>632.04999999999995</c:v>
                </c:pt>
                <c:pt idx="1264">
                  <c:v>632.38</c:v>
                </c:pt>
                <c:pt idx="1265">
                  <c:v>632.72</c:v>
                </c:pt>
                <c:pt idx="1266">
                  <c:v>633.04999999999995</c:v>
                </c:pt>
                <c:pt idx="1267">
                  <c:v>633.38</c:v>
                </c:pt>
                <c:pt idx="1268">
                  <c:v>633.72</c:v>
                </c:pt>
                <c:pt idx="1269">
                  <c:v>634.04999999999995</c:v>
                </c:pt>
                <c:pt idx="1270">
                  <c:v>634.39</c:v>
                </c:pt>
                <c:pt idx="1271">
                  <c:v>634.72</c:v>
                </c:pt>
                <c:pt idx="1272">
                  <c:v>635.04999999999995</c:v>
                </c:pt>
                <c:pt idx="1273">
                  <c:v>635.39</c:v>
                </c:pt>
                <c:pt idx="1274">
                  <c:v>635.72</c:v>
                </c:pt>
                <c:pt idx="1275">
                  <c:v>636.04999999999995</c:v>
                </c:pt>
                <c:pt idx="1276">
                  <c:v>636.39</c:v>
                </c:pt>
                <c:pt idx="1277">
                  <c:v>636.72</c:v>
                </c:pt>
                <c:pt idx="1278">
                  <c:v>637.04999999999995</c:v>
                </c:pt>
                <c:pt idx="1279">
                  <c:v>637.39</c:v>
                </c:pt>
                <c:pt idx="1280">
                  <c:v>637.72</c:v>
                </c:pt>
                <c:pt idx="1281">
                  <c:v>638.04999999999995</c:v>
                </c:pt>
                <c:pt idx="1282">
                  <c:v>638.39</c:v>
                </c:pt>
                <c:pt idx="1283">
                  <c:v>638.72</c:v>
                </c:pt>
                <c:pt idx="1284">
                  <c:v>639.04999999999995</c:v>
                </c:pt>
                <c:pt idx="1285">
                  <c:v>639.39</c:v>
                </c:pt>
                <c:pt idx="1286">
                  <c:v>639.72</c:v>
                </c:pt>
                <c:pt idx="1287">
                  <c:v>640.04999999999995</c:v>
                </c:pt>
                <c:pt idx="1288">
                  <c:v>640.39</c:v>
                </c:pt>
                <c:pt idx="1289">
                  <c:v>640.72</c:v>
                </c:pt>
                <c:pt idx="1290">
                  <c:v>641.04999999999995</c:v>
                </c:pt>
                <c:pt idx="1291">
                  <c:v>641.39</c:v>
                </c:pt>
                <c:pt idx="1292">
                  <c:v>641.72</c:v>
                </c:pt>
                <c:pt idx="1293">
                  <c:v>642.04999999999995</c:v>
                </c:pt>
                <c:pt idx="1294">
                  <c:v>642.38</c:v>
                </c:pt>
                <c:pt idx="1295">
                  <c:v>642.72</c:v>
                </c:pt>
                <c:pt idx="1296">
                  <c:v>643.04999999999995</c:v>
                </c:pt>
                <c:pt idx="1297">
                  <c:v>643.38</c:v>
                </c:pt>
                <c:pt idx="1298">
                  <c:v>643.71</c:v>
                </c:pt>
                <c:pt idx="1299">
                  <c:v>644.04999999999995</c:v>
                </c:pt>
                <c:pt idx="1300">
                  <c:v>644.38</c:v>
                </c:pt>
                <c:pt idx="1301">
                  <c:v>644.71</c:v>
                </c:pt>
                <c:pt idx="1302">
                  <c:v>645.04</c:v>
                </c:pt>
                <c:pt idx="1303">
                  <c:v>645.38</c:v>
                </c:pt>
                <c:pt idx="1304">
                  <c:v>645.71</c:v>
                </c:pt>
                <c:pt idx="1305">
                  <c:v>646.04</c:v>
                </c:pt>
                <c:pt idx="1306">
                  <c:v>646.37</c:v>
                </c:pt>
                <c:pt idx="1307">
                  <c:v>646.71</c:v>
                </c:pt>
                <c:pt idx="1308">
                  <c:v>647.04</c:v>
                </c:pt>
                <c:pt idx="1309">
                  <c:v>647.37</c:v>
                </c:pt>
                <c:pt idx="1310">
                  <c:v>647.70000000000005</c:v>
                </c:pt>
                <c:pt idx="1311">
                  <c:v>648.03</c:v>
                </c:pt>
                <c:pt idx="1312">
                  <c:v>648.37</c:v>
                </c:pt>
                <c:pt idx="1313">
                  <c:v>648.70000000000005</c:v>
                </c:pt>
                <c:pt idx="1314">
                  <c:v>649.03</c:v>
                </c:pt>
                <c:pt idx="1315">
                  <c:v>649.36</c:v>
                </c:pt>
                <c:pt idx="1316">
                  <c:v>649.69000000000005</c:v>
                </c:pt>
                <c:pt idx="1317">
                  <c:v>650.02</c:v>
                </c:pt>
                <c:pt idx="1318">
                  <c:v>650.36</c:v>
                </c:pt>
                <c:pt idx="1319">
                  <c:v>650.69000000000005</c:v>
                </c:pt>
                <c:pt idx="1320">
                  <c:v>651.02</c:v>
                </c:pt>
                <c:pt idx="1321">
                  <c:v>651.35</c:v>
                </c:pt>
                <c:pt idx="1322">
                  <c:v>651.67999999999995</c:v>
                </c:pt>
                <c:pt idx="1323">
                  <c:v>652.01</c:v>
                </c:pt>
                <c:pt idx="1324">
                  <c:v>652.35</c:v>
                </c:pt>
                <c:pt idx="1325">
                  <c:v>652.67999999999995</c:v>
                </c:pt>
                <c:pt idx="1326">
                  <c:v>653.01</c:v>
                </c:pt>
                <c:pt idx="1327">
                  <c:v>653.34</c:v>
                </c:pt>
                <c:pt idx="1328">
                  <c:v>653.66999999999996</c:v>
                </c:pt>
                <c:pt idx="1329">
                  <c:v>654</c:v>
                </c:pt>
                <c:pt idx="1330">
                  <c:v>654.33000000000004</c:v>
                </c:pt>
                <c:pt idx="1331">
                  <c:v>654.66</c:v>
                </c:pt>
                <c:pt idx="1332">
                  <c:v>654.99</c:v>
                </c:pt>
                <c:pt idx="1333">
                  <c:v>655.33000000000004</c:v>
                </c:pt>
                <c:pt idx="1334">
                  <c:v>655.66</c:v>
                </c:pt>
                <c:pt idx="1335">
                  <c:v>655.99</c:v>
                </c:pt>
                <c:pt idx="1336">
                  <c:v>656.32</c:v>
                </c:pt>
                <c:pt idx="1337">
                  <c:v>656.65</c:v>
                </c:pt>
                <c:pt idx="1338">
                  <c:v>656.98</c:v>
                </c:pt>
                <c:pt idx="1339">
                  <c:v>657.31</c:v>
                </c:pt>
                <c:pt idx="1340">
                  <c:v>657.64</c:v>
                </c:pt>
                <c:pt idx="1341">
                  <c:v>657.97</c:v>
                </c:pt>
                <c:pt idx="1342">
                  <c:v>658.3</c:v>
                </c:pt>
                <c:pt idx="1343">
                  <c:v>658.63</c:v>
                </c:pt>
                <c:pt idx="1344">
                  <c:v>658.96</c:v>
                </c:pt>
                <c:pt idx="1345">
                  <c:v>659.29</c:v>
                </c:pt>
                <c:pt idx="1346">
                  <c:v>659.62</c:v>
                </c:pt>
                <c:pt idx="1347">
                  <c:v>659.95</c:v>
                </c:pt>
                <c:pt idx="1348">
                  <c:v>660.28</c:v>
                </c:pt>
                <c:pt idx="1349">
                  <c:v>660.61</c:v>
                </c:pt>
                <c:pt idx="1350">
                  <c:v>660.95</c:v>
                </c:pt>
                <c:pt idx="1351">
                  <c:v>661.28</c:v>
                </c:pt>
                <c:pt idx="1352">
                  <c:v>661.61</c:v>
                </c:pt>
                <c:pt idx="1353">
                  <c:v>661.94</c:v>
                </c:pt>
                <c:pt idx="1354">
                  <c:v>662.27</c:v>
                </c:pt>
                <c:pt idx="1355">
                  <c:v>662.6</c:v>
                </c:pt>
                <c:pt idx="1356">
                  <c:v>662.93</c:v>
                </c:pt>
                <c:pt idx="1357">
                  <c:v>663.25</c:v>
                </c:pt>
                <c:pt idx="1358">
                  <c:v>663.58</c:v>
                </c:pt>
                <c:pt idx="1359">
                  <c:v>663.91</c:v>
                </c:pt>
                <c:pt idx="1360">
                  <c:v>664.24</c:v>
                </c:pt>
                <c:pt idx="1361">
                  <c:v>664.57</c:v>
                </c:pt>
                <c:pt idx="1362">
                  <c:v>664.9</c:v>
                </c:pt>
                <c:pt idx="1363">
                  <c:v>665.23</c:v>
                </c:pt>
                <c:pt idx="1364">
                  <c:v>665.56</c:v>
                </c:pt>
                <c:pt idx="1365">
                  <c:v>665.89</c:v>
                </c:pt>
                <c:pt idx="1366">
                  <c:v>666.22</c:v>
                </c:pt>
                <c:pt idx="1367">
                  <c:v>666.55</c:v>
                </c:pt>
                <c:pt idx="1368">
                  <c:v>666.88</c:v>
                </c:pt>
                <c:pt idx="1369">
                  <c:v>667.21</c:v>
                </c:pt>
                <c:pt idx="1370">
                  <c:v>667.54</c:v>
                </c:pt>
                <c:pt idx="1371">
                  <c:v>667.87</c:v>
                </c:pt>
                <c:pt idx="1372">
                  <c:v>668.2</c:v>
                </c:pt>
                <c:pt idx="1373">
                  <c:v>668.53</c:v>
                </c:pt>
                <c:pt idx="1374">
                  <c:v>668.86</c:v>
                </c:pt>
                <c:pt idx="1375">
                  <c:v>669.18</c:v>
                </c:pt>
                <c:pt idx="1376">
                  <c:v>669.51</c:v>
                </c:pt>
                <c:pt idx="1377">
                  <c:v>669.84</c:v>
                </c:pt>
                <c:pt idx="1378">
                  <c:v>670.17</c:v>
                </c:pt>
                <c:pt idx="1379">
                  <c:v>670.5</c:v>
                </c:pt>
                <c:pt idx="1380">
                  <c:v>670.83</c:v>
                </c:pt>
                <c:pt idx="1381">
                  <c:v>671.16</c:v>
                </c:pt>
                <c:pt idx="1382">
                  <c:v>671.49</c:v>
                </c:pt>
                <c:pt idx="1383">
                  <c:v>671.81</c:v>
                </c:pt>
                <c:pt idx="1384">
                  <c:v>672.14</c:v>
                </c:pt>
                <c:pt idx="1385">
                  <c:v>672.47</c:v>
                </c:pt>
                <c:pt idx="1386">
                  <c:v>672.8</c:v>
                </c:pt>
                <c:pt idx="1387">
                  <c:v>673.13</c:v>
                </c:pt>
                <c:pt idx="1388">
                  <c:v>673.46</c:v>
                </c:pt>
                <c:pt idx="1389">
                  <c:v>673.79</c:v>
                </c:pt>
                <c:pt idx="1390">
                  <c:v>674.11</c:v>
                </c:pt>
                <c:pt idx="1391">
                  <c:v>674.44</c:v>
                </c:pt>
                <c:pt idx="1392">
                  <c:v>674.77</c:v>
                </c:pt>
                <c:pt idx="1393">
                  <c:v>675.1</c:v>
                </c:pt>
                <c:pt idx="1394">
                  <c:v>675.43</c:v>
                </c:pt>
                <c:pt idx="1395">
                  <c:v>675.75</c:v>
                </c:pt>
                <c:pt idx="1396">
                  <c:v>676.08</c:v>
                </c:pt>
                <c:pt idx="1397">
                  <c:v>676.41</c:v>
                </c:pt>
                <c:pt idx="1398">
                  <c:v>676.74</c:v>
                </c:pt>
                <c:pt idx="1399">
                  <c:v>677.07</c:v>
                </c:pt>
                <c:pt idx="1400">
                  <c:v>677.39</c:v>
                </c:pt>
                <c:pt idx="1401">
                  <c:v>677.72</c:v>
                </c:pt>
                <c:pt idx="1402">
                  <c:v>678.05</c:v>
                </c:pt>
                <c:pt idx="1403">
                  <c:v>678.38</c:v>
                </c:pt>
                <c:pt idx="1404">
                  <c:v>678.71</c:v>
                </c:pt>
                <c:pt idx="1405">
                  <c:v>679.03</c:v>
                </c:pt>
                <c:pt idx="1406">
                  <c:v>679.36</c:v>
                </c:pt>
                <c:pt idx="1407">
                  <c:v>679.69</c:v>
                </c:pt>
                <c:pt idx="1408">
                  <c:v>680.02</c:v>
                </c:pt>
                <c:pt idx="1409">
                  <c:v>680.34</c:v>
                </c:pt>
                <c:pt idx="1410">
                  <c:v>680.67</c:v>
                </c:pt>
                <c:pt idx="1411">
                  <c:v>681</c:v>
                </c:pt>
                <c:pt idx="1412">
                  <c:v>681.32</c:v>
                </c:pt>
                <c:pt idx="1413">
                  <c:v>681.65</c:v>
                </c:pt>
                <c:pt idx="1414">
                  <c:v>681.98</c:v>
                </c:pt>
                <c:pt idx="1415">
                  <c:v>682.31</c:v>
                </c:pt>
                <c:pt idx="1416">
                  <c:v>682.63</c:v>
                </c:pt>
                <c:pt idx="1417">
                  <c:v>682.96</c:v>
                </c:pt>
                <c:pt idx="1418">
                  <c:v>683.29</c:v>
                </c:pt>
                <c:pt idx="1419">
                  <c:v>683.61</c:v>
                </c:pt>
                <c:pt idx="1420">
                  <c:v>683.94</c:v>
                </c:pt>
                <c:pt idx="1421">
                  <c:v>684.27</c:v>
                </c:pt>
                <c:pt idx="1422">
                  <c:v>684.59</c:v>
                </c:pt>
                <c:pt idx="1423">
                  <c:v>684.92</c:v>
                </c:pt>
                <c:pt idx="1424">
                  <c:v>685.25</c:v>
                </c:pt>
                <c:pt idx="1425">
                  <c:v>685.57</c:v>
                </c:pt>
                <c:pt idx="1426">
                  <c:v>685.9</c:v>
                </c:pt>
                <c:pt idx="1427">
                  <c:v>686.23</c:v>
                </c:pt>
                <c:pt idx="1428">
                  <c:v>686.55</c:v>
                </c:pt>
                <c:pt idx="1429">
                  <c:v>686.88</c:v>
                </c:pt>
                <c:pt idx="1430">
                  <c:v>687.21</c:v>
                </c:pt>
                <c:pt idx="1431">
                  <c:v>687.53</c:v>
                </c:pt>
                <c:pt idx="1432">
                  <c:v>687.86</c:v>
                </c:pt>
                <c:pt idx="1433">
                  <c:v>688.19</c:v>
                </c:pt>
                <c:pt idx="1434">
                  <c:v>688.51</c:v>
                </c:pt>
                <c:pt idx="1435">
                  <c:v>688.84</c:v>
                </c:pt>
                <c:pt idx="1436">
                  <c:v>689.17</c:v>
                </c:pt>
                <c:pt idx="1437">
                  <c:v>689.49</c:v>
                </c:pt>
                <c:pt idx="1438">
                  <c:v>689.82</c:v>
                </c:pt>
                <c:pt idx="1439">
                  <c:v>690.14</c:v>
                </c:pt>
                <c:pt idx="1440">
                  <c:v>690.47</c:v>
                </c:pt>
                <c:pt idx="1441">
                  <c:v>690.8</c:v>
                </c:pt>
                <c:pt idx="1442">
                  <c:v>691.12</c:v>
                </c:pt>
                <c:pt idx="1443">
                  <c:v>691.45</c:v>
                </c:pt>
                <c:pt idx="1444">
                  <c:v>691.77</c:v>
                </c:pt>
                <c:pt idx="1445">
                  <c:v>692.1</c:v>
                </c:pt>
                <c:pt idx="1446">
                  <c:v>692.42</c:v>
                </c:pt>
                <c:pt idx="1447">
                  <c:v>692.75</c:v>
                </c:pt>
                <c:pt idx="1448">
                  <c:v>693.07</c:v>
                </c:pt>
                <c:pt idx="1449">
                  <c:v>693.4</c:v>
                </c:pt>
                <c:pt idx="1450">
                  <c:v>693.73</c:v>
                </c:pt>
                <c:pt idx="1451">
                  <c:v>694.05</c:v>
                </c:pt>
                <c:pt idx="1452">
                  <c:v>694.38</c:v>
                </c:pt>
                <c:pt idx="1453">
                  <c:v>694.7</c:v>
                </c:pt>
                <c:pt idx="1454">
                  <c:v>695.03</c:v>
                </c:pt>
                <c:pt idx="1455">
                  <c:v>695.35</c:v>
                </c:pt>
                <c:pt idx="1456">
                  <c:v>695.68</c:v>
                </c:pt>
                <c:pt idx="1457">
                  <c:v>696</c:v>
                </c:pt>
                <c:pt idx="1458">
                  <c:v>696.33</c:v>
                </c:pt>
                <c:pt idx="1459">
                  <c:v>696.65</c:v>
                </c:pt>
                <c:pt idx="1460">
                  <c:v>696.98</c:v>
                </c:pt>
                <c:pt idx="1461">
                  <c:v>697.3</c:v>
                </c:pt>
                <c:pt idx="1462">
                  <c:v>697.63</c:v>
                </c:pt>
                <c:pt idx="1463">
                  <c:v>697.95</c:v>
                </c:pt>
                <c:pt idx="1464">
                  <c:v>698.28</c:v>
                </c:pt>
                <c:pt idx="1465">
                  <c:v>698.6</c:v>
                </c:pt>
                <c:pt idx="1466">
                  <c:v>698.93</c:v>
                </c:pt>
                <c:pt idx="1467">
                  <c:v>699.25</c:v>
                </c:pt>
                <c:pt idx="1468">
                  <c:v>699.58</c:v>
                </c:pt>
                <c:pt idx="1469">
                  <c:v>699.9</c:v>
                </c:pt>
                <c:pt idx="1470">
                  <c:v>700.23</c:v>
                </c:pt>
                <c:pt idx="1471">
                  <c:v>700.55</c:v>
                </c:pt>
                <c:pt idx="1472">
                  <c:v>700.87</c:v>
                </c:pt>
                <c:pt idx="1473">
                  <c:v>701.2</c:v>
                </c:pt>
                <c:pt idx="1474">
                  <c:v>701.52</c:v>
                </c:pt>
                <c:pt idx="1475">
                  <c:v>701.85</c:v>
                </c:pt>
                <c:pt idx="1476">
                  <c:v>702.17</c:v>
                </c:pt>
                <c:pt idx="1477">
                  <c:v>702.5</c:v>
                </c:pt>
                <c:pt idx="1478">
                  <c:v>702.82</c:v>
                </c:pt>
                <c:pt idx="1479">
                  <c:v>703.14</c:v>
                </c:pt>
                <c:pt idx="1480">
                  <c:v>703.47</c:v>
                </c:pt>
                <c:pt idx="1481">
                  <c:v>703.79</c:v>
                </c:pt>
                <c:pt idx="1482">
                  <c:v>704.12</c:v>
                </c:pt>
                <c:pt idx="1483">
                  <c:v>704.44</c:v>
                </c:pt>
                <c:pt idx="1484">
                  <c:v>704.76</c:v>
                </c:pt>
                <c:pt idx="1485">
                  <c:v>705.09</c:v>
                </c:pt>
                <c:pt idx="1486">
                  <c:v>705.41</c:v>
                </c:pt>
                <c:pt idx="1487">
                  <c:v>705.73</c:v>
                </c:pt>
                <c:pt idx="1488">
                  <c:v>706.06</c:v>
                </c:pt>
                <c:pt idx="1489">
                  <c:v>706.38</c:v>
                </c:pt>
                <c:pt idx="1490">
                  <c:v>706.71</c:v>
                </c:pt>
                <c:pt idx="1491">
                  <c:v>707.03</c:v>
                </c:pt>
                <c:pt idx="1492">
                  <c:v>707.35</c:v>
                </c:pt>
                <c:pt idx="1493">
                  <c:v>707.68</c:v>
                </c:pt>
                <c:pt idx="1494">
                  <c:v>708</c:v>
                </c:pt>
                <c:pt idx="1495">
                  <c:v>708.32</c:v>
                </c:pt>
                <c:pt idx="1496">
                  <c:v>708.65</c:v>
                </c:pt>
                <c:pt idx="1497">
                  <c:v>708.97</c:v>
                </c:pt>
                <c:pt idx="1498">
                  <c:v>709.29</c:v>
                </c:pt>
                <c:pt idx="1499">
                  <c:v>709.62</c:v>
                </c:pt>
                <c:pt idx="1500">
                  <c:v>709.94</c:v>
                </c:pt>
                <c:pt idx="1501">
                  <c:v>710.26</c:v>
                </c:pt>
                <c:pt idx="1502">
                  <c:v>710.58</c:v>
                </c:pt>
                <c:pt idx="1503">
                  <c:v>710.91</c:v>
                </c:pt>
                <c:pt idx="1504">
                  <c:v>711.23</c:v>
                </c:pt>
                <c:pt idx="1505">
                  <c:v>711.55</c:v>
                </c:pt>
                <c:pt idx="1506">
                  <c:v>711.88</c:v>
                </c:pt>
                <c:pt idx="1507">
                  <c:v>712.2</c:v>
                </c:pt>
                <c:pt idx="1508">
                  <c:v>712.52</c:v>
                </c:pt>
                <c:pt idx="1509">
                  <c:v>712.84</c:v>
                </c:pt>
                <c:pt idx="1510">
                  <c:v>713.17</c:v>
                </c:pt>
                <c:pt idx="1511">
                  <c:v>713.49</c:v>
                </c:pt>
                <c:pt idx="1512">
                  <c:v>713.81</c:v>
                </c:pt>
                <c:pt idx="1513">
                  <c:v>714.13</c:v>
                </c:pt>
                <c:pt idx="1514">
                  <c:v>714.46</c:v>
                </c:pt>
                <c:pt idx="1515">
                  <c:v>714.78</c:v>
                </c:pt>
                <c:pt idx="1516">
                  <c:v>715.1</c:v>
                </c:pt>
                <c:pt idx="1517">
                  <c:v>715.42</c:v>
                </c:pt>
                <c:pt idx="1518">
                  <c:v>715.75</c:v>
                </c:pt>
                <c:pt idx="1519">
                  <c:v>716.07</c:v>
                </c:pt>
                <c:pt idx="1520">
                  <c:v>716.39</c:v>
                </c:pt>
                <c:pt idx="1521">
                  <c:v>716.71</c:v>
                </c:pt>
                <c:pt idx="1522">
                  <c:v>717.03</c:v>
                </c:pt>
                <c:pt idx="1523">
                  <c:v>717.36</c:v>
                </c:pt>
                <c:pt idx="1524">
                  <c:v>717.68</c:v>
                </c:pt>
                <c:pt idx="1525">
                  <c:v>718</c:v>
                </c:pt>
                <c:pt idx="1526">
                  <c:v>718.32</c:v>
                </c:pt>
                <c:pt idx="1527">
                  <c:v>718.64</c:v>
                </c:pt>
                <c:pt idx="1528">
                  <c:v>718.96</c:v>
                </c:pt>
                <c:pt idx="1529">
                  <c:v>719.29</c:v>
                </c:pt>
                <c:pt idx="1530">
                  <c:v>719.61</c:v>
                </c:pt>
                <c:pt idx="1531">
                  <c:v>719.93</c:v>
                </c:pt>
                <c:pt idx="1532">
                  <c:v>720.25</c:v>
                </c:pt>
                <c:pt idx="1533">
                  <c:v>720.57</c:v>
                </c:pt>
                <c:pt idx="1534">
                  <c:v>720.89</c:v>
                </c:pt>
                <c:pt idx="1535">
                  <c:v>721.22</c:v>
                </c:pt>
                <c:pt idx="1536">
                  <c:v>721.54</c:v>
                </c:pt>
                <c:pt idx="1537">
                  <c:v>721.86</c:v>
                </c:pt>
                <c:pt idx="1538">
                  <c:v>722.18</c:v>
                </c:pt>
                <c:pt idx="1539">
                  <c:v>722.5</c:v>
                </c:pt>
                <c:pt idx="1540">
                  <c:v>722.82</c:v>
                </c:pt>
                <c:pt idx="1541">
                  <c:v>723.14</c:v>
                </c:pt>
                <c:pt idx="1542">
                  <c:v>723.46</c:v>
                </c:pt>
                <c:pt idx="1543">
                  <c:v>723.78</c:v>
                </c:pt>
                <c:pt idx="1544">
                  <c:v>724.11</c:v>
                </c:pt>
                <c:pt idx="1545">
                  <c:v>724.43</c:v>
                </c:pt>
                <c:pt idx="1546">
                  <c:v>724.75</c:v>
                </c:pt>
                <c:pt idx="1547">
                  <c:v>725.07</c:v>
                </c:pt>
                <c:pt idx="1548">
                  <c:v>725.39</c:v>
                </c:pt>
                <c:pt idx="1549">
                  <c:v>725.71</c:v>
                </c:pt>
                <c:pt idx="1550">
                  <c:v>726.03</c:v>
                </c:pt>
                <c:pt idx="1551">
                  <c:v>726.35</c:v>
                </c:pt>
                <c:pt idx="1552">
                  <c:v>726.67</c:v>
                </c:pt>
                <c:pt idx="1553">
                  <c:v>726.99</c:v>
                </c:pt>
                <c:pt idx="1554">
                  <c:v>727.31</c:v>
                </c:pt>
                <c:pt idx="1555">
                  <c:v>727.63</c:v>
                </c:pt>
                <c:pt idx="1556">
                  <c:v>727.95</c:v>
                </c:pt>
                <c:pt idx="1557">
                  <c:v>728.27</c:v>
                </c:pt>
                <c:pt idx="1558">
                  <c:v>728.59</c:v>
                </c:pt>
                <c:pt idx="1559">
                  <c:v>728.91</c:v>
                </c:pt>
                <c:pt idx="1560">
                  <c:v>729.23</c:v>
                </c:pt>
                <c:pt idx="1561">
                  <c:v>729.55</c:v>
                </c:pt>
                <c:pt idx="1562">
                  <c:v>729.87</c:v>
                </c:pt>
                <c:pt idx="1563">
                  <c:v>730.19</c:v>
                </c:pt>
                <c:pt idx="1564">
                  <c:v>730.51</c:v>
                </c:pt>
                <c:pt idx="1565">
                  <c:v>730.83</c:v>
                </c:pt>
                <c:pt idx="1566">
                  <c:v>731.15</c:v>
                </c:pt>
                <c:pt idx="1567">
                  <c:v>731.47</c:v>
                </c:pt>
                <c:pt idx="1568">
                  <c:v>731.79</c:v>
                </c:pt>
                <c:pt idx="1569">
                  <c:v>732.11</c:v>
                </c:pt>
                <c:pt idx="1570">
                  <c:v>732.43</c:v>
                </c:pt>
                <c:pt idx="1571">
                  <c:v>732.75</c:v>
                </c:pt>
                <c:pt idx="1572">
                  <c:v>733.07</c:v>
                </c:pt>
                <c:pt idx="1573">
                  <c:v>733.39</c:v>
                </c:pt>
                <c:pt idx="1574">
                  <c:v>733.71</c:v>
                </c:pt>
                <c:pt idx="1575">
                  <c:v>734.03</c:v>
                </c:pt>
                <c:pt idx="1576">
                  <c:v>734.35</c:v>
                </c:pt>
                <c:pt idx="1577">
                  <c:v>734.67</c:v>
                </c:pt>
                <c:pt idx="1578">
                  <c:v>734.99</c:v>
                </c:pt>
                <c:pt idx="1579">
                  <c:v>735.31</c:v>
                </c:pt>
                <c:pt idx="1580">
                  <c:v>735.63</c:v>
                </c:pt>
                <c:pt idx="1581">
                  <c:v>735.95</c:v>
                </c:pt>
                <c:pt idx="1582">
                  <c:v>736.27</c:v>
                </c:pt>
                <c:pt idx="1583">
                  <c:v>736.58</c:v>
                </c:pt>
                <c:pt idx="1584">
                  <c:v>736.9</c:v>
                </c:pt>
                <c:pt idx="1585">
                  <c:v>737.22</c:v>
                </c:pt>
                <c:pt idx="1586">
                  <c:v>737.54</c:v>
                </c:pt>
                <c:pt idx="1587">
                  <c:v>737.86</c:v>
                </c:pt>
                <c:pt idx="1588">
                  <c:v>738.18</c:v>
                </c:pt>
                <c:pt idx="1589">
                  <c:v>738.5</c:v>
                </c:pt>
                <c:pt idx="1590">
                  <c:v>738.82</c:v>
                </c:pt>
                <c:pt idx="1591">
                  <c:v>739.13</c:v>
                </c:pt>
                <c:pt idx="1592">
                  <c:v>739.45</c:v>
                </c:pt>
                <c:pt idx="1593">
                  <c:v>739.77</c:v>
                </c:pt>
                <c:pt idx="1594">
                  <c:v>740.09</c:v>
                </c:pt>
                <c:pt idx="1595">
                  <c:v>740.41</c:v>
                </c:pt>
                <c:pt idx="1596">
                  <c:v>740.73</c:v>
                </c:pt>
                <c:pt idx="1597">
                  <c:v>741.05</c:v>
                </c:pt>
                <c:pt idx="1598">
                  <c:v>741.36</c:v>
                </c:pt>
                <c:pt idx="1599">
                  <c:v>741.68</c:v>
                </c:pt>
                <c:pt idx="1600">
                  <c:v>742</c:v>
                </c:pt>
                <c:pt idx="1601">
                  <c:v>742.32</c:v>
                </c:pt>
                <c:pt idx="1602">
                  <c:v>742.64</c:v>
                </c:pt>
                <c:pt idx="1603">
                  <c:v>742.95</c:v>
                </c:pt>
                <c:pt idx="1604">
                  <c:v>743.27</c:v>
                </c:pt>
                <c:pt idx="1605">
                  <c:v>743.59</c:v>
                </c:pt>
                <c:pt idx="1606">
                  <c:v>743.91</c:v>
                </c:pt>
                <c:pt idx="1607">
                  <c:v>744.23</c:v>
                </c:pt>
                <c:pt idx="1608">
                  <c:v>744.54</c:v>
                </c:pt>
                <c:pt idx="1609">
                  <c:v>744.86</c:v>
                </c:pt>
                <c:pt idx="1610">
                  <c:v>745.18</c:v>
                </c:pt>
                <c:pt idx="1611">
                  <c:v>745.5</c:v>
                </c:pt>
                <c:pt idx="1612">
                  <c:v>745.81</c:v>
                </c:pt>
                <c:pt idx="1613">
                  <c:v>746.13</c:v>
                </c:pt>
                <c:pt idx="1614">
                  <c:v>746.45</c:v>
                </c:pt>
                <c:pt idx="1615">
                  <c:v>746.77</c:v>
                </c:pt>
                <c:pt idx="1616">
                  <c:v>747.08</c:v>
                </c:pt>
                <c:pt idx="1617">
                  <c:v>747.4</c:v>
                </c:pt>
                <c:pt idx="1618">
                  <c:v>747.72</c:v>
                </c:pt>
                <c:pt idx="1619">
                  <c:v>748.04</c:v>
                </c:pt>
                <c:pt idx="1620">
                  <c:v>748.35</c:v>
                </c:pt>
                <c:pt idx="1621">
                  <c:v>748.67</c:v>
                </c:pt>
                <c:pt idx="1622">
                  <c:v>748.99</c:v>
                </c:pt>
                <c:pt idx="1623">
                  <c:v>749.3</c:v>
                </c:pt>
                <c:pt idx="1624">
                  <c:v>749.62</c:v>
                </c:pt>
                <c:pt idx="1625">
                  <c:v>749.94</c:v>
                </c:pt>
                <c:pt idx="1626">
                  <c:v>750.26</c:v>
                </c:pt>
                <c:pt idx="1627">
                  <c:v>750.57</c:v>
                </c:pt>
                <c:pt idx="1628">
                  <c:v>750.89</c:v>
                </c:pt>
                <c:pt idx="1629">
                  <c:v>751.21</c:v>
                </c:pt>
                <c:pt idx="1630">
                  <c:v>751.52</c:v>
                </c:pt>
                <c:pt idx="1631">
                  <c:v>751.84</c:v>
                </c:pt>
                <c:pt idx="1632">
                  <c:v>752.16</c:v>
                </c:pt>
                <c:pt idx="1633">
                  <c:v>752.47</c:v>
                </c:pt>
                <c:pt idx="1634">
                  <c:v>752.79</c:v>
                </c:pt>
                <c:pt idx="1635">
                  <c:v>753.11</c:v>
                </c:pt>
                <c:pt idx="1636">
                  <c:v>753.42</c:v>
                </c:pt>
                <c:pt idx="1637">
                  <c:v>753.74</c:v>
                </c:pt>
                <c:pt idx="1638">
                  <c:v>754.05</c:v>
                </c:pt>
                <c:pt idx="1639">
                  <c:v>754.37</c:v>
                </c:pt>
                <c:pt idx="1640">
                  <c:v>754.69</c:v>
                </c:pt>
                <c:pt idx="1641">
                  <c:v>755</c:v>
                </c:pt>
                <c:pt idx="1642">
                  <c:v>755.32</c:v>
                </c:pt>
                <c:pt idx="1643">
                  <c:v>755.64</c:v>
                </c:pt>
                <c:pt idx="1644">
                  <c:v>755.95</c:v>
                </c:pt>
                <c:pt idx="1645">
                  <c:v>756.27</c:v>
                </c:pt>
                <c:pt idx="1646">
                  <c:v>756.58</c:v>
                </c:pt>
                <c:pt idx="1647">
                  <c:v>756.9</c:v>
                </c:pt>
                <c:pt idx="1648">
                  <c:v>757.21</c:v>
                </c:pt>
                <c:pt idx="1649">
                  <c:v>757.53</c:v>
                </c:pt>
                <c:pt idx="1650">
                  <c:v>757.85</c:v>
                </c:pt>
                <c:pt idx="1651">
                  <c:v>758.16</c:v>
                </c:pt>
                <c:pt idx="1652">
                  <c:v>758.48</c:v>
                </c:pt>
                <c:pt idx="1653">
                  <c:v>758.79</c:v>
                </c:pt>
                <c:pt idx="1654">
                  <c:v>759.11</c:v>
                </c:pt>
                <c:pt idx="1655">
                  <c:v>759.42</c:v>
                </c:pt>
                <c:pt idx="1656">
                  <c:v>759.74</c:v>
                </c:pt>
                <c:pt idx="1657">
                  <c:v>760.05</c:v>
                </c:pt>
                <c:pt idx="1658">
                  <c:v>760.37</c:v>
                </c:pt>
                <c:pt idx="1659">
                  <c:v>760.69</c:v>
                </c:pt>
                <c:pt idx="1660">
                  <c:v>761</c:v>
                </c:pt>
                <c:pt idx="1661">
                  <c:v>761.32</c:v>
                </c:pt>
                <c:pt idx="1662">
                  <c:v>761.63</c:v>
                </c:pt>
                <c:pt idx="1663">
                  <c:v>761.95</c:v>
                </c:pt>
                <c:pt idx="1664">
                  <c:v>762.26</c:v>
                </c:pt>
                <c:pt idx="1665">
                  <c:v>762.58</c:v>
                </c:pt>
                <c:pt idx="1666">
                  <c:v>762.89</c:v>
                </c:pt>
                <c:pt idx="1667">
                  <c:v>763.21</c:v>
                </c:pt>
                <c:pt idx="1668">
                  <c:v>763.52</c:v>
                </c:pt>
                <c:pt idx="1669">
                  <c:v>763.83</c:v>
                </c:pt>
                <c:pt idx="1670">
                  <c:v>764.15</c:v>
                </c:pt>
                <c:pt idx="1671">
                  <c:v>764.46</c:v>
                </c:pt>
                <c:pt idx="1672">
                  <c:v>764.78</c:v>
                </c:pt>
                <c:pt idx="1673">
                  <c:v>765.09</c:v>
                </c:pt>
                <c:pt idx="1674">
                  <c:v>765.41</c:v>
                </c:pt>
                <c:pt idx="1675">
                  <c:v>765.72</c:v>
                </c:pt>
                <c:pt idx="1676">
                  <c:v>766.04</c:v>
                </c:pt>
                <c:pt idx="1677">
                  <c:v>766.35</c:v>
                </c:pt>
                <c:pt idx="1678">
                  <c:v>766.67</c:v>
                </c:pt>
                <c:pt idx="1679">
                  <c:v>766.98</c:v>
                </c:pt>
                <c:pt idx="1680">
                  <c:v>767.29</c:v>
                </c:pt>
                <c:pt idx="1681">
                  <c:v>767.61</c:v>
                </c:pt>
                <c:pt idx="1682">
                  <c:v>767.92</c:v>
                </c:pt>
                <c:pt idx="1683">
                  <c:v>768.24</c:v>
                </c:pt>
                <c:pt idx="1684">
                  <c:v>768.55</c:v>
                </c:pt>
                <c:pt idx="1685">
                  <c:v>768.86</c:v>
                </c:pt>
                <c:pt idx="1686">
                  <c:v>769.18</c:v>
                </c:pt>
                <c:pt idx="1687">
                  <c:v>769.49</c:v>
                </c:pt>
                <c:pt idx="1688">
                  <c:v>769.81</c:v>
                </c:pt>
                <c:pt idx="1689">
                  <c:v>770.12</c:v>
                </c:pt>
                <c:pt idx="1690">
                  <c:v>770.43</c:v>
                </c:pt>
                <c:pt idx="1691">
                  <c:v>770.75</c:v>
                </c:pt>
                <c:pt idx="1692">
                  <c:v>771.06</c:v>
                </c:pt>
                <c:pt idx="1693">
                  <c:v>771.37</c:v>
                </c:pt>
                <c:pt idx="1694">
                  <c:v>771.69</c:v>
                </c:pt>
                <c:pt idx="1695">
                  <c:v>772</c:v>
                </c:pt>
                <c:pt idx="1696">
                  <c:v>772.31</c:v>
                </c:pt>
                <c:pt idx="1697">
                  <c:v>772.63</c:v>
                </c:pt>
                <c:pt idx="1698">
                  <c:v>772.94</c:v>
                </c:pt>
                <c:pt idx="1699">
                  <c:v>773.25</c:v>
                </c:pt>
                <c:pt idx="1700">
                  <c:v>773.57</c:v>
                </c:pt>
                <c:pt idx="1701">
                  <c:v>773.88</c:v>
                </c:pt>
                <c:pt idx="1702">
                  <c:v>774.19</c:v>
                </c:pt>
                <c:pt idx="1703">
                  <c:v>774.51</c:v>
                </c:pt>
                <c:pt idx="1704">
                  <c:v>774.82</c:v>
                </c:pt>
                <c:pt idx="1705">
                  <c:v>775.13</c:v>
                </c:pt>
                <c:pt idx="1706">
                  <c:v>775.44</c:v>
                </c:pt>
                <c:pt idx="1707">
                  <c:v>775.76</c:v>
                </c:pt>
                <c:pt idx="1708">
                  <c:v>776.07</c:v>
                </c:pt>
                <c:pt idx="1709">
                  <c:v>776.38</c:v>
                </c:pt>
                <c:pt idx="1710">
                  <c:v>776.7</c:v>
                </c:pt>
                <c:pt idx="1711">
                  <c:v>777.01</c:v>
                </c:pt>
                <c:pt idx="1712">
                  <c:v>777.32</c:v>
                </c:pt>
                <c:pt idx="1713">
                  <c:v>777.63</c:v>
                </c:pt>
                <c:pt idx="1714">
                  <c:v>777.95</c:v>
                </c:pt>
                <c:pt idx="1715">
                  <c:v>778.26</c:v>
                </c:pt>
                <c:pt idx="1716">
                  <c:v>778.57</c:v>
                </c:pt>
                <c:pt idx="1717">
                  <c:v>778.88</c:v>
                </c:pt>
                <c:pt idx="1718">
                  <c:v>779.2</c:v>
                </c:pt>
                <c:pt idx="1719">
                  <c:v>779.51</c:v>
                </c:pt>
                <c:pt idx="1720">
                  <c:v>779.82</c:v>
                </c:pt>
                <c:pt idx="1721">
                  <c:v>780.13</c:v>
                </c:pt>
                <c:pt idx="1722">
                  <c:v>780.44</c:v>
                </c:pt>
                <c:pt idx="1723">
                  <c:v>780.76</c:v>
                </c:pt>
                <c:pt idx="1724">
                  <c:v>781.07</c:v>
                </c:pt>
                <c:pt idx="1725">
                  <c:v>781.38</c:v>
                </c:pt>
                <c:pt idx="1726">
                  <c:v>781.69</c:v>
                </c:pt>
                <c:pt idx="1727">
                  <c:v>782</c:v>
                </c:pt>
                <c:pt idx="1728">
                  <c:v>782.32</c:v>
                </c:pt>
                <c:pt idx="1729">
                  <c:v>782.63</c:v>
                </c:pt>
                <c:pt idx="1730">
                  <c:v>782.94</c:v>
                </c:pt>
                <c:pt idx="1731">
                  <c:v>783.25</c:v>
                </c:pt>
                <c:pt idx="1732">
                  <c:v>783.56</c:v>
                </c:pt>
                <c:pt idx="1733">
                  <c:v>783.87</c:v>
                </c:pt>
                <c:pt idx="1734">
                  <c:v>784.18</c:v>
                </c:pt>
                <c:pt idx="1735">
                  <c:v>784.5</c:v>
                </c:pt>
                <c:pt idx="1736">
                  <c:v>784.81</c:v>
                </c:pt>
                <c:pt idx="1737">
                  <c:v>785.12</c:v>
                </c:pt>
                <c:pt idx="1738">
                  <c:v>785.43</c:v>
                </c:pt>
                <c:pt idx="1739">
                  <c:v>785.74</c:v>
                </c:pt>
                <c:pt idx="1740">
                  <c:v>786.05</c:v>
                </c:pt>
                <c:pt idx="1741">
                  <c:v>786.36</c:v>
                </c:pt>
                <c:pt idx="1742">
                  <c:v>786.67</c:v>
                </c:pt>
                <c:pt idx="1743">
                  <c:v>786.99</c:v>
                </c:pt>
                <c:pt idx="1744">
                  <c:v>787.3</c:v>
                </c:pt>
                <c:pt idx="1745">
                  <c:v>787.61</c:v>
                </c:pt>
                <c:pt idx="1746">
                  <c:v>787.92</c:v>
                </c:pt>
                <c:pt idx="1747">
                  <c:v>788.23</c:v>
                </c:pt>
                <c:pt idx="1748">
                  <c:v>788.54</c:v>
                </c:pt>
                <c:pt idx="1749">
                  <c:v>788.85</c:v>
                </c:pt>
                <c:pt idx="1750">
                  <c:v>789.16</c:v>
                </c:pt>
                <c:pt idx="1751">
                  <c:v>789.47</c:v>
                </c:pt>
                <c:pt idx="1752">
                  <c:v>789.78</c:v>
                </c:pt>
                <c:pt idx="1753">
                  <c:v>790.09</c:v>
                </c:pt>
                <c:pt idx="1754">
                  <c:v>790.4</c:v>
                </c:pt>
                <c:pt idx="1755">
                  <c:v>790.71</c:v>
                </c:pt>
                <c:pt idx="1756">
                  <c:v>791.02</c:v>
                </c:pt>
                <c:pt idx="1757">
                  <c:v>791.33</c:v>
                </c:pt>
                <c:pt idx="1758">
                  <c:v>791.64</c:v>
                </c:pt>
                <c:pt idx="1759">
                  <c:v>791.95</c:v>
                </c:pt>
                <c:pt idx="1760">
                  <c:v>792.26</c:v>
                </c:pt>
                <c:pt idx="1761">
                  <c:v>792.57</c:v>
                </c:pt>
                <c:pt idx="1762">
                  <c:v>792.88</c:v>
                </c:pt>
                <c:pt idx="1763">
                  <c:v>793.19</c:v>
                </c:pt>
                <c:pt idx="1764">
                  <c:v>793.5</c:v>
                </c:pt>
                <c:pt idx="1765">
                  <c:v>793.81</c:v>
                </c:pt>
                <c:pt idx="1766">
                  <c:v>794.12</c:v>
                </c:pt>
                <c:pt idx="1767">
                  <c:v>794.43</c:v>
                </c:pt>
                <c:pt idx="1768">
                  <c:v>794.74</c:v>
                </c:pt>
                <c:pt idx="1769">
                  <c:v>795.05</c:v>
                </c:pt>
                <c:pt idx="1770">
                  <c:v>795.36</c:v>
                </c:pt>
                <c:pt idx="1771">
                  <c:v>795.67</c:v>
                </c:pt>
                <c:pt idx="1772">
                  <c:v>795.98</c:v>
                </c:pt>
                <c:pt idx="1773">
                  <c:v>796.29</c:v>
                </c:pt>
                <c:pt idx="1774">
                  <c:v>796.6</c:v>
                </c:pt>
                <c:pt idx="1775">
                  <c:v>796.91</c:v>
                </c:pt>
                <c:pt idx="1776">
                  <c:v>797.22</c:v>
                </c:pt>
                <c:pt idx="1777">
                  <c:v>797.53</c:v>
                </c:pt>
                <c:pt idx="1778">
                  <c:v>797.84</c:v>
                </c:pt>
                <c:pt idx="1779">
                  <c:v>798.15</c:v>
                </c:pt>
                <c:pt idx="1780">
                  <c:v>798.46</c:v>
                </c:pt>
                <c:pt idx="1781">
                  <c:v>798.76</c:v>
                </c:pt>
                <c:pt idx="1782">
                  <c:v>799.07</c:v>
                </c:pt>
                <c:pt idx="1783">
                  <c:v>799.38</c:v>
                </c:pt>
                <c:pt idx="1784">
                  <c:v>799.69</c:v>
                </c:pt>
                <c:pt idx="1785">
                  <c:v>800</c:v>
                </c:pt>
                <c:pt idx="1786">
                  <c:v>800.31</c:v>
                </c:pt>
                <c:pt idx="1787">
                  <c:v>800.62</c:v>
                </c:pt>
                <c:pt idx="1788">
                  <c:v>800.93</c:v>
                </c:pt>
                <c:pt idx="1789">
                  <c:v>801.24</c:v>
                </c:pt>
                <c:pt idx="1790">
                  <c:v>801.54</c:v>
                </c:pt>
                <c:pt idx="1791">
                  <c:v>801.85</c:v>
                </c:pt>
                <c:pt idx="1792">
                  <c:v>802.16</c:v>
                </c:pt>
                <c:pt idx="1793">
                  <c:v>802.47</c:v>
                </c:pt>
                <c:pt idx="1794">
                  <c:v>802.78</c:v>
                </c:pt>
                <c:pt idx="1795">
                  <c:v>803.09</c:v>
                </c:pt>
                <c:pt idx="1796">
                  <c:v>803.39</c:v>
                </c:pt>
                <c:pt idx="1797">
                  <c:v>803.7</c:v>
                </c:pt>
                <c:pt idx="1798">
                  <c:v>804.01</c:v>
                </c:pt>
                <c:pt idx="1799">
                  <c:v>804.32</c:v>
                </c:pt>
                <c:pt idx="1800">
                  <c:v>804.63</c:v>
                </c:pt>
                <c:pt idx="1801">
                  <c:v>804.93</c:v>
                </c:pt>
                <c:pt idx="1802">
                  <c:v>805.24</c:v>
                </c:pt>
                <c:pt idx="1803">
                  <c:v>805.55</c:v>
                </c:pt>
                <c:pt idx="1804">
                  <c:v>805.86</c:v>
                </c:pt>
                <c:pt idx="1805">
                  <c:v>806.17</c:v>
                </c:pt>
                <c:pt idx="1806">
                  <c:v>806.47</c:v>
                </c:pt>
                <c:pt idx="1807">
                  <c:v>806.78</c:v>
                </c:pt>
                <c:pt idx="1808">
                  <c:v>807.09</c:v>
                </c:pt>
                <c:pt idx="1809">
                  <c:v>807.4</c:v>
                </c:pt>
                <c:pt idx="1810">
                  <c:v>807.7</c:v>
                </c:pt>
                <c:pt idx="1811">
                  <c:v>808.01</c:v>
                </c:pt>
                <c:pt idx="1812">
                  <c:v>808.32</c:v>
                </c:pt>
                <c:pt idx="1813">
                  <c:v>808.63</c:v>
                </c:pt>
                <c:pt idx="1814">
                  <c:v>808.93</c:v>
                </c:pt>
                <c:pt idx="1815">
                  <c:v>809.24</c:v>
                </c:pt>
                <c:pt idx="1816">
                  <c:v>809.55</c:v>
                </c:pt>
                <c:pt idx="1817">
                  <c:v>809.86</c:v>
                </c:pt>
                <c:pt idx="1818">
                  <c:v>810.16</c:v>
                </c:pt>
                <c:pt idx="1819">
                  <c:v>810.47</c:v>
                </c:pt>
                <c:pt idx="1820">
                  <c:v>810.78</c:v>
                </c:pt>
                <c:pt idx="1821">
                  <c:v>811.08</c:v>
                </c:pt>
                <c:pt idx="1822">
                  <c:v>811.39</c:v>
                </c:pt>
                <c:pt idx="1823">
                  <c:v>811.7</c:v>
                </c:pt>
                <c:pt idx="1824">
                  <c:v>812</c:v>
                </c:pt>
                <c:pt idx="1825">
                  <c:v>812.31</c:v>
                </c:pt>
                <c:pt idx="1826">
                  <c:v>812.62</c:v>
                </c:pt>
                <c:pt idx="1827">
                  <c:v>812.92</c:v>
                </c:pt>
                <c:pt idx="1828">
                  <c:v>813.23</c:v>
                </c:pt>
                <c:pt idx="1829">
                  <c:v>813.54</c:v>
                </c:pt>
                <c:pt idx="1830">
                  <c:v>813.84</c:v>
                </c:pt>
                <c:pt idx="1831">
                  <c:v>814.15</c:v>
                </c:pt>
                <c:pt idx="1832">
                  <c:v>814.46</c:v>
                </c:pt>
                <c:pt idx="1833">
                  <c:v>814.76</c:v>
                </c:pt>
                <c:pt idx="1834">
                  <c:v>815.07</c:v>
                </c:pt>
                <c:pt idx="1835">
                  <c:v>815.38</c:v>
                </c:pt>
                <c:pt idx="1836">
                  <c:v>815.68</c:v>
                </c:pt>
                <c:pt idx="1837">
                  <c:v>815.99</c:v>
                </c:pt>
                <c:pt idx="1838">
                  <c:v>816.29</c:v>
                </c:pt>
                <c:pt idx="1839">
                  <c:v>816.6</c:v>
                </c:pt>
                <c:pt idx="1840">
                  <c:v>816.91</c:v>
                </c:pt>
                <c:pt idx="1841">
                  <c:v>817.21</c:v>
                </c:pt>
                <c:pt idx="1842">
                  <c:v>817.52</c:v>
                </c:pt>
                <c:pt idx="1843">
                  <c:v>817.82</c:v>
                </c:pt>
                <c:pt idx="1844">
                  <c:v>818.13</c:v>
                </c:pt>
                <c:pt idx="1845">
                  <c:v>818.43</c:v>
                </c:pt>
                <c:pt idx="1846">
                  <c:v>818.74</c:v>
                </c:pt>
                <c:pt idx="1847">
                  <c:v>819.05</c:v>
                </c:pt>
                <c:pt idx="1848">
                  <c:v>819.35</c:v>
                </c:pt>
                <c:pt idx="1849">
                  <c:v>819.66</c:v>
                </c:pt>
                <c:pt idx="1850">
                  <c:v>819.96</c:v>
                </c:pt>
                <c:pt idx="1851">
                  <c:v>820.27</c:v>
                </c:pt>
                <c:pt idx="1852">
                  <c:v>820.57</c:v>
                </c:pt>
                <c:pt idx="1853">
                  <c:v>820.88</c:v>
                </c:pt>
                <c:pt idx="1854">
                  <c:v>821.18</c:v>
                </c:pt>
                <c:pt idx="1855">
                  <c:v>821.49</c:v>
                </c:pt>
                <c:pt idx="1856">
                  <c:v>821.79</c:v>
                </c:pt>
                <c:pt idx="1857">
                  <c:v>822.1</c:v>
                </c:pt>
                <c:pt idx="1858">
                  <c:v>822.4</c:v>
                </c:pt>
                <c:pt idx="1859">
                  <c:v>822.71</c:v>
                </c:pt>
                <c:pt idx="1860">
                  <c:v>823.01</c:v>
                </c:pt>
                <c:pt idx="1861">
                  <c:v>823.32</c:v>
                </c:pt>
                <c:pt idx="1862">
                  <c:v>823.62</c:v>
                </c:pt>
                <c:pt idx="1863">
                  <c:v>823.93</c:v>
                </c:pt>
                <c:pt idx="1864">
                  <c:v>824.23</c:v>
                </c:pt>
                <c:pt idx="1865">
                  <c:v>824.54</c:v>
                </c:pt>
                <c:pt idx="1866">
                  <c:v>824.84</c:v>
                </c:pt>
                <c:pt idx="1867">
                  <c:v>825.15</c:v>
                </c:pt>
                <c:pt idx="1868">
                  <c:v>825.45</c:v>
                </c:pt>
                <c:pt idx="1869">
                  <c:v>825.76</c:v>
                </c:pt>
                <c:pt idx="1870">
                  <c:v>826.06</c:v>
                </c:pt>
                <c:pt idx="1871">
                  <c:v>826.36</c:v>
                </c:pt>
                <c:pt idx="1872">
                  <c:v>826.67</c:v>
                </c:pt>
                <c:pt idx="1873">
                  <c:v>826.97</c:v>
                </c:pt>
                <c:pt idx="1874">
                  <c:v>827.28</c:v>
                </c:pt>
                <c:pt idx="1875">
                  <c:v>827.58</c:v>
                </c:pt>
                <c:pt idx="1876">
                  <c:v>827.89</c:v>
                </c:pt>
                <c:pt idx="1877">
                  <c:v>828.19</c:v>
                </c:pt>
                <c:pt idx="1878">
                  <c:v>828.49</c:v>
                </c:pt>
                <c:pt idx="1879">
                  <c:v>828.8</c:v>
                </c:pt>
                <c:pt idx="1880">
                  <c:v>829.1</c:v>
                </c:pt>
                <c:pt idx="1881">
                  <c:v>829.4</c:v>
                </c:pt>
                <c:pt idx="1882">
                  <c:v>829.71</c:v>
                </c:pt>
                <c:pt idx="1883">
                  <c:v>830.01</c:v>
                </c:pt>
                <c:pt idx="1884">
                  <c:v>830.32</c:v>
                </c:pt>
                <c:pt idx="1885">
                  <c:v>830.62</c:v>
                </c:pt>
                <c:pt idx="1886">
                  <c:v>830.92</c:v>
                </c:pt>
                <c:pt idx="1887">
                  <c:v>831.23</c:v>
                </c:pt>
                <c:pt idx="1888">
                  <c:v>831.53</c:v>
                </c:pt>
                <c:pt idx="1889">
                  <c:v>831.83</c:v>
                </c:pt>
                <c:pt idx="1890">
                  <c:v>832.14</c:v>
                </c:pt>
                <c:pt idx="1891">
                  <c:v>832.44</c:v>
                </c:pt>
                <c:pt idx="1892">
                  <c:v>832.74</c:v>
                </c:pt>
                <c:pt idx="1893">
                  <c:v>833.05</c:v>
                </c:pt>
                <c:pt idx="1894">
                  <c:v>833.35</c:v>
                </c:pt>
                <c:pt idx="1895">
                  <c:v>833.65</c:v>
                </c:pt>
                <c:pt idx="1896">
                  <c:v>833.96</c:v>
                </c:pt>
                <c:pt idx="1897">
                  <c:v>834.26</c:v>
                </c:pt>
                <c:pt idx="1898">
                  <c:v>834.56</c:v>
                </c:pt>
                <c:pt idx="1899">
                  <c:v>834.86</c:v>
                </c:pt>
                <c:pt idx="1900">
                  <c:v>835.17</c:v>
                </c:pt>
                <c:pt idx="1901">
                  <c:v>835.47</c:v>
                </c:pt>
                <c:pt idx="1902">
                  <c:v>835.77</c:v>
                </c:pt>
                <c:pt idx="1903">
                  <c:v>836.07</c:v>
                </c:pt>
                <c:pt idx="1904">
                  <c:v>836.38</c:v>
                </c:pt>
                <c:pt idx="1905">
                  <c:v>836.68</c:v>
                </c:pt>
                <c:pt idx="1906">
                  <c:v>836.98</c:v>
                </c:pt>
                <c:pt idx="1907">
                  <c:v>837.28</c:v>
                </c:pt>
                <c:pt idx="1908">
                  <c:v>837.59</c:v>
                </c:pt>
                <c:pt idx="1909">
                  <c:v>837.89</c:v>
                </c:pt>
                <c:pt idx="1910">
                  <c:v>838.19</c:v>
                </c:pt>
                <c:pt idx="1911">
                  <c:v>838.49</c:v>
                </c:pt>
                <c:pt idx="1912">
                  <c:v>838.8</c:v>
                </c:pt>
                <c:pt idx="1913">
                  <c:v>839.1</c:v>
                </c:pt>
                <c:pt idx="1914">
                  <c:v>839.4</c:v>
                </c:pt>
                <c:pt idx="1915">
                  <c:v>839.7</c:v>
                </c:pt>
                <c:pt idx="1916">
                  <c:v>840</c:v>
                </c:pt>
                <c:pt idx="1917">
                  <c:v>840.31</c:v>
                </c:pt>
                <c:pt idx="1918">
                  <c:v>840.61</c:v>
                </c:pt>
                <c:pt idx="1919">
                  <c:v>840.91</c:v>
                </c:pt>
                <c:pt idx="1920">
                  <c:v>841.21</c:v>
                </c:pt>
                <c:pt idx="1921">
                  <c:v>841.51</c:v>
                </c:pt>
                <c:pt idx="1922">
                  <c:v>841.81</c:v>
                </c:pt>
                <c:pt idx="1923">
                  <c:v>842.12</c:v>
                </c:pt>
                <c:pt idx="1924">
                  <c:v>842.42</c:v>
                </c:pt>
                <c:pt idx="1925">
                  <c:v>842.72</c:v>
                </c:pt>
                <c:pt idx="1926">
                  <c:v>843.02</c:v>
                </c:pt>
                <c:pt idx="1927">
                  <c:v>843.32</c:v>
                </c:pt>
                <c:pt idx="1928">
                  <c:v>843.62</c:v>
                </c:pt>
                <c:pt idx="1929">
                  <c:v>843.92</c:v>
                </c:pt>
                <c:pt idx="1930">
                  <c:v>844.23</c:v>
                </c:pt>
                <c:pt idx="1931">
                  <c:v>844.53</c:v>
                </c:pt>
                <c:pt idx="1932">
                  <c:v>844.83</c:v>
                </c:pt>
                <c:pt idx="1933">
                  <c:v>845.13</c:v>
                </c:pt>
                <c:pt idx="1934">
                  <c:v>845.43</c:v>
                </c:pt>
                <c:pt idx="1935">
                  <c:v>845.73</c:v>
                </c:pt>
                <c:pt idx="1936">
                  <c:v>846.03</c:v>
                </c:pt>
                <c:pt idx="1937">
                  <c:v>846.33</c:v>
                </c:pt>
                <c:pt idx="1938">
                  <c:v>846.63</c:v>
                </c:pt>
                <c:pt idx="1939">
                  <c:v>846.93</c:v>
                </c:pt>
                <c:pt idx="1940">
                  <c:v>847.23</c:v>
                </c:pt>
                <c:pt idx="1941">
                  <c:v>847.54</c:v>
                </c:pt>
                <c:pt idx="1942">
                  <c:v>847.84</c:v>
                </c:pt>
                <c:pt idx="1943">
                  <c:v>848.14</c:v>
                </c:pt>
                <c:pt idx="1944">
                  <c:v>848.44</c:v>
                </c:pt>
                <c:pt idx="1945">
                  <c:v>848.74</c:v>
                </c:pt>
                <c:pt idx="1946">
                  <c:v>849.04</c:v>
                </c:pt>
                <c:pt idx="1947">
                  <c:v>849.34</c:v>
                </c:pt>
                <c:pt idx="1948">
                  <c:v>849.64</c:v>
                </c:pt>
                <c:pt idx="1949">
                  <c:v>849.94</c:v>
                </c:pt>
                <c:pt idx="1950">
                  <c:v>850.24</c:v>
                </c:pt>
                <c:pt idx="1951">
                  <c:v>850.54</c:v>
                </c:pt>
                <c:pt idx="1952">
                  <c:v>850.84</c:v>
                </c:pt>
                <c:pt idx="1953">
                  <c:v>851.14</c:v>
                </c:pt>
                <c:pt idx="1954">
                  <c:v>851.44</c:v>
                </c:pt>
                <c:pt idx="1955">
                  <c:v>851.74</c:v>
                </c:pt>
                <c:pt idx="1956">
                  <c:v>852.04</c:v>
                </c:pt>
                <c:pt idx="1957">
                  <c:v>852.34</c:v>
                </c:pt>
                <c:pt idx="1958">
                  <c:v>852.64</c:v>
                </c:pt>
                <c:pt idx="1959">
                  <c:v>852.94</c:v>
                </c:pt>
                <c:pt idx="1960">
                  <c:v>853.24</c:v>
                </c:pt>
                <c:pt idx="1961">
                  <c:v>853.54</c:v>
                </c:pt>
                <c:pt idx="1962">
                  <c:v>853.84</c:v>
                </c:pt>
                <c:pt idx="1963">
                  <c:v>854.14</c:v>
                </c:pt>
                <c:pt idx="1964">
                  <c:v>854.43</c:v>
                </c:pt>
                <c:pt idx="1965">
                  <c:v>854.73</c:v>
                </c:pt>
                <c:pt idx="1966">
                  <c:v>855.03</c:v>
                </c:pt>
                <c:pt idx="1967">
                  <c:v>855.33</c:v>
                </c:pt>
                <c:pt idx="1968">
                  <c:v>855.63</c:v>
                </c:pt>
                <c:pt idx="1969">
                  <c:v>855.93</c:v>
                </c:pt>
                <c:pt idx="1970">
                  <c:v>856.23</c:v>
                </c:pt>
                <c:pt idx="1971">
                  <c:v>856.53</c:v>
                </c:pt>
                <c:pt idx="1972">
                  <c:v>856.83</c:v>
                </c:pt>
                <c:pt idx="1973">
                  <c:v>857.13</c:v>
                </c:pt>
                <c:pt idx="1974">
                  <c:v>857.43</c:v>
                </c:pt>
                <c:pt idx="1975">
                  <c:v>857.72</c:v>
                </c:pt>
                <c:pt idx="1976">
                  <c:v>858.02</c:v>
                </c:pt>
                <c:pt idx="1977">
                  <c:v>858.32</c:v>
                </c:pt>
                <c:pt idx="1978">
                  <c:v>858.62</c:v>
                </c:pt>
                <c:pt idx="1979">
                  <c:v>858.92</c:v>
                </c:pt>
                <c:pt idx="1980">
                  <c:v>859.22</c:v>
                </c:pt>
                <c:pt idx="1981">
                  <c:v>859.52</c:v>
                </c:pt>
                <c:pt idx="1982">
                  <c:v>859.81</c:v>
                </c:pt>
                <c:pt idx="1983">
                  <c:v>860.11</c:v>
                </c:pt>
                <c:pt idx="1984">
                  <c:v>860.41</c:v>
                </c:pt>
                <c:pt idx="1985">
                  <c:v>860.71</c:v>
                </c:pt>
                <c:pt idx="1986">
                  <c:v>861.01</c:v>
                </c:pt>
                <c:pt idx="1987">
                  <c:v>861.31</c:v>
                </c:pt>
                <c:pt idx="1988">
                  <c:v>861.6</c:v>
                </c:pt>
                <c:pt idx="1989">
                  <c:v>861.9</c:v>
                </c:pt>
                <c:pt idx="1990">
                  <c:v>862.2</c:v>
                </c:pt>
                <c:pt idx="1991">
                  <c:v>862.5</c:v>
                </c:pt>
                <c:pt idx="1992">
                  <c:v>862.79</c:v>
                </c:pt>
                <c:pt idx="1993">
                  <c:v>863.09</c:v>
                </c:pt>
                <c:pt idx="1994">
                  <c:v>863.39</c:v>
                </c:pt>
                <c:pt idx="1995">
                  <c:v>863.69</c:v>
                </c:pt>
                <c:pt idx="1996">
                  <c:v>863.99</c:v>
                </c:pt>
                <c:pt idx="1997">
                  <c:v>864.28</c:v>
                </c:pt>
                <c:pt idx="1998">
                  <c:v>864.58</c:v>
                </c:pt>
                <c:pt idx="1999">
                  <c:v>864.88</c:v>
                </c:pt>
                <c:pt idx="2000">
                  <c:v>865.18</c:v>
                </c:pt>
                <c:pt idx="2001">
                  <c:v>865.47</c:v>
                </c:pt>
                <c:pt idx="2002">
                  <c:v>865.77</c:v>
                </c:pt>
                <c:pt idx="2003">
                  <c:v>866.07</c:v>
                </c:pt>
                <c:pt idx="2004">
                  <c:v>866.36</c:v>
                </c:pt>
                <c:pt idx="2005">
                  <c:v>866.66</c:v>
                </c:pt>
                <c:pt idx="2006">
                  <c:v>866.96</c:v>
                </c:pt>
                <c:pt idx="2007">
                  <c:v>867.26</c:v>
                </c:pt>
                <c:pt idx="2008">
                  <c:v>867.55</c:v>
                </c:pt>
                <c:pt idx="2009">
                  <c:v>867.85</c:v>
                </c:pt>
                <c:pt idx="2010">
                  <c:v>868.15</c:v>
                </c:pt>
                <c:pt idx="2011">
                  <c:v>868.44</c:v>
                </c:pt>
                <c:pt idx="2012">
                  <c:v>868.74</c:v>
                </c:pt>
                <c:pt idx="2013">
                  <c:v>869.04</c:v>
                </c:pt>
                <c:pt idx="2014">
                  <c:v>869.33</c:v>
                </c:pt>
                <c:pt idx="2015">
                  <c:v>869.63</c:v>
                </c:pt>
                <c:pt idx="2016">
                  <c:v>869.93</c:v>
                </c:pt>
                <c:pt idx="2017">
                  <c:v>870.22</c:v>
                </c:pt>
                <c:pt idx="2018">
                  <c:v>870.52</c:v>
                </c:pt>
                <c:pt idx="2019">
                  <c:v>870.82</c:v>
                </c:pt>
                <c:pt idx="2020">
                  <c:v>871.11</c:v>
                </c:pt>
                <c:pt idx="2021">
                  <c:v>871.41</c:v>
                </c:pt>
                <c:pt idx="2022">
                  <c:v>871.71</c:v>
                </c:pt>
                <c:pt idx="2023">
                  <c:v>872</c:v>
                </c:pt>
                <c:pt idx="2024">
                  <c:v>872.3</c:v>
                </c:pt>
                <c:pt idx="2025">
                  <c:v>872.59</c:v>
                </c:pt>
                <c:pt idx="2026">
                  <c:v>872.89</c:v>
                </c:pt>
                <c:pt idx="2027">
                  <c:v>873.19</c:v>
                </c:pt>
                <c:pt idx="2028">
                  <c:v>873.48</c:v>
                </c:pt>
                <c:pt idx="2029">
                  <c:v>873.78</c:v>
                </c:pt>
                <c:pt idx="2030">
                  <c:v>874.07</c:v>
                </c:pt>
                <c:pt idx="2031">
                  <c:v>874.37</c:v>
                </c:pt>
                <c:pt idx="2032">
                  <c:v>874.66</c:v>
                </c:pt>
                <c:pt idx="2033">
                  <c:v>874.96</c:v>
                </c:pt>
                <c:pt idx="2034">
                  <c:v>875.26</c:v>
                </c:pt>
                <c:pt idx="2035">
                  <c:v>875.55</c:v>
                </c:pt>
                <c:pt idx="2036">
                  <c:v>875.85</c:v>
                </c:pt>
                <c:pt idx="2037">
                  <c:v>876.14</c:v>
                </c:pt>
                <c:pt idx="2038">
                  <c:v>876.44</c:v>
                </c:pt>
                <c:pt idx="2039">
                  <c:v>876.73</c:v>
                </c:pt>
                <c:pt idx="2040">
                  <c:v>877.03</c:v>
                </c:pt>
                <c:pt idx="2041">
                  <c:v>877.32</c:v>
                </c:pt>
                <c:pt idx="2042">
                  <c:v>877.62</c:v>
                </c:pt>
                <c:pt idx="2043">
                  <c:v>877.91</c:v>
                </c:pt>
                <c:pt idx="2044">
                  <c:v>878.21</c:v>
                </c:pt>
                <c:pt idx="2045">
                  <c:v>878.5</c:v>
                </c:pt>
                <c:pt idx="2046">
                  <c:v>878.8</c:v>
                </c:pt>
                <c:pt idx="2047">
                  <c:v>879.09</c:v>
                </c:pt>
              </c:numCache>
            </c:numRef>
          </c:xVal>
          <c:yVal>
            <c:numRef>
              <c:f>'Unknown Mixture'!$M$6:$M$2053</c:f>
              <c:numCache>
                <c:formatCode>General</c:formatCode>
                <c:ptCount val="2048"/>
                <c:pt idx="0">
                  <c:v>0</c:v>
                </c:pt>
                <c:pt idx="1">
                  <c:v>0</c:v>
                </c:pt>
                <c:pt idx="2">
                  <c:v>-1.8362428590589411E-2</c:v>
                </c:pt>
                <c:pt idx="3">
                  <c:v>-1.7232662956692502E-2</c:v>
                </c:pt>
                <c:pt idx="4">
                  <c:v>-6.3841772385746197E-3</c:v>
                </c:pt>
                <c:pt idx="5">
                  <c:v>-3.4009024398268016E-3</c:v>
                </c:pt>
                <c:pt idx="6">
                  <c:v>-1.6141254912678947E-2</c:v>
                </c:pt>
                <c:pt idx="7">
                  <c:v>-2.2896183990423914E-2</c:v>
                </c:pt>
                <c:pt idx="8">
                  <c:v>9.0364214692611224E-3</c:v>
                </c:pt>
                <c:pt idx="9">
                  <c:v>-2.8744353424387161E-3</c:v>
                </c:pt>
                <c:pt idx="10">
                  <c:v>1.9142289858813465E-2</c:v>
                </c:pt>
                <c:pt idx="11">
                  <c:v>6.5679120133822246E-3</c:v>
                </c:pt>
                <c:pt idx="12">
                  <c:v>2.5534516678434251E-3</c:v>
                </c:pt>
                <c:pt idx="13">
                  <c:v>5.2843672418898006E-3</c:v>
                </c:pt>
                <c:pt idx="14">
                  <c:v>1.8275595405300704E-3</c:v>
                </c:pt>
                <c:pt idx="15">
                  <c:v>1.0789085691292701E-2</c:v>
                </c:pt>
                <c:pt idx="16">
                  <c:v>-6.1412549126789538E-3</c:v>
                </c:pt>
                <c:pt idx="17">
                  <c:v>-1.1936806436020657E-2</c:v>
                </c:pt>
                <c:pt idx="18">
                  <c:v>3.2481582483658167E-3</c:v>
                </c:pt>
                <c:pt idx="19">
                  <c:v>2.6630283106964171E-2</c:v>
                </c:pt>
                <c:pt idx="20">
                  <c:v>2.0921116180902991E-2</c:v>
                </c:pt>
                <c:pt idx="21">
                  <c:v>-3.1797287619163262E-3</c:v>
                </c:pt>
                <c:pt idx="22">
                  <c:v>-8.9418298827536775E-3</c:v>
                </c:pt>
                <c:pt idx="23">
                  <c:v>-3.2326629566925081E-3</c:v>
                </c:pt>
                <c:pt idx="24">
                  <c:v>6.5846372146344031E-3</c:v>
                </c:pt>
                <c:pt idx="25">
                  <c:v>4.789085691292696E-3</c:v>
                </c:pt>
                <c:pt idx="26">
                  <c:v>-1.1163003560664153E-2</c:v>
                </c:pt>
                <c:pt idx="27">
                  <c:v>-1.0453836634602975E-2</c:v>
                </c:pt>
                <c:pt idx="28">
                  <c:v>6.2525966023115216E-4</c:v>
                </c:pt>
                <c:pt idx="29">
                  <c:v>-1.4033237926767233E-2</c:v>
                </c:pt>
                <c:pt idx="30">
                  <c:v>-2.1163003560664143E-2</c:v>
                </c:pt>
                <c:pt idx="31">
                  <c:v>-1.8744353424387196E-3</c:v>
                </c:pt>
                <c:pt idx="32">
                  <c:v>3.7216911509777282E-3</c:v>
                </c:pt>
                <c:pt idx="33">
                  <c:v>1.8599097560173194E-2</c:v>
                </c:pt>
                <c:pt idx="34">
                  <c:v>1.51111043120225E-2</c:v>
                </c:pt>
                <c:pt idx="35">
                  <c:v>-4.1485432151253535E-3</c:v>
                </c:pt>
                <c:pt idx="36">
                  <c:v>-1.3605350916485091E-2</c:v>
                </c:pt>
                <c:pt idx="37">
                  <c:v>-1.6220761177372701E-3</c:v>
                </c:pt>
                <c:pt idx="38">
                  <c:v>6.5534516678434282E-3</c:v>
                </c:pt>
                <c:pt idx="39">
                  <c:v>-1.6532616645282539E-3</c:v>
                </c:pt>
                <c:pt idx="40">
                  <c:v>-5.0788838190970109E-3</c:v>
                </c:pt>
                <c:pt idx="41">
                  <c:v>-8.0426748255730141E-3</c:v>
                </c:pt>
                <c:pt idx="42">
                  <c:v>-2.9730154295446532E-3</c:v>
                </c:pt>
                <c:pt idx="43">
                  <c:v>1.8793575114322948E-4</c:v>
                </c:pt>
                <c:pt idx="44">
                  <c:v>-7.4240485282841553E-4</c:v>
                </c:pt>
                <c:pt idx="45">
                  <c:v>-3.3821501147662539E-2</c:v>
                </c:pt>
                <c:pt idx="46">
                  <c:v>4.8275595405300777E-3</c:v>
                </c:pt>
                <c:pt idx="47">
                  <c:v>-7.3791537918415969E-3</c:v>
                </c:pt>
                <c:pt idx="48">
                  <c:v>-1.8359614932013247E-3</c:v>
                </c:pt>
                <c:pt idx="49">
                  <c:v>-9.5609020349188831E-5</c:v>
                </c:pt>
                <c:pt idx="50">
                  <c:v>1.886818198612681E-2</c:v>
                </c:pt>
                <c:pt idx="51">
                  <c:v>-2.6532616645282502E-3</c:v>
                </c:pt>
                <c:pt idx="52">
                  <c:v>-2.3624285905894339E-3</c:v>
                </c:pt>
                <c:pt idx="53">
                  <c:v>-3.0426748255730205E-3</c:v>
                </c:pt>
                <c:pt idx="54">
                  <c:v>-1.085771014118652E-2</c:v>
                </c:pt>
                <c:pt idx="55">
                  <c:v>-1.6590890570946294E-2</c:v>
                </c:pt>
                <c:pt idx="56">
                  <c:v>-7.088320717902781E-3</c:v>
                </c:pt>
                <c:pt idx="57">
                  <c:v>-1.0073860372363977E-2</c:v>
                </c:pt>
                <c:pt idx="58">
                  <c:v>1.4079918765231512E-2</c:v>
                </c:pt>
                <c:pt idx="59">
                  <c:v>1.9630283106964165E-2</c:v>
                </c:pt>
                <c:pt idx="60">
                  <c:v>5.7840622445596715E-3</c:v>
                </c:pt>
                <c:pt idx="61">
                  <c:v>-2.0148543215125363E-2</c:v>
                </c:pt>
                <c:pt idx="62">
                  <c:v>-3.3163003560664144E-2</c:v>
                </c:pt>
                <c:pt idx="63">
                  <c:v>-2.6453836634602979E-2</c:v>
                </c:pt>
                <c:pt idx="64">
                  <c:v>3.9523017276939685E-3</c:v>
                </c:pt>
                <c:pt idx="65">
                  <c:v>8.5461633653970189E-3</c:v>
                </c:pt>
                <c:pt idx="66">
                  <c:v>5.9740503756791708E-3</c:v>
                </c:pt>
                <c:pt idx="67">
                  <c:v>-2.8744353424387161E-3</c:v>
                </c:pt>
                <c:pt idx="68">
                  <c:v>-1.983596149320133E-2</c:v>
                </c:pt>
                <c:pt idx="69">
                  <c:v>-1.7485022181393951E-2</c:v>
                </c:pt>
                <c:pt idx="70">
                  <c:v>-2.5804775946410369E-2</c:v>
                </c:pt>
                <c:pt idx="71">
                  <c:v>-8.0332379267672345E-3</c:v>
                </c:pt>
                <c:pt idx="72">
                  <c:v>1.1089355664037293E-2</c:v>
                </c:pt>
                <c:pt idx="73">
                  <c:v>-1.9095609020349187E-2</c:v>
                </c:pt>
                <c:pt idx="74">
                  <c:v>8.0581701172463237E-3</c:v>
                </c:pt>
                <c:pt idx="75">
                  <c:v>1.8966762073232758E-2</c:v>
                </c:pt>
                <c:pt idx="76">
                  <c:v>1.8425834630305879E-2</c:v>
                </c:pt>
                <c:pt idx="77">
                  <c:v>1.5546163365397013E-2</c:v>
                </c:pt>
                <c:pt idx="78">
                  <c:v>2.1226409600380601E-2</c:v>
                </c:pt>
                <c:pt idx="79">
                  <c:v>-1.6126794567140171E-2</c:v>
                </c:pt>
                <c:pt idx="80">
                  <c:v>1.3394649083514903E-2</c:v>
                </c:pt>
                <c:pt idx="81">
                  <c:v>-3.033237926767237E-3</c:v>
                </c:pt>
                <c:pt idx="82">
                  <c:v>-2.3994764077529856E-2</c:v>
                </c:pt>
                <c:pt idx="83">
                  <c:v>-3.204267482557302E-2</c:v>
                </c:pt>
                <c:pt idx="84">
                  <c:v>-2.0941829882753699E-2</c:v>
                </c:pt>
                <c:pt idx="85">
                  <c:v>-2.4684447211319217E-2</c:v>
                </c:pt>
                <c:pt idx="86">
                  <c:v>-3.8278308849022287E-2</c:v>
                </c:pt>
                <c:pt idx="87">
                  <c:v>2.8202712380836644E-3</c:v>
                </c:pt>
                <c:pt idx="88">
                  <c:v>3.7005235922470139E-2</c:v>
                </c:pt>
                <c:pt idx="89">
                  <c:v>2.221912129793421E-2</c:v>
                </c:pt>
                <c:pt idx="90">
                  <c:v>1.4425834630305891E-2</c:v>
                </c:pt>
                <c:pt idx="91">
                  <c:v>-8.8120642488567751E-3</c:v>
                </c:pt>
                <c:pt idx="92">
                  <c:v>1.1478768825082053E-2</c:v>
                </c:pt>
                <c:pt idx="93">
                  <c:v>1.149322917062086E-2</c:v>
                </c:pt>
                <c:pt idx="94">
                  <c:v>1.0581701172463127E-3</c:v>
                </c:pt>
                <c:pt idx="95">
                  <c:v>-1.4538366346029802E-3</c:v>
                </c:pt>
                <c:pt idx="96">
                  <c:v>-2.6053509164850989E-3</c:v>
                </c:pt>
                <c:pt idx="97">
                  <c:v>-1.0537956376170126E-2</c:v>
                </c:pt>
                <c:pt idx="98">
                  <c:v>6.8899306341120205E-3</c:v>
                </c:pt>
                <c:pt idx="99">
                  <c:v>-5.7061958593044148E-3</c:v>
                </c:pt>
                <c:pt idx="100">
                  <c:v>-4.4773590399619395E-2</c:v>
                </c:pt>
                <c:pt idx="101">
                  <c:v>-4.314854321512536E-2</c:v>
                </c:pt>
                <c:pt idx="102">
                  <c:v>-2.4215937755440328E-2</c:v>
                </c:pt>
                <c:pt idx="103">
                  <c:v>-1.7232662956692502E-2</c:v>
                </c:pt>
                <c:pt idx="104">
                  <c:v>-7.9730154295446533E-3</c:v>
                </c:pt>
                <c:pt idx="105">
                  <c:v>-4.8502218139395925E-4</c:v>
                </c:pt>
                <c:pt idx="106">
                  <c:v>4.8899306341120266E-3</c:v>
                </c:pt>
                <c:pt idx="107">
                  <c:v>6.5203175494938151E-4</c:v>
                </c:pt>
                <c:pt idx="108">
                  <c:v>-1.2393614137380408E-2</c:v>
                </c:pt>
                <c:pt idx="109">
                  <c:v>-2.9585550840058581E-3</c:v>
                </c:pt>
                <c:pt idx="110">
                  <c:v>4.3105293419477692E-3</c:v>
                </c:pt>
                <c:pt idx="111">
                  <c:v>-2.9864998443632943E-2</c:v>
                </c:pt>
                <c:pt idx="112">
                  <c:v>-2.1215937755440319E-2</c:v>
                </c:pt>
                <c:pt idx="113">
                  <c:v>9.2720554927103755E-3</c:v>
                </c:pt>
                <c:pt idx="114">
                  <c:v>4.562888566649206E-3</c:v>
                </c:pt>
                <c:pt idx="115">
                  <c:v>-3.5379563761701203E-3</c:v>
                </c:pt>
                <c:pt idx="116">
                  <c:v>4.5005174730672623E-3</c:v>
                </c:pt>
                <c:pt idx="117">
                  <c:v>-1.0011489278782043E-2</c:v>
                </c:pt>
                <c:pt idx="118">
                  <c:v>-1.1300057497007463E-2</c:v>
                </c:pt>
                <c:pt idx="119">
                  <c:v>-5.9273695372148907E-3</c:v>
                </c:pt>
                <c:pt idx="120">
                  <c:v>-3.689470658052238E-3</c:v>
                </c:pt>
                <c:pt idx="121">
                  <c:v>-1.1011489278782038E-2</c:v>
                </c:pt>
                <c:pt idx="122">
                  <c:v>3.1052934194774804E-4</c:v>
                </c:pt>
                <c:pt idx="123">
                  <c:v>1.2303241039501362E-2</c:v>
                </c:pt>
                <c:pt idx="124">
                  <c:v>-3.6270995644702999E-3</c:v>
                </c:pt>
                <c:pt idx="125">
                  <c:v>-7.7808787020657976E-3</c:v>
                </c:pt>
                <c:pt idx="126">
                  <c:v>-2.4900456281269768E-3</c:v>
                </c:pt>
                <c:pt idx="127">
                  <c:v>5.3779238822627227E-3</c:v>
                </c:pt>
                <c:pt idx="128">
                  <c:v>-3.7206562048432128E-3</c:v>
                </c:pt>
                <c:pt idx="129">
                  <c:v>-1.7453836634602978E-2</c:v>
                </c:pt>
                <c:pt idx="130">
                  <c:v>-6.9418298827536758E-3</c:v>
                </c:pt>
                <c:pt idx="131">
                  <c:v>-1.333853134624486E-2</c:v>
                </c:pt>
                <c:pt idx="132">
                  <c:v>-1.9521231174917945E-2</c:v>
                </c:pt>
                <c:pt idx="133">
                  <c:v>-1.4559705024155321E-2</c:v>
                </c:pt>
                <c:pt idx="134">
                  <c:v>1.3142289858813464E-2</c:v>
                </c:pt>
                <c:pt idx="135">
                  <c:v>1.5882642331665607E-2</c:v>
                </c:pt>
                <c:pt idx="136">
                  <c:v>-5.1412549126789546E-3</c:v>
                </c:pt>
                <c:pt idx="137">
                  <c:v>1.1125564657561284E-2</c:v>
                </c:pt>
                <c:pt idx="138">
                  <c:v>1.2226409600380612E-2</c:v>
                </c:pt>
                <c:pt idx="139">
                  <c:v>3.3249896874865629E-3</c:v>
                </c:pt>
                <c:pt idx="140">
                  <c:v>1.2226409600380617E-2</c:v>
                </c:pt>
                <c:pt idx="141">
                  <c:v>6.9667620732327537E-3</c:v>
                </c:pt>
                <c:pt idx="142">
                  <c:v>1.2615822761425375E-2</c:v>
                </c:pt>
                <c:pt idx="143">
                  <c:v>7.7673370433074974E-3</c:v>
                </c:pt>
                <c:pt idx="144">
                  <c:v>-5.8265245943955636E-3</c:v>
                </c:pt>
                <c:pt idx="145">
                  <c:v>1.1577348912188002E-2</c:v>
                </c:pt>
                <c:pt idx="146">
                  <c:v>1.2195224053589637E-2</c:v>
                </c:pt>
                <c:pt idx="147">
                  <c:v>-4.0114892787820391E-3</c:v>
                </c:pt>
                <c:pt idx="148">
                  <c:v>-9.1100693658879763E-3</c:v>
                </c:pt>
                <c:pt idx="149">
                  <c:v>7.7673370433074792E-3</c:v>
                </c:pt>
                <c:pt idx="150">
                  <c:v>1.3995799023664365E-2</c:v>
                </c:pt>
                <c:pt idx="151">
                  <c:v>1.1514977818606047E-2</c:v>
                </c:pt>
                <c:pt idx="152">
                  <c:v>-3.9106443359627121E-3</c:v>
                </c:pt>
                <c:pt idx="153">
                  <c:v>-2.4148543215125357E-2</c:v>
                </c:pt>
                <c:pt idx="154">
                  <c:v>-4.3110069365887987E-2</c:v>
                </c:pt>
                <c:pt idx="155">
                  <c:v>-1.3927369537214898E-2</c:v>
                </c:pt>
                <c:pt idx="156">
                  <c:v>-1.8835961493201336E-2</c:v>
                </c:pt>
                <c:pt idx="157">
                  <c:v>5.1473133055464837E-3</c:v>
                </c:pt>
                <c:pt idx="158">
                  <c:v>4.8899306341120266E-3</c:v>
                </c:pt>
                <c:pt idx="159">
                  <c:v>9.6302831069641753E-3</c:v>
                </c:pt>
                <c:pt idx="160">
                  <c:v>6.14228985881346E-3</c:v>
                </c:pt>
                <c:pt idx="161">
                  <c:v>-1.4874435342438708E-2</c:v>
                </c:pt>
                <c:pt idx="162">
                  <c:v>4.0269845704553444E-3</c:v>
                </c:pt>
                <c:pt idx="163">
                  <c:v>1.5147313305546478E-2</c:v>
                </c:pt>
                <c:pt idx="164">
                  <c:v>-2.8047759464103639E-3</c:v>
                </c:pt>
                <c:pt idx="165">
                  <c:v>-5.7591300540805876E-3</c:v>
                </c:pt>
                <c:pt idx="166">
                  <c:v>-1.9635785307388857E-3</c:v>
                </c:pt>
                <c:pt idx="167">
                  <c:v>-1.3697168930358328E-3</c:v>
                </c:pt>
                <c:pt idx="168">
                  <c:v>5.3634635367239324E-3</c:v>
                </c:pt>
                <c:pt idx="169">
                  <c:v>7.904390979650823E-3</c:v>
                </c:pt>
                <c:pt idx="170">
                  <c:v>-9.6365364632760679E-3</c:v>
                </c:pt>
                <c:pt idx="171">
                  <c:v>-1.0338531346244861E-2</c:v>
                </c:pt>
                <c:pt idx="172">
                  <c:v>2.2264096003806111E-3</c:v>
                </c:pt>
                <c:pt idx="173">
                  <c:v>1.1156750204352264E-2</c:v>
                </c:pt>
                <c:pt idx="174">
                  <c:v>-1.0720656204843207E-2</c:v>
                </c:pt>
                <c:pt idx="175">
                  <c:v>-1.8874435342438711E-2</c:v>
                </c:pt>
                <c:pt idx="176">
                  <c:v>-1.752123117491795E-2</c:v>
                </c:pt>
                <c:pt idx="177">
                  <c:v>-2.3506770829379142E-2</c:v>
                </c:pt>
                <c:pt idx="178">
                  <c:v>-2.1247123302231295E-2</c:v>
                </c:pt>
                <c:pt idx="179">
                  <c:v>-7.4538366346029771E-3</c:v>
                </c:pt>
                <c:pt idx="180">
                  <c:v>-1.8468296980141782E-2</c:v>
                </c:pt>
                <c:pt idx="181">
                  <c:v>-1.3073457994538828E-3</c:v>
                </c:pt>
                <c:pt idx="182">
                  <c:v>-1.5025949624320831E-2</c:v>
                </c:pt>
                <c:pt idx="183">
                  <c:v>-1.3157980113931126E-2</c:v>
                </c:pt>
                <c:pt idx="184">
                  <c:v>-3.9361413738038477E-4</c:v>
                </c:pt>
                <c:pt idx="185">
                  <c:v>1.2873205432859832E-2</c:v>
                </c:pt>
                <c:pt idx="186">
                  <c:v>8.5534516678434334E-3</c:v>
                </c:pt>
                <c:pt idx="187">
                  <c:v>-1.092736953721489E-2</c:v>
                </c:pt>
                <c:pt idx="188">
                  <c:v>-1.7362428590589434E-2</c:v>
                </c:pt>
                <c:pt idx="189">
                  <c:v>-1.2263848503483483E-2</c:v>
                </c:pt>
                <c:pt idx="190">
                  <c:v>-1.3888895687977503E-2</c:v>
                </c:pt>
                <c:pt idx="191">
                  <c:v>1.7985225900984639E-3</c:v>
                </c:pt>
                <c:pt idx="192">
                  <c:v>-1.1773590399619392E-2</c:v>
                </c:pt>
                <c:pt idx="193">
                  <c:v>-1.267945671401638E-4</c:v>
                </c:pt>
                <c:pt idx="194">
                  <c:v>-7.2783088490222855E-3</c:v>
                </c:pt>
                <c:pt idx="195">
                  <c:v>-2.3896183990423904E-2</c:v>
                </c:pt>
                <c:pt idx="196">
                  <c:v>-3.6384177238574622E-2</c:v>
                </c:pt>
                <c:pt idx="197">
                  <c:v>-3.5095609020349181E-2</c:v>
                </c:pt>
                <c:pt idx="198">
                  <c:v>-2.2973015429544653E-2</c:v>
                </c:pt>
                <c:pt idx="199">
                  <c:v>-9.759130054080585E-3</c:v>
                </c:pt>
                <c:pt idx="200">
                  <c:v>-1.317244045946993E-2</c:v>
                </c:pt>
                <c:pt idx="201">
                  <c:v>-1.1263848503483481E-2</c:v>
                </c:pt>
                <c:pt idx="202">
                  <c:v>6.9740503756791613E-3</c:v>
                </c:pt>
                <c:pt idx="203">
                  <c:v>8.3467383354717557E-3</c:v>
                </c:pt>
                <c:pt idx="204">
                  <c:v>-5.3312430437984478E-3</c:v>
                </c:pt>
                <c:pt idx="205">
                  <c:v>-8.6220761177372811E-3</c:v>
                </c:pt>
                <c:pt idx="206">
                  <c:v>-2.4446548332156568E-2</c:v>
                </c:pt>
                <c:pt idx="207">
                  <c:v>-2.3148543215125356E-2</c:v>
                </c:pt>
                <c:pt idx="208">
                  <c:v>-1.9384177238574631E-2</c:v>
                </c:pt>
                <c:pt idx="209">
                  <c:v>-1.5643824765722465E-2</c:v>
                </c:pt>
                <c:pt idx="210">
                  <c:v>-1.971121930603744E-2</c:v>
                </c:pt>
                <c:pt idx="211">
                  <c:v>-4.4569141922961089E-2</c:v>
                </c:pt>
                <c:pt idx="212">
                  <c:v>-4.6194189107455132E-2</c:v>
                </c:pt>
                <c:pt idx="213">
                  <c:v>-2.5263848503483493E-2</c:v>
                </c:pt>
                <c:pt idx="214">
                  <c:v>-4.433124304379845E-2</c:v>
                </c:pt>
                <c:pt idx="215">
                  <c:v>-1.9590890570946297E-2</c:v>
                </c:pt>
                <c:pt idx="216">
                  <c:v>-9.7301542954465585E-4</c:v>
                </c:pt>
                <c:pt idx="217">
                  <c:v>-3.98526866944535E-2</c:v>
                </c:pt>
                <c:pt idx="218">
                  <c:v>-3.2583602268499892E-2</c:v>
                </c:pt>
                <c:pt idx="219">
                  <c:v>-3.1643824765722479E-2</c:v>
                </c:pt>
                <c:pt idx="220">
                  <c:v>-1.3857710141186539E-2</c:v>
                </c:pt>
                <c:pt idx="221">
                  <c:v>-1.0095609020349183E-2</c:v>
                </c:pt>
                <c:pt idx="222">
                  <c:v>-1.7362428590589434E-2</c:v>
                </c:pt>
                <c:pt idx="223">
                  <c:v>-1.8843249795647735E-2</c:v>
                </c:pt>
                <c:pt idx="224">
                  <c:v>-5.1057135171111802E-2</c:v>
                </c:pt>
                <c:pt idx="225">
                  <c:v>-1.6201477409901532E-2</c:v>
                </c:pt>
                <c:pt idx="226">
                  <c:v>-3.1689470658052242E-2</c:v>
                </c:pt>
                <c:pt idx="227">
                  <c:v>-2.6400902439826797E-2</c:v>
                </c:pt>
                <c:pt idx="228">
                  <c:v>-4.5773590399619382E-2</c:v>
                </c:pt>
                <c:pt idx="229">
                  <c:v>-1.3369716893035826E-2</c:v>
                </c:pt>
                <c:pt idx="230">
                  <c:v>-2.4194189107455123E-2</c:v>
                </c:pt>
                <c:pt idx="231">
                  <c:v>-3.6971689303582402E-4</c:v>
                </c:pt>
                <c:pt idx="232">
                  <c:v>-2.4278308849022268E-2</c:v>
                </c:pt>
                <c:pt idx="233">
                  <c:v>-2.4843249795647733E-2</c:v>
                </c:pt>
                <c:pt idx="234">
                  <c:v>-2.0477733878947531E-2</c:v>
                </c:pt>
                <c:pt idx="235">
                  <c:v>-3.1157980113931116E-2</c:v>
                </c:pt>
                <c:pt idx="236">
                  <c:v>-1.9973015429544664E-2</c:v>
                </c:pt>
                <c:pt idx="237">
                  <c:v>-1.7011489278782033E-2</c:v>
                </c:pt>
                <c:pt idx="238">
                  <c:v>-1.0131818013873171E-2</c:v>
                </c:pt>
                <c:pt idx="239">
                  <c:v>-1.9896183990423918E-2</c:v>
                </c:pt>
                <c:pt idx="240">
                  <c:v>3.2046609523954041E-3</c:v>
                </c:pt>
                <c:pt idx="241">
                  <c:v>-1.8874435342438711E-2</c:v>
                </c:pt>
                <c:pt idx="242">
                  <c:v>-7.2471233022312811E-3</c:v>
                </c:pt>
                <c:pt idx="243">
                  <c:v>-1.0095609020349196E-2</c:v>
                </c:pt>
                <c:pt idx="244">
                  <c:v>-8.3624285905894123E-3</c:v>
                </c:pt>
                <c:pt idx="245">
                  <c:v>-5.0956090203491955E-3</c:v>
                </c:pt>
                <c:pt idx="246">
                  <c:v>-8.1724404594699235E-3</c:v>
                </c:pt>
                <c:pt idx="247">
                  <c:v>-2.1326219597065422E-2</c:v>
                </c:pt>
                <c:pt idx="248">
                  <c:v>8.6905056041867417E-3</c:v>
                </c:pt>
                <c:pt idx="249">
                  <c:v>1.0926139627636035E-2</c:v>
                </c:pt>
                <c:pt idx="250">
                  <c:v>-1.2561853620514716E-2</c:v>
                </c:pt>
                <c:pt idx="251">
                  <c:v>7.2630462785106543E-5</c:v>
                </c:pt>
                <c:pt idx="252">
                  <c:v>1.1640385067986825E-3</c:v>
                </c:pt>
                <c:pt idx="253">
                  <c:v>-1.2420998554982777E-3</c:v>
                </c:pt>
                <c:pt idx="254">
                  <c:v>-2.03406799426042E-2</c:v>
                </c:pt>
                <c:pt idx="255">
                  <c:v>-1.8799752499677323E-2</c:v>
                </c:pt>
                <c:pt idx="256">
                  <c:v>-2.644654833215658E-2</c:v>
                </c:pt>
                <c:pt idx="257">
                  <c:v>-2.3516207728184923E-2</c:v>
                </c:pt>
                <c:pt idx="258">
                  <c:v>-3.9605350916485101E-2</c:v>
                </c:pt>
                <c:pt idx="259">
                  <c:v>-4.2569141922961115E-2</c:v>
                </c:pt>
                <c:pt idx="260">
                  <c:v>-4.5057135171111797E-2</c:v>
                </c:pt>
                <c:pt idx="261">
                  <c:v>-1.9905620889229682E-2</c:v>
                </c:pt>
                <c:pt idx="262">
                  <c:v>-1.8677158908872823E-2</c:v>
                </c:pt>
                <c:pt idx="263">
                  <c:v>-3.9547393274975889E-2</c:v>
                </c:pt>
                <c:pt idx="264">
                  <c:v>-1.3057135171111799E-2</c:v>
                </c:pt>
                <c:pt idx="265">
                  <c:v>-1.6379153791841603E-2</c:v>
                </c:pt>
                <c:pt idx="266">
                  <c:v>-1.7256560201037063E-2</c:v>
                </c:pt>
                <c:pt idx="267">
                  <c:v>1.4837922718150709E-3</c:v>
                </c:pt>
                <c:pt idx="268">
                  <c:v>3.7528766977686979E-3</c:v>
                </c:pt>
                <c:pt idx="269">
                  <c:v>6.1255646575612823E-3</c:v>
                </c:pt>
                <c:pt idx="270">
                  <c:v>1.2594074113440183E-2</c:v>
                </c:pt>
                <c:pt idx="271">
                  <c:v>-3.9803037319910816E-3</c:v>
                </c:pt>
                <c:pt idx="272">
                  <c:v>-2.8835961493201352E-2</c:v>
                </c:pt>
                <c:pt idx="273">
                  <c:v>-2.5020926177587811E-2</c:v>
                </c:pt>
                <c:pt idx="274">
                  <c:v>-1.8593039167305658E-2</c:v>
                </c:pt>
                <c:pt idx="275">
                  <c:v>-4.8662698563334009E-2</c:v>
                </c:pt>
                <c:pt idx="276">
                  <c:v>-4.125656020103708E-2</c:v>
                </c:pt>
                <c:pt idx="277">
                  <c:v>-4.2167417012736887E-2</c:v>
                </c:pt>
                <c:pt idx="278">
                  <c:v>-3.5571290519320453E-2</c:v>
                </c:pt>
                <c:pt idx="279">
                  <c:v>-3.4662698563334017E-2</c:v>
                </c:pt>
                <c:pt idx="280">
                  <c:v>-4.234067994260423E-2</c:v>
                </c:pt>
                <c:pt idx="281">
                  <c:v>-5.3693884110125004E-2</c:v>
                </c:pt>
                <c:pt idx="282">
                  <c:v>-2.5761278650439968E-2</c:v>
                </c:pt>
                <c:pt idx="283">
                  <c:v>-2.517972876191631E-2</c:v>
                </c:pt>
                <c:pt idx="284">
                  <c:v>-4.4898332586783288E-2</c:v>
                </c:pt>
                <c:pt idx="285">
                  <c:v>-4.6830938046468311E-2</c:v>
                </c:pt>
                <c:pt idx="286">
                  <c:v>-5.2929518133574265E-2</c:v>
                </c:pt>
                <c:pt idx="287">
                  <c:v>-6.3915057788035468E-2</c:v>
                </c:pt>
                <c:pt idx="288">
                  <c:v>-5.4446548332156584E-2</c:v>
                </c:pt>
                <c:pt idx="289">
                  <c:v>-5.4242099855498285E-2</c:v>
                </c:pt>
                <c:pt idx="290">
                  <c:v>-2.2867147039992309E-2</c:v>
                </c:pt>
                <c:pt idx="291">
                  <c:v>-4.6011489278782049E-2</c:v>
                </c:pt>
                <c:pt idx="292">
                  <c:v>-2.859303916730566E-2</c:v>
                </c:pt>
                <c:pt idx="293">
                  <c:v>-2.0379153791841586E-2</c:v>
                </c:pt>
                <c:pt idx="294">
                  <c:v>-3.3867147039992287E-2</c:v>
                </c:pt>
                <c:pt idx="295">
                  <c:v>-2.3105045919154944E-2</c:v>
                </c:pt>
                <c:pt idx="296">
                  <c:v>-3.3677158908872816E-2</c:v>
                </c:pt>
                <c:pt idx="297">
                  <c:v>-2.7189165660722089E-2</c:v>
                </c:pt>
                <c:pt idx="298">
                  <c:v>-1.5362428590589405E-2</c:v>
                </c:pt>
                <c:pt idx="299">
                  <c:v>-1.6316782698259653E-2</c:v>
                </c:pt>
                <c:pt idx="300">
                  <c:v>-1.5783027298425178E-2</c:v>
                </c:pt>
                <c:pt idx="301">
                  <c:v>-1.9251536754304032E-2</c:v>
                </c:pt>
                <c:pt idx="302">
                  <c:v>-1.8814212845216144E-2</c:v>
                </c:pt>
                <c:pt idx="303">
                  <c:v>-2.4189165660722114E-2</c:v>
                </c:pt>
                <c:pt idx="304">
                  <c:v>-1.3424799684171373E-2</c:v>
                </c:pt>
                <c:pt idx="305">
                  <c:v>-3.6631513016543021E-2</c:v>
                </c:pt>
                <c:pt idx="306">
                  <c:v>-3.464597336208184E-2</c:v>
                </c:pt>
                <c:pt idx="307">
                  <c:v>-2.811448281796074E-2</c:v>
                </c:pt>
                <c:pt idx="308">
                  <c:v>-4.389833258678328E-2</c:v>
                </c:pt>
                <c:pt idx="309">
                  <c:v>-5.554739327497589E-2</c:v>
                </c:pt>
                <c:pt idx="310">
                  <c:v>-4.7088320717902782E-2</c:v>
                </c:pt>
                <c:pt idx="311">
                  <c:v>-4.0242099855498266E-2</c:v>
                </c:pt>
                <c:pt idx="312">
                  <c:v>-3.169890755685803E-2</c:v>
                </c:pt>
                <c:pt idx="313">
                  <c:v>-3.9494459080199704E-2</c:v>
                </c:pt>
                <c:pt idx="314">
                  <c:v>-6.081421284521614E-2</c:v>
                </c:pt>
                <c:pt idx="315">
                  <c:v>-4.2830938046468321E-2</c:v>
                </c:pt>
                <c:pt idx="316">
                  <c:v>-4.6845398392007118E-2</c:v>
                </c:pt>
                <c:pt idx="317">
                  <c:v>-4.6379153791841599E-2</c:v>
                </c:pt>
                <c:pt idx="318">
                  <c:v>-7.0645973362081824E-2</c:v>
                </c:pt>
                <c:pt idx="319">
                  <c:v>-2.196799198281164E-2</c:v>
                </c:pt>
                <c:pt idx="320">
                  <c:v>-1.6287745747828042E-2</c:v>
                </c:pt>
                <c:pt idx="321">
                  <c:v>-4.9725069656915949E-2</c:v>
                </c:pt>
                <c:pt idx="322">
                  <c:v>-3.9571290519320464E-2</c:v>
                </c:pt>
                <c:pt idx="323">
                  <c:v>-1.9273285402289241E-2</c:v>
                </c:pt>
                <c:pt idx="324">
                  <c:v>-2.1371865489395202E-2</c:v>
                </c:pt>
                <c:pt idx="325">
                  <c:v>-2.0936806436020666E-2</c:v>
                </c:pt>
                <c:pt idx="326">
                  <c:v>-2.8477733878947538E-2</c:v>
                </c:pt>
                <c:pt idx="327">
                  <c:v>-1.6179728761916326E-2</c:v>
                </c:pt>
                <c:pt idx="328">
                  <c:v>-2.4751841751634172E-2</c:v>
                </c:pt>
                <c:pt idx="329">
                  <c:v>-1.2400902439826793E-2</c:v>
                </c:pt>
                <c:pt idx="330">
                  <c:v>-4.3004200976335637E-2</c:v>
                </c:pt>
                <c:pt idx="331">
                  <c:v>-3.2547393274975904E-2</c:v>
                </c:pt>
                <c:pt idx="332">
                  <c:v>-2.3636536463276066E-2</c:v>
                </c:pt>
                <c:pt idx="333">
                  <c:v>-1.0347968245050599E-2</c:v>
                </c:pt>
                <c:pt idx="334">
                  <c:v>-1.5804775946410353E-2</c:v>
                </c:pt>
                <c:pt idx="335">
                  <c:v>-2.6967991982811638E-2</c:v>
                </c:pt>
                <c:pt idx="336">
                  <c:v>-4.3455985230962328E-2</c:v>
                </c:pt>
                <c:pt idx="337">
                  <c:v>-4.2631513016543041E-2</c:v>
                </c:pt>
                <c:pt idx="338">
                  <c:v>-2.5035386523126604E-2</c:v>
                </c:pt>
                <c:pt idx="339">
                  <c:v>-3.6105045919154977E-2</c:v>
                </c:pt>
                <c:pt idx="340">
                  <c:v>-3.0823649744021884E-2</c:v>
                </c:pt>
                <c:pt idx="341">
                  <c:v>-9.1049236874005152E-2</c:v>
                </c:pt>
                <c:pt idx="342">
                  <c:v>-0.13310431966514069</c:v>
                </c:pt>
                <c:pt idx="343">
                  <c:v>-0.14982806319609468</c:v>
                </c:pt>
                <c:pt idx="344">
                  <c:v>-0.1148019010960367</c:v>
                </c:pt>
                <c:pt idx="345">
                  <c:v>-0.1144915842298261</c:v>
                </c:pt>
                <c:pt idx="346">
                  <c:v>-0.1100107630247678</c:v>
                </c:pt>
                <c:pt idx="347">
                  <c:v>-0.12657570397139317</c:v>
                </c:pt>
                <c:pt idx="348">
                  <c:v>-0.15357785256775258</c:v>
                </c:pt>
                <c:pt idx="349">
                  <c:v>-0.1752987212483329</c:v>
                </c:pt>
                <c:pt idx="350">
                  <c:v>-0.15591433153402121</c:v>
                </c:pt>
                <c:pt idx="351">
                  <c:v>-0.10499630267922892</c:v>
                </c:pt>
                <c:pt idx="352">
                  <c:v>-0.12743136173260347</c:v>
                </c:pt>
                <c:pt idx="353">
                  <c:v>-0.12169100925975133</c:v>
                </c:pt>
                <c:pt idx="354">
                  <c:v>-0.12210431966514065</c:v>
                </c:pt>
                <c:pt idx="355">
                  <c:v>-0.10746039868303513</c:v>
                </c:pt>
                <c:pt idx="356">
                  <c:v>-0.10650604457536483</c:v>
                </c:pt>
                <c:pt idx="357">
                  <c:v>-0.11408042242079615</c:v>
                </c:pt>
                <c:pt idx="358">
                  <c:v>-0.11156841566894676</c:v>
                </c:pt>
                <c:pt idx="359">
                  <c:v>-9.9912182937661798E-2</c:v>
                </c:pt>
                <c:pt idx="360">
                  <c:v>-0.11725368535066348</c:v>
                </c:pt>
                <c:pt idx="361">
                  <c:v>-0.10746983558184084</c:v>
                </c:pt>
                <c:pt idx="362">
                  <c:v>-0.11236899063902162</c:v>
                </c:pt>
                <c:pt idx="363">
                  <c:v>-0.11572219480654238</c:v>
                </c:pt>
                <c:pt idx="364">
                  <c:v>-0.11067428405849915</c:v>
                </c:pt>
                <c:pt idx="365">
                  <c:v>-0.1157345065557218</c:v>
                </c:pt>
                <c:pt idx="366">
                  <c:v>-7.5506044575364889E-2</c:v>
                </c:pt>
                <c:pt idx="367">
                  <c:v>-7.9217476357139452E-2</c:v>
                </c:pt>
                <c:pt idx="368">
                  <c:v>-6.4023074773947156E-2</c:v>
                </c:pt>
                <c:pt idx="369">
                  <c:v>-7.8114482817960698E-2</c:v>
                </c:pt>
                <c:pt idx="370">
                  <c:v>-8.1496607676559057E-2</c:v>
                </c:pt>
                <c:pt idx="371">
                  <c:v>-5.884037494527411E-2</c:v>
                </c:pt>
                <c:pt idx="372">
                  <c:v>-6.0655410260887638E-2</c:v>
                </c:pt>
                <c:pt idx="373">
                  <c:v>-4.7809189398483144E-2</c:v>
                </c:pt>
                <c:pt idx="374">
                  <c:v>-5.2854835290812884E-2</c:v>
                </c:pt>
                <c:pt idx="375">
                  <c:v>-5.796799198281169E-2</c:v>
                </c:pt>
                <c:pt idx="376">
                  <c:v>-7.890776948558903E-2</c:v>
                </c:pt>
                <c:pt idx="377">
                  <c:v>-9.4198602559527861E-2</c:v>
                </c:pt>
                <c:pt idx="378">
                  <c:v>-0.10990776948558904</c:v>
                </c:pt>
                <c:pt idx="379">
                  <c:v>-8.753508152579649E-2</c:v>
                </c:pt>
                <c:pt idx="380">
                  <c:v>-5.1633661612902414E-2</c:v>
                </c:pt>
                <c:pt idx="381">
                  <c:v>-4.6840374945274085E-2</c:v>
                </c:pt>
                <c:pt idx="382">
                  <c:v>-6.0938955032380025E-2</c:v>
                </c:pt>
                <c:pt idx="383">
                  <c:v>-7.0893309140050223E-2</c:v>
                </c:pt>
                <c:pt idx="384">
                  <c:v>-8.385483529081289E-2</c:v>
                </c:pt>
                <c:pt idx="385">
                  <c:v>-6.0450961784229366E-2</c:v>
                </c:pt>
                <c:pt idx="386">
                  <c:v>-4.6097757616708562E-2</c:v>
                </c:pt>
                <c:pt idx="387">
                  <c:v>-5.0419776237438402E-2</c:v>
                </c:pt>
                <c:pt idx="388">
                  <c:v>-6.9434236582977163E-2</c:v>
                </c:pt>
                <c:pt idx="389">
                  <c:v>-5.4441524885423559E-2</c:v>
                </c:pt>
                <c:pt idx="390">
                  <c:v>-5.9434236582977105E-2</c:v>
                </c:pt>
                <c:pt idx="391">
                  <c:v>-7.6924494686841219E-2</c:v>
                </c:pt>
                <c:pt idx="392">
                  <c:v>-4.4097757616708533E-2</c:v>
                </c:pt>
                <c:pt idx="393">
                  <c:v>-3.9441524885423539E-2</c:v>
                </c:pt>
                <c:pt idx="394">
                  <c:v>-4.8057135171111841E-2</c:v>
                </c:pt>
                <c:pt idx="395">
                  <c:v>-2.1052111724378784E-2</c:v>
                </c:pt>
                <c:pt idx="396">
                  <c:v>-5.6119506264693794E-2</c:v>
                </c:pt>
                <c:pt idx="397">
                  <c:v>-3.0273285402289282E-2</c:v>
                </c:pt>
                <c:pt idx="398">
                  <c:v>-3.7708344455663796E-2</c:v>
                </c:pt>
                <c:pt idx="399">
                  <c:v>-2.9715632758110164E-2</c:v>
                </c:pt>
                <c:pt idx="400">
                  <c:v>-5.1256560201037062E-2</c:v>
                </c:pt>
                <c:pt idx="401">
                  <c:v>-4.6441524885423552E-2</c:v>
                </c:pt>
                <c:pt idx="402">
                  <c:v>-3.5013637875141411E-2</c:v>
                </c:pt>
                <c:pt idx="403">
                  <c:v>-4.9640949915348787E-2</c:v>
                </c:pt>
                <c:pt idx="404">
                  <c:v>-4.3265997099842836E-2</c:v>
                </c:pt>
                <c:pt idx="405">
                  <c:v>-1.4167417012736921E-2</c:v>
                </c:pt>
                <c:pt idx="406">
                  <c:v>-5.776127865044E-2</c:v>
                </c:pt>
                <c:pt idx="407">
                  <c:v>-3.1242099855498254E-2</c:v>
                </c:pt>
                <c:pt idx="408">
                  <c:v>-2.0013637875141373E-2</c:v>
                </c:pt>
                <c:pt idx="409">
                  <c:v>-3.8715632758110179E-2</c:v>
                </c:pt>
                <c:pt idx="410">
                  <c:v>-5.162422471409666E-2</c:v>
                </c:pt>
                <c:pt idx="411">
                  <c:v>-6.4556830173781651E-2</c:v>
                </c:pt>
                <c:pt idx="412">
                  <c:v>-5.1792464197230943E-2</c:v>
                </c:pt>
                <c:pt idx="413">
                  <c:v>-3.6441524885423529E-2</c:v>
                </c:pt>
                <c:pt idx="414">
                  <c:v>-3.6561853620514714E-2</c:v>
                </c:pt>
                <c:pt idx="415">
                  <c:v>-2.2830938046468293E-2</c:v>
                </c:pt>
                <c:pt idx="416">
                  <c:v>-3.6371865489395173E-2</c:v>
                </c:pt>
                <c:pt idx="417">
                  <c:v>-7.8189165660722107E-2</c:v>
                </c:pt>
                <c:pt idx="418">
                  <c:v>-4.1561853620514684E-2</c:v>
                </c:pt>
                <c:pt idx="419">
                  <c:v>-4.4052111724378749E-2</c:v>
                </c:pt>
                <c:pt idx="420">
                  <c:v>-3.9424799684171355E-2</c:v>
                </c:pt>
                <c:pt idx="421">
                  <c:v>-4.4220351207513053E-2</c:v>
                </c:pt>
                <c:pt idx="422">
                  <c:v>-5.2593039167305643E-2</c:v>
                </c:pt>
                <c:pt idx="423">
                  <c:v>-5.8189165660722103E-2</c:v>
                </c:pt>
                <c:pt idx="424">
                  <c:v>-4.130949439581328E-2</c:v>
                </c:pt>
                <c:pt idx="425">
                  <c:v>-3.6157980113931114E-2</c:v>
                </c:pt>
                <c:pt idx="426">
                  <c:v>-2.9920081234768494E-2</c:v>
                </c:pt>
                <c:pt idx="427">
                  <c:v>-3.6715632758110218E-2</c:v>
                </c:pt>
                <c:pt idx="428">
                  <c:v>-2.1982452328350447E-2</c:v>
                </c:pt>
                <c:pt idx="429">
                  <c:v>-3.3703321008930788E-2</c:v>
                </c:pt>
                <c:pt idx="430">
                  <c:v>-5.9350116841409999E-2</c:v>
                </c:pt>
                <c:pt idx="431">
                  <c:v>-1.5304470949080251E-2</c:v>
                </c:pt>
                <c:pt idx="432">
                  <c:v>-2.7234811553051894E-2</c:v>
                </c:pt>
                <c:pt idx="433">
                  <c:v>-4.913623146594593E-2</c:v>
                </c:pt>
                <c:pt idx="434">
                  <c:v>-7.1213062905066682E-2</c:v>
                </c:pt>
                <c:pt idx="435">
                  <c:v>-2.6756255203706933E-2</c:v>
                </c:pt>
                <c:pt idx="436">
                  <c:v>-4.7655410260887626E-2</c:v>
                </c:pt>
                <c:pt idx="437">
                  <c:v>-5.3578578821766885E-2</c:v>
                </c:pt>
                <c:pt idx="438">
                  <c:v>-6.2128943163499553E-2</c:v>
                </c:pt>
                <c:pt idx="439">
                  <c:v>-6.1335656495871194E-2</c:v>
                </c:pt>
                <c:pt idx="440">
                  <c:v>-4.2455985230962313E-2</c:v>
                </c:pt>
                <c:pt idx="441">
                  <c:v>-3.9273285402289221E-2</c:v>
                </c:pt>
                <c:pt idx="442">
                  <c:v>-5.3318931294619037E-2</c:v>
                </c:pt>
                <c:pt idx="443">
                  <c:v>-2.9778003851692176E-2</c:v>
                </c:pt>
                <c:pt idx="444">
                  <c:v>-3.7540104972529513E-2</c:v>
                </c:pt>
                <c:pt idx="445">
                  <c:v>-4.1114482817960714E-2</c:v>
                </c:pt>
                <c:pt idx="446">
                  <c:v>-2.0593039167305652E-2</c:v>
                </c:pt>
                <c:pt idx="447">
                  <c:v>-2.6874435342438746E-2</c:v>
                </c:pt>
                <c:pt idx="448">
                  <c:v>-6.0393614137380362E-2</c:v>
                </c:pt>
                <c:pt idx="449">
                  <c:v>-3.8693884110125004E-2</c:v>
                </c:pt>
                <c:pt idx="450">
                  <c:v>-5.487658393879806E-2</c:v>
                </c:pt>
                <c:pt idx="451">
                  <c:v>-3.5862123593259257E-2</c:v>
                </c:pt>
                <c:pt idx="452">
                  <c:v>-5.2960703680365248E-2</c:v>
                </c:pt>
                <c:pt idx="453">
                  <c:v>-6.4052111724378788E-2</c:v>
                </c:pt>
                <c:pt idx="454">
                  <c:v>-3.2845398392007091E-2</c:v>
                </c:pt>
                <c:pt idx="455">
                  <c:v>-4.5494459080199744E-2</c:v>
                </c:pt>
                <c:pt idx="456">
                  <c:v>-5.3297182646633787E-2</c:v>
                </c:pt>
                <c:pt idx="457">
                  <c:v>-4.6176853911542699E-2</c:v>
                </c:pt>
                <c:pt idx="458">
                  <c:v>-4.1203626006260888E-2</c:v>
                </c:pt>
                <c:pt idx="459">
                  <c:v>-4.7556830173781657E-2</c:v>
                </c:pt>
                <c:pt idx="460">
                  <c:v>-5.3350116841409993E-2</c:v>
                </c:pt>
                <c:pt idx="461">
                  <c:v>-7.2030363076393586E-2</c:v>
                </c:pt>
                <c:pt idx="462">
                  <c:v>-8.4318931294619051E-2</c:v>
                </c:pt>
                <c:pt idx="463">
                  <c:v>-5.9778003851692144E-2</c:v>
                </c:pt>
                <c:pt idx="464">
                  <c:v>-5.8035386523126578E-2</c:v>
                </c:pt>
                <c:pt idx="465">
                  <c:v>-5.3936806436020668E-2</c:v>
                </c:pt>
                <c:pt idx="466">
                  <c:v>-3.0181877358275693E-2</c:v>
                </c:pt>
                <c:pt idx="467">
                  <c:v>-1.1684447211319227E-2</c:v>
                </c:pt>
                <c:pt idx="468">
                  <c:v>-5.2530668073723731E-2</c:v>
                </c:pt>
                <c:pt idx="469">
                  <c:v>-6.8282722301095028E-2</c:v>
                </c:pt>
                <c:pt idx="470">
                  <c:v>-7.573953000245473E-2</c:v>
                </c:pt>
                <c:pt idx="471">
                  <c:v>-4.1693884110125007E-2</c:v>
                </c:pt>
                <c:pt idx="472">
                  <c:v>-3.9730093103649014E-2</c:v>
                </c:pt>
                <c:pt idx="473">
                  <c:v>-6.0052111724378764E-2</c:v>
                </c:pt>
                <c:pt idx="474">
                  <c:v>-7.0318931294619025E-2</c:v>
                </c:pt>
                <c:pt idx="475">
                  <c:v>-8.1778003851692163E-2</c:v>
                </c:pt>
                <c:pt idx="476">
                  <c:v>-6.0677158908872784E-2</c:v>
                </c:pt>
                <c:pt idx="477">
                  <c:v>-4.9746818304901172E-2</c:v>
                </c:pt>
                <c:pt idx="478">
                  <c:v>-3.1203626006260941E-2</c:v>
                </c:pt>
                <c:pt idx="479">
                  <c:v>-4.9167417012736907E-2</c:v>
                </c:pt>
                <c:pt idx="480">
                  <c:v>-6.1066572069917557E-2</c:v>
                </c:pt>
                <c:pt idx="481">
                  <c:v>-3.122035120751307E-2</c:v>
                </c:pt>
                <c:pt idx="482">
                  <c:v>-2.8424799684171349E-2</c:v>
                </c:pt>
                <c:pt idx="483">
                  <c:v>-4.0516207728184955E-2</c:v>
                </c:pt>
                <c:pt idx="484">
                  <c:v>-4.7256560201037079E-2</c:v>
                </c:pt>
                <c:pt idx="485">
                  <c:v>-2.1157980113931118E-2</c:v>
                </c:pt>
                <c:pt idx="486">
                  <c:v>-3.0035386523126633E-2</c:v>
                </c:pt>
                <c:pt idx="487">
                  <c:v>-5.3273285402289261E-2</c:v>
                </c:pt>
                <c:pt idx="488">
                  <c:v>-3.2783027298425145E-2</c:v>
                </c:pt>
                <c:pt idx="489">
                  <c:v>-4.0379153791841614E-2</c:v>
                </c:pt>
                <c:pt idx="490">
                  <c:v>-6.1561853620514688E-2</c:v>
                </c:pt>
                <c:pt idx="491">
                  <c:v>-4.9684447211319219E-2</c:v>
                </c:pt>
                <c:pt idx="492">
                  <c:v>-4.5973015429544635E-2</c:v>
                </c:pt>
                <c:pt idx="493">
                  <c:v>-3.4463273533408736E-2</c:v>
                </c:pt>
                <c:pt idx="494">
                  <c:v>-5.1035386523126579E-2</c:v>
                </c:pt>
                <c:pt idx="495">
                  <c:v>-8.6946243334826437E-2</c:v>
                </c:pt>
                <c:pt idx="496">
                  <c:v>-6.1340679942604254E-2</c:v>
                </c:pt>
                <c:pt idx="497">
                  <c:v>-5.9578578821766863E-2</c:v>
                </c:pt>
                <c:pt idx="498">
                  <c:v>-6.4667722010067069E-2</c:v>
                </c:pt>
                <c:pt idx="499">
                  <c:v>-6.7874435342438741E-2</c:v>
                </c:pt>
                <c:pt idx="500">
                  <c:v>-6.5225374654246077E-2</c:v>
                </c:pt>
                <c:pt idx="501">
                  <c:v>-6.182150114766255E-2</c:v>
                </c:pt>
                <c:pt idx="502">
                  <c:v>-6.6677158908872838E-2</c:v>
                </c:pt>
                <c:pt idx="503">
                  <c:v>-5.5463273533408783E-2</c:v>
                </c:pt>
                <c:pt idx="504">
                  <c:v>-3.200420097633562E-2</c:v>
                </c:pt>
                <c:pt idx="505">
                  <c:v>-4.7569141922961078E-2</c:v>
                </c:pt>
                <c:pt idx="506">
                  <c:v>-5.139361413738041E-2</c:v>
                </c:pt>
                <c:pt idx="507">
                  <c:v>-4.2347968245050625E-2</c:v>
                </c:pt>
                <c:pt idx="508">
                  <c:v>-5.2826524594395526E-2</c:v>
                </c:pt>
                <c:pt idx="509">
                  <c:v>-4.7148543215125377E-2</c:v>
                </c:pt>
                <c:pt idx="510">
                  <c:v>-1.4078883819097015E-2</c:v>
                </c:pt>
                <c:pt idx="511">
                  <c:v>-3.392736953721491E-2</c:v>
                </c:pt>
                <c:pt idx="512">
                  <c:v>-4.3163003560664173E-2</c:v>
                </c:pt>
                <c:pt idx="513">
                  <c:v>-5.3653261664528239E-2</c:v>
                </c:pt>
                <c:pt idx="514">
                  <c:v>-2.0804775946410316E-2</c:v>
                </c:pt>
                <c:pt idx="515">
                  <c:v>-5.990562088922969E-2</c:v>
                </c:pt>
                <c:pt idx="516">
                  <c:v>-3.6194189107455123E-2</c:v>
                </c:pt>
                <c:pt idx="517">
                  <c:v>-3.3989740630796864E-2</c:v>
                </c:pt>
                <c:pt idx="518">
                  <c:v>-4.8004200976335634E-2</c:v>
                </c:pt>
                <c:pt idx="519">
                  <c:v>-5.7052111724378775E-2</c:v>
                </c:pt>
                <c:pt idx="520">
                  <c:v>-4.9141254912678997E-2</c:v>
                </c:pt>
                <c:pt idx="521">
                  <c:v>-5.0073860372364012E-2</c:v>
                </c:pt>
                <c:pt idx="522">
                  <c:v>-4.8172440459469952E-2</c:v>
                </c:pt>
                <c:pt idx="523">
                  <c:v>-7.1662698563334015E-2</c:v>
                </c:pt>
                <c:pt idx="524">
                  <c:v>-5.986714703999229E-2</c:v>
                </c:pt>
                <c:pt idx="525">
                  <c:v>-6.4874435342438724E-2</c:v>
                </c:pt>
                <c:pt idx="526">
                  <c:v>-4.0004200976335662E-2</c:v>
                </c:pt>
                <c:pt idx="527">
                  <c:v>-4.5410339338632581E-2</c:v>
                </c:pt>
                <c:pt idx="528">
                  <c:v>-5.7004200976335621E-2</c:v>
                </c:pt>
                <c:pt idx="529">
                  <c:v>-3.9516207728184913E-2</c:v>
                </c:pt>
                <c:pt idx="530">
                  <c:v>-2.7499482526932746E-2</c:v>
                </c:pt>
                <c:pt idx="531">
                  <c:v>-4.2210914308707326E-2</c:v>
                </c:pt>
                <c:pt idx="532">
                  <c:v>-5.2783027298425142E-2</c:v>
                </c:pt>
                <c:pt idx="533">
                  <c:v>-3.4410339338632578E-2</c:v>
                </c:pt>
                <c:pt idx="534">
                  <c:v>-4.481421284521616E-2</c:v>
                </c:pt>
                <c:pt idx="535">
                  <c:v>-4.4547393274975908E-2</c:v>
                </c:pt>
                <c:pt idx="536">
                  <c:v>-3.0110069365887993E-2</c:v>
                </c:pt>
                <c:pt idx="537">
                  <c:v>-1.8485022181393907E-2</c:v>
                </c:pt>
                <c:pt idx="538">
                  <c:v>-1.8437111433350823E-2</c:v>
                </c:pt>
                <c:pt idx="539">
                  <c:v>-4.5295034050274463E-2</c:v>
                </c:pt>
                <c:pt idx="540">
                  <c:v>-4.9583602268499852E-2</c:v>
                </c:pt>
                <c:pt idx="541">
                  <c:v>-5.7042674825573007E-2</c:v>
                </c:pt>
                <c:pt idx="542">
                  <c:v>-4.1888895687977497E-2</c:v>
                </c:pt>
                <c:pt idx="543">
                  <c:v>-3.5263848503483498E-2</c:v>
                </c:pt>
                <c:pt idx="544">
                  <c:v>-7.0172440459469951E-2</c:v>
                </c:pt>
                <c:pt idx="545">
                  <c:v>-6.9242099855498285E-2</c:v>
                </c:pt>
                <c:pt idx="546">
                  <c:v>-7.1362428590589402E-2</c:v>
                </c:pt>
                <c:pt idx="547">
                  <c:v>-5.52950340502745E-2</c:v>
                </c:pt>
                <c:pt idx="548">
                  <c:v>-7.156185362051469E-2</c:v>
                </c:pt>
                <c:pt idx="549">
                  <c:v>-7.1463273533408742E-2</c:v>
                </c:pt>
                <c:pt idx="550">
                  <c:v>-6.0823649744021907E-2</c:v>
                </c:pt>
                <c:pt idx="551">
                  <c:v>-4.768444721131921E-2</c:v>
                </c:pt>
                <c:pt idx="552">
                  <c:v>-6.3287745747828014E-2</c:v>
                </c:pt>
                <c:pt idx="553">
                  <c:v>-5.5715632758110242E-2</c:v>
                </c:pt>
                <c:pt idx="554">
                  <c:v>-5.2455985230962322E-2</c:v>
                </c:pt>
                <c:pt idx="555">
                  <c:v>-6.6379153791841616E-2</c:v>
                </c:pt>
                <c:pt idx="556">
                  <c:v>-8.2088320717902757E-2</c:v>
                </c:pt>
                <c:pt idx="557">
                  <c:v>-4.1821501147662518E-2</c:v>
                </c:pt>
                <c:pt idx="558">
                  <c:v>-4.3698907556857958E-2</c:v>
                </c:pt>
                <c:pt idx="559">
                  <c:v>-6.6105045919155017E-2</c:v>
                </c:pt>
                <c:pt idx="560">
                  <c:v>-5.8698907556858027E-2</c:v>
                </c:pt>
                <c:pt idx="561">
                  <c:v>-6.7999177529602578E-2</c:v>
                </c:pt>
                <c:pt idx="562">
                  <c:v>-9.2265997099842886E-2</c:v>
                </c:pt>
                <c:pt idx="563">
                  <c:v>-7.1830938046468326E-2</c:v>
                </c:pt>
                <c:pt idx="564">
                  <c:v>-4.334067994260421E-2</c:v>
                </c:pt>
                <c:pt idx="565">
                  <c:v>-5.2662698563333991E-2</c:v>
                </c:pt>
                <c:pt idx="566">
                  <c:v>-6.2655410260887626E-2</c:v>
                </c:pt>
                <c:pt idx="567">
                  <c:v>-6.0578578821766864E-2</c:v>
                </c:pt>
                <c:pt idx="568">
                  <c:v>-5.5540104972529446E-2</c:v>
                </c:pt>
                <c:pt idx="569">
                  <c:v>-8.1357405143856365E-2</c:v>
                </c:pt>
                <c:pt idx="570">
                  <c:v>-3.4119506264693768E-2</c:v>
                </c:pt>
                <c:pt idx="571">
                  <c:v>-5.8958555084005902E-2</c:v>
                </c:pt>
                <c:pt idx="572">
                  <c:v>-7.70136378751414E-2</c:v>
                </c:pt>
                <c:pt idx="573">
                  <c:v>-6.1578578821766837E-2</c:v>
                </c:pt>
                <c:pt idx="574">
                  <c:v>-5.6066572069917588E-2</c:v>
                </c:pt>
                <c:pt idx="575">
                  <c:v>-4.0915057788035461E-2</c:v>
                </c:pt>
                <c:pt idx="576">
                  <c:v>-7.6982452328350437E-2</c:v>
                </c:pt>
                <c:pt idx="577">
                  <c:v>-6.6883872241244507E-2</c:v>
                </c:pt>
                <c:pt idx="578">
                  <c:v>-6.7256560201037111E-2</c:v>
                </c:pt>
                <c:pt idx="579">
                  <c:v>-7.6989740630796832E-2</c:v>
                </c:pt>
                <c:pt idx="580">
                  <c:v>-5.2677158908872833E-2</c:v>
                </c:pt>
                <c:pt idx="581">
                  <c:v>-5.157857882176687E-2</c:v>
                </c:pt>
                <c:pt idx="582">
                  <c:v>-3.8835961493201378E-2</c:v>
                </c:pt>
                <c:pt idx="583">
                  <c:v>-4.5326219597065426E-2</c:v>
                </c:pt>
                <c:pt idx="584">
                  <c:v>-5.7097757616708551E-2</c:v>
                </c:pt>
                <c:pt idx="585">
                  <c:v>-1.9684447211319258E-2</c:v>
                </c:pt>
                <c:pt idx="586">
                  <c:v>-3.3826524594395543E-2</c:v>
                </c:pt>
                <c:pt idx="587">
                  <c:v>-5.0852686694453517E-2</c:v>
                </c:pt>
                <c:pt idx="588">
                  <c:v>-5.2150691811484726E-2</c:v>
                </c:pt>
                <c:pt idx="589">
                  <c:v>-6.5547393274975885E-2</c:v>
                </c:pt>
                <c:pt idx="590">
                  <c:v>-6.3172440459469958E-2</c:v>
                </c:pt>
                <c:pt idx="591">
                  <c:v>-4.532621959706544E-2</c:v>
                </c:pt>
                <c:pt idx="592">
                  <c:v>-2.4141254912678951E-2</c:v>
                </c:pt>
                <c:pt idx="593">
                  <c:v>-2.6852686694453523E-2</c:v>
                </c:pt>
                <c:pt idx="594">
                  <c:v>-5.3331243043798458E-2</c:v>
                </c:pt>
                <c:pt idx="595">
                  <c:v>-2.7410339338632576E-2</c:v>
                </c:pt>
                <c:pt idx="596">
                  <c:v>-4.598245232835043E-2</c:v>
                </c:pt>
                <c:pt idx="597">
                  <c:v>-6.5388590690647411E-2</c:v>
                </c:pt>
                <c:pt idx="598">
                  <c:v>-2.0530668073723723E-2</c:v>
                </c:pt>
                <c:pt idx="599">
                  <c:v>-2.5210914308707297E-2</c:v>
                </c:pt>
                <c:pt idx="600">
                  <c:v>-6.3215937755440293E-2</c:v>
                </c:pt>
                <c:pt idx="601">
                  <c:v>-3.7958555084005863E-2</c:v>
                </c:pt>
                <c:pt idx="602">
                  <c:v>-2.708832071790275E-2</c:v>
                </c:pt>
                <c:pt idx="603">
                  <c:v>-3.5578578821766869E-2</c:v>
                </c:pt>
                <c:pt idx="604">
                  <c:v>-4.2172440459469905E-2</c:v>
                </c:pt>
                <c:pt idx="605">
                  <c:v>-5.5715632758110194E-2</c:v>
                </c:pt>
                <c:pt idx="606">
                  <c:v>-4.8898332586783277E-2</c:v>
                </c:pt>
                <c:pt idx="607">
                  <c:v>-5.0030363076393573E-2</c:v>
                </c:pt>
                <c:pt idx="608">
                  <c:v>-3.1234811553051876E-2</c:v>
                </c:pt>
                <c:pt idx="609">
                  <c:v>-1.8220351207513086E-2</c:v>
                </c:pt>
                <c:pt idx="610">
                  <c:v>-5.2393614137380397E-2</c:v>
                </c:pt>
                <c:pt idx="611">
                  <c:v>-4.9441524885423555E-2</c:v>
                </c:pt>
                <c:pt idx="612">
                  <c:v>-5.1487170777753298E-2</c:v>
                </c:pt>
                <c:pt idx="613">
                  <c:v>-2.6631513016543026E-2</c:v>
                </c:pt>
                <c:pt idx="614">
                  <c:v>-3.6487170777753299E-2</c:v>
                </c:pt>
                <c:pt idx="615">
                  <c:v>-3.3556830173781638E-2</c:v>
                </c:pt>
                <c:pt idx="616">
                  <c:v>-3.5415362785365605E-2</c:v>
                </c:pt>
                <c:pt idx="617">
                  <c:v>-4.7316782698259667E-2</c:v>
                </c:pt>
                <c:pt idx="618">
                  <c:v>-5.5636536463276071E-2</c:v>
                </c:pt>
                <c:pt idx="619">
                  <c:v>-2.1095609020349192E-2</c:v>
                </c:pt>
                <c:pt idx="620">
                  <c:v>-3.1751841751634167E-2</c:v>
                </c:pt>
                <c:pt idx="621">
                  <c:v>-4.8852686694453543E-2</c:v>
                </c:pt>
                <c:pt idx="622">
                  <c:v>-2.9172440459469956E-2</c:v>
                </c:pt>
                <c:pt idx="623">
                  <c:v>-3.4905620889229681E-2</c:v>
                </c:pt>
                <c:pt idx="624">
                  <c:v>-4.0508919425738504E-2</c:v>
                </c:pt>
                <c:pt idx="625">
                  <c:v>-1.926384850348346E-2</c:v>
                </c:pt>
                <c:pt idx="626">
                  <c:v>-3.5645973362081855E-2</c:v>
                </c:pt>
                <c:pt idx="627">
                  <c:v>-5.0167417012736887E-2</c:v>
                </c:pt>
                <c:pt idx="628">
                  <c:v>-4.0287745747828063E-2</c:v>
                </c:pt>
                <c:pt idx="629">
                  <c:v>-4.6746818304901169E-2</c:v>
                </c:pt>
                <c:pt idx="630">
                  <c:v>-6.342479968417139E-2</c:v>
                </c:pt>
                <c:pt idx="631">
                  <c:v>-4.9357405143856371E-2</c:v>
                </c:pt>
                <c:pt idx="632">
                  <c:v>-3.2066572069917566E-2</c:v>
                </c:pt>
                <c:pt idx="633">
                  <c:v>-6.7640949915348844E-2</c:v>
                </c:pt>
                <c:pt idx="634">
                  <c:v>-5.5730093103648987E-2</c:v>
                </c:pt>
                <c:pt idx="635">
                  <c:v>-4.0852686694453536E-2</c:v>
                </c:pt>
                <c:pt idx="636">
                  <c:v>-5.6035386523126618E-2</c:v>
                </c:pt>
                <c:pt idx="637">
                  <c:v>-6.1631513016543044E-2</c:v>
                </c:pt>
                <c:pt idx="638">
                  <c:v>-5.4561853620514675E-2</c:v>
                </c:pt>
                <c:pt idx="639">
                  <c:v>-5.0030363076393573E-2</c:v>
                </c:pt>
                <c:pt idx="640">
                  <c:v>-4.6088320717902767E-2</c:v>
                </c:pt>
                <c:pt idx="641">
                  <c:v>-5.3684447211319222E-2</c:v>
                </c:pt>
                <c:pt idx="642">
                  <c:v>-4.3814212845216118E-2</c:v>
                </c:pt>
                <c:pt idx="643">
                  <c:v>-2.9410339338632571E-2</c:v>
                </c:pt>
                <c:pt idx="644">
                  <c:v>-3.3624224714096651E-2</c:v>
                </c:pt>
                <c:pt idx="645">
                  <c:v>-2.8862123593259265E-2</c:v>
                </c:pt>
                <c:pt idx="646">
                  <c:v>-3.742479968417136E-2</c:v>
                </c:pt>
                <c:pt idx="647">
                  <c:v>-1.4883872241244484E-2</c:v>
                </c:pt>
                <c:pt idx="648">
                  <c:v>-2.2318931294619017E-2</c:v>
                </c:pt>
                <c:pt idx="649">
                  <c:v>-4.7472710432214509E-2</c:v>
                </c:pt>
                <c:pt idx="650">
                  <c:v>-6.2951266781559434E-2</c:v>
                </c:pt>
                <c:pt idx="651">
                  <c:v>-4.8821501147662573E-2</c:v>
                </c:pt>
                <c:pt idx="652">
                  <c:v>-3.3119506264693753E-2</c:v>
                </c:pt>
                <c:pt idx="653">
                  <c:v>-5.7410339338632613E-2</c:v>
                </c:pt>
                <c:pt idx="654">
                  <c:v>-4.1783027298425146E-2</c:v>
                </c:pt>
                <c:pt idx="655">
                  <c:v>-2.6727944507289617E-2</c:v>
                </c:pt>
                <c:pt idx="656">
                  <c:v>-5.2088320717902786E-2</c:v>
                </c:pt>
                <c:pt idx="657">
                  <c:v>-4.2126794567140191E-2</c:v>
                </c:pt>
                <c:pt idx="658">
                  <c:v>-3.8119506264693757E-2</c:v>
                </c:pt>
                <c:pt idx="659">
                  <c:v>-4.2251536754304035E-2</c:v>
                </c:pt>
                <c:pt idx="660">
                  <c:v>-4.4403051036186199E-2</c:v>
                </c:pt>
                <c:pt idx="661">
                  <c:v>-6.589330914005026E-2</c:v>
                </c:pt>
                <c:pt idx="662">
                  <c:v>-5.8655410260887636E-2</c:v>
                </c:pt>
                <c:pt idx="663">
                  <c:v>-5.2525644626990713E-2</c:v>
                </c:pt>
                <c:pt idx="664">
                  <c:v>-5.2845398392007151E-2</c:v>
                </c:pt>
                <c:pt idx="665">
                  <c:v>-8.5472710432214535E-2</c:v>
                </c:pt>
                <c:pt idx="666">
                  <c:v>-3.9213062905066647E-2</c:v>
                </c:pt>
                <c:pt idx="667">
                  <c:v>-7.9640949915348785E-2</c:v>
                </c:pt>
                <c:pt idx="668">
                  <c:v>-8.8686595807678584E-2</c:v>
                </c:pt>
                <c:pt idx="669">
                  <c:v>-8.1061548623184584E-2</c:v>
                </c:pt>
                <c:pt idx="670">
                  <c:v>-8.4222499803872392E-2</c:v>
                </c:pt>
                <c:pt idx="671">
                  <c:v>-8.0366842042662187E-2</c:v>
                </c:pt>
                <c:pt idx="672">
                  <c:v>-9.7549541871335285E-2</c:v>
                </c:pt>
                <c:pt idx="673">
                  <c:v>-5.9977428881617431E-2</c:v>
                </c:pt>
                <c:pt idx="674">
                  <c:v>-8.1854835290812916E-2</c:v>
                </c:pt>
                <c:pt idx="675">
                  <c:v>-7.1345093394677039E-2</c:v>
                </c:pt>
                <c:pt idx="676">
                  <c:v>-7.4895457736409682E-2</c:v>
                </c:pt>
                <c:pt idx="677">
                  <c:v>-0.11630159609870656</c:v>
                </c:pt>
                <c:pt idx="678">
                  <c:v>-0.13309488276633485</c:v>
                </c:pt>
                <c:pt idx="679">
                  <c:v>-0.11600573957803469</c:v>
                </c:pt>
                <c:pt idx="680">
                  <c:v>-0.11834724199103629</c:v>
                </c:pt>
                <c:pt idx="681">
                  <c:v>-0.21577225415094475</c:v>
                </c:pt>
                <c:pt idx="682">
                  <c:v>-0.24291145668364739</c:v>
                </c:pt>
                <c:pt idx="683">
                  <c:v>-0.2192552239523626</c:v>
                </c:pt>
                <c:pt idx="684">
                  <c:v>-0.20322906185230452</c:v>
                </c:pt>
                <c:pt idx="685">
                  <c:v>-0.1129433684844528</c:v>
                </c:pt>
                <c:pt idx="686">
                  <c:v>-0.10804482342193239</c:v>
                </c:pt>
                <c:pt idx="687">
                  <c:v>-0.12003036307639363</c:v>
                </c:pt>
                <c:pt idx="688">
                  <c:v>-5.867715890887279E-2</c:v>
                </c:pt>
                <c:pt idx="689">
                  <c:v>-6.5472710432214545E-2</c:v>
                </c:pt>
                <c:pt idx="690">
                  <c:v>-1.3814212845216145E-2</c:v>
                </c:pt>
                <c:pt idx="691">
                  <c:v>-4.6388590690647401E-2</c:v>
                </c:pt>
                <c:pt idx="692">
                  <c:v>-9.6150691811484681E-2</c:v>
                </c:pt>
                <c:pt idx="693">
                  <c:v>-9.3503895979005464E-2</c:v>
                </c:pt>
                <c:pt idx="694">
                  <c:v>-6.6265997099842877E-2</c:v>
                </c:pt>
                <c:pt idx="695">
                  <c:v>-8.3588015720572631E-2</c:v>
                </c:pt>
                <c:pt idx="696">
                  <c:v>-6.1150691811484685E-2</c:v>
                </c:pt>
                <c:pt idx="697">
                  <c:v>-0.10813623146594599</c:v>
                </c:pt>
                <c:pt idx="698">
                  <c:v>-0.1166119129649172</c:v>
                </c:pt>
                <c:pt idx="699">
                  <c:v>-8.9376278941467963E-2</c:v>
                </c:pt>
                <c:pt idx="700">
                  <c:v>-6.0001326125961978E-2</c:v>
                </c:pt>
                <c:pt idx="701">
                  <c:v>-9.5145668364751759E-2</c:v>
                </c:pt>
                <c:pt idx="702">
                  <c:v>-8.3907769485589104E-2</c:v>
                </c:pt>
                <c:pt idx="703">
                  <c:v>-5.4840374945274058E-2</c:v>
                </c:pt>
                <c:pt idx="704">
                  <c:v>-5.5602476066111441E-2</c:v>
                </c:pt>
                <c:pt idx="705">
                  <c:v>-4.587156049206504E-2</c:v>
                </c:pt>
                <c:pt idx="706">
                  <c:v>-6.6150691811484683E-2</c:v>
                </c:pt>
                <c:pt idx="707">
                  <c:v>-6.9684447211319223E-2</c:v>
                </c:pt>
                <c:pt idx="708">
                  <c:v>-3.259303916730568E-2</c:v>
                </c:pt>
                <c:pt idx="709">
                  <c:v>-2.6441524885423527E-2</c:v>
                </c:pt>
                <c:pt idx="710">
                  <c:v>-4.0792464197230906E-2</c:v>
                </c:pt>
                <c:pt idx="711">
                  <c:v>-5.6157980113931118E-2</c:v>
                </c:pt>
                <c:pt idx="712">
                  <c:v>-5.6035386523126583E-2</c:v>
                </c:pt>
                <c:pt idx="713">
                  <c:v>-4.5126794567140145E-2</c:v>
                </c:pt>
                <c:pt idx="714">
                  <c:v>-5.4499482526932728E-2</c:v>
                </c:pt>
                <c:pt idx="715">
                  <c:v>-6.144152488542353E-2</c:v>
                </c:pt>
                <c:pt idx="716">
                  <c:v>-2.6761278650439948E-2</c:v>
                </c:pt>
                <c:pt idx="717">
                  <c:v>-2.4799752499677349E-2</c:v>
                </c:pt>
                <c:pt idx="718">
                  <c:v>-2.6751841751634201E-2</c:v>
                </c:pt>
                <c:pt idx="719">
                  <c:v>-3.1917932638409099E-2</c:v>
                </c:pt>
                <c:pt idx="720">
                  <c:v>-6.3393614137380372E-2</c:v>
                </c:pt>
                <c:pt idx="721">
                  <c:v>-3.80521117243788E-2</c:v>
                </c:pt>
                <c:pt idx="722">
                  <c:v>-3.9561853620514675E-2</c:v>
                </c:pt>
                <c:pt idx="723">
                  <c:v>-1.7295034050274459E-2</c:v>
                </c:pt>
                <c:pt idx="724">
                  <c:v>-4.3057135171111802E-2</c:v>
                </c:pt>
                <c:pt idx="725">
                  <c:v>-3.5273285402289252E-2</c:v>
                </c:pt>
                <c:pt idx="726">
                  <c:v>-3.2088320717902769E-2</c:v>
                </c:pt>
                <c:pt idx="727">
                  <c:v>-7.5691419229611126E-3</c:v>
                </c:pt>
                <c:pt idx="728">
                  <c:v>-2.6415362785365593E-2</c:v>
                </c:pt>
                <c:pt idx="729">
                  <c:v>-2.1148543215125333E-2</c:v>
                </c:pt>
                <c:pt idx="730">
                  <c:v>-2.3225374654246123E-2</c:v>
                </c:pt>
                <c:pt idx="731">
                  <c:v>-2.6715632758110185E-2</c:v>
                </c:pt>
                <c:pt idx="732">
                  <c:v>-2.7593039167305679E-2</c:v>
                </c:pt>
                <c:pt idx="733">
                  <c:v>-2.3883872241244494E-2</c:v>
                </c:pt>
                <c:pt idx="734">
                  <c:v>-2.3499482526932739E-2</c:v>
                </c:pt>
                <c:pt idx="735">
                  <c:v>-2.4179728761916333E-2</c:v>
                </c:pt>
                <c:pt idx="736">
                  <c:v>-5.1724404594699468E-3</c:v>
                </c:pt>
                <c:pt idx="737">
                  <c:v>1.0102593692031703E-3</c:v>
                </c:pt>
                <c:pt idx="738">
                  <c:v>-2.588889568797751E-2</c:v>
                </c:pt>
                <c:pt idx="739">
                  <c:v>-2.2263848503483504E-2</c:v>
                </c:pt>
                <c:pt idx="740">
                  <c:v>-3.3004200976335628E-2</c:v>
                </c:pt>
                <c:pt idx="741">
                  <c:v>-4.2042674825573008E-2</c:v>
                </c:pt>
                <c:pt idx="742">
                  <c:v>-4.8393614137380379E-2</c:v>
                </c:pt>
                <c:pt idx="743">
                  <c:v>-4.0516207728184928E-2</c:v>
                </c:pt>
                <c:pt idx="744">
                  <c:v>-1.733124304379844E-2</c:v>
                </c:pt>
                <c:pt idx="745">
                  <c:v>-2.5989740630796832E-2</c:v>
                </c:pt>
                <c:pt idx="746">
                  <c:v>-2.9530668073723721E-2</c:v>
                </c:pt>
                <c:pt idx="747">
                  <c:v>-6.8744353424386841E-3</c:v>
                </c:pt>
                <c:pt idx="748">
                  <c:v>-1.2698907556858012E-2</c:v>
                </c:pt>
                <c:pt idx="749">
                  <c:v>-2.8715632758110211E-2</c:v>
                </c:pt>
                <c:pt idx="750">
                  <c:v>-3.4814212845216123E-2</c:v>
                </c:pt>
                <c:pt idx="751">
                  <c:v>-5.3516207728184897E-2</c:v>
                </c:pt>
                <c:pt idx="752">
                  <c:v>-5.9951266781559466E-2</c:v>
                </c:pt>
                <c:pt idx="753">
                  <c:v>-4.2715632758110196E-2</c:v>
                </c:pt>
                <c:pt idx="754">
                  <c:v>-4.0340679942604235E-2</c:v>
                </c:pt>
                <c:pt idx="755">
                  <c:v>-5.6874435342438724E-2</c:v>
                </c:pt>
                <c:pt idx="756">
                  <c:v>-3.6247123302231302E-2</c:v>
                </c:pt>
                <c:pt idx="757">
                  <c:v>-4.5653261664528245E-2</c:v>
                </c:pt>
                <c:pt idx="758">
                  <c:v>-5.0088320717902785E-2</c:v>
                </c:pt>
                <c:pt idx="759">
                  <c:v>-5.1220351207513073E-2</c:v>
                </c:pt>
                <c:pt idx="760">
                  <c:v>-4.7278308849022267E-2</c:v>
                </c:pt>
                <c:pt idx="761">
                  <c:v>-5.0727944507289617E-2</c:v>
                </c:pt>
                <c:pt idx="762">
                  <c:v>-5.7331243043798476E-2</c:v>
                </c:pt>
                <c:pt idx="763">
                  <c:v>-3.3360279994230066E-2</c:v>
                </c:pt>
                <c:pt idx="764">
                  <c:v>-1.7835149145516507E-2</c:v>
                </c:pt>
                <c:pt idx="765">
                  <c:v>0.19052560160546228</c:v>
                </c:pt>
                <c:pt idx="766">
                  <c:v>0.78397967354251907</c:v>
                </c:pt>
                <c:pt idx="767">
                  <c:v>1.1684602291275994</c:v>
                </c:pt>
                <c:pt idx="768">
                  <c:v>0.81991649010125256</c:v>
                </c:pt>
                <c:pt idx="769">
                  <c:v>0.3145965972501652</c:v>
                </c:pt>
                <c:pt idx="770">
                  <c:v>0.11871675379791526</c:v>
                </c:pt>
                <c:pt idx="771">
                  <c:v>1.4814521537336357E-2</c:v>
                </c:pt>
                <c:pt idx="772">
                  <c:v>-3.9038261373500284E-2</c:v>
                </c:pt>
                <c:pt idx="773">
                  <c:v>-3.4422651087812006E-2</c:v>
                </c:pt>
                <c:pt idx="774">
                  <c:v>-5.508832071790274E-2</c:v>
                </c:pt>
                <c:pt idx="775">
                  <c:v>-6.4684447211319204E-2</c:v>
                </c:pt>
                <c:pt idx="776">
                  <c:v>-0.10560247606611144</c:v>
                </c:pt>
                <c:pt idx="777">
                  <c:v>-6.4588015720572656E-2</c:v>
                </c:pt>
                <c:pt idx="778">
                  <c:v>-4.1708344455663779E-2</c:v>
                </c:pt>
                <c:pt idx="779">
                  <c:v>-6.3924494686841291E-2</c:v>
                </c:pt>
                <c:pt idx="780">
                  <c:v>-6.0917206384394795E-2</c:v>
                </c:pt>
                <c:pt idx="781">
                  <c:v>-7.0260973653109793E-2</c:v>
                </c:pt>
                <c:pt idx="782">
                  <c:v>-5.6128943163499548E-2</c:v>
                </c:pt>
                <c:pt idx="783">
                  <c:v>-6.0933931585646972E-2</c:v>
                </c:pt>
                <c:pt idx="784">
                  <c:v>-9.4820774893648221E-2</c:v>
                </c:pt>
                <c:pt idx="785">
                  <c:v>-0.11033278164549752</c:v>
                </c:pt>
                <c:pt idx="786">
                  <c:v>-0.13171490650409595</c:v>
                </c:pt>
                <c:pt idx="787">
                  <c:v>-0.14325809880273627</c:v>
                </c:pt>
                <c:pt idx="788">
                  <c:v>-0.13017900250790207</c:v>
                </c:pt>
                <c:pt idx="789">
                  <c:v>-0.11372219480654235</c:v>
                </c:pt>
                <c:pt idx="790">
                  <c:v>-0.13968372095730497</c:v>
                </c:pt>
                <c:pt idx="791">
                  <c:v>-0.13935453029348274</c:v>
                </c:pt>
                <c:pt idx="792">
                  <c:v>-0.18924137360148396</c:v>
                </c:pt>
                <c:pt idx="793">
                  <c:v>-0.14974394345452746</c:v>
                </c:pt>
                <c:pt idx="794">
                  <c:v>-0.10594839193118577</c:v>
                </c:pt>
                <c:pt idx="795">
                  <c:v>-0.1415010211286318</c:v>
                </c:pt>
                <c:pt idx="796">
                  <c:v>-0.17568372095730492</c:v>
                </c:pt>
                <c:pt idx="797">
                  <c:v>-0.17706811067161665</c:v>
                </c:pt>
                <c:pt idx="798">
                  <c:v>-0.1202413736014839</c:v>
                </c:pt>
                <c:pt idx="799">
                  <c:v>-8.7880997390870727E-2</c:v>
                </c:pt>
                <c:pt idx="800">
                  <c:v>-9.8337805092230557E-2</c:v>
                </c:pt>
                <c:pt idx="801">
                  <c:v>-7.6366842042662239E-2</c:v>
                </c:pt>
                <c:pt idx="802">
                  <c:v>-0.10766484715969338</c:v>
                </c:pt>
                <c:pt idx="803">
                  <c:v>-0.1079433684844528</c:v>
                </c:pt>
                <c:pt idx="804">
                  <c:v>-0.15178015244805143</c:v>
                </c:pt>
                <c:pt idx="805">
                  <c:v>-8.7198602559527855E-2</c:v>
                </c:pt>
                <c:pt idx="806">
                  <c:v>-7.8487170777753287E-2</c:v>
                </c:pt>
                <c:pt idx="807">
                  <c:v>-6.2410339338632541E-2</c:v>
                </c:pt>
                <c:pt idx="808">
                  <c:v>-4.6751841751634202E-2</c:v>
                </c:pt>
                <c:pt idx="809">
                  <c:v>-3.1715632758110159E-2</c:v>
                </c:pt>
                <c:pt idx="810">
                  <c:v>-5.8350116841410025E-2</c:v>
                </c:pt>
                <c:pt idx="811">
                  <c:v>-8.0304470949080234E-2</c:v>
                </c:pt>
                <c:pt idx="812">
                  <c:v>-5.3508919425738523E-2</c:v>
                </c:pt>
                <c:pt idx="813">
                  <c:v>-4.2157980113931105E-2</c:v>
                </c:pt>
                <c:pt idx="814">
                  <c:v>-6.8141254912678945E-2</c:v>
                </c:pt>
                <c:pt idx="815">
                  <c:v>-4.6242099855498306E-2</c:v>
                </c:pt>
                <c:pt idx="816">
                  <c:v>-2.2898332586783299E-2</c:v>
                </c:pt>
                <c:pt idx="817">
                  <c:v>-2.8126794567140151E-2</c:v>
                </c:pt>
                <c:pt idx="818">
                  <c:v>-6.8698907556858022E-2</c:v>
                </c:pt>
                <c:pt idx="819">
                  <c:v>-7.1989740630796828E-2</c:v>
                </c:pt>
                <c:pt idx="820">
                  <c:v>-6.0761278650439968E-2</c:v>
                </c:pt>
                <c:pt idx="821">
                  <c:v>-4.4105045919154984E-2</c:v>
                </c:pt>
                <c:pt idx="822">
                  <c:v>-6.1540104972529458E-2</c:v>
                </c:pt>
                <c:pt idx="823">
                  <c:v>-4.5189165660722092E-2</c:v>
                </c:pt>
                <c:pt idx="824">
                  <c:v>-4.7951266781559435E-2</c:v>
                </c:pt>
                <c:pt idx="825">
                  <c:v>-7.0503895979005499E-2</c:v>
                </c:pt>
                <c:pt idx="826">
                  <c:v>-7.4708344455663822E-2</c:v>
                </c:pt>
                <c:pt idx="827">
                  <c:v>-7.1198602559527854E-2</c:v>
                </c:pt>
                <c:pt idx="828">
                  <c:v>-6.6181877358275701E-2</c:v>
                </c:pt>
                <c:pt idx="829">
                  <c:v>-4.1326219597065415E-2</c:v>
                </c:pt>
                <c:pt idx="830">
                  <c:v>-3.6340679942604245E-2</c:v>
                </c:pt>
                <c:pt idx="831">
                  <c:v>-7.7304470949080245E-2</c:v>
                </c:pt>
                <c:pt idx="832">
                  <c:v>-6.9066572069917564E-2</c:v>
                </c:pt>
                <c:pt idx="833">
                  <c:v>-5.6410339338632633E-2</c:v>
                </c:pt>
                <c:pt idx="834">
                  <c:v>-6.9898332586783254E-2</c:v>
                </c:pt>
                <c:pt idx="835">
                  <c:v>-5.0746818304901138E-2</c:v>
                </c:pt>
                <c:pt idx="836">
                  <c:v>-5.2213062905066693E-2</c:v>
                </c:pt>
                <c:pt idx="837">
                  <c:v>-7.5357405143856374E-2</c:v>
                </c:pt>
                <c:pt idx="838">
                  <c:v>-0.10682364974402192</c:v>
                </c:pt>
                <c:pt idx="839">
                  <c:v>-8.3441524885423557E-2</c:v>
                </c:pt>
                <c:pt idx="840">
                  <c:v>-6.8876583938798086E-2</c:v>
                </c:pt>
                <c:pt idx="841">
                  <c:v>-6.5020926177587854E-2</c:v>
                </c:pt>
                <c:pt idx="842">
                  <c:v>-6.7340679942604259E-2</c:v>
                </c:pt>
                <c:pt idx="843">
                  <c:v>-5.4715632758110228E-2</c:v>
                </c:pt>
                <c:pt idx="844">
                  <c:v>-0.10079246419723095</c:v>
                </c:pt>
                <c:pt idx="845">
                  <c:v>-7.8715632758110207E-2</c:v>
                </c:pt>
                <c:pt idx="846">
                  <c:v>-7.5150691811484732E-2</c:v>
                </c:pt>
                <c:pt idx="847">
                  <c:v>-4.0662698563334036E-2</c:v>
                </c:pt>
                <c:pt idx="848">
                  <c:v>-3.7181877358275675E-2</c:v>
                </c:pt>
                <c:pt idx="849">
                  <c:v>-6.146327353340876E-2</c:v>
                </c:pt>
                <c:pt idx="850">
                  <c:v>-7.3593039167305696E-2</c:v>
                </c:pt>
                <c:pt idx="851">
                  <c:v>-5.6936806436020705E-2</c:v>
                </c:pt>
                <c:pt idx="852">
                  <c:v>-5.9297182646633806E-2</c:v>
                </c:pt>
                <c:pt idx="853">
                  <c:v>-8.1167417012736928E-2</c:v>
                </c:pt>
                <c:pt idx="854">
                  <c:v>-7.9350116841409996E-2</c:v>
                </c:pt>
                <c:pt idx="855">
                  <c:v>-5.0242099855498303E-2</c:v>
                </c:pt>
                <c:pt idx="856">
                  <c:v>-7.5960703680365255E-2</c:v>
                </c:pt>
                <c:pt idx="857">
                  <c:v>-5.1915057788035471E-2</c:v>
                </c:pt>
                <c:pt idx="858">
                  <c:v>-6.2234811553051855E-2</c:v>
                </c:pt>
                <c:pt idx="859">
                  <c:v>-6.5525644626990745E-2</c:v>
                </c:pt>
                <c:pt idx="860">
                  <c:v>-5.2097757616708575E-2</c:v>
                </c:pt>
                <c:pt idx="861">
                  <c:v>-7.6145668364751756E-2</c:v>
                </c:pt>
                <c:pt idx="862">
                  <c:v>-6.1434236582977128E-2</c:v>
                </c:pt>
                <c:pt idx="863">
                  <c:v>-6.6693884110124946E-2</c:v>
                </c:pt>
                <c:pt idx="864">
                  <c:v>-8.8318931294619041E-2</c:v>
                </c:pt>
                <c:pt idx="865">
                  <c:v>-6.8609764368557882E-2</c:v>
                </c:pt>
                <c:pt idx="866">
                  <c:v>-6.8013637875141336E-2</c:v>
                </c:pt>
                <c:pt idx="867">
                  <c:v>-7.0251536754304025E-2</c:v>
                </c:pt>
                <c:pt idx="868">
                  <c:v>-5.2951266781559439E-2</c:v>
                </c:pt>
                <c:pt idx="869">
                  <c:v>-7.9746818304901199E-2</c:v>
                </c:pt>
                <c:pt idx="870">
                  <c:v>-7.4097757616708532E-2</c:v>
                </c:pt>
                <c:pt idx="871">
                  <c:v>-8.5083297271169755E-2</c:v>
                </c:pt>
                <c:pt idx="872">
                  <c:v>-6.8097757616708596E-2</c:v>
                </c:pt>
                <c:pt idx="873">
                  <c:v>-8.6588015720572661E-2</c:v>
                </c:pt>
                <c:pt idx="874">
                  <c:v>-8.785483529081288E-2</c:v>
                </c:pt>
                <c:pt idx="875">
                  <c:v>-9.0977428881617431E-2</c:v>
                </c:pt>
                <c:pt idx="876">
                  <c:v>-0.10454954187133529</c:v>
                </c:pt>
                <c:pt idx="877">
                  <c:v>-8.880918939848316E-2</c:v>
                </c:pt>
                <c:pt idx="878">
                  <c:v>-8.4854835290812905E-2</c:v>
                </c:pt>
                <c:pt idx="879">
                  <c:v>-8.6482147331020276E-2</c:v>
                </c:pt>
                <c:pt idx="880">
                  <c:v>-9.0580727418126269E-2</c:v>
                </c:pt>
                <c:pt idx="881">
                  <c:v>-9.1840374945274098E-2</c:v>
                </c:pt>
                <c:pt idx="882">
                  <c:v>-9.3748966901260555E-2</c:v>
                </c:pt>
                <c:pt idx="883">
                  <c:v>-7.9588015720572655E-2</c:v>
                </c:pt>
                <c:pt idx="884">
                  <c:v>-0.10019131425708155</c:v>
                </c:pt>
                <c:pt idx="885">
                  <c:v>-9.7145668364751719E-2</c:v>
                </c:pt>
                <c:pt idx="886">
                  <c:v>-0.11708544586752911</c:v>
                </c:pt>
                <c:pt idx="887">
                  <c:v>-9.8208039458333646E-2</c:v>
                </c:pt>
                <c:pt idx="888">
                  <c:v>-0.14286427218961872</c:v>
                </c:pt>
                <c:pt idx="889">
                  <c:v>-0.11203979997519938</c:v>
                </c:pt>
                <c:pt idx="890">
                  <c:v>-0.14328487089745445</c:v>
                </c:pt>
                <c:pt idx="891">
                  <c:v>-0.16591218293766172</c:v>
                </c:pt>
                <c:pt idx="892">
                  <c:v>-0.12459016431693204</c:v>
                </c:pt>
                <c:pt idx="893">
                  <c:v>-0.12432334474669184</c:v>
                </c:pt>
                <c:pt idx="894">
                  <c:v>-0.1438954577364096</c:v>
                </c:pt>
                <c:pt idx="895">
                  <c:v>-0.14839515273907941</c:v>
                </c:pt>
                <c:pt idx="896">
                  <c:v>-0.13734724199103632</c:v>
                </c:pt>
                <c:pt idx="897">
                  <c:v>-0.14605867377281087</c:v>
                </c:pt>
                <c:pt idx="898">
                  <c:v>-0.19474609205088689</c:v>
                </c:pt>
                <c:pt idx="899">
                  <c:v>-0.17689987118848247</c:v>
                </c:pt>
                <c:pt idx="900">
                  <c:v>-0.19067140920812548</c:v>
                </c:pt>
                <c:pt idx="901">
                  <c:v>-0.18942633828587049</c:v>
                </c:pt>
                <c:pt idx="902">
                  <c:v>-0.23217612765752838</c:v>
                </c:pt>
                <c:pt idx="903">
                  <c:v>-0.20810873311721323</c:v>
                </c:pt>
                <c:pt idx="904">
                  <c:v>-0.25110144481476693</c:v>
                </c:pt>
                <c:pt idx="905">
                  <c:v>-0.27003405027445199</c:v>
                </c:pt>
                <c:pt idx="906">
                  <c:v>-0.25882733694208049</c:v>
                </c:pt>
                <c:pt idx="907">
                  <c:v>-0.2354017147875114</c:v>
                </c:pt>
                <c:pt idx="908">
                  <c:v>-0.22426968429790148</c:v>
                </c:pt>
                <c:pt idx="909">
                  <c:v>-0.2846540740122131</c:v>
                </c:pt>
                <c:pt idx="910">
                  <c:v>-0.28916381590834905</c:v>
                </c:pt>
                <c:pt idx="911">
                  <c:v>-0.31388468458892932</c:v>
                </c:pt>
                <c:pt idx="912">
                  <c:v>-0.34855035421902003</c:v>
                </c:pt>
                <c:pt idx="913">
                  <c:v>-0.36556707942027233</c:v>
                </c:pt>
                <c:pt idx="914">
                  <c:v>-0.45083102414013893</c:v>
                </c:pt>
                <c:pt idx="915">
                  <c:v>-0.42050183347631676</c:v>
                </c:pt>
                <c:pt idx="916">
                  <c:v>-0.38554747936864642</c:v>
                </c:pt>
                <c:pt idx="917">
                  <c:v>-0.32952358212430188</c:v>
                </c:pt>
                <c:pt idx="918">
                  <c:v>-0.34327624634633336</c:v>
                </c:pt>
                <c:pt idx="919">
                  <c:v>-0.35229297154758554</c:v>
                </c:pt>
                <c:pt idx="920">
                  <c:v>-0.32512975551118417</c:v>
                </c:pt>
                <c:pt idx="921">
                  <c:v>-0.31643002548392885</c:v>
                </c:pt>
                <c:pt idx="922">
                  <c:v>-0.42495864117767662</c:v>
                </c:pt>
                <c:pt idx="923">
                  <c:v>-0.4497418809518387</c:v>
                </c:pt>
                <c:pt idx="924">
                  <c:v>-0.61098120217334595</c:v>
                </c:pt>
                <c:pt idx="925">
                  <c:v>-0.70115385510855388</c:v>
                </c:pt>
                <c:pt idx="926">
                  <c:v>-0.5084699216755113</c:v>
                </c:pt>
                <c:pt idx="927">
                  <c:v>-0.27007467272004876</c:v>
                </c:pt>
                <c:pt idx="928">
                  <c:v>-0.14239073928700677</c:v>
                </c:pt>
                <c:pt idx="929">
                  <c:v>-5.6799752499677336E-2</c:v>
                </c:pt>
                <c:pt idx="930">
                  <c:v>-6.1256560201037071E-2</c:v>
                </c:pt>
                <c:pt idx="931">
                  <c:v>-3.9263848503483467E-2</c:v>
                </c:pt>
                <c:pt idx="932">
                  <c:v>-5.9163003560664187E-2</c:v>
                </c:pt>
                <c:pt idx="933">
                  <c:v>-5.5369716893035818E-2</c:v>
                </c:pt>
                <c:pt idx="934">
                  <c:v>-0.11450891942573849</c:v>
                </c:pt>
                <c:pt idx="935">
                  <c:v>-6.28526866944535E-2</c:v>
                </c:pt>
                <c:pt idx="936">
                  <c:v>-2.2163003560664137E-2</c:v>
                </c:pt>
                <c:pt idx="937">
                  <c:v>-6.2073860372363968E-2</c:v>
                </c:pt>
                <c:pt idx="938">
                  <c:v>-6.8667722010067059E-2</c:v>
                </c:pt>
                <c:pt idx="939">
                  <c:v>-3.8011489278782049E-2</c:v>
                </c:pt>
                <c:pt idx="940">
                  <c:v>-7.8689470658052249E-2</c:v>
                </c:pt>
                <c:pt idx="941">
                  <c:v>-7.5033237926767221E-2</c:v>
                </c:pt>
                <c:pt idx="942">
                  <c:v>-6.3468296980141767E-2</c:v>
                </c:pt>
                <c:pt idx="943">
                  <c:v>-4.5780878702065791E-2</c:v>
                </c:pt>
                <c:pt idx="944">
                  <c:v>-6.918475220864935E-2</c:v>
                </c:pt>
                <c:pt idx="945">
                  <c:v>-7.1768566952886345E-2</c:v>
                </c:pt>
                <c:pt idx="946">
                  <c:v>-6.9309494395813229E-2</c:v>
                </c:pt>
                <c:pt idx="947">
                  <c:v>-5.6263848503483482E-2</c:v>
                </c:pt>
                <c:pt idx="948">
                  <c:v>-4.3552416721708891E-2</c:v>
                </c:pt>
                <c:pt idx="949">
                  <c:v>-8.2285597151468673E-2</c:v>
                </c:pt>
                <c:pt idx="950">
                  <c:v>-5.472065620484319E-2</c:v>
                </c:pt>
                <c:pt idx="951">
                  <c:v>-3.2675010312513478E-2</c:v>
                </c:pt>
                <c:pt idx="952">
                  <c:v>-1.999476407752988E-2</c:v>
                </c:pt>
                <c:pt idx="953">
                  <c:v>-6.8011489278782034E-2</c:v>
                </c:pt>
                <c:pt idx="954">
                  <c:v>-5.1888895687977499E-2</c:v>
                </c:pt>
                <c:pt idx="955">
                  <c:v>-4.4117357668334384E-2</c:v>
                </c:pt>
                <c:pt idx="956">
                  <c:v>-6.6384177238574663E-2</c:v>
                </c:pt>
                <c:pt idx="957">
                  <c:v>-8.0843249795647734E-2</c:v>
                </c:pt>
                <c:pt idx="958">
                  <c:v>-6.056185362051468E-2</c:v>
                </c:pt>
                <c:pt idx="959">
                  <c:v>-3.895855508400585E-2</c:v>
                </c:pt>
                <c:pt idx="960">
                  <c:v>-2.7742404852828431E-2</c:v>
                </c:pt>
                <c:pt idx="961">
                  <c:v>-4.3802627350051013E-2</c:v>
                </c:pt>
                <c:pt idx="962">
                  <c:v>-5.5215937755440293E-2</c:v>
                </c:pt>
                <c:pt idx="963">
                  <c:v>-3.9780878702065807E-2</c:v>
                </c:pt>
                <c:pt idx="964">
                  <c:v>-4.6100632467082202E-2</c:v>
                </c:pt>
                <c:pt idx="965">
                  <c:v>-6.1622076117737262E-2</c:v>
                </c:pt>
                <c:pt idx="966">
                  <c:v>-6.1468296980141772E-2</c:v>
                </c:pt>
                <c:pt idx="967">
                  <c:v>-4.0643824765722467E-2</c:v>
                </c:pt>
                <c:pt idx="968">
                  <c:v>-4.606944692029119E-2</c:v>
                </c:pt>
                <c:pt idx="969">
                  <c:v>-1.5223226057886731E-2</c:v>
                </c:pt>
                <c:pt idx="970">
                  <c:v>-4.2016512725515071E-2</c:v>
                </c:pt>
                <c:pt idx="971">
                  <c:v>-8.5896183990423938E-2</c:v>
                </c:pt>
                <c:pt idx="972">
                  <c:v>-3.8343554792977866E-2</c:v>
                </c:pt>
                <c:pt idx="973">
                  <c:v>-2.7696758960498679E-2</c:v>
                </c:pt>
                <c:pt idx="974">
                  <c:v>-4.5973015429544635E-2</c:v>
                </c:pt>
                <c:pt idx="975">
                  <c:v>-4.0117357668334401E-2</c:v>
                </c:pt>
                <c:pt idx="976">
                  <c:v>-2.679533904760462E-2</c:v>
                </c:pt>
                <c:pt idx="977">
                  <c:v>-4.9475585282588191E-2</c:v>
                </c:pt>
                <c:pt idx="978">
                  <c:v>-5.3552416721708941E-2</c:v>
                </c:pt>
                <c:pt idx="979">
                  <c:v>-6.5843249795647735E-2</c:v>
                </c:pt>
                <c:pt idx="980">
                  <c:v>-7.0826524594395548E-2</c:v>
                </c:pt>
                <c:pt idx="981">
                  <c:v>-9.3379153791841599E-2</c:v>
                </c:pt>
                <c:pt idx="982">
                  <c:v>-4.84465483321566E-2</c:v>
                </c:pt>
                <c:pt idx="983">
                  <c:v>-6.8927369537214872E-2</c:v>
                </c:pt>
                <c:pt idx="984">
                  <c:v>-7.6384177238574588E-2</c:v>
                </c:pt>
                <c:pt idx="985">
                  <c:v>-6.8391465541021018E-2</c:v>
                </c:pt>
                <c:pt idx="986">
                  <c:v>-5.3427674534545042E-2</c:v>
                </c:pt>
                <c:pt idx="987">
                  <c:v>-5.2634387866916689E-2</c:v>
                </c:pt>
                <c:pt idx="988">
                  <c:v>-3.1131818013873172E-2</c:v>
                </c:pt>
                <c:pt idx="989">
                  <c:v>-4.2516207728184978E-2</c:v>
                </c:pt>
                <c:pt idx="990">
                  <c:v>-4.7521231174917904E-2</c:v>
                </c:pt>
                <c:pt idx="991">
                  <c:v>-6.3537956376170102E-2</c:v>
                </c:pt>
                <c:pt idx="992">
                  <c:v>-7.0910644335962725E-2</c:v>
                </c:pt>
                <c:pt idx="993">
                  <c:v>-4.5223226057886708E-2</c:v>
                </c:pt>
                <c:pt idx="994">
                  <c:v>-6.7994764077529857E-2</c:v>
                </c:pt>
                <c:pt idx="995">
                  <c:v>-6.2179728761916346E-2</c:v>
                </c:pt>
                <c:pt idx="996">
                  <c:v>-6.3215937755440293E-2</c:v>
                </c:pt>
                <c:pt idx="997">
                  <c:v>-5.4179728761916374E-2</c:v>
                </c:pt>
                <c:pt idx="998">
                  <c:v>-4.3583602268499833E-2</c:v>
                </c:pt>
                <c:pt idx="999">
                  <c:v>-4.4843249795647723E-2</c:v>
                </c:pt>
                <c:pt idx="1000">
                  <c:v>-4.4627099564470266E-2</c:v>
                </c:pt>
                <c:pt idx="1001">
                  <c:v>-7.6157980113931142E-2</c:v>
                </c:pt>
                <c:pt idx="1002">
                  <c:v>-7.7888895687977494E-2</c:v>
                </c:pt>
                <c:pt idx="1003">
                  <c:v>-3.9347968245050692E-2</c:v>
                </c:pt>
                <c:pt idx="1004">
                  <c:v>-5.5393614137380393E-2</c:v>
                </c:pt>
                <c:pt idx="1005">
                  <c:v>-6.2410339338632576E-2</c:v>
                </c:pt>
                <c:pt idx="1006">
                  <c:v>-5.2814212845216077E-2</c:v>
                </c:pt>
                <c:pt idx="1007">
                  <c:v>-6.3179728761916354E-2</c:v>
                </c:pt>
                <c:pt idx="1008">
                  <c:v>-8.4655410260887576E-2</c:v>
                </c:pt>
                <c:pt idx="1009">
                  <c:v>-7.1958555084005824E-2</c:v>
                </c:pt>
                <c:pt idx="1010">
                  <c:v>-5.0403051036186121E-2</c:v>
                </c:pt>
                <c:pt idx="1011">
                  <c:v>-9.9525644626990747E-2</c:v>
                </c:pt>
                <c:pt idx="1012">
                  <c:v>-7.9287745747828028E-2</c:v>
                </c:pt>
                <c:pt idx="1013">
                  <c:v>-7.3967991982811579E-2</c:v>
                </c:pt>
                <c:pt idx="1014">
                  <c:v>-8.8920081234768508E-2</c:v>
                </c:pt>
                <c:pt idx="1015">
                  <c:v>-8.0830938046468306E-2</c:v>
                </c:pt>
                <c:pt idx="1016">
                  <c:v>-3.7004200976335666E-2</c:v>
                </c:pt>
                <c:pt idx="1017">
                  <c:v>-6.9263848503483466E-2</c:v>
                </c:pt>
                <c:pt idx="1018">
                  <c:v>-8.6761278650439977E-2</c:v>
                </c:pt>
                <c:pt idx="1019">
                  <c:v>-9.5578578821766888E-2</c:v>
                </c:pt>
                <c:pt idx="1020">
                  <c:v>-7.7518356324544319E-2</c:v>
                </c:pt>
                <c:pt idx="1021">
                  <c:v>-7.9273285402289298E-2</c:v>
                </c:pt>
                <c:pt idx="1022">
                  <c:v>-0.10123481155305196</c:v>
                </c:pt>
                <c:pt idx="1023">
                  <c:v>-9.4989740630796807E-2</c:v>
                </c:pt>
                <c:pt idx="1024">
                  <c:v>-7.2583602268499872E-2</c:v>
                </c:pt>
                <c:pt idx="1025">
                  <c:v>-0.10321091430870732</c:v>
                </c:pt>
                <c:pt idx="1026">
                  <c:v>-0.10253066807372374</c:v>
                </c:pt>
                <c:pt idx="1027">
                  <c:v>-0.10044152488542357</c:v>
                </c:pt>
                <c:pt idx="1028">
                  <c:v>-7.5521231174917977E-2</c:v>
                </c:pt>
                <c:pt idx="1029">
                  <c:v>-8.0179728761916313E-2</c:v>
                </c:pt>
                <c:pt idx="1030">
                  <c:v>-5.2331243043798478E-2</c:v>
                </c:pt>
                <c:pt idx="1031">
                  <c:v>-5.8422651087812021E-2</c:v>
                </c:pt>
                <c:pt idx="1032">
                  <c:v>-0.11635299169178355</c:v>
                </c:pt>
                <c:pt idx="1033">
                  <c:v>-9.8843249795647806E-2</c:v>
                </c:pt>
                <c:pt idx="1034">
                  <c:v>-0.1026147878152909</c:v>
                </c:pt>
                <c:pt idx="1035">
                  <c:v>-8.9242099855498247E-2</c:v>
                </c:pt>
                <c:pt idx="1036">
                  <c:v>-0.13166772201006702</c:v>
                </c:pt>
                <c:pt idx="1037">
                  <c:v>-9.3917932638409168E-2</c:v>
                </c:pt>
                <c:pt idx="1038">
                  <c:v>-7.6605350916485099E-2</c:v>
                </c:pt>
                <c:pt idx="1039">
                  <c:v>-9.3905620889229699E-2</c:v>
                </c:pt>
                <c:pt idx="1040">
                  <c:v>-0.11194182988275364</c:v>
                </c:pt>
                <c:pt idx="1041">
                  <c:v>-0.10290562088922975</c:v>
                </c:pt>
                <c:pt idx="1042">
                  <c:v>-0.11359303916730569</c:v>
                </c:pt>
                <c:pt idx="1043">
                  <c:v>-0.13118916566072214</c:v>
                </c:pt>
                <c:pt idx="1044">
                  <c:v>-0.13512894316349952</c:v>
                </c:pt>
                <c:pt idx="1045">
                  <c:v>-0.10214566836475164</c:v>
                </c:pt>
                <c:pt idx="1046">
                  <c:v>-0.13497014057917101</c:v>
                </c:pt>
                <c:pt idx="1047">
                  <c:v>-9.0547393274975907E-2</c:v>
                </c:pt>
                <c:pt idx="1048">
                  <c:v>-6.3530668073723651E-2</c:v>
                </c:pt>
                <c:pt idx="1049">
                  <c:v>-5.8653261664528153E-2</c:v>
                </c:pt>
                <c:pt idx="1050">
                  <c:v>-8.846829698014172E-2</c:v>
                </c:pt>
                <c:pt idx="1051">
                  <c:v>-0.11034796824505064</c:v>
                </c:pt>
                <c:pt idx="1052">
                  <c:v>-9.1552416721708912E-2</c:v>
                </c:pt>
                <c:pt idx="1053">
                  <c:v>-8.3126794567140158E-2</c:v>
                </c:pt>
                <c:pt idx="1054">
                  <c:v>-5.6920081234768466E-2</c:v>
                </c:pt>
                <c:pt idx="1055">
                  <c:v>-6.4790315600871548E-2</c:v>
                </c:pt>
                <c:pt idx="1056">
                  <c:v>-7.9552416721708902E-2</c:v>
                </c:pt>
                <c:pt idx="1057">
                  <c:v>-7.5179728761916309E-2</c:v>
                </c:pt>
                <c:pt idx="1058">
                  <c:v>-0.10942479968417133</c:v>
                </c:pt>
                <c:pt idx="1059">
                  <c:v>-9.0809189398483051E-2</c:v>
                </c:pt>
                <c:pt idx="1060">
                  <c:v>-0.12042479968417139</c:v>
                </c:pt>
                <c:pt idx="1061">
                  <c:v>-9.1650386814154536E-2</c:v>
                </c:pt>
                <c:pt idx="1062">
                  <c:v>-0.13408832071790278</c:v>
                </c:pt>
                <c:pt idx="1063">
                  <c:v>-8.0295034050274425E-2</c:v>
                </c:pt>
                <c:pt idx="1064">
                  <c:v>-5.8795339047604582E-2</c:v>
                </c:pt>
                <c:pt idx="1065">
                  <c:v>-5.5086172121543431E-2</c:v>
                </c:pt>
                <c:pt idx="1066">
                  <c:v>-3.7542979822903139E-2</c:v>
                </c:pt>
                <c:pt idx="1067">
                  <c:v>-4.4718507608483823E-2</c:v>
                </c:pt>
                <c:pt idx="1068">
                  <c:v>-3.6175315309843595E-2</c:v>
                </c:pt>
                <c:pt idx="1069">
                  <c:v>-4.4076735222737619E-2</c:v>
                </c:pt>
                <c:pt idx="1070">
                  <c:v>-3.3511794276112165E-2</c:v>
                </c:pt>
                <c:pt idx="1071">
                  <c:v>-4.3350843095424273E-2</c:v>
                </c:pt>
                <c:pt idx="1072">
                  <c:v>-2.9175315309843564E-2</c:v>
                </c:pt>
                <c:pt idx="1073">
                  <c:v>-2.524497470587193E-2</c:v>
                </c:pt>
                <c:pt idx="1074">
                  <c:v>-2.7343554792977887E-2</c:v>
                </c:pt>
                <c:pt idx="1075">
                  <c:v>-2.0992615481170464E-2</c:v>
                </c:pt>
                <c:pt idx="1076">
                  <c:v>-4.7901207437156951E-2</c:v>
                </c:pt>
                <c:pt idx="1077">
                  <c:v>-3.2581453672140534E-2</c:v>
                </c:pt>
                <c:pt idx="1078">
                  <c:v>-4.6932392983947906E-2</c:v>
                </c:pt>
                <c:pt idx="1079">
                  <c:v>-2.305498657475244E-2</c:v>
                </c:pt>
                <c:pt idx="1080">
                  <c:v>-8.9177053835114433E-4</c:v>
                </c:pt>
                <c:pt idx="1081">
                  <c:v>1.5121029682324005E-3</c:v>
                </c:pt>
                <c:pt idx="1082">
                  <c:v>-8.3123692461869129E-3</c:v>
                </c:pt>
                <c:pt idx="1083">
                  <c:v>-2.1749693155274818E-2</c:v>
                </c:pt>
                <c:pt idx="1084">
                  <c:v>-3.5405925886559823E-2</c:v>
                </c:pt>
                <c:pt idx="1085">
                  <c:v>-2.3329094447439074E-2</c:v>
                </c:pt>
                <c:pt idx="1086">
                  <c:v>-4.3435547929778842E-3</c:v>
                </c:pt>
                <c:pt idx="1087">
                  <c:v>-9.1079207695286147E-3</c:v>
                </c:pt>
                <c:pt idx="1088">
                  <c:v>-2.5511794276112162E-2</c:v>
                </c:pt>
                <c:pt idx="1089">
                  <c:v>-3.3023801027961472E-2</c:v>
                </c:pt>
                <c:pt idx="1090">
                  <c:v>-2.1586477118873536E-2</c:v>
                </c:pt>
                <c:pt idx="1091">
                  <c:v>-2.2908495739603359E-2</c:v>
                </c:pt>
                <c:pt idx="1092">
                  <c:v>-1.9427674534545018E-2</c:v>
                </c:pt>
                <c:pt idx="1093">
                  <c:v>-4.1771441803260013E-2</c:v>
                </c:pt>
                <c:pt idx="1094">
                  <c:v>-1.7028824474694483E-2</c:v>
                </c:pt>
                <c:pt idx="1095">
                  <c:v>-6.9926154811704791E-3</c:v>
                </c:pt>
                <c:pt idx="1096">
                  <c:v>-1.9060010021485448E-2</c:v>
                </c:pt>
                <c:pt idx="1097">
                  <c:v>-1.4434962836991447E-2</c:v>
                </c:pt>
                <c:pt idx="1098">
                  <c:v>-2.4060010021485483E-2</c:v>
                </c:pt>
                <c:pt idx="1099">
                  <c:v>-1.8687322061692886E-2</c:v>
                </c:pt>
                <c:pt idx="1100">
                  <c:v>-1.1334117894172095E-2</c:v>
                </c:pt>
                <c:pt idx="1101">
                  <c:v>-1.465613651490187E-2</c:v>
                </c:pt>
                <c:pt idx="1102">
                  <c:v>-4.4028824474694479E-2</c:v>
                </c:pt>
                <c:pt idx="1103">
                  <c:v>-4.8656136514901895E-2</c:v>
                </c:pt>
                <c:pt idx="1104">
                  <c:v>-5.0670596860440703E-2</c:v>
                </c:pt>
                <c:pt idx="1105">
                  <c:v>-2.5487897031767601E-2</c:v>
                </c:pt>
                <c:pt idx="1106">
                  <c:v>-2.5829399444769221E-2</c:v>
                </c:pt>
                <c:pt idx="1107">
                  <c:v>-1.7762004904454249E-2</c:v>
                </c:pt>
                <c:pt idx="1108">
                  <c:v>-1.2829399444769195E-2</c:v>
                </c:pt>
                <c:pt idx="1109">
                  <c:v>-2.1814939099230438E-2</c:v>
                </c:pt>
                <c:pt idx="1110">
                  <c:v>6.9706765261889458E-4</c:v>
                </c:pt>
                <c:pt idx="1111">
                  <c:v>-1.3279035103036553E-2</c:v>
                </c:pt>
                <c:pt idx="1112">
                  <c:v>-5.6829086096201074E-3</c:v>
                </c:pt>
                <c:pt idx="1113">
                  <c:v>-8.9737416835589286E-3</c:v>
                </c:pt>
                <c:pt idx="1114">
                  <c:v>-9.1564415122320324E-3</c:v>
                </c:pt>
                <c:pt idx="1115">
                  <c:v>-3.6155140693051504E-3</c:v>
                </c:pt>
                <c:pt idx="1116">
                  <c:v>-1.3418237635739256E-2</c:v>
                </c:pt>
                <c:pt idx="1117">
                  <c:v>-3.6155140693051504E-3</c:v>
                </c:pt>
                <c:pt idx="1118">
                  <c:v>-2.0851148092754405E-2</c:v>
                </c:pt>
                <c:pt idx="1119">
                  <c:v>-5.2089046971917068E-2</c:v>
                </c:pt>
                <c:pt idx="1120">
                  <c:v>-5.4009950677082939E-2</c:v>
                </c:pt>
                <c:pt idx="1121">
                  <c:v>-2.3279035103036572E-2</c:v>
                </c:pt>
                <c:pt idx="1122">
                  <c:v>-2.0661159961634912E-2</c:v>
                </c:pt>
                <c:pt idx="1123">
                  <c:v>-4.8896219419918112E-3</c:v>
                </c:pt>
                <c:pt idx="1124">
                  <c:v>4.9276782293351355E-3</c:v>
                </c:pt>
                <c:pt idx="1125">
                  <c:v>-6.880185043186016E-3</c:v>
                </c:pt>
                <c:pt idx="1126">
                  <c:v>-2.5346429643351528E-2</c:v>
                </c:pt>
                <c:pt idx="1127">
                  <c:v>-1.1384903492588911E-2</c:v>
                </c:pt>
                <c:pt idx="1128">
                  <c:v>-1.0810525647157654E-2</c:v>
                </c:pt>
                <c:pt idx="1129">
                  <c:v>-5.0607362754997269E-3</c:v>
                </c:pt>
                <c:pt idx="1130">
                  <c:v>-2.3710531417103732E-3</c:v>
                </c:pt>
                <c:pt idx="1131">
                  <c:v>-1.1378341444156791E-2</c:v>
                </c:pt>
                <c:pt idx="1132">
                  <c:v>4.7943114910502871E-3</c:v>
                </c:pt>
                <c:pt idx="1133">
                  <c:v>5.1531789113528709E-2</c:v>
                </c:pt>
                <c:pt idx="1134">
                  <c:v>0.23786980668149649</c:v>
                </c:pt>
                <c:pt idx="1135">
                  <c:v>2.1637012154847128</c:v>
                </c:pt>
                <c:pt idx="1136">
                  <c:v>5.1237236271197597</c:v>
                </c:pt>
                <c:pt idx="1137">
                  <c:v>6.4337811469539501</c:v>
                </c:pt>
                <c:pt idx="1138">
                  <c:v>5.9313452755528893</c:v>
                </c:pt>
                <c:pt idx="1139">
                  <c:v>4.1703999838036596</c:v>
                </c:pt>
                <c:pt idx="1140">
                  <c:v>2.2385316397529045</c:v>
                </c:pt>
                <c:pt idx="1141">
                  <c:v>1.0456249079465822</c:v>
                </c:pt>
                <c:pt idx="1142">
                  <c:v>0.48398961151559788</c:v>
                </c:pt>
                <c:pt idx="1143">
                  <c:v>0.22136804917613784</c:v>
                </c:pt>
                <c:pt idx="1144">
                  <c:v>6.1546451812092118E-2</c:v>
                </c:pt>
                <c:pt idx="1145">
                  <c:v>4.4835020030317523E-2</c:v>
                </c:pt>
                <c:pt idx="1146">
                  <c:v>1.0664631950823917E-2</c:v>
                </c:pt>
                <c:pt idx="1147">
                  <c:v>-1.0476835437592201E-2</c:v>
                </c:pt>
                <c:pt idx="1148">
                  <c:v>-1.073134325865297E-2</c:v>
                </c:pt>
                <c:pt idx="1149">
                  <c:v>1.3009009214199096E-2</c:v>
                </c:pt>
                <c:pt idx="1150">
                  <c:v>-5.017762880519072E-3</c:v>
                </c:pt>
                <c:pt idx="1151">
                  <c:v>-1.1059111580130114E-2</c:v>
                </c:pt>
                <c:pt idx="1152">
                  <c:v>-1.4739967809773944E-2</c:v>
                </c:pt>
                <c:pt idx="1153">
                  <c:v>-3.4463711340728016E-2</c:v>
                </c:pt>
                <c:pt idx="1154">
                  <c:v>-3.6067009877236808E-2</c:v>
                </c:pt>
                <c:pt idx="1155">
                  <c:v>-4.3211352116026551E-2</c:v>
                </c:pt>
                <c:pt idx="1156">
                  <c:v>-2.4088758525222007E-2</c:v>
                </c:pt>
                <c:pt idx="1157">
                  <c:v>-3.5482585138339469E-2</c:v>
                </c:pt>
                <c:pt idx="1158">
                  <c:v>-1.0708782262983014E-2</c:v>
                </c:pt>
                <c:pt idx="1159">
                  <c:v>-2.2019152172208577E-3</c:v>
                </c:pt>
                <c:pt idx="1160">
                  <c:v>-2.6185190015968588E-2</c:v>
                </c:pt>
                <c:pt idx="1161">
                  <c:v>-5.3435400644310641E-2</c:v>
                </c:pt>
                <c:pt idx="1162">
                  <c:v>-4.6702220214550817E-2</c:v>
                </c:pt>
                <c:pt idx="1163">
                  <c:v>-2.7613077026250713E-2</c:v>
                </c:pt>
                <c:pt idx="1164">
                  <c:v>-1.8668159817386183E-2</c:v>
                </c:pt>
                <c:pt idx="1165">
                  <c:v>-3.4843687602966862E-2</c:v>
                </c:pt>
                <c:pt idx="1166">
                  <c:v>-3.978633995611798E-2</c:v>
                </c:pt>
                <c:pt idx="1167">
                  <c:v>-2.9413651996325427E-2</c:v>
                </c:pt>
                <c:pt idx="1168">
                  <c:v>2.5148414099926342E-2</c:v>
                </c:pt>
                <c:pt idx="1169">
                  <c:v>-4.2051737184013192E-2</c:v>
                </c:pt>
                <c:pt idx="1170">
                  <c:v>-4.0968953691120615E-2</c:v>
                </c:pt>
                <c:pt idx="1171">
                  <c:v>-3.8137107080584369E-2</c:v>
                </c:pt>
                <c:pt idx="1172">
                  <c:v>-2.7585728038142319E-2</c:v>
                </c:pt>
                <c:pt idx="1173">
                  <c:v>-2.114741959402849E-2</c:v>
                </c:pt>
                <c:pt idx="1174">
                  <c:v>7.5623242254226853E-3</c:v>
                </c:pt>
                <c:pt idx="1175">
                  <c:v>-4.2768382213381528E-2</c:v>
                </c:pt>
                <c:pt idx="1176">
                  <c:v>3.6671315471807589E-2</c:v>
                </c:pt>
                <c:pt idx="1177">
                  <c:v>-6.8267997297232338E-3</c:v>
                </c:pt>
                <c:pt idx="1178">
                  <c:v>3.8010041680269072E-2</c:v>
                </c:pt>
                <c:pt idx="1179">
                  <c:v>-4.4175340566016529E-3</c:v>
                </c:pt>
                <c:pt idx="1180">
                  <c:v>1.9119845274339013E-2</c:v>
                </c:pt>
                <c:pt idx="1181">
                  <c:v>3.1898319882780017E-2</c:v>
                </c:pt>
                <c:pt idx="1182">
                  <c:v>2.3537505864846934E-2</c:v>
                </c:pt>
                <c:pt idx="1183">
                  <c:v>0</c:v>
                </c:pt>
                <c:pt idx="1184">
                  <c:v>4.0378138939292964E-2</c:v>
                </c:pt>
                <c:pt idx="1185">
                  <c:v>3.3456093999509447E-2</c:v>
                </c:pt>
                <c:pt idx="1186">
                  <c:v>9.8841232794550246E-2</c:v>
                </c:pt>
                <c:pt idx="1187">
                  <c:v>0.13486352371625343</c:v>
                </c:pt>
                <c:pt idx="1188">
                  <c:v>-2.3122206498276229E-2</c:v>
                </c:pt>
                <c:pt idx="1189">
                  <c:v>5.2546839056460612E-2</c:v>
                </c:pt>
                <c:pt idx="1190">
                  <c:v>0.128977289643708</c:v>
                </c:pt>
                <c:pt idx="1191">
                  <c:v>7.2359103228892538E-2</c:v>
                </c:pt>
                <c:pt idx="1192">
                  <c:v>4.9738449352275892E-4</c:v>
                </c:pt>
                <c:pt idx="1193">
                  <c:v>6.2158617844825133E-2</c:v>
                </c:pt>
                <c:pt idx="1194">
                  <c:v>9.2435577741166522E-2</c:v>
                </c:pt>
                <c:pt idx="1195">
                  <c:v>0.12160440439224544</c:v>
                </c:pt>
                <c:pt idx="1196">
                  <c:v>6.6907612482316955E-2</c:v>
                </c:pt>
                <c:pt idx="1197">
                  <c:v>3.1125248322793481E-2</c:v>
                </c:pt>
                <c:pt idx="1198">
                  <c:v>4.9771497427566376E-2</c:v>
                </c:pt>
                <c:pt idx="1199">
                  <c:v>-8.8143165524067514E-3</c:v>
                </c:pt>
                <c:pt idx="1200">
                  <c:v>3.2952549734152681E-2</c:v>
                </c:pt>
                <c:pt idx="1201">
                  <c:v>2.9239505910399542E-3</c:v>
                </c:pt>
                <c:pt idx="1202">
                  <c:v>-9.8565865200896489E-3</c:v>
                </c:pt>
                <c:pt idx="1203">
                  <c:v>1.3485353700231144E-2</c:v>
                </c:pt>
                <c:pt idx="1204">
                  <c:v>1.9895617067905675E-2</c:v>
                </c:pt>
                <c:pt idx="1205">
                  <c:v>1.2653218642999776E-2</c:v>
                </c:pt>
                <c:pt idx="1206">
                  <c:v>1.4435646069477314E-2</c:v>
                </c:pt>
                <c:pt idx="1207">
                  <c:v>-2.3008239888042892E-2</c:v>
                </c:pt>
                <c:pt idx="1208">
                  <c:v>-1.801982538320793E-2</c:v>
                </c:pt>
                <c:pt idx="1209">
                  <c:v>3.5028695359495432E-2</c:v>
                </c:pt>
                <c:pt idx="1210">
                  <c:v>6.0265467631361244E-3</c:v>
                </c:pt>
                <c:pt idx="1211">
                  <c:v>2.7483354464495874E-2</c:v>
                </c:pt>
                <c:pt idx="1212">
                  <c:v>9.3659005797784196E-3</c:v>
                </c:pt>
                <c:pt idx="1213">
                  <c:v>2.7592097704421833E-2</c:v>
                </c:pt>
                <c:pt idx="1214">
                  <c:v>8.3999609769430349E-3</c:v>
                </c:pt>
                <c:pt idx="1215">
                  <c:v>1.0993822614646084E-2</c:v>
                </c:pt>
                <c:pt idx="1216">
                  <c:v>-4.5067333753422644E-4</c:v>
                </c:pt>
                <c:pt idx="1217">
                  <c:v>6.931451521064105E-3</c:v>
                </c:pt>
                <c:pt idx="1218">
                  <c:v>-7.556541727086561E-3</c:v>
                </c:pt>
                <c:pt idx="1219">
                  <c:v>-1.8691234490106367E-3</c:v>
                </c:pt>
                <c:pt idx="1220">
                  <c:v>6.474643819704369E-3</c:v>
                </c:pt>
                <c:pt idx="1221">
                  <c:v>1.8381074576556244E-4</c:v>
                </c:pt>
                <c:pt idx="1222">
                  <c:v>-1.6453548187907854E-2</c:v>
                </c:pt>
                <c:pt idx="1223">
                  <c:v>-1.2302033906025791E-2</c:v>
                </c:pt>
                <c:pt idx="1224">
                  <c:v>-4.5261229251600809E-5</c:v>
                </c:pt>
                <c:pt idx="1225">
                  <c:v>-1.8684885018638474E-2</c:v>
                </c:pt>
                <c:pt idx="1226">
                  <c:v>3.0577323099269904E-3</c:v>
                </c:pt>
                <c:pt idx="1227">
                  <c:v>-1.4077173030056827E-2</c:v>
                </c:pt>
                <c:pt idx="1228">
                  <c:v>-7.8080886041032469E-3</c:v>
                </c:pt>
                <c:pt idx="1229">
                  <c:v>-1.6120670326027237E-2</c:v>
                </c:pt>
                <c:pt idx="1230">
                  <c:v>1.2107851935083858E-3</c:v>
                </c:pt>
                <c:pt idx="1231">
                  <c:v>9.0258205091218006E-3</c:v>
                </c:pt>
                <c:pt idx="1232">
                  <c:v>1.6338402231045848E-2</c:v>
                </c:pt>
                <c:pt idx="1233">
                  <c:v>-6.656574322221118E-3</c:v>
                </c:pt>
                <c:pt idx="1234">
                  <c:v>4.5189534633596649E-3</c:v>
                </c:pt>
                <c:pt idx="1235">
                  <c:v>-5.2236638652059493E-3</c:v>
                </c:pt>
                <c:pt idx="1236">
                  <c:v>1.1204223145076212E-2</c:v>
                </c:pt>
                <c:pt idx="1237">
                  <c:v>-5.7066336666236235E-3</c:v>
                </c:pt>
                <c:pt idx="1238">
                  <c:v>-1.2141692719998183E-2</c:v>
                </c:pt>
                <c:pt idx="1239">
                  <c:v>1.7545725558077832E-2</c:v>
                </c:pt>
                <c:pt idx="1240">
                  <c:v>-1.3007513634028528E-2</c:v>
                </c:pt>
                <c:pt idx="1241">
                  <c:v>-2.6159518766243652E-3</c:v>
                </c:pt>
                <c:pt idx="1242">
                  <c:v>7.9178035232101256E-3</c:v>
                </c:pt>
                <c:pt idx="1243">
                  <c:v>-6.7530058129676006E-3</c:v>
                </c:pt>
                <c:pt idx="1244">
                  <c:v>2.4007733246278916E-3</c:v>
                </c:pt>
                <c:pt idx="1245">
                  <c:v>1.4814083730017273E-2</c:v>
                </c:pt>
                <c:pt idx="1246">
                  <c:v>2.8210785193508271E-2</c:v>
                </c:pt>
                <c:pt idx="1247">
                  <c:v>1.8751712636435228E-2</c:v>
                </c:pt>
                <c:pt idx="1248">
                  <c:v>1.2241970740299379E-2</c:v>
                </c:pt>
                <c:pt idx="1249">
                  <c:v>3.565815599606225E-2</c:v>
                </c:pt>
                <c:pt idx="1250">
                  <c:v>2.4754561673892539E-3</c:v>
                </c:pt>
                <c:pt idx="1251">
                  <c:v>-1.3413651996325484E-2</c:v>
                </c:pt>
                <c:pt idx="1252">
                  <c:v>-1.7206938663953758E-2</c:v>
                </c:pt>
                <c:pt idx="1253">
                  <c:v>1.9103378202256847E-2</c:v>
                </c:pt>
                <c:pt idx="1254">
                  <c:v>2.1132415152688468E-2</c:v>
                </c:pt>
                <c:pt idx="1255">
                  <c:v>3.2748025438376696E-2</c:v>
                </c:pt>
                <c:pt idx="1256">
                  <c:v>2.4717689693307676E-3</c:v>
                </c:pt>
                <c:pt idx="1257">
                  <c:v>1.4140313449795059E-2</c:v>
                </c:pt>
                <c:pt idx="1258">
                  <c:v>1.1063482010674371E-2</c:v>
                </c:pt>
                <c:pt idx="1259">
                  <c:v>-1.2174416868488294E-2</c:v>
                </c:pt>
                <c:pt idx="1260">
                  <c:v>-7.8495233973848149E-3</c:v>
                </c:pt>
                <c:pt idx="1261">
                  <c:v>-1.1361530149234085E-2</c:v>
                </c:pt>
                <c:pt idx="1262">
                  <c:v>-6.7124694610415144E-3</c:v>
                </c:pt>
                <c:pt idx="1263">
                  <c:v>-1.6138893739355354E-3</c:v>
                </c:pt>
                <c:pt idx="1264">
                  <c:v>1.0328152984555245E-2</c:v>
                </c:pt>
                <c:pt idx="1265">
                  <c:v>2.0448481719646382E-2</c:v>
                </c:pt>
                <c:pt idx="1266">
                  <c:v>-8.1765654648476276E-3</c:v>
                </c:pt>
                <c:pt idx="1267">
                  <c:v>1.0027883011810701E-2</c:v>
                </c:pt>
                <c:pt idx="1268">
                  <c:v>5.1816621494062435E-3</c:v>
                </c:pt>
                <c:pt idx="1269">
                  <c:v>1.2236744940541727E-2</c:v>
                </c:pt>
                <c:pt idx="1270">
                  <c:v>1.1854620081943424E-2</c:v>
                </c:pt>
                <c:pt idx="1271">
                  <c:v>1.2367449405417475E-3</c:v>
                </c:pt>
                <c:pt idx="1272">
                  <c:v>6.4434582729133542E-3</c:v>
                </c:pt>
                <c:pt idx="1273">
                  <c:v>1.3529726610839923E-2</c:v>
                </c:pt>
                <c:pt idx="1274">
                  <c:v>4.7052543964206349E-3</c:v>
                </c:pt>
                <c:pt idx="1275">
                  <c:v>-8.7784416590113781E-3</c:v>
                </c:pt>
                <c:pt idx="1276">
                  <c:v>-7.0878226298297874E-4</c:v>
                </c:pt>
                <c:pt idx="1277">
                  <c:v>-3.4893746947369485E-2</c:v>
                </c:pt>
                <c:pt idx="1278">
                  <c:v>-1.7341117749923429E-2</c:v>
                </c:pt>
                <c:pt idx="1279">
                  <c:v>9.1128151010625661E-3</c:v>
                </c:pt>
                <c:pt idx="1280">
                  <c:v>1.1263719388284415E-2</c:v>
                </c:pt>
                <c:pt idx="1281">
                  <c:v>-1.7438275494684276E-2</c:v>
                </c:pt>
                <c:pt idx="1282">
                  <c:v>-5.6455988217162202E-3</c:v>
                </c:pt>
                <c:pt idx="1283">
                  <c:v>-7.9175580980435003E-3</c:v>
                </c:pt>
                <c:pt idx="1284">
                  <c:v>-2.8507735523887589E-3</c:v>
                </c:pt>
                <c:pt idx="1285">
                  <c:v>-1.5798565611626927E-2</c:v>
                </c:pt>
                <c:pt idx="1286">
                  <c:v>4.9005544209682486E-3</c:v>
                </c:pt>
                <c:pt idx="1287">
                  <c:v>-1.7489584994090847E-2</c:v>
                </c:pt>
                <c:pt idx="1288">
                  <c:v>4.7832433626638957E-2</c:v>
                </c:pt>
                <c:pt idx="1289">
                  <c:v>2.3495228406356219E-2</c:v>
                </c:pt>
                <c:pt idx="1290">
                  <c:v>-2.4786777763437157E-2</c:v>
                </c:pt>
                <c:pt idx="1291">
                  <c:v>1.0277741926503978E-2</c:v>
                </c:pt>
                <c:pt idx="1292">
                  <c:v>1.7528134308152233E-3</c:v>
                </c:pt>
                <c:pt idx="1293">
                  <c:v>2.3844226637413611E-3</c:v>
                </c:pt>
                <c:pt idx="1294">
                  <c:v>-2.5984578097992851E-2</c:v>
                </c:pt>
                <c:pt idx="1295">
                  <c:v>-5.9165855584321039E-2</c:v>
                </c:pt>
                <c:pt idx="1296">
                  <c:v>3.0445449461092267E-3</c:v>
                </c:pt>
                <c:pt idx="1297">
                  <c:v>3.0386859706795805E-2</c:v>
                </c:pt>
                <c:pt idx="1298">
                  <c:v>-3.4462370587445435E-3</c:v>
                </c:pt>
                <c:pt idx="1299">
                  <c:v>-2.8418652616341404E-2</c:v>
                </c:pt>
                <c:pt idx="1300">
                  <c:v>6.0752926855809622E-3</c:v>
                </c:pt>
                <c:pt idx="1301">
                  <c:v>8.4270443450733985E-3</c:v>
                </c:pt>
                <c:pt idx="1302">
                  <c:v>8.4228332460253349E-3</c:v>
                </c:pt>
                <c:pt idx="1303">
                  <c:v>-1.1215978195676825E-2</c:v>
                </c:pt>
                <c:pt idx="1304">
                  <c:v>4.3403381998277264E-3</c:v>
                </c:pt>
                <c:pt idx="1305">
                  <c:v>-2.632077357769731E-3</c:v>
                </c:pt>
                <c:pt idx="1306">
                  <c:v>-8.8980845803246205E-3</c:v>
                </c:pt>
                <c:pt idx="1307">
                  <c:v>-4.1774068647175679E-2</c:v>
                </c:pt>
                <c:pt idx="1308">
                  <c:v>-1.1635476109132696E-2</c:v>
                </c:pt>
                <c:pt idx="1309">
                  <c:v>1.3239055449689089E-2</c:v>
                </c:pt>
                <c:pt idx="1310">
                  <c:v>-8.0806983153277664E-3</c:v>
                </c:pt>
                <c:pt idx="1311">
                  <c:v>-1.8362094490460949E-2</c:v>
                </c:pt>
                <c:pt idx="1312">
                  <c:v>-1.9837775989431917E-2</c:v>
                </c:pt>
                <c:pt idx="1313">
                  <c:v>-7.0416144714297961E-3</c:v>
                </c:pt>
                <c:pt idx="1314">
                  <c:v>3.4404333988778714E-2</c:v>
                </c:pt>
                <c:pt idx="1315">
                  <c:v>1.7056879522005488E-2</c:v>
                </c:pt>
                <c:pt idx="1316">
                  <c:v>1.7387522693856568E-2</c:v>
                </c:pt>
                <c:pt idx="1317">
                  <c:v>1.93170509501428E-2</c:v>
                </c:pt>
                <c:pt idx="1318">
                  <c:v>-1.5181191544498063E-2</c:v>
                </c:pt>
                <c:pt idx="1319">
                  <c:v>1.7265880638035469E-3</c:v>
                </c:pt>
                <c:pt idx="1320">
                  <c:v>3.0577136284610448E-2</c:v>
                </c:pt>
                <c:pt idx="1321">
                  <c:v>4.8837659527623603E-3</c:v>
                </c:pt>
                <c:pt idx="1322">
                  <c:v>2.869737892603098E-2</c:v>
                </c:pt>
                <c:pt idx="1323">
                  <c:v>1.5022882391794496E-2</c:v>
                </c:pt>
                <c:pt idx="1324">
                  <c:v>5.0347775862898202E-2</c:v>
                </c:pt>
                <c:pt idx="1325">
                  <c:v>1.8290428216049152E-2</c:v>
                </c:pt>
                <c:pt idx="1326">
                  <c:v>1.8307456643155717E-3</c:v>
                </c:pt>
                <c:pt idx="1327">
                  <c:v>2.8205825114957861E-3</c:v>
                </c:pt>
                <c:pt idx="1328">
                  <c:v>1.0613259184463715E-2</c:v>
                </c:pt>
                <c:pt idx="1329">
                  <c:v>-6.969743212088559E-3</c:v>
                </c:pt>
                <c:pt idx="1330">
                  <c:v>2.1165974475580072E-2</c:v>
                </c:pt>
                <c:pt idx="1331">
                  <c:v>-1.922047774141987E-2</c:v>
                </c:pt>
                <c:pt idx="1332">
                  <c:v>-2.4241138703936828E-3</c:v>
                </c:pt>
                <c:pt idx="1333">
                  <c:v>-2.5875812031349879E-2</c:v>
                </c:pt>
                <c:pt idx="1334">
                  <c:v>-4.2241125595025152E-2</c:v>
                </c:pt>
                <c:pt idx="1335">
                  <c:v>1.2874265787003196E-2</c:v>
                </c:pt>
                <c:pt idx="1336">
                  <c:v>5.0760417663124717E-3</c:v>
                </c:pt>
                <c:pt idx="1337">
                  <c:v>2.3609157005802784E-2</c:v>
                </c:pt>
                <c:pt idx="1338">
                  <c:v>6.2272154138545373E-2</c:v>
                </c:pt>
                <c:pt idx="1339">
                  <c:v>1.8680983370913964E-2</c:v>
                </c:pt>
                <c:pt idx="1340">
                  <c:v>5.1630756293164382E-2</c:v>
                </c:pt>
                <c:pt idx="1341">
                  <c:v>-1.0284225523913051E-2</c:v>
                </c:pt>
                <c:pt idx="1342">
                  <c:v>2.0101788885768884E-2</c:v>
                </c:pt>
                <c:pt idx="1343">
                  <c:v>5.3345609653019321E-2</c:v>
                </c:pt>
                <c:pt idx="1344">
                  <c:v>3.9865803148669554E-2</c:v>
                </c:pt>
                <c:pt idx="1345">
                  <c:v>3.5617217215697682E-2</c:v>
                </c:pt>
                <c:pt idx="1346">
                  <c:v>1.8221530452915431E-2</c:v>
                </c:pt>
                <c:pt idx="1347">
                  <c:v>2.5788706089571178E-2</c:v>
                </c:pt>
                <c:pt idx="1348">
                  <c:v>7.3769308390969859E-2</c:v>
                </c:pt>
                <c:pt idx="1349">
                  <c:v>4.47813500661772E-2</c:v>
                </c:pt>
                <c:pt idx="1350">
                  <c:v>2.3079101356191244E-2</c:v>
                </c:pt>
                <c:pt idx="1351">
                  <c:v>2.119655524090831E-2</c:v>
                </c:pt>
                <c:pt idx="1352">
                  <c:v>6.1350334378503249E-2</c:v>
                </c:pt>
                <c:pt idx="1353">
                  <c:v>3.4308629511249931E-2</c:v>
                </c:pt>
                <c:pt idx="1354">
                  <c:v>-1.26681450888384E-3</c:v>
                </c:pt>
                <c:pt idx="1355">
                  <c:v>3.8283549832848963E-2</c:v>
                </c:pt>
                <c:pt idx="1356">
                  <c:v>8.3917423921488418E-2</c:v>
                </c:pt>
                <c:pt idx="1357">
                  <c:v>0.11598896183990405</c:v>
                </c:pt>
                <c:pt idx="1358">
                  <c:v>3.8629754144616869E-2</c:v>
                </c:pt>
                <c:pt idx="1359">
                  <c:v>4.7795204871049463E-2</c:v>
                </c:pt>
                <c:pt idx="1360">
                  <c:v>6.2439328206179423E-2</c:v>
                </c:pt>
                <c:pt idx="1361">
                  <c:v>6.6452538396713404E-2</c:v>
                </c:pt>
                <c:pt idx="1362">
                  <c:v>7.3552133184530244E-2</c:v>
                </c:pt>
                <c:pt idx="1363">
                  <c:v>3.8895260292902092E-2</c:v>
                </c:pt>
                <c:pt idx="1364">
                  <c:v>9.158369327168657E-2</c:v>
                </c:pt>
                <c:pt idx="1365">
                  <c:v>0.10615743095677317</c:v>
                </c:pt>
                <c:pt idx="1366">
                  <c:v>5.3004666519888131E-2</c:v>
                </c:pt>
                <c:pt idx="1367">
                  <c:v>9.604250020878112E-2</c:v>
                </c:pt>
                <c:pt idx="1368">
                  <c:v>9.3048538356224522E-2</c:v>
                </c:pt>
                <c:pt idx="1369">
                  <c:v>2.2787640674071099E-2</c:v>
                </c:pt>
                <c:pt idx="1370">
                  <c:v>0.1526631869336029</c:v>
                </c:pt>
                <c:pt idx="1371">
                  <c:v>0.12355740463772122</c:v>
                </c:pt>
                <c:pt idx="1372">
                  <c:v>7.7590941133895516E-2</c:v>
                </c:pt>
                <c:pt idx="1373">
                  <c:v>9.7030499733014045E-2</c:v>
                </c:pt>
                <c:pt idx="1374">
                  <c:v>0.10496104269000966</c:v>
                </c:pt>
                <c:pt idx="1375">
                  <c:v>0.16259023325260499</c:v>
                </c:pt>
                <c:pt idx="1376">
                  <c:v>0.23661675152030626</c:v>
                </c:pt>
                <c:pt idx="1377">
                  <c:v>0.23765341669387227</c:v>
                </c:pt>
                <c:pt idx="1378">
                  <c:v>0.33997866633261653</c:v>
                </c:pt>
                <c:pt idx="1379">
                  <c:v>0.87529842009763459</c:v>
                </c:pt>
                <c:pt idx="1380">
                  <c:v>8.3455798162727657</c:v>
                </c:pt>
                <c:pt idx="1381">
                  <c:v>25.83156884077226</c:v>
                </c:pt>
                <c:pt idx="1382">
                  <c:v>27.839188778416357</c:v>
                </c:pt>
                <c:pt idx="1383">
                  <c:v>19.748650523470772</c:v>
                </c:pt>
                <c:pt idx="1384">
                  <c:v>11.941384954055541</c:v>
                </c:pt>
                <c:pt idx="1385">
                  <c:v>6.2228988209570515</c:v>
                </c:pt>
                <c:pt idx="1386">
                  <c:v>3.158741994781741</c:v>
                </c:pt>
                <c:pt idx="1387">
                  <c:v>1.3845829037507189</c:v>
                </c:pt>
                <c:pt idx="1388">
                  <c:v>0.65618234290182731</c:v>
                </c:pt>
                <c:pt idx="1389">
                  <c:v>0.41375120650080588</c:v>
                </c:pt>
                <c:pt idx="1390">
                  <c:v>0.25960300487661697</c:v>
                </c:pt>
                <c:pt idx="1391">
                  <c:v>0.19205287598917833</c:v>
                </c:pt>
                <c:pt idx="1392">
                  <c:v>0.20887061396782541</c:v>
                </c:pt>
                <c:pt idx="1393">
                  <c:v>0.17726836323329678</c:v>
                </c:pt>
                <c:pt idx="1394">
                  <c:v>0.12147632672067175</c:v>
                </c:pt>
                <c:pt idx="1395">
                  <c:v>0.13785359586588355</c:v>
                </c:pt>
                <c:pt idx="1396">
                  <c:v>8.062900506388701E-2</c:v>
                </c:pt>
                <c:pt idx="1397">
                  <c:v>0.12081709842566568</c:v>
                </c:pt>
                <c:pt idx="1398">
                  <c:v>3.336639659269508E-2</c:v>
                </c:pt>
                <c:pt idx="1399">
                  <c:v>2.6649671290215907E-2</c:v>
                </c:pt>
                <c:pt idx="1400">
                  <c:v>-4.1690662607458649E-2</c:v>
                </c:pt>
                <c:pt idx="1401">
                  <c:v>-5.6214712856558432E-4</c:v>
                </c:pt>
                <c:pt idx="1402">
                  <c:v>-3.0670601921796672E-2</c:v>
                </c:pt>
                <c:pt idx="1403">
                  <c:v>5.9377481013586933E-2</c:v>
                </c:pt>
                <c:pt idx="1404">
                  <c:v>4.4335084511995998E-2</c:v>
                </c:pt>
                <c:pt idx="1405">
                  <c:v>6.3540363709064421E-2</c:v>
                </c:pt>
                <c:pt idx="1406">
                  <c:v>6.7348957689592912E-2</c:v>
                </c:pt>
                <c:pt idx="1407">
                  <c:v>8.7161492695197462E-2</c:v>
                </c:pt>
                <c:pt idx="1408">
                  <c:v>9.9066974346516193E-2</c:v>
                </c:pt>
                <c:pt idx="1409">
                  <c:v>5.8041999134509296E-2</c:v>
                </c:pt>
                <c:pt idx="1410">
                  <c:v>6.8240462456125209E-2</c:v>
                </c:pt>
                <c:pt idx="1411">
                  <c:v>2.7689020146730171E-2</c:v>
                </c:pt>
                <c:pt idx="1412">
                  <c:v>7.5048348555362743E-2</c:v>
                </c:pt>
                <c:pt idx="1413">
                  <c:v>9.6680332328654681E-2</c:v>
                </c:pt>
                <c:pt idx="1414">
                  <c:v>0.14376555286460074</c:v>
                </c:pt>
                <c:pt idx="1415">
                  <c:v>6.6648727347267137E-2</c:v>
                </c:pt>
                <c:pt idx="1416">
                  <c:v>5.9617374067129275E-2</c:v>
                </c:pt>
                <c:pt idx="1417">
                  <c:v>0.140511591771251</c:v>
                </c:pt>
                <c:pt idx="1418">
                  <c:v>0.12080898689361674</c:v>
                </c:pt>
                <c:pt idx="1419">
                  <c:v>0.21679432419505473</c:v>
                </c:pt>
                <c:pt idx="1420">
                  <c:v>0.10724808485869972</c:v>
                </c:pt>
                <c:pt idx="1421">
                  <c:v>0.10151452988857272</c:v>
                </c:pt>
                <c:pt idx="1422">
                  <c:v>0.17055181684976106</c:v>
                </c:pt>
                <c:pt idx="1423">
                  <c:v>0.1001404482337125</c:v>
                </c:pt>
                <c:pt idx="1424">
                  <c:v>0.19910097147672787</c:v>
                </c:pt>
                <c:pt idx="1425">
                  <c:v>0.16567970978183211</c:v>
                </c:pt>
                <c:pt idx="1426">
                  <c:v>0.10656519401443916</c:v>
                </c:pt>
                <c:pt idx="1427">
                  <c:v>0.10005289436190309</c:v>
                </c:pt>
                <c:pt idx="1428">
                  <c:v>0.12497567000969241</c:v>
                </c:pt>
                <c:pt idx="1429">
                  <c:v>9.5167870004125354E-2</c:v>
                </c:pt>
                <c:pt idx="1430">
                  <c:v>8.1608944378225481E-2</c:v>
                </c:pt>
                <c:pt idx="1431">
                  <c:v>7.0048210076654988E-2</c:v>
                </c:pt>
                <c:pt idx="1432">
                  <c:v>5.70074831646636E-2</c:v>
                </c:pt>
                <c:pt idx="1433">
                  <c:v>6.1108563561778052E-2</c:v>
                </c:pt>
                <c:pt idx="1434">
                  <c:v>-2.8931472272623183E-3</c:v>
                </c:pt>
                <c:pt idx="1435">
                  <c:v>2.8664216970221618E-2</c:v>
                </c:pt>
                <c:pt idx="1436">
                  <c:v>3.4414646502223152E-2</c:v>
                </c:pt>
                <c:pt idx="1437">
                  <c:v>2.7394234102912803E-2</c:v>
                </c:pt>
                <c:pt idx="1438">
                  <c:v>1.6964924750285489E-2</c:v>
                </c:pt>
                <c:pt idx="1439">
                  <c:v>1.70380689913479E-2</c:v>
                </c:pt>
                <c:pt idx="1440">
                  <c:v>1.2611634489094144E-2</c:v>
                </c:pt>
                <c:pt idx="1441">
                  <c:v>-1.5922039929039044E-3</c:v>
                </c:pt>
                <c:pt idx="1442">
                  <c:v>1.8280905223572858E-2</c:v>
                </c:pt>
                <c:pt idx="1443">
                  <c:v>4.3802958868888166E-2</c:v>
                </c:pt>
                <c:pt idx="1444">
                  <c:v>2.2336714268722489E-2</c:v>
                </c:pt>
                <c:pt idx="1445">
                  <c:v>1.2435294355828574E-2</c:v>
                </c:pt>
                <c:pt idx="1446">
                  <c:v>-1.9788027918441174E-2</c:v>
                </c:pt>
                <c:pt idx="1447">
                  <c:v>-4.8236269173048641E-3</c:v>
                </c:pt>
                <c:pt idx="1448">
                  <c:v>1.3697816733350123E-2</c:v>
                </c:pt>
                <c:pt idx="1449">
                  <c:v>-1.820360317954382E-2</c:v>
                </c:pt>
                <c:pt idx="1450">
                  <c:v>4.7404835063051959E-2</c:v>
                </c:pt>
                <c:pt idx="1451">
                  <c:v>-1.4842731006626765E-3</c:v>
                </c:pt>
                <c:pt idx="1452">
                  <c:v>3.6859494168052294E-2</c:v>
                </c:pt>
                <c:pt idx="1453">
                  <c:v>3.9876829363964673E-2</c:v>
                </c:pt>
                <c:pt idx="1454">
                  <c:v>3.2083542696336308E-2</c:v>
                </c:pt>
                <c:pt idx="1455">
                  <c:v>1.3266242525009488E-2</c:v>
                </c:pt>
                <c:pt idx="1456">
                  <c:v>-6.3464929103051303E-3</c:v>
                </c:pt>
                <c:pt idx="1457">
                  <c:v>-7.5408944934973474E-3</c:v>
                </c:pt>
                <c:pt idx="1458">
                  <c:v>8.1393517414862521E-3</c:v>
                </c:pt>
                <c:pt idx="1459">
                  <c:v>1.8356111967323868E-2</c:v>
                </c:pt>
                <c:pt idx="1460">
                  <c:v>8.6970043856651105E-3</c:v>
                </c:pt>
                <c:pt idx="1461">
                  <c:v>2.5149145516523675E-3</c:v>
                </c:pt>
                <c:pt idx="1462">
                  <c:v>7.079855498277823E-3</c:v>
                </c:pt>
                <c:pt idx="1463">
                  <c:v>-2.6768630219839905E-2</c:v>
                </c:pt>
                <c:pt idx="1464">
                  <c:v>-1.7530731340677192E-2</c:v>
                </c:pt>
                <c:pt idx="1465">
                  <c:v>1.6053693398220048E-2</c:v>
                </c:pt>
                <c:pt idx="1466">
                  <c:v>-5.8973078696498218E-2</c:v>
                </c:pt>
                <c:pt idx="1467">
                  <c:v>4.083251972030965E-2</c:v>
                </c:pt>
                <c:pt idx="1468">
                  <c:v>1.3005172655516617E-2</c:v>
                </c:pt>
                <c:pt idx="1469">
                  <c:v>1.9346675068518095E-2</c:v>
                </c:pt>
                <c:pt idx="1470">
                  <c:v>1.1531639752904681E-2</c:v>
                </c:pt>
                <c:pt idx="1471">
                  <c:v>1.7820207971130059E-2</c:v>
                </c:pt>
                <c:pt idx="1472">
                  <c:v>-1.1502420644260098E-2</c:v>
                </c:pt>
                <c:pt idx="1473">
                  <c:v>2.4206746281801087E-2</c:v>
                </c:pt>
                <c:pt idx="1474">
                  <c:v>9.9711122583518372E-3</c:v>
                </c:pt>
                <c:pt idx="1475">
                  <c:v>-1.0416152306333543E-2</c:v>
                </c:pt>
                <c:pt idx="1476">
                  <c:v>8.0617940483512021E-3</c:v>
                </c:pt>
                <c:pt idx="1477">
                  <c:v>-1.1967242902080386E-2</c:v>
                </c:pt>
                <c:pt idx="1478">
                  <c:v>-1.0794589966873359E-2</c:v>
                </c:pt>
                <c:pt idx="1479">
                  <c:v>4.3768086124038777E-2</c:v>
                </c:pt>
                <c:pt idx="1480">
                  <c:v>1.945776925782795E-2</c:v>
                </c:pt>
                <c:pt idx="1481">
                  <c:v>3.6716546332920073E-3</c:v>
                </c:pt>
                <c:pt idx="1482">
                  <c:v>-1.4607476686127541E-2</c:v>
                </c:pt>
                <c:pt idx="1483">
                  <c:v>-5.5183334978272571E-3</c:v>
                </c:pt>
                <c:pt idx="1484">
                  <c:v>2.3925233138724876E-3</c:v>
                </c:pt>
                <c:pt idx="1485">
                  <c:v>2.8145187535903914E-2</c:v>
                </c:pt>
                <c:pt idx="1486">
                  <c:v>2.7847182418872903E-2</c:v>
                </c:pt>
                <c:pt idx="1487">
                  <c:v>1.1020445348740112E-2</c:v>
                </c:pt>
                <c:pt idx="1488">
                  <c:v>3.9155350688724153E-2</c:v>
                </c:pt>
                <c:pt idx="1489">
                  <c:v>6.2444938770241263E-3</c:v>
                </c:pt>
                <c:pt idx="1490">
                  <c:v>1.2264093928650084E-2</c:v>
                </c:pt>
                <c:pt idx="1491">
                  <c:v>7.848518667547353E-3</c:v>
                </c:pt>
                <c:pt idx="1492">
                  <c:v>2.500454206113716E-3</c:v>
                </c:pt>
                <c:pt idx="1493">
                  <c:v>-9.5975158863319619E-3</c:v>
                </c:pt>
                <c:pt idx="1494">
                  <c:v>3.213222236562814E-3</c:v>
                </c:pt>
                <c:pt idx="1495">
                  <c:v>-8.8535623090920269E-3</c:v>
                </c:pt>
                <c:pt idx="1496">
                  <c:v>5.0318586565642675E-3</c:v>
                </c:pt>
                <c:pt idx="1497">
                  <c:v>7.6909662382229982E-3</c:v>
                </c:pt>
                <c:pt idx="1498">
                  <c:v>5.858241026847821E-4</c:v>
                </c:pt>
                <c:pt idx="1499">
                  <c:v>-9.2286012182683664E-3</c:v>
                </c:pt>
                <c:pt idx="1500">
                  <c:v>-1.5754342061642179E-2</c:v>
                </c:pt>
                <c:pt idx="1501">
                  <c:v>1.8169436493897281E-2</c:v>
                </c:pt>
                <c:pt idx="1502">
                  <c:v>2.6410210223433594E-2</c:v>
                </c:pt>
                <c:pt idx="1503">
                  <c:v>2.3860455876361188E-2</c:v>
                </c:pt>
                <c:pt idx="1504">
                  <c:v>-3.8987703941024423E-3</c:v>
                </c:pt>
                <c:pt idx="1505">
                  <c:v>-1.0934369392966232E-2</c:v>
                </c:pt>
                <c:pt idx="1506">
                  <c:v>-6.9988890829075605E-3</c:v>
                </c:pt>
                <c:pt idx="1507">
                  <c:v>1.1470230367631623E-2</c:v>
                </c:pt>
                <c:pt idx="1508">
                  <c:v>3.5131602805003617E-2</c:v>
                </c:pt>
                <c:pt idx="1509">
                  <c:v>1.9853081480244263E-2</c:v>
                </c:pt>
                <c:pt idx="1510">
                  <c:v>-1.206494737454797E-2</c:v>
                </c:pt>
                <c:pt idx="1511">
                  <c:v>1.4014758914946447E-2</c:v>
                </c:pt>
                <c:pt idx="1512">
                  <c:v>-2.1672659363129513E-2</c:v>
                </c:pt>
                <c:pt idx="1513">
                  <c:v>2.7942988882731609E-4</c:v>
                </c:pt>
                <c:pt idx="1514">
                  <c:v>-7.4446735551724429E-4</c:v>
                </c:pt>
                <c:pt idx="1515">
                  <c:v>9.858831180991583E-3</c:v>
                </c:pt>
                <c:pt idx="1516">
                  <c:v>-2.3238686476815041E-3</c:v>
                </c:pt>
                <c:pt idx="1517">
                  <c:v>-7.9237810356039165E-4</c:v>
                </c:pt>
                <c:pt idx="1518">
                  <c:v>1.4551389165154624E-2</c:v>
                </c:pt>
                <c:pt idx="1519">
                  <c:v>1.2618783705469561E-2</c:v>
                </c:pt>
                <c:pt idx="1520">
                  <c:v>-1.3953329284248283E-2</c:v>
                </c:pt>
                <c:pt idx="1521">
                  <c:v>2.0123502154872436E-2</c:v>
                </c:pt>
                <c:pt idx="1522">
                  <c:v>8.1307904573188414E-3</c:v>
                </c:pt>
                <c:pt idx="1523">
                  <c:v>-1.5833000549157161E-2</c:v>
                </c:pt>
                <c:pt idx="1524">
                  <c:v>-1.2479796381636366E-2</c:v>
                </c:pt>
                <c:pt idx="1525">
                  <c:v>-8.0853597738585851E-3</c:v>
                </c:pt>
                <c:pt idx="1526">
                  <c:v>4.7101917494831013E-3</c:v>
                </c:pt>
                <c:pt idx="1527">
                  <c:v>-8.3282820997542823E-3</c:v>
                </c:pt>
                <c:pt idx="1528">
                  <c:v>-3.9567664006922242E-4</c:v>
                </c:pt>
                <c:pt idx="1529">
                  <c:v>-2.2241371020193413E-4</c:v>
                </c:pt>
                <c:pt idx="1530">
                  <c:v>-4.4051135388749963E-3</c:v>
                </c:pt>
                <c:pt idx="1531">
                  <c:v>-8.3065334517690732E-3</c:v>
                </c:pt>
                <c:pt idx="1532">
                  <c:v>-4.9003950894721451E-3</c:v>
                </c:pt>
                <c:pt idx="1533">
                  <c:v>-2.8330005491571521E-3</c:v>
                </c:pt>
                <c:pt idx="1534">
                  <c:v>-1.0183939860964521E-2</c:v>
                </c:pt>
                <c:pt idx="1535">
                  <c:v>-1.8527707129679528E-2</c:v>
                </c:pt>
                <c:pt idx="1536">
                  <c:v>-1.3131005666188394E-2</c:v>
                </c:pt>
                <c:pt idx="1537">
                  <c:v>-1.304186247788822E-2</c:v>
                </c:pt>
                <c:pt idx="1538">
                  <c:v>2.6563700914334021E-2</c:v>
                </c:pt>
                <c:pt idx="1539">
                  <c:v>1.921049674681324E-2</c:v>
                </c:pt>
                <c:pt idx="1540">
                  <c:v>1.095311407537876E-2</c:v>
                </c:pt>
                <c:pt idx="1541">
                  <c:v>2.4051694162484729E-2</c:v>
                </c:pt>
                <c:pt idx="1542">
                  <c:v>6.3113416896325523E-3</c:v>
                </c:pt>
                <c:pt idx="1543">
                  <c:v>6.945825772932377E-3</c:v>
                </c:pt>
                <c:pt idx="1544">
                  <c:v>-2.6886583103674509E-3</c:v>
                </c:pt>
                <c:pt idx="1545">
                  <c:v>3.9146402261413908E-3</c:v>
                </c:pt>
                <c:pt idx="1546">
                  <c:v>-1.3299245149322658E-2</c:v>
                </c:pt>
                <c:pt idx="1547">
                  <c:v>-9.2630361557986523E-3</c:v>
                </c:pt>
                <c:pt idx="1548">
                  <c:v>-5.5298557260389106E-3</c:v>
                </c:pt>
                <c:pt idx="1549">
                  <c:v>-5.9889282831120027E-3</c:v>
                </c:pt>
                <c:pt idx="1550">
                  <c:v>-2.3445735984471749E-2</c:v>
                </c:pt>
                <c:pt idx="1551">
                  <c:v>-9.820688799977724E-3</c:v>
                </c:pt>
                <c:pt idx="1552">
                  <c:v>8.0277969181401683E-3</c:v>
                </c:pt>
                <c:pt idx="1553">
                  <c:v>-5.0730480246791564E-3</c:v>
                </c:pt>
                <c:pt idx="1554">
                  <c:v>-5.4145504376807629E-3</c:v>
                </c:pt>
                <c:pt idx="1555">
                  <c:v>5.3258020351713677E-3</c:v>
                </c:pt>
                <c:pt idx="1556">
                  <c:v>-1.5012825527456615E-2</c:v>
                </c:pt>
                <c:pt idx="1557">
                  <c:v>-1.3356592796171594E-2</c:v>
                </c:pt>
                <c:pt idx="1558">
                  <c:v>9.5230784687372599E-3</c:v>
                </c:pt>
                <c:pt idx="1559">
                  <c:v>-4.5777664740820788E-3</c:v>
                </c:pt>
                <c:pt idx="1560">
                  <c:v>-1.1928705785889449E-2</c:v>
                </c:pt>
                <c:pt idx="1561">
                  <c:v>-6.8083770507983135E-3</c:v>
                </c:pt>
                <c:pt idx="1562">
                  <c:v>-2.2654597913202793E-2</c:v>
                </c:pt>
                <c:pt idx="1563">
                  <c:v>3.2445571439778842E-3</c:v>
                </c:pt>
                <c:pt idx="1564">
                  <c:v>3.4512704763495351E-3</c:v>
                </c:pt>
                <c:pt idx="1565">
                  <c:v>-2.3397215241768327E-2</c:v>
                </c:pt>
                <c:pt idx="1566">
                  <c:v>-2.3822837396337091E-2</c:v>
                </c:pt>
                <c:pt idx="1567">
                  <c:v>-9.817813949604055E-3</c:v>
                </c:pt>
                <c:pt idx="1568">
                  <c:v>1.5304779641200464E-2</c:v>
                </c:pt>
                <c:pt idx="1569">
                  <c:v>9.8145215373363643E-3</c:v>
                </c:pt>
                <c:pt idx="1570">
                  <c:v>-2.0005137782771508E-3</c:v>
                </c:pt>
                <c:pt idx="1571">
                  <c:v>5.4033597283063891E-3</c:v>
                </c:pt>
                <c:pt idx="1572">
                  <c:v>-1.252873002978605E-3</c:v>
                </c:pt>
                <c:pt idx="1573">
                  <c:v>-2.1353717945797931E-2</c:v>
                </c:pt>
                <c:pt idx="1574">
                  <c:v>-1.1399363838127714E-2</c:v>
                </c:pt>
                <c:pt idx="1575">
                  <c:v>-1.5521957428932236E-2</c:v>
                </c:pt>
                <c:pt idx="1576">
                  <c:v>-2.6315244096560563E-2</c:v>
                </c:pt>
                <c:pt idx="1577">
                  <c:v>-2.266844826408133E-2</c:v>
                </c:pt>
                <c:pt idx="1578">
                  <c:v>-1.2324680995366336E-2</c:v>
                </c:pt>
                <c:pt idx="1579">
                  <c:v>-1.0615514069305151E-2</c:v>
                </c:pt>
                <c:pt idx="1580">
                  <c:v>-4.9882020290977283E-3</c:v>
                </c:pt>
                <c:pt idx="1581">
                  <c:v>1.372096489696344E-2</c:v>
                </c:pt>
                <c:pt idx="1582">
                  <c:v>-1.3851148092754411E-2</c:v>
                </c:pt>
                <c:pt idx="1583">
                  <c:v>-1.2646699616096125E-2</c:v>
                </c:pt>
                <c:pt idx="1584">
                  <c:v>3.6970676526188882E-3</c:v>
                </c:pt>
                <c:pt idx="1585">
                  <c:v>6.7115279981576625E-3</c:v>
                </c:pt>
                <c:pt idx="1586">
                  <c:v>-1.4692345508425903E-2</c:v>
                </c:pt>
                <c:pt idx="1587">
                  <c:v>-7.7308193576632748E-3</c:v>
                </c:pt>
                <c:pt idx="1588">
                  <c:v>2.13941500843982E-3</c:v>
                </c:pt>
                <c:pt idx="1589">
                  <c:v>-6.1826036122899766E-3</c:v>
                </c:pt>
                <c:pt idx="1590">
                  <c:v>-1.1954141631933115E-2</c:v>
                </c:pt>
                <c:pt idx="1591">
                  <c:v>-1.540831226543773E-3</c:v>
                </c:pt>
                <c:pt idx="1592">
                  <c:v>1.0896492682544135E-2</c:v>
                </c:pt>
                <c:pt idx="1593">
                  <c:v>8.7115279981576591E-3</c:v>
                </c:pt>
                <c:pt idx="1594">
                  <c:v>-1.063941131364972E-2</c:v>
                </c:pt>
                <c:pt idx="1595">
                  <c:v>-1.4487897031767595E-2</c:v>
                </c:pt>
                <c:pt idx="1596">
                  <c:v>-1.4586477118873531E-2</c:v>
                </c:pt>
                <c:pt idx="1597">
                  <c:v>-1.8243759980362028E-3</c:v>
                </c:pt>
                <c:pt idx="1598">
                  <c:v>4.5817623642607505E-3</c:v>
                </c:pt>
                <c:pt idx="1599">
                  <c:v>-1.188674709161814E-2</c:v>
                </c:pt>
                <c:pt idx="1600">
                  <c:v>-2.8374740339768851E-2</c:v>
                </c:pt>
                <c:pt idx="1601">
                  <c:v>-1.4413214189006223E-2</c:v>
                </c:pt>
                <c:pt idx="1602">
                  <c:v>5.4976426226935925E-3</c:v>
                </c:pt>
                <c:pt idx="1603">
                  <c:v>-1.9614299343795284E-3</c:v>
                </c:pt>
                <c:pt idx="1604">
                  <c:v>4.8870557837383585E-3</c:v>
                </c:pt>
                <c:pt idx="1605">
                  <c:v>2.4596222709799553E-2</c:v>
                </c:pt>
                <c:pt idx="1606">
                  <c:v>3.7717504953802394E-3</c:v>
                </c:pt>
                <c:pt idx="1607">
                  <c:v>-3.0984838707228458E-3</c:v>
                </c:pt>
                <c:pt idx="1608">
                  <c:v>-2.891770538351155E-3</c:v>
                </c:pt>
                <c:pt idx="1609">
                  <c:v>7.8608936836804099E-3</c:v>
                </c:pt>
                <c:pt idx="1610">
                  <c:v>-1.825943505141072E-2</c:v>
                </c:pt>
                <c:pt idx="1611">
                  <c:v>-2.7213789159080948E-2</c:v>
                </c:pt>
                <c:pt idx="1612">
                  <c:v>-2.3785902148798811E-2</c:v>
                </c:pt>
                <c:pt idx="1613">
                  <c:v>-6.0767352227376371E-3</c:v>
                </c:pt>
                <c:pt idx="1614">
                  <c:v>1.6108229461648835E-2</c:v>
                </c:pt>
                <c:pt idx="1615">
                  <c:v>1.2976198972038533E-2</c:v>
                </c:pt>
                <c:pt idx="1616">
                  <c:v>1.9572325465454989E-2</c:v>
                </c:pt>
                <c:pt idx="1617">
                  <c:v>1.5617971357784753E-2</c:v>
                </c:pt>
                <c:pt idx="1618">
                  <c:v>1.879349914336545E-2</c:v>
                </c:pt>
                <c:pt idx="1619">
                  <c:v>2.023799509554574E-2</c:v>
                </c:pt>
                <c:pt idx="1620">
                  <c:v>-1.5985327178724074E-2</c:v>
                </c:pt>
                <c:pt idx="1621">
                  <c:v>6.1444384551728425E-3</c:v>
                </c:pt>
                <c:pt idx="1622">
                  <c:v>6.2525966023115216E-4</c:v>
                </c:pt>
                <c:pt idx="1623">
                  <c:v>-1.2107920769528609E-2</c:v>
                </c:pt>
                <c:pt idx="1624">
                  <c:v>-2.2268871950216495E-2</c:v>
                </c:pt>
                <c:pt idx="1625">
                  <c:v>-5.2232260578867259E-3</c:v>
                </c:pt>
                <c:pt idx="1626">
                  <c:v>-3.2153566661858382E-2</c:v>
                </c:pt>
                <c:pt idx="1627">
                  <c:v>-1.336027999423006E-2</c:v>
                </c:pt>
                <c:pt idx="1628">
                  <c:v>-1.817087695589783E-3</c:v>
                </c:pt>
                <c:pt idx="1629">
                  <c:v>2.278621084091904E-2</c:v>
                </c:pt>
                <c:pt idx="1630">
                  <c:v>3.2971175525305527E-2</c:v>
                </c:pt>
                <c:pt idx="1631">
                  <c:v>1.2954450324053344E-2</c:v>
                </c:pt>
                <c:pt idx="1632">
                  <c:v>-6.9541416319331148E-3</c:v>
                </c:pt>
                <c:pt idx="1633">
                  <c:v>6.2597437435309633E-3</c:v>
                </c:pt>
                <c:pt idx="1634">
                  <c:v>4.2452833979921634E-3</c:v>
                </c:pt>
                <c:pt idx="1635">
                  <c:v>3.839145035695215E-3</c:v>
                </c:pt>
                <c:pt idx="1636">
                  <c:v>-1.1228249504619753E-2</c:v>
                </c:pt>
                <c:pt idx="1637">
                  <c:v>-1.4045549675946662E-2</c:v>
                </c:pt>
                <c:pt idx="1638">
                  <c:v>-4.4343554792977871E-2</c:v>
                </c:pt>
                <c:pt idx="1639">
                  <c:v>-9.1608549643047918E-3</c:v>
                </c:pt>
                <c:pt idx="1640">
                  <c:v>2.9821759276832838E-4</c:v>
                </c:pt>
                <c:pt idx="1641">
                  <c:v>-6.2137891590809558E-3</c:v>
                </c:pt>
                <c:pt idx="1642">
                  <c:v>1.082294616488344E-4</c:v>
                </c:pt>
                <c:pt idx="1643">
                  <c:v>-2.107673522273764E-2</c:v>
                </c:pt>
                <c:pt idx="1644">
                  <c:v>-1.2811836993959203E-3</c:v>
                </c:pt>
                <c:pt idx="1645">
                  <c:v>1.6649156904575711E-2</c:v>
                </c:pt>
                <c:pt idx="1646">
                  <c:v>1.9929241732907221E-3</c:v>
                </c:pt>
                <c:pt idx="1647">
                  <c:v>7.8920792304713917E-3</c:v>
                </c:pt>
                <c:pt idx="1648">
                  <c:v>6.3823373343354882E-3</c:v>
                </c:pt>
                <c:pt idx="1649">
                  <c:v>-2.3307345799453875E-2</c:v>
                </c:pt>
                <c:pt idx="1650">
                  <c:v>-8.1223811150674136E-3</c:v>
                </c:pt>
                <c:pt idx="1651">
                  <c:v>2.4497318746504559E-3</c:v>
                </c:pt>
                <c:pt idx="1652">
                  <c:v>-1.02906205982017E-2</c:v>
                </c:pt>
                <c:pt idx="1653">
                  <c:v>1.07020910993519E-2</c:v>
                </c:pt>
                <c:pt idx="1654">
                  <c:v>8.7188163006040667E-3</c:v>
                </c:pt>
                <c:pt idx="1655">
                  <c:v>1.07020910993519E-2</c:v>
                </c:pt>
                <c:pt idx="1656">
                  <c:v>1.5528828169484567E-2</c:v>
                </c:pt>
                <c:pt idx="1657">
                  <c:v>5.9015161292771531E-3</c:v>
                </c:pt>
                <c:pt idx="1658">
                  <c:v>6.2764689447831357E-3</c:v>
                </c:pt>
                <c:pt idx="1659">
                  <c:v>9.8079594889042363E-3</c:v>
                </c:pt>
                <c:pt idx="1660">
                  <c:v>1.4235846499186376E-2</c:v>
                </c:pt>
                <c:pt idx="1661">
                  <c:v>1.699794762002374E-2</c:v>
                </c:pt>
                <c:pt idx="1662">
                  <c:v>5.0676070160521006E-3</c:v>
                </c:pt>
                <c:pt idx="1663">
                  <c:v>-4.6438247657224685E-3</c:v>
                </c:pt>
                <c:pt idx="1664">
                  <c:v>1.076231359657448E-2</c:v>
                </c:pt>
                <c:pt idx="1665">
                  <c:v>1.4839145035695212E-2</c:v>
                </c:pt>
                <c:pt idx="1666">
                  <c:v>2.0770439148578702E-3</c:v>
                </c:pt>
                <c:pt idx="1667">
                  <c:v>8.3656121330832976E-3</c:v>
                </c:pt>
                <c:pt idx="1668">
                  <c:v>1.6625259660231147E-2</c:v>
                </c:pt>
                <c:pt idx="1669">
                  <c:v>1.2312677938307127E-2</c:v>
                </c:pt>
                <c:pt idx="1670">
                  <c:v>-8.6176626656645338E-3</c:v>
                </c:pt>
                <c:pt idx="1671">
                  <c:v>-9.5502681253495508E-3</c:v>
                </c:pt>
                <c:pt idx="1672">
                  <c:v>-1.3732967954022639E-2</c:v>
                </c:pt>
                <c:pt idx="1673">
                  <c:v>-3.5502681253495537E-3</c:v>
                </c:pt>
                <c:pt idx="1674">
                  <c:v>-4.9758902799183161E-3</c:v>
                </c:pt>
                <c:pt idx="1675">
                  <c:v>2.0976198972038541E-2</c:v>
                </c:pt>
                <c:pt idx="1676">
                  <c:v>1.370937940179829E-2</c:v>
                </c:pt>
                <c:pt idx="1677">
                  <c:v>3.9312677938307131E-2</c:v>
                </c:pt>
                <c:pt idx="1678">
                  <c:v>8.013941500843981E-2</c:v>
                </c:pt>
                <c:pt idx="1679">
                  <c:v>0.38133523893397714</c:v>
                </c:pt>
                <c:pt idx="1680">
                  <c:v>0.53392561572664632</c:v>
                </c:pt>
                <c:pt idx="1681">
                  <c:v>0.42764709440188681</c:v>
                </c:pt>
                <c:pt idx="1682">
                  <c:v>0.26469131795187156</c:v>
                </c:pt>
                <c:pt idx="1683">
                  <c:v>0.14986745573211255</c:v>
                </c:pt>
                <c:pt idx="1684">
                  <c:v>6.2887055783738363E-2</c:v>
                </c:pt>
                <c:pt idx="1685">
                  <c:v>1.7113252908381851E-2</c:v>
                </c:pt>
                <c:pt idx="1686">
                  <c:v>1.1952301727693957E-2</c:v>
                </c:pt>
                <c:pt idx="1687">
                  <c:v>-1.6220761177372701E-3</c:v>
                </c:pt>
                <c:pt idx="1688">
                  <c:v>-3.6582851112612752E-3</c:v>
                </c:pt>
                <c:pt idx="1689">
                  <c:v>5.3126779383071395E-3</c:v>
                </c:pt>
                <c:pt idx="1690">
                  <c:v>0.18171594145023037</c:v>
                </c:pt>
                <c:pt idx="1691">
                  <c:v>0.27567459275061934</c:v>
                </c:pt>
                <c:pt idx="1692">
                  <c:v>0.22209304286209577</c:v>
                </c:pt>
                <c:pt idx="1693">
                  <c:v>0.13846860567226202</c:v>
                </c:pt>
                <c:pt idx="1694">
                  <c:v>6.1550576817469775E-2</c:v>
                </c:pt>
                <c:pt idx="1695">
                  <c:v>3.4555600264202804E-2</c:v>
                </c:pt>
                <c:pt idx="1696">
                  <c:v>1.198348727448495E-2</c:v>
                </c:pt>
                <c:pt idx="1697">
                  <c:v>1.9493229170620848E-2</c:v>
                </c:pt>
                <c:pt idx="1698">
                  <c:v>-9.7112193060374438E-3</c:v>
                </c:pt>
                <c:pt idx="1699">
                  <c:v>-1.1528519477364352E-2</c:v>
                </c:pt>
                <c:pt idx="1700">
                  <c:v>-9.2376864034255327E-3</c:v>
                </c:pt>
                <c:pt idx="1701">
                  <c:v>-4.0020523799762734E-3</c:v>
                </c:pt>
                <c:pt idx="1702">
                  <c:v>1.4672821275920622E-5</c:v>
                </c:pt>
                <c:pt idx="1703">
                  <c:v>-1.3422651087811998E-2</c:v>
                </c:pt>
                <c:pt idx="1704">
                  <c:v>-8.2688719502164981E-3</c:v>
                </c:pt>
                <c:pt idx="1705">
                  <c:v>5.2408699459194144E-3</c:v>
                </c:pt>
                <c:pt idx="1706">
                  <c:v>8.0052359224701379E-3</c:v>
                </c:pt>
                <c:pt idx="1707">
                  <c:v>-6.7061958593044287E-3</c:v>
                </c:pt>
                <c:pt idx="1708">
                  <c:v>7.7840622445596698E-3</c:v>
                </c:pt>
                <c:pt idx="1709">
                  <c:v>4.5244147174118123E-3</c:v>
                </c:pt>
                <c:pt idx="1710">
                  <c:v>-4.2906205982017002E-3</c:v>
                </c:pt>
                <c:pt idx="1711">
                  <c:v>-1.4727944507289623E-2</c:v>
                </c:pt>
                <c:pt idx="1712">
                  <c:v>-1.4059258865598322E-3</c:v>
                </c:pt>
                <c:pt idx="1713">
                  <c:v>4.0508818147999186E-3</c:v>
                </c:pt>
                <c:pt idx="1714">
                  <c:v>-1.1627099564470288E-2</c:v>
                </c:pt>
                <c:pt idx="1715">
                  <c:v>8.5556002642027916E-3</c:v>
                </c:pt>
                <c:pt idx="1716">
                  <c:v>1.3541139918664014E-2</c:v>
                </c:pt>
                <c:pt idx="1717">
                  <c:v>7.4714805226356587E-3</c:v>
                </c:pt>
                <c:pt idx="1718">
                  <c:v>4.5846372146343926E-3</c:v>
                </c:pt>
                <c:pt idx="1719">
                  <c:v>1.6745588395322284E-2</c:v>
                </c:pt>
                <c:pt idx="1720">
                  <c:v>-1.0321806144992679E-2</c:v>
                </c:pt>
                <c:pt idx="1721">
                  <c:v>-2.4226510878120017E-3</c:v>
                </c:pt>
                <c:pt idx="1722">
                  <c:v>2.9036421469261119E-2</c:v>
                </c:pt>
                <c:pt idx="1723">
                  <c:v>3.2324989687486559E-2</c:v>
                </c:pt>
                <c:pt idx="1724">
                  <c:v>1.4005235922470154E-2</c:v>
                </c:pt>
                <c:pt idx="1725">
                  <c:v>9.5244147174118245E-3</c:v>
                </c:pt>
                <c:pt idx="1726">
                  <c:v>1.5628885666492114E-3</c:v>
                </c:pt>
                <c:pt idx="1727">
                  <c:v>-2.1780878702065798E-2</c:v>
                </c:pt>
                <c:pt idx="1728">
                  <c:v>-1.9153566661858371E-2</c:v>
                </c:pt>
                <c:pt idx="1729">
                  <c:v>-3.2014774099015241E-3</c:v>
                </c:pt>
                <c:pt idx="1730">
                  <c:v>-2.4371114333507919E-3</c:v>
                </c:pt>
                <c:pt idx="1731">
                  <c:v>1.9050881814799907E-2</c:v>
                </c:pt>
                <c:pt idx="1732">
                  <c:v>1.820466095239542E-2</c:v>
                </c:pt>
                <c:pt idx="1733">
                  <c:v>1.8272055492710378E-2</c:v>
                </c:pt>
                <c:pt idx="1734">
                  <c:v>-1.2574165369694119E-2</c:v>
                </c:pt>
                <c:pt idx="1735">
                  <c:v>-2.2322605788673288E-4</c:v>
                </c:pt>
                <c:pt idx="1736">
                  <c:v>-7.4588600813360016E-3</c:v>
                </c:pt>
                <c:pt idx="1737">
                  <c:v>-1.5201477409901534E-2</c:v>
                </c:pt>
                <c:pt idx="1738">
                  <c:v>-7.5429798229031432E-3</c:v>
                </c:pt>
                <c:pt idx="1739">
                  <c:v>-1.3391465541021018E-2</c:v>
                </c:pt>
                <c:pt idx="1740">
                  <c:v>-4.3841772385746179E-3</c:v>
                </c:pt>
                <c:pt idx="1741">
                  <c:v>2.9380414069558105E-4</c:v>
                </c:pt>
                <c:pt idx="1742">
                  <c:v>-1.2499482526932748E-2</c:v>
                </c:pt>
                <c:pt idx="1743">
                  <c:v>1.3500155636706257E-4</c:v>
                </c:pt>
                <c:pt idx="1744">
                  <c:v>-2.879458789171735E-3</c:v>
                </c:pt>
                <c:pt idx="1745">
                  <c:v>-1.2360279994230063E-2</c:v>
                </c:pt>
                <c:pt idx="1746">
                  <c:v>6.6470083082163537E-3</c:v>
                </c:pt>
                <c:pt idx="1747">
                  <c:v>1.1798522590098458E-2</c:v>
                </c:pt>
                <c:pt idx="1748">
                  <c:v>3.8152477913506542E-3</c:v>
                </c:pt>
                <c:pt idx="1749">
                  <c:v>-1.1917932638409115E-2</c:v>
                </c:pt>
                <c:pt idx="1750">
                  <c:v>-1.5901207437156936E-2</c:v>
                </c:pt>
                <c:pt idx="1751">
                  <c:v>3.1502666069426616E-2</c:v>
                </c:pt>
                <c:pt idx="1752">
                  <c:v>1.0509954371873031E-2</c:v>
                </c:pt>
                <c:pt idx="1753">
                  <c:v>-1.7812064248856764E-2</c:v>
                </c:pt>
                <c:pt idx="1754">
                  <c:v>-9.1223811150674041E-3</c:v>
                </c:pt>
                <c:pt idx="1755">
                  <c:v>5.3967976798742724E-3</c:v>
                </c:pt>
                <c:pt idx="1756">
                  <c:v>-1.587002189036596E-2</c:v>
                </c:pt>
                <c:pt idx="1757">
                  <c:v>-1.7970866833185287E-2</c:v>
                </c:pt>
                <c:pt idx="1758">
                  <c:v>-8.5647284708883567E-3</c:v>
                </c:pt>
                <c:pt idx="1759">
                  <c:v>-2.0749693155274827E-2</c:v>
                </c:pt>
                <c:pt idx="1760">
                  <c:v>7.7043914857870545E-5</c:v>
                </c:pt>
                <c:pt idx="1761">
                  <c:v>-2.4687322061692881E-2</c:v>
                </c:pt>
                <c:pt idx="1762">
                  <c:v>-1.7122381115067399E-2</c:v>
                </c:pt>
                <c:pt idx="1763">
                  <c:v>-6.7402562564690526E-3</c:v>
                </c:pt>
                <c:pt idx="1764">
                  <c:v>1.1634696559036933E-2</c:v>
                </c:pt>
                <c:pt idx="1765">
                  <c:v>-1.3276160252662901E-2</c:v>
                </c:pt>
                <c:pt idx="1766">
                  <c:v>2.4882057238878375E-3</c:v>
                </c:pt>
                <c:pt idx="1767">
                  <c:v>1.1892079230471388E-2</c:v>
                </c:pt>
                <c:pt idx="1768">
                  <c:v>3.098792562843069E-3</c:v>
                </c:pt>
                <c:pt idx="1769">
                  <c:v>-2.4443997357972047E-3</c:v>
                </c:pt>
                <c:pt idx="1770">
                  <c:v>2.2046609523954075E-3</c:v>
                </c:pt>
                <c:pt idx="1771">
                  <c:v>2.3702091099351893E-2</c:v>
                </c:pt>
                <c:pt idx="1772">
                  <c:v>6.8246846901564148E-3</c:v>
                </c:pt>
                <c:pt idx="1773">
                  <c:v>-1.338202864221525E-2</c:v>
                </c:pt>
                <c:pt idx="1774">
                  <c:v>-1.2122381115067405E-2</c:v>
                </c:pt>
                <c:pt idx="1775">
                  <c:v>-1.5771441803260022E-2</c:v>
                </c:pt>
                <c:pt idx="1776">
                  <c:v>1.3824684690156413E-2</c:v>
                </c:pt>
                <c:pt idx="1777">
                  <c:v>-1.1696758960498641E-2</c:v>
                </c:pt>
                <c:pt idx="1778">
                  <c:v>-1.1742404852828412E-2</c:v>
                </c:pt>
                <c:pt idx="1779">
                  <c:v>-1.1559705024155313E-2</c:v>
                </c:pt>
                <c:pt idx="1780">
                  <c:v>-1.6512725515059888E-5</c:v>
                </c:pt>
                <c:pt idx="1781">
                  <c:v>5.1132529083818649E-3</c:v>
                </c:pt>
                <c:pt idx="1782">
                  <c:v>-3.1223811150674009E-3</c:v>
                </c:pt>
                <c:pt idx="1783">
                  <c:v>-1.7413214189006231E-2</c:v>
                </c:pt>
                <c:pt idx="1784">
                  <c:v>-2.1574165369694122E-2</c:v>
                </c:pt>
                <c:pt idx="1785">
                  <c:v>-6.3073457994538831E-3</c:v>
                </c:pt>
                <c:pt idx="1786">
                  <c:v>-1.2065008566345492E-3</c:v>
                </c:pt>
                <c:pt idx="1787">
                  <c:v>-3.0033237926767237E-2</c:v>
                </c:pt>
                <c:pt idx="1788">
                  <c:v>-3.2180614499267678E-4</c:v>
                </c:pt>
                <c:pt idx="1789">
                  <c:v>-1.8338128968419731E-3</c:v>
                </c:pt>
                <c:pt idx="1790">
                  <c:v>-1.4848273242380751E-2</c:v>
                </c:pt>
                <c:pt idx="1791">
                  <c:v>-1.2170291863110552E-2</c:v>
                </c:pt>
                <c:pt idx="1792">
                  <c:v>-1.2268871950216502E-2</c:v>
                </c:pt>
                <c:pt idx="1793">
                  <c:v>3.5773489121879946E-3</c:v>
                </c:pt>
                <c:pt idx="1794">
                  <c:v>5.8152477913506516E-3</c:v>
                </c:pt>
                <c:pt idx="1795">
                  <c:v>5.2720554927103893E-3</c:v>
                </c:pt>
                <c:pt idx="1796">
                  <c:v>-1.2574165369694119E-2</c:v>
                </c:pt>
                <c:pt idx="1797">
                  <c:v>-3.5086172121543413E-2</c:v>
                </c:pt>
                <c:pt idx="1798">
                  <c:v>-7.627099564470303E-3</c:v>
                </c:pt>
                <c:pt idx="1799">
                  <c:v>-4.6655734137076733E-3</c:v>
                </c:pt>
                <c:pt idx="1800">
                  <c:v>-1.2511794276112169E-2</c:v>
                </c:pt>
                <c:pt idx="1801">
                  <c:v>-2.9396812863943158E-3</c:v>
                </c:pt>
                <c:pt idx="1802">
                  <c:v>-1.0817087695589787E-2</c:v>
                </c:pt>
                <c:pt idx="1803">
                  <c:v>-9.8338128968419626E-3</c:v>
                </c:pt>
                <c:pt idx="1804">
                  <c:v>-1.1384177238574629E-2</c:v>
                </c:pt>
                <c:pt idx="1805">
                  <c:v>3.1879357511432364E-3</c:v>
                </c:pt>
                <c:pt idx="1806">
                  <c:v>-1.2437111433350792E-2</c:v>
                </c:pt>
                <c:pt idx="1807">
                  <c:v>-2.0254411604677704E-2</c:v>
                </c:pt>
                <c:pt idx="1808">
                  <c:v>-1.3069446920291227E-2</c:v>
                </c:pt>
                <c:pt idx="1809">
                  <c:v>-3.0332379267672344E-3</c:v>
                </c:pt>
                <c:pt idx="1810">
                  <c:v>-1.3910644335962707E-2</c:v>
                </c:pt>
                <c:pt idx="1811">
                  <c:v>-2.3316782698259656E-2</c:v>
                </c:pt>
                <c:pt idx="1812">
                  <c:v>-4.1847522086493486E-3</c:v>
                </c:pt>
                <c:pt idx="1813">
                  <c:v>5.5556002642027889E-3</c:v>
                </c:pt>
                <c:pt idx="1814">
                  <c:v>3.9464908351490789E-4</c:v>
                </c:pt>
                <c:pt idx="1815">
                  <c:v>-1.0201477409901533E-2</c:v>
                </c:pt>
                <c:pt idx="1816">
                  <c:v>-1.9331243043798452E-2</c:v>
                </c:pt>
                <c:pt idx="1817">
                  <c:v>-2.8961839904239196E-3</c:v>
                </c:pt>
                <c:pt idx="1818">
                  <c:v>-1.0941829882753679E-2</c:v>
                </c:pt>
                <c:pt idx="1819">
                  <c:v>1.0050881814799914E-2</c:v>
                </c:pt>
                <c:pt idx="1820">
                  <c:v>1.5762313596574481E-2</c:v>
                </c:pt>
                <c:pt idx="1821">
                  <c:v>5.1350015563670628E-3</c:v>
                </c:pt>
                <c:pt idx="1822">
                  <c:v>1.4647008308216348E-2</c:v>
                </c:pt>
                <c:pt idx="1823">
                  <c:v>6.6302831069641691E-3</c:v>
                </c:pt>
                <c:pt idx="1824">
                  <c:v>-2.1530668073723721E-2</c:v>
                </c:pt>
                <c:pt idx="1825">
                  <c:v>-5.8120642488567673E-3</c:v>
                </c:pt>
                <c:pt idx="1826">
                  <c:v>1.1594074113440187E-2</c:v>
                </c:pt>
                <c:pt idx="1827">
                  <c:v>2.1050881814799912E-2</c:v>
                </c:pt>
                <c:pt idx="1828">
                  <c:v>2.1734754056044496E-3</c:v>
                </c:pt>
                <c:pt idx="1829">
                  <c:v>-2.411735766833439E-2</c:v>
                </c:pt>
                <c:pt idx="1830">
                  <c:v>-1.7742404852828408E-2</c:v>
                </c:pt>
                <c:pt idx="1831">
                  <c:v>-6.338531346244858E-3</c:v>
                </c:pt>
                <c:pt idx="1832">
                  <c:v>6.4700830821634472E-4</c:v>
                </c:pt>
                <c:pt idx="1833">
                  <c:v>-8.0020523799762596E-3</c:v>
                </c:pt>
                <c:pt idx="1834">
                  <c:v>-9.6357853073888392E-4</c:v>
                </c:pt>
                <c:pt idx="1835">
                  <c:v>1.8793575114324168E-4</c:v>
                </c:pt>
                <c:pt idx="1836">
                  <c:v>-3.8265245943955644E-3</c:v>
                </c:pt>
                <c:pt idx="1837">
                  <c:v>-2.0506770829379149E-2</c:v>
                </c:pt>
                <c:pt idx="1838">
                  <c:v>9.5317030198582443E-3</c:v>
                </c:pt>
                <c:pt idx="1839">
                  <c:v>-1.3697168930358328E-3</c:v>
                </c:pt>
                <c:pt idx="1840">
                  <c:v>-4.3711143335079363E-4</c:v>
                </c:pt>
                <c:pt idx="1841">
                  <c:v>8.9138278784565966E-3</c:v>
                </c:pt>
                <c:pt idx="1842">
                  <c:v>-9.3239298394790946E-4</c:v>
                </c:pt>
                <c:pt idx="1843">
                  <c:v>1.3430858077038916E-2</c:v>
                </c:pt>
                <c:pt idx="1844">
                  <c:v>6.1734754056044358E-3</c:v>
                </c:pt>
                <c:pt idx="1845">
                  <c:v>-5.7591300540805997E-3</c:v>
                </c:pt>
                <c:pt idx="1846">
                  <c:v>-2.4415362785365591E-2</c:v>
                </c:pt>
                <c:pt idx="1847">
                  <c:v>-1.1489278782038093E-5</c:v>
                </c:pt>
                <c:pt idx="1848">
                  <c:v>-9.1064433596270487E-4</c:v>
                </c:pt>
                <c:pt idx="1849">
                  <c:v>-4.6438247657224633E-3</c:v>
                </c:pt>
                <c:pt idx="1850">
                  <c:v>-6.7112193060374489E-3</c:v>
                </c:pt>
                <c:pt idx="1851">
                  <c:v>-8.9618399042390917E-4</c:v>
                </c:pt>
                <c:pt idx="1852">
                  <c:v>-5.5429798229031328E-3</c:v>
                </c:pt>
                <c:pt idx="1853">
                  <c:v>-8.6750103125134426E-3</c:v>
                </c:pt>
                <c:pt idx="1854">
                  <c:v>1.6394649083514911E-2</c:v>
                </c:pt>
                <c:pt idx="1855">
                  <c:v>2.8135001556367067E-2</c:v>
                </c:pt>
                <c:pt idx="1856">
                  <c:v>-1.9323929839479104E-3</c:v>
                </c:pt>
                <c:pt idx="1857">
                  <c:v>6.4091094290536941E-3</c:v>
                </c:pt>
                <c:pt idx="1858">
                  <c:v>1.1921116180903E-2</c:v>
                </c:pt>
                <c:pt idx="1859">
                  <c:v>-1.4622076117737271E-2</c:v>
                </c:pt>
                <c:pt idx="1860">
                  <c:v>-1.5605350916485088E-2</c:v>
                </c:pt>
                <c:pt idx="1861">
                  <c:v>6.8826423316656182E-3</c:v>
                </c:pt>
                <c:pt idx="1862">
                  <c:v>1.3952301727693968E-2</c:v>
                </c:pt>
                <c:pt idx="1863">
                  <c:v>-2.8120642488567598E-3</c:v>
                </c:pt>
                <c:pt idx="1864">
                  <c:v>-1.3237686403425524E-2</c:v>
                </c:pt>
                <c:pt idx="1865">
                  <c:v>2.3561752342775295E-3</c:v>
                </c:pt>
                <c:pt idx="1866">
                  <c:v>4.509954371873022E-3</c:v>
                </c:pt>
                <c:pt idx="1867">
                  <c:v>1.1723839747337093E-2</c:v>
                </c:pt>
                <c:pt idx="1868">
                  <c:v>1.3257595147171574E-2</c:v>
                </c:pt>
                <c:pt idx="1869">
                  <c:v>-2.1453836634602971E-2</c:v>
                </c:pt>
                <c:pt idx="1870">
                  <c:v>9.8681819861268227E-3</c:v>
                </c:pt>
                <c:pt idx="1871">
                  <c:v>-2.9201477409901536E-2</c:v>
                </c:pt>
                <c:pt idx="1872">
                  <c:v>-2.5206500856634551E-2</c:v>
                </c:pt>
                <c:pt idx="1873">
                  <c:v>-3.5812064248856773E-2</c:v>
                </c:pt>
                <c:pt idx="1874">
                  <c:v>-1.2985327178724087E-2</c:v>
                </c:pt>
                <c:pt idx="1875">
                  <c:v>1.0197372649949006E-2</c:v>
                </c:pt>
                <c:pt idx="1876">
                  <c:v>-2.901207437156945E-3</c:v>
                </c:pt>
                <c:pt idx="1877">
                  <c:v>-2.2761602526629112E-3</c:v>
                </c:pt>
                <c:pt idx="1878">
                  <c:v>2.8993675329177871E-3</c:v>
                </c:pt>
                <c:pt idx="1879">
                  <c:v>9.6926542005461129E-3</c:v>
                </c:pt>
                <c:pt idx="1880">
                  <c:v>-3.5429798229031396E-3</c:v>
                </c:pt>
                <c:pt idx="1881">
                  <c:v>5.77677394211327E-3</c:v>
                </c:pt>
                <c:pt idx="1882">
                  <c:v>-1.2906205982017105E-3</c:v>
                </c:pt>
                <c:pt idx="1883">
                  <c:v>-6.6343878669166915E-3</c:v>
                </c:pt>
                <c:pt idx="1884">
                  <c:v>-1.4910644335962708E-2</c:v>
                </c:pt>
                <c:pt idx="1885">
                  <c:v>-2.2590890570946289E-2</c:v>
                </c:pt>
                <c:pt idx="1886">
                  <c:v>-1.4542979822903148E-2</c:v>
                </c:pt>
                <c:pt idx="1887">
                  <c:v>-1.4213789159080958E-2</c:v>
                </c:pt>
                <c:pt idx="1888">
                  <c:v>-9.2594350514107245E-3</c:v>
                </c:pt>
                <c:pt idx="1889">
                  <c:v>-4.8338128968419799E-3</c:v>
                </c:pt>
                <c:pt idx="1890">
                  <c:v>1.7740564948589266E-2</c:v>
                </c:pt>
                <c:pt idx="1891">
                  <c:v>2.2387360781068507E-2</c:v>
                </c:pt>
                <c:pt idx="1892">
                  <c:v>1.9617386264997472E-3</c:v>
                </c:pt>
                <c:pt idx="1893">
                  <c:v>1.4312677938307133E-2</c:v>
                </c:pt>
                <c:pt idx="1894">
                  <c:v>-1.0312369246186906E-2</c:v>
                </c:pt>
                <c:pt idx="1895">
                  <c:v>-2.3820286422152549E-3</c:v>
                </c:pt>
                <c:pt idx="1896">
                  <c:v>-7.0758267092707603E-6</c:v>
                </c:pt>
                <c:pt idx="1897">
                  <c:v>-4.8867470916181422E-3</c:v>
                </c:pt>
                <c:pt idx="1898">
                  <c:v>-2.010063246708222E-2</c:v>
                </c:pt>
                <c:pt idx="1899">
                  <c:v>-2.1223226057886735E-2</c:v>
                </c:pt>
                <c:pt idx="1900">
                  <c:v>4.2575951471715843E-3</c:v>
                </c:pt>
                <c:pt idx="1901">
                  <c:v>3.1350015563670697E-3</c:v>
                </c:pt>
                <c:pt idx="1902">
                  <c:v>-5.9853271787240758E-3</c:v>
                </c:pt>
                <c:pt idx="1903">
                  <c:v>2.3126779383071216E-3</c:v>
                </c:pt>
                <c:pt idx="1904">
                  <c:v>5.7717504953802394E-3</c:v>
                </c:pt>
                <c:pt idx="1905">
                  <c:v>2.0586785810993772E-2</c:v>
                </c:pt>
                <c:pt idx="1906">
                  <c:v>-4.4806087293211986E-3</c:v>
                </c:pt>
                <c:pt idx="1907">
                  <c:v>-1.7665573413707662E-2</c:v>
                </c:pt>
                <c:pt idx="1908">
                  <c:v>-2.8932392983947917E-2</c:v>
                </c:pt>
                <c:pt idx="1909">
                  <c:v>-3.1643824765722472E-2</c:v>
                </c:pt>
                <c:pt idx="1910">
                  <c:v>-4.2906205982017045E-3</c:v>
                </c:pt>
                <c:pt idx="1911">
                  <c:v>-3.9396812863943123E-3</c:v>
                </c:pt>
                <c:pt idx="1912">
                  <c:v>-1.2848273242380758E-2</c:v>
                </c:pt>
                <c:pt idx="1913">
                  <c:v>-4.3385313462448475E-3</c:v>
                </c:pt>
                <c:pt idx="1914">
                  <c:v>1.6519391270678804E-2</c:v>
                </c:pt>
                <c:pt idx="1915">
                  <c:v>-1.19204051109576E-3</c:v>
                </c:pt>
                <c:pt idx="1916">
                  <c:v>-2.0122381115067395E-2</c:v>
                </c:pt>
                <c:pt idx="1917">
                  <c:v>-1.7002052379976262E-2</c:v>
                </c:pt>
                <c:pt idx="1918">
                  <c:v>-5.4059258865598184E-3</c:v>
                </c:pt>
                <c:pt idx="1919">
                  <c:v>1.5966762073232769E-2</c:v>
                </c:pt>
                <c:pt idx="1920">
                  <c:v>1.3394649083514903E-2</c:v>
                </c:pt>
                <c:pt idx="1921">
                  <c:v>-7.0861721215434229E-3</c:v>
                </c:pt>
                <c:pt idx="1922">
                  <c:v>-1.9321806144992681E-2</c:v>
                </c:pt>
                <c:pt idx="1923">
                  <c:v>-6.1702918631105505E-3</c:v>
                </c:pt>
                <c:pt idx="1924">
                  <c:v>-5.1630035606641577E-3</c:v>
                </c:pt>
                <c:pt idx="1925">
                  <c:v>-1.7201477409901526E-2</c:v>
                </c:pt>
                <c:pt idx="1926">
                  <c:v>4.8899306341120266E-3</c:v>
                </c:pt>
                <c:pt idx="1927">
                  <c:v>1.5599097560173187E-2</c:v>
                </c:pt>
                <c:pt idx="1928">
                  <c:v>-7.2065620484320584E-4</c:v>
                </c:pt>
                <c:pt idx="1929">
                  <c:v>-8.2326629566925082E-3</c:v>
                </c:pt>
                <c:pt idx="1930">
                  <c:v>-1.9163003560664159E-2</c:v>
                </c:pt>
                <c:pt idx="1931">
                  <c:v>-2.8559715146868195E-4</c:v>
                </c:pt>
                <c:pt idx="1932">
                  <c:v>-7.3841772385746249E-3</c:v>
                </c:pt>
                <c:pt idx="1933">
                  <c:v>-3.0126794567140153E-2</c:v>
                </c:pt>
                <c:pt idx="1934">
                  <c:v>-1.5552416721708918E-2</c:v>
                </c:pt>
                <c:pt idx="1935">
                  <c:v>-2.8475585282588173E-2</c:v>
                </c:pt>
                <c:pt idx="1936">
                  <c:v>-2.3247123302231297E-2</c:v>
                </c:pt>
                <c:pt idx="1937">
                  <c:v>-1.9821501147662547E-2</c:v>
                </c:pt>
                <c:pt idx="1938">
                  <c:v>-5.2159377554403374E-3</c:v>
                </c:pt>
                <c:pt idx="1939">
                  <c:v>1.0250306844725192E-2</c:v>
                </c:pt>
                <c:pt idx="1940">
                  <c:v>1.4787688250820518E-3</c:v>
                </c:pt>
                <c:pt idx="1941">
                  <c:v>6.0508818147999169E-3</c:v>
                </c:pt>
                <c:pt idx="1942">
                  <c:v>-1.7016512725515055E-2</c:v>
                </c:pt>
                <c:pt idx="1943">
                  <c:v>-1.1735766833438688E-4</c:v>
                </c:pt>
                <c:pt idx="1944">
                  <c:v>1.0868181986126815E-2</c:v>
                </c:pt>
                <c:pt idx="1945">
                  <c:v>6.5461633653970085E-3</c:v>
                </c:pt>
                <c:pt idx="1946">
                  <c:v>-5.2159377554403374E-3</c:v>
                </c:pt>
                <c:pt idx="1947">
                  <c:v>-2.7896183990423915E-2</c:v>
                </c:pt>
                <c:pt idx="1948">
                  <c:v>-2.377359039961938E-2</c:v>
                </c:pt>
                <c:pt idx="1949">
                  <c:v>-5.8961839904239054E-3</c:v>
                </c:pt>
                <c:pt idx="1950">
                  <c:v>-2.4141254912678951E-2</c:v>
                </c:pt>
                <c:pt idx="1951">
                  <c:v>-9.0644234735582155E-3</c:v>
                </c:pt>
                <c:pt idx="1952">
                  <c:v>4.4258346303058744E-3</c:v>
                </c:pt>
                <c:pt idx="1953">
                  <c:v>6.5990975601732116E-3</c:v>
                </c:pt>
                <c:pt idx="1954">
                  <c:v>-5.5241672170892181E-4</c:v>
                </c:pt>
                <c:pt idx="1955">
                  <c:v>-1.7843249795647755E-2</c:v>
                </c:pt>
                <c:pt idx="1956">
                  <c:v>-2.3300057497007479E-2</c:v>
                </c:pt>
                <c:pt idx="1957">
                  <c:v>-2.9812064248856771E-2</c:v>
                </c:pt>
                <c:pt idx="1958">
                  <c:v>-1.5212311749179552E-3</c:v>
                </c:pt>
                <c:pt idx="1959">
                  <c:v>8.3032410395013478E-3</c:v>
                </c:pt>
                <c:pt idx="1960">
                  <c:v>-2.8794587891717406E-3</c:v>
                </c:pt>
                <c:pt idx="1961">
                  <c:v>-8.5908905709462871E-3</c:v>
                </c:pt>
                <c:pt idx="1962">
                  <c:v>6.5628885666491939E-3</c:v>
                </c:pt>
                <c:pt idx="1963">
                  <c:v>-2.1485432151253604E-3</c:v>
                </c:pt>
                <c:pt idx="1964">
                  <c:v>3.9523017276939685E-3</c:v>
                </c:pt>
                <c:pt idx="1965">
                  <c:v>1.2377923882262734E-2</c:v>
                </c:pt>
                <c:pt idx="1966">
                  <c:v>2.269994250299252E-2</c:v>
                </c:pt>
                <c:pt idx="1967">
                  <c:v>1.7324989687486549E-2</c:v>
                </c:pt>
                <c:pt idx="1968">
                  <c:v>-1.1057135171111803E-2</c:v>
                </c:pt>
                <c:pt idx="1969">
                  <c:v>-2.2706195859304418E-2</c:v>
                </c:pt>
                <c:pt idx="1970">
                  <c:v>-1.7300057497007477E-2</c:v>
                </c:pt>
                <c:pt idx="1971">
                  <c:v>-2.5148543215125357E-2</c:v>
                </c:pt>
                <c:pt idx="1972">
                  <c:v>1.8889930634112012E-2</c:v>
                </c:pt>
                <c:pt idx="1973">
                  <c:v>8.1161277587555088E-3</c:v>
                </c:pt>
                <c:pt idx="1974">
                  <c:v>-2.1530668073723721E-2</c:v>
                </c:pt>
                <c:pt idx="1975">
                  <c:v>-1.6011489278782039E-2</c:v>
                </c:pt>
                <c:pt idx="1976">
                  <c:v>-1.02594962432084E-3</c:v>
                </c:pt>
                <c:pt idx="1977">
                  <c:v>2.1652031754949376E-2</c:v>
                </c:pt>
                <c:pt idx="1978">
                  <c:v>-1.2605350916485094E-2</c:v>
                </c:pt>
                <c:pt idx="1979">
                  <c:v>-1.4590890570946299E-2</c:v>
                </c:pt>
                <c:pt idx="1980">
                  <c:v>-7.0165127255150525E-3</c:v>
                </c:pt>
                <c:pt idx="1981">
                  <c:v>-7.0956090203491765E-3</c:v>
                </c:pt>
                <c:pt idx="1982">
                  <c:v>1.1668756956201544E-2</c:v>
                </c:pt>
                <c:pt idx="1983">
                  <c:v>-6.3167826982596488E-3</c:v>
                </c:pt>
                <c:pt idx="1984">
                  <c:v>9.7405037567917078E-4</c:v>
                </c:pt>
                <c:pt idx="1985">
                  <c:v>1.1038160095760783E-3</c:v>
                </c:pt>
                <c:pt idx="1986">
                  <c:v>-1.0063246708220231E-4</c:v>
                </c:pt>
                <c:pt idx="1987">
                  <c:v>4.2720554927103867E-3</c:v>
                </c:pt>
                <c:pt idx="1988">
                  <c:v>-1.1583602268499893E-2</c:v>
                </c:pt>
                <c:pt idx="1989">
                  <c:v>-2.7591300540805983E-3</c:v>
                </c:pt>
                <c:pt idx="1990">
                  <c:v>-6.0476982723060325E-3</c:v>
                </c:pt>
                <c:pt idx="1991">
                  <c:v>-1.2544116046777065E-3</c:v>
                </c:pt>
                <c:pt idx="1992">
                  <c:v>-1.6437111433350807E-2</c:v>
                </c:pt>
                <c:pt idx="1993">
                  <c:v>-2.8649984436329391E-3</c:v>
                </c:pt>
                <c:pt idx="1994">
                  <c:v>2.0987925628430546E-3</c:v>
                </c:pt>
                <c:pt idx="1995">
                  <c:v>1.5851456784874637E-2</c:v>
                </c:pt>
                <c:pt idx="1996">
                  <c:v>3.6687569562015437E-3</c:v>
                </c:pt>
                <c:pt idx="1997">
                  <c:v>-8.5379563761701274E-3</c:v>
                </c:pt>
                <c:pt idx="1998">
                  <c:v>-2.5552416721708923E-2</c:v>
                </c:pt>
                <c:pt idx="1999">
                  <c:v>-1.0201477409901525E-2</c:v>
                </c:pt>
                <c:pt idx="2000">
                  <c:v>-9.3841772385746189E-3</c:v>
                </c:pt>
                <c:pt idx="2001">
                  <c:v>7.9852259009847082E-4</c:v>
                </c:pt>
                <c:pt idx="2002">
                  <c:v>-1.446829698014176E-2</c:v>
                </c:pt>
                <c:pt idx="2003">
                  <c:v>-1.3453836634602973E-2</c:v>
                </c:pt>
                <c:pt idx="2004">
                  <c:v>2.6999425029925221E-3</c:v>
                </c:pt>
                <c:pt idx="2005">
                  <c:v>9.3032410395013625E-3</c:v>
                </c:pt>
                <c:pt idx="2006">
                  <c:v>-1.9278308849022267E-2</c:v>
                </c:pt>
                <c:pt idx="2007">
                  <c:v>-1.9042674825573012E-2</c:v>
                </c:pt>
                <c:pt idx="2008">
                  <c:v>-9.4371114333507838E-3</c:v>
                </c:pt>
                <c:pt idx="2009">
                  <c:v>-1.1696758960498639E-2</c:v>
                </c:pt>
                <c:pt idx="2010">
                  <c:v>-2.5804775946410351E-2</c:v>
                </c:pt>
                <c:pt idx="2011">
                  <c:v>-2.4506770829379149E-2</c:v>
                </c:pt>
                <c:pt idx="2012">
                  <c:v>-2.9437111433350798E-2</c:v>
                </c:pt>
                <c:pt idx="2013">
                  <c:v>-3.7279445072896174E-3</c:v>
                </c:pt>
                <c:pt idx="2014">
                  <c:v>-7.7206562048432173E-3</c:v>
                </c:pt>
                <c:pt idx="2015">
                  <c:v>-1.2485022181393952E-2</c:v>
                </c:pt>
                <c:pt idx="2016">
                  <c:v>-6.0535091648508861E-4</c:v>
                </c:pt>
                <c:pt idx="2017">
                  <c:v>1.2272055492710376E-2</c:v>
                </c:pt>
                <c:pt idx="2018">
                  <c:v>9.815247791350656E-3</c:v>
                </c:pt>
                <c:pt idx="2019">
                  <c:v>2.1661871031580303E-3</c:v>
                </c:pt>
                <c:pt idx="2020">
                  <c:v>-6.7953390476045783E-3</c:v>
                </c:pt>
                <c:pt idx="2021">
                  <c:v>4.5773489121879911E-3</c:v>
                </c:pt>
                <c:pt idx="2022">
                  <c:v>-2.1415362785365603E-2</c:v>
                </c:pt>
                <c:pt idx="2023">
                  <c:v>-4.5814536721405204E-3</c:v>
                </c:pt>
                <c:pt idx="2024">
                  <c:v>-2.3627099564470278E-2</c:v>
                </c:pt>
                <c:pt idx="2025">
                  <c:v>-1.125441160467771E-2</c:v>
                </c:pt>
                <c:pt idx="2026">
                  <c:v>2.5940741134401714E-3</c:v>
                </c:pt>
                <c:pt idx="2027">
                  <c:v>-6.5067708293791559E-3</c:v>
                </c:pt>
                <c:pt idx="2028">
                  <c:v>-1.0468296980141756E-2</c:v>
                </c:pt>
                <c:pt idx="2029">
                  <c:v>-1.6033237926767231E-2</c:v>
                </c:pt>
                <c:pt idx="2030">
                  <c:v>-6.6894706580522267E-3</c:v>
                </c:pt>
                <c:pt idx="2031">
                  <c:v>-1.4232662956692512E-2</c:v>
                </c:pt>
                <c:pt idx="2032">
                  <c:v>-1.7215937755440319E-2</c:v>
                </c:pt>
                <c:pt idx="2033">
                  <c:v>1.3561752342775213E-3</c:v>
                </c:pt>
                <c:pt idx="2034">
                  <c:v>1.1952240535896396E-3</c:v>
                </c:pt>
                <c:pt idx="2035">
                  <c:v>-2.1485022181393941E-2</c:v>
                </c:pt>
                <c:pt idx="2036">
                  <c:v>-2.5741653696941184E-3</c:v>
                </c:pt>
                <c:pt idx="2037">
                  <c:v>-1.4874435342438716E-2</c:v>
                </c:pt>
                <c:pt idx="2038">
                  <c:v>-8.4465483321565712E-3</c:v>
                </c:pt>
                <c:pt idx="2039">
                  <c:v>1.2191212979342104E-3</c:v>
                </c:pt>
                <c:pt idx="2040">
                  <c:v>1.0541139918664011E-2</c:v>
                </c:pt>
                <c:pt idx="2041">
                  <c:v>2.625030684472519E-2</c:v>
                </c:pt>
                <c:pt idx="2042">
                  <c:v>-7.9106443359627104E-3</c:v>
                </c:pt>
                <c:pt idx="2043">
                  <c:v>1.6614686537551316E-3</c:v>
                </c:pt>
                <c:pt idx="2044">
                  <c:v>3.0581701172463231E-3</c:v>
                </c:pt>
                <c:pt idx="2045">
                  <c:v>5.4091094290536976E-3</c:v>
                </c:pt>
                <c:pt idx="2046">
                  <c:v>1.1372900435529701E-2</c:v>
                </c:pt>
                <c:pt idx="2047">
                  <c:v>1.316618710315804E-2</c:v>
                </c:pt>
              </c:numCache>
            </c:numRef>
          </c:yVal>
          <c:smooth val="0"/>
        </c:ser>
        <c:dLbls>
          <c:showLegendKey val="0"/>
          <c:showVal val="0"/>
          <c:showCatName val="0"/>
          <c:showSerName val="0"/>
          <c:showPercent val="0"/>
          <c:showBubbleSize val="0"/>
        </c:dLbls>
        <c:axId val="100235520"/>
        <c:axId val="100258176"/>
      </c:scatterChart>
      <c:valAx>
        <c:axId val="100235520"/>
        <c:scaling>
          <c:orientation val="minMax"/>
          <c:max val="692"/>
          <c:min val="580"/>
        </c:scaling>
        <c:delete val="0"/>
        <c:axPos val="b"/>
        <c:title>
          <c:tx>
            <c:rich>
              <a:bodyPr/>
              <a:lstStyle/>
              <a:p>
                <a:pPr>
                  <a:defRPr/>
                </a:pPr>
                <a:r>
                  <a:rPr lang="en-US"/>
                  <a:t>Wavelength (nm)</a:t>
                </a:r>
              </a:p>
            </c:rich>
          </c:tx>
          <c:layout/>
          <c:overlay val="0"/>
        </c:title>
        <c:numFmt formatCode="General" sourceLinked="1"/>
        <c:majorTickMark val="out"/>
        <c:minorTickMark val="none"/>
        <c:tickLblPos val="nextTo"/>
        <c:crossAx val="100258176"/>
        <c:crosses val="autoZero"/>
        <c:crossBetween val="midCat"/>
      </c:valAx>
      <c:valAx>
        <c:axId val="100258176"/>
        <c:scaling>
          <c:orientation val="minMax"/>
        </c:scaling>
        <c:delete val="0"/>
        <c:axPos val="l"/>
        <c:majorGridlines/>
        <c:title>
          <c:tx>
            <c:rich>
              <a:bodyPr rot="-5400000" vert="horz"/>
              <a:lstStyle/>
              <a:p>
                <a:pPr>
                  <a:defRPr/>
                </a:pPr>
                <a:r>
                  <a:rPr lang="en-CA"/>
                  <a:t>Intensity (counts/msec)</a:t>
                </a:r>
              </a:p>
            </c:rich>
          </c:tx>
          <c:layout/>
          <c:overlay val="0"/>
        </c:title>
        <c:numFmt formatCode="General" sourceLinked="1"/>
        <c:majorTickMark val="out"/>
        <c:minorTickMark val="none"/>
        <c:tickLblPos val="nextTo"/>
        <c:crossAx val="100235520"/>
        <c:crosses val="autoZero"/>
        <c:crossBetween val="midCat"/>
      </c:valAx>
    </c:plotArea>
    <c:legend>
      <c:legendPos val="r"/>
      <c:layout/>
      <c:overlay val="0"/>
    </c:legend>
    <c:plotVisOnly val="1"/>
    <c:dispBlanksAs val="gap"/>
    <c:showDLblsOverMax val="0"/>
  </c:chart>
  <c:spPr>
    <a:solidFill>
      <a:schemeClr val="lt1"/>
    </a:solidFill>
    <a:ln w="25400" cap="flat" cmpd="sng" algn="ctr">
      <a:noFill/>
      <a:prstDash val="solid"/>
    </a:ln>
    <a:effectLst/>
  </c:spPr>
  <c:txPr>
    <a:bodyPr/>
    <a:lstStyle/>
    <a:p>
      <a:pPr>
        <a:defRPr>
          <a:solidFill>
            <a:schemeClr val="dk1"/>
          </a:solidFill>
          <a:latin typeface="+mn-lt"/>
          <a:ea typeface="+mn-ea"/>
          <a:cs typeface="+mn-cs"/>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CA" sz="1000" baseline="0"/>
              <a:t>Graph: Analyte Signal to Noise Ratio for Li Standards</a:t>
            </a:r>
            <a:endParaRPr lang="en-CA" sz="1000"/>
          </a:p>
        </c:rich>
      </c:tx>
      <c:layout/>
      <c:overlay val="1"/>
    </c:title>
    <c:autoTitleDeleted val="0"/>
    <c:plotArea>
      <c:layout>
        <c:manualLayout>
          <c:layoutTarget val="inner"/>
          <c:xMode val="edge"/>
          <c:yMode val="edge"/>
          <c:x val="0.14718285214348206"/>
          <c:y val="0.12084499854184894"/>
          <c:w val="0.76422090988626434"/>
          <c:h val="0.74002697579469234"/>
        </c:manualLayout>
      </c:layout>
      <c:scatterChart>
        <c:scatterStyle val="lineMarker"/>
        <c:varyColors val="0"/>
        <c:ser>
          <c:idx val="0"/>
          <c:order val="0"/>
          <c:tx>
            <c:v>Analyte SNR</c:v>
          </c:tx>
          <c:spPr>
            <a:ln w="28575">
              <a:noFill/>
            </a:ln>
          </c:spPr>
          <c:xVal>
            <c:numRef>
              <c:f>'Signal Noise Analysis'!$L$11:$L$15</c:f>
              <c:numCache>
                <c:formatCode>General</c:formatCode>
                <c:ptCount val="5"/>
                <c:pt idx="0">
                  <c:v>0.1</c:v>
                </c:pt>
                <c:pt idx="1">
                  <c:v>0.25</c:v>
                </c:pt>
                <c:pt idx="2">
                  <c:v>0.5</c:v>
                </c:pt>
                <c:pt idx="3">
                  <c:v>1</c:v>
                </c:pt>
                <c:pt idx="4">
                  <c:v>2.5</c:v>
                </c:pt>
              </c:numCache>
            </c:numRef>
          </c:xVal>
          <c:yVal>
            <c:numRef>
              <c:f>'Signal Noise Analysis'!$M$11:$M$15</c:f>
              <c:numCache>
                <c:formatCode>General</c:formatCode>
                <c:ptCount val="5"/>
                <c:pt idx="0">
                  <c:v>50.284814904919486</c:v>
                </c:pt>
                <c:pt idx="1">
                  <c:v>94.386552947407012</c:v>
                </c:pt>
                <c:pt idx="2">
                  <c:v>118.55056669733948</c:v>
                </c:pt>
                <c:pt idx="3">
                  <c:v>116.94076294612927</c:v>
                </c:pt>
                <c:pt idx="4">
                  <c:v>171.68975155780791</c:v>
                </c:pt>
              </c:numCache>
            </c:numRef>
          </c:yVal>
          <c:smooth val="0"/>
        </c:ser>
        <c:dLbls>
          <c:showLegendKey val="0"/>
          <c:showVal val="0"/>
          <c:showCatName val="0"/>
          <c:showSerName val="0"/>
          <c:showPercent val="0"/>
          <c:showBubbleSize val="0"/>
        </c:dLbls>
        <c:axId val="109356544"/>
        <c:axId val="109358464"/>
      </c:scatterChart>
      <c:valAx>
        <c:axId val="109356544"/>
        <c:scaling>
          <c:orientation val="minMax"/>
        </c:scaling>
        <c:delete val="0"/>
        <c:axPos val="b"/>
        <c:title>
          <c:tx>
            <c:rich>
              <a:bodyPr/>
              <a:lstStyle/>
              <a:p>
                <a:pPr>
                  <a:defRPr/>
                </a:pPr>
                <a:r>
                  <a:rPr lang="en-US"/>
                  <a:t>Li Concentration (ppm)</a:t>
                </a:r>
              </a:p>
            </c:rich>
          </c:tx>
          <c:layout/>
          <c:overlay val="0"/>
        </c:title>
        <c:numFmt formatCode="General" sourceLinked="1"/>
        <c:majorTickMark val="out"/>
        <c:minorTickMark val="none"/>
        <c:tickLblPos val="nextTo"/>
        <c:crossAx val="109358464"/>
        <c:crosses val="autoZero"/>
        <c:crossBetween val="midCat"/>
      </c:valAx>
      <c:valAx>
        <c:axId val="109358464"/>
        <c:scaling>
          <c:orientation val="minMax"/>
        </c:scaling>
        <c:delete val="0"/>
        <c:axPos val="l"/>
        <c:majorGridlines/>
        <c:title>
          <c:tx>
            <c:rich>
              <a:bodyPr rot="-5400000" vert="horz"/>
              <a:lstStyle/>
              <a:p>
                <a:pPr>
                  <a:defRPr/>
                </a:pPr>
                <a:r>
                  <a:rPr lang="en-US"/>
                  <a:t>S/N</a:t>
                </a:r>
              </a:p>
            </c:rich>
          </c:tx>
          <c:layout/>
          <c:overlay val="0"/>
        </c:title>
        <c:numFmt formatCode="General" sourceLinked="1"/>
        <c:majorTickMark val="out"/>
        <c:minorTickMark val="none"/>
        <c:tickLblPos val="nextTo"/>
        <c:crossAx val="109356544"/>
        <c:crosses val="autoZero"/>
        <c:crossBetween val="midCat"/>
      </c:valAx>
    </c:plotArea>
    <c:plotVisOnly val="1"/>
    <c:dispBlanksAs val="gap"/>
    <c:showDLblsOverMax val="0"/>
  </c:chart>
  <c:spPr>
    <a:solidFill>
      <a:schemeClr val="lt1"/>
    </a:solidFill>
    <a:ln w="25400" cap="flat" cmpd="sng" algn="ctr">
      <a:noFill/>
      <a:prstDash val="solid"/>
    </a:ln>
    <a:effectLst/>
  </c:spPr>
  <c:txPr>
    <a:bodyPr/>
    <a:lstStyle/>
    <a:p>
      <a:pPr>
        <a:defRPr>
          <a:solidFill>
            <a:schemeClr val="dk1"/>
          </a:solidFill>
          <a:latin typeface="+mn-lt"/>
          <a:ea typeface="+mn-ea"/>
          <a:cs typeface="+mn-cs"/>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CA" sz="1000"/>
              <a:t>Graph: Full Spectra of Lithium Standards </a:t>
            </a:r>
            <a:endParaRPr lang="en-CA" sz="1200"/>
          </a:p>
        </c:rich>
      </c:tx>
      <c:layout>
        <c:manualLayout>
          <c:xMode val="edge"/>
          <c:yMode val="edge"/>
          <c:x val="0.35481940968281811"/>
          <c:y val="7.0479033492297782E-2"/>
        </c:manualLayout>
      </c:layout>
      <c:overlay val="0"/>
    </c:title>
    <c:autoTitleDeleted val="0"/>
    <c:plotArea>
      <c:layout>
        <c:manualLayout>
          <c:layoutTarget val="inner"/>
          <c:xMode val="edge"/>
          <c:yMode val="edge"/>
          <c:x val="0.15905796150481191"/>
          <c:y val="0.20082203266258383"/>
          <c:w val="0.53484522449960936"/>
          <c:h val="0.58502661125692612"/>
        </c:manualLayout>
      </c:layout>
      <c:scatterChart>
        <c:scatterStyle val="lineMarker"/>
        <c:varyColors val="0"/>
        <c:ser>
          <c:idx val="0"/>
          <c:order val="0"/>
          <c:tx>
            <c:v>0.10 ppm Li Standard</c:v>
          </c:tx>
          <c:marker>
            <c:symbol val="none"/>
          </c:marker>
          <c:xVal>
            <c:numRef>
              <c:f>'Lithium Standards'!$A$7:$A$2054</c:f>
              <c:numCache>
                <c:formatCode>General</c:formatCode>
                <c:ptCount val="2048"/>
                <c:pt idx="0">
                  <c:v>177.96</c:v>
                </c:pt>
                <c:pt idx="1">
                  <c:v>178.34</c:v>
                </c:pt>
                <c:pt idx="2">
                  <c:v>178.72</c:v>
                </c:pt>
                <c:pt idx="3">
                  <c:v>179.1</c:v>
                </c:pt>
                <c:pt idx="4">
                  <c:v>179.48</c:v>
                </c:pt>
                <c:pt idx="5">
                  <c:v>179.86</c:v>
                </c:pt>
                <c:pt idx="6">
                  <c:v>180.25</c:v>
                </c:pt>
                <c:pt idx="7">
                  <c:v>180.63</c:v>
                </c:pt>
                <c:pt idx="8">
                  <c:v>181.01</c:v>
                </c:pt>
                <c:pt idx="9">
                  <c:v>181.39</c:v>
                </c:pt>
                <c:pt idx="10">
                  <c:v>181.77</c:v>
                </c:pt>
                <c:pt idx="11">
                  <c:v>182.15</c:v>
                </c:pt>
                <c:pt idx="12">
                  <c:v>182.53</c:v>
                </c:pt>
                <c:pt idx="13">
                  <c:v>182.92</c:v>
                </c:pt>
                <c:pt idx="14">
                  <c:v>183.3</c:v>
                </c:pt>
                <c:pt idx="15">
                  <c:v>183.68</c:v>
                </c:pt>
                <c:pt idx="16">
                  <c:v>184.06</c:v>
                </c:pt>
                <c:pt idx="17">
                  <c:v>184.44</c:v>
                </c:pt>
                <c:pt idx="18">
                  <c:v>184.82</c:v>
                </c:pt>
                <c:pt idx="19">
                  <c:v>185.2</c:v>
                </c:pt>
                <c:pt idx="20">
                  <c:v>185.58</c:v>
                </c:pt>
                <c:pt idx="21">
                  <c:v>185.97</c:v>
                </c:pt>
                <c:pt idx="22">
                  <c:v>186.35</c:v>
                </c:pt>
                <c:pt idx="23">
                  <c:v>186.73</c:v>
                </c:pt>
                <c:pt idx="24">
                  <c:v>187.11</c:v>
                </c:pt>
                <c:pt idx="25">
                  <c:v>187.49</c:v>
                </c:pt>
                <c:pt idx="26">
                  <c:v>187.87</c:v>
                </c:pt>
                <c:pt idx="27">
                  <c:v>188.25</c:v>
                </c:pt>
                <c:pt idx="28">
                  <c:v>188.63</c:v>
                </c:pt>
                <c:pt idx="29">
                  <c:v>189.01</c:v>
                </c:pt>
                <c:pt idx="30">
                  <c:v>189.39</c:v>
                </c:pt>
                <c:pt idx="31">
                  <c:v>189.77</c:v>
                </c:pt>
                <c:pt idx="32">
                  <c:v>190.15</c:v>
                </c:pt>
                <c:pt idx="33">
                  <c:v>190.54</c:v>
                </c:pt>
                <c:pt idx="34">
                  <c:v>190.92</c:v>
                </c:pt>
                <c:pt idx="35">
                  <c:v>191.3</c:v>
                </c:pt>
                <c:pt idx="36">
                  <c:v>191.68</c:v>
                </c:pt>
                <c:pt idx="37">
                  <c:v>192.06</c:v>
                </c:pt>
                <c:pt idx="38">
                  <c:v>192.44</c:v>
                </c:pt>
                <c:pt idx="39">
                  <c:v>192.82</c:v>
                </c:pt>
                <c:pt idx="40">
                  <c:v>193.2</c:v>
                </c:pt>
                <c:pt idx="41">
                  <c:v>193.58</c:v>
                </c:pt>
                <c:pt idx="42">
                  <c:v>193.96</c:v>
                </c:pt>
                <c:pt idx="43">
                  <c:v>194.34</c:v>
                </c:pt>
                <c:pt idx="44">
                  <c:v>194.72</c:v>
                </c:pt>
                <c:pt idx="45">
                  <c:v>195.1</c:v>
                </c:pt>
                <c:pt idx="46">
                  <c:v>195.48</c:v>
                </c:pt>
                <c:pt idx="47">
                  <c:v>195.86</c:v>
                </c:pt>
                <c:pt idx="48">
                  <c:v>196.24</c:v>
                </c:pt>
                <c:pt idx="49">
                  <c:v>196.62</c:v>
                </c:pt>
                <c:pt idx="50">
                  <c:v>197</c:v>
                </c:pt>
                <c:pt idx="51">
                  <c:v>197.38</c:v>
                </c:pt>
                <c:pt idx="52">
                  <c:v>197.76</c:v>
                </c:pt>
                <c:pt idx="53">
                  <c:v>198.14</c:v>
                </c:pt>
                <c:pt idx="54">
                  <c:v>198.52</c:v>
                </c:pt>
                <c:pt idx="55">
                  <c:v>198.9</c:v>
                </c:pt>
                <c:pt idx="56">
                  <c:v>199.28</c:v>
                </c:pt>
                <c:pt idx="57">
                  <c:v>199.66</c:v>
                </c:pt>
                <c:pt idx="58">
                  <c:v>200.04</c:v>
                </c:pt>
                <c:pt idx="59">
                  <c:v>200.42</c:v>
                </c:pt>
                <c:pt idx="60">
                  <c:v>200.8</c:v>
                </c:pt>
                <c:pt idx="61">
                  <c:v>201.18</c:v>
                </c:pt>
                <c:pt idx="62">
                  <c:v>201.56</c:v>
                </c:pt>
                <c:pt idx="63">
                  <c:v>201.94</c:v>
                </c:pt>
                <c:pt idx="64">
                  <c:v>202.32</c:v>
                </c:pt>
                <c:pt idx="65">
                  <c:v>202.7</c:v>
                </c:pt>
                <c:pt idx="66">
                  <c:v>203.08</c:v>
                </c:pt>
                <c:pt idx="67">
                  <c:v>203.46</c:v>
                </c:pt>
                <c:pt idx="68">
                  <c:v>203.84</c:v>
                </c:pt>
                <c:pt idx="69">
                  <c:v>204.22</c:v>
                </c:pt>
                <c:pt idx="70">
                  <c:v>204.6</c:v>
                </c:pt>
                <c:pt idx="71">
                  <c:v>204.98</c:v>
                </c:pt>
                <c:pt idx="72">
                  <c:v>205.36</c:v>
                </c:pt>
                <c:pt idx="73">
                  <c:v>205.74</c:v>
                </c:pt>
                <c:pt idx="74">
                  <c:v>206.12</c:v>
                </c:pt>
                <c:pt idx="75">
                  <c:v>206.5</c:v>
                </c:pt>
                <c:pt idx="76">
                  <c:v>206.88</c:v>
                </c:pt>
                <c:pt idx="77">
                  <c:v>207.26</c:v>
                </c:pt>
                <c:pt idx="78">
                  <c:v>207.64</c:v>
                </c:pt>
                <c:pt idx="79">
                  <c:v>208.01</c:v>
                </c:pt>
                <c:pt idx="80">
                  <c:v>208.39</c:v>
                </c:pt>
                <c:pt idx="81">
                  <c:v>208.77</c:v>
                </c:pt>
                <c:pt idx="82">
                  <c:v>209.15</c:v>
                </c:pt>
                <c:pt idx="83">
                  <c:v>209.53</c:v>
                </c:pt>
                <c:pt idx="84">
                  <c:v>209.91</c:v>
                </c:pt>
                <c:pt idx="85">
                  <c:v>210.29</c:v>
                </c:pt>
                <c:pt idx="86">
                  <c:v>210.67</c:v>
                </c:pt>
                <c:pt idx="87">
                  <c:v>211.05</c:v>
                </c:pt>
                <c:pt idx="88">
                  <c:v>211.43</c:v>
                </c:pt>
                <c:pt idx="89">
                  <c:v>211.81</c:v>
                </c:pt>
                <c:pt idx="90">
                  <c:v>212.18</c:v>
                </c:pt>
                <c:pt idx="91">
                  <c:v>212.56</c:v>
                </c:pt>
                <c:pt idx="92">
                  <c:v>212.94</c:v>
                </c:pt>
                <c:pt idx="93">
                  <c:v>213.32</c:v>
                </c:pt>
                <c:pt idx="94">
                  <c:v>213.7</c:v>
                </c:pt>
                <c:pt idx="95">
                  <c:v>214.08</c:v>
                </c:pt>
                <c:pt idx="96">
                  <c:v>214.46</c:v>
                </c:pt>
                <c:pt idx="97">
                  <c:v>214.84</c:v>
                </c:pt>
                <c:pt idx="98">
                  <c:v>215.21</c:v>
                </c:pt>
                <c:pt idx="99">
                  <c:v>215.59</c:v>
                </c:pt>
                <c:pt idx="100">
                  <c:v>215.97</c:v>
                </c:pt>
                <c:pt idx="101">
                  <c:v>216.35</c:v>
                </c:pt>
                <c:pt idx="102">
                  <c:v>216.73</c:v>
                </c:pt>
                <c:pt idx="103">
                  <c:v>217.11</c:v>
                </c:pt>
                <c:pt idx="104">
                  <c:v>217.49</c:v>
                </c:pt>
                <c:pt idx="105">
                  <c:v>217.86</c:v>
                </c:pt>
                <c:pt idx="106">
                  <c:v>218.24</c:v>
                </c:pt>
                <c:pt idx="107">
                  <c:v>218.62</c:v>
                </c:pt>
                <c:pt idx="108">
                  <c:v>219</c:v>
                </c:pt>
                <c:pt idx="109">
                  <c:v>219.38</c:v>
                </c:pt>
                <c:pt idx="110">
                  <c:v>219.76</c:v>
                </c:pt>
                <c:pt idx="111">
                  <c:v>220.14</c:v>
                </c:pt>
                <c:pt idx="112">
                  <c:v>220.51</c:v>
                </c:pt>
                <c:pt idx="113">
                  <c:v>220.89</c:v>
                </c:pt>
                <c:pt idx="114">
                  <c:v>221.27</c:v>
                </c:pt>
                <c:pt idx="115">
                  <c:v>221.65</c:v>
                </c:pt>
                <c:pt idx="116">
                  <c:v>222.03</c:v>
                </c:pt>
                <c:pt idx="117">
                  <c:v>222.4</c:v>
                </c:pt>
                <c:pt idx="118">
                  <c:v>222.78</c:v>
                </c:pt>
                <c:pt idx="119">
                  <c:v>223.16</c:v>
                </c:pt>
                <c:pt idx="120">
                  <c:v>223.54</c:v>
                </c:pt>
                <c:pt idx="121">
                  <c:v>223.92</c:v>
                </c:pt>
                <c:pt idx="122">
                  <c:v>224.29</c:v>
                </c:pt>
                <c:pt idx="123">
                  <c:v>224.67</c:v>
                </c:pt>
                <c:pt idx="124">
                  <c:v>225.05</c:v>
                </c:pt>
                <c:pt idx="125">
                  <c:v>225.43</c:v>
                </c:pt>
                <c:pt idx="126">
                  <c:v>225.81</c:v>
                </c:pt>
                <c:pt idx="127">
                  <c:v>226.18</c:v>
                </c:pt>
                <c:pt idx="128">
                  <c:v>226.56</c:v>
                </c:pt>
                <c:pt idx="129">
                  <c:v>226.94</c:v>
                </c:pt>
                <c:pt idx="130">
                  <c:v>227.32</c:v>
                </c:pt>
                <c:pt idx="131">
                  <c:v>227.69</c:v>
                </c:pt>
                <c:pt idx="132">
                  <c:v>228.07</c:v>
                </c:pt>
                <c:pt idx="133">
                  <c:v>228.45</c:v>
                </c:pt>
                <c:pt idx="134">
                  <c:v>228.83</c:v>
                </c:pt>
                <c:pt idx="135">
                  <c:v>229.2</c:v>
                </c:pt>
                <c:pt idx="136">
                  <c:v>229.58</c:v>
                </c:pt>
                <c:pt idx="137">
                  <c:v>229.96</c:v>
                </c:pt>
                <c:pt idx="138">
                  <c:v>230.34</c:v>
                </c:pt>
                <c:pt idx="139">
                  <c:v>230.71</c:v>
                </c:pt>
                <c:pt idx="140">
                  <c:v>231.09</c:v>
                </c:pt>
                <c:pt idx="141">
                  <c:v>231.47</c:v>
                </c:pt>
                <c:pt idx="142">
                  <c:v>231.85</c:v>
                </c:pt>
                <c:pt idx="143">
                  <c:v>232.22</c:v>
                </c:pt>
                <c:pt idx="144">
                  <c:v>232.6</c:v>
                </c:pt>
                <c:pt idx="145">
                  <c:v>232.98</c:v>
                </c:pt>
                <c:pt idx="146">
                  <c:v>233.36</c:v>
                </c:pt>
                <c:pt idx="147">
                  <c:v>233.73</c:v>
                </c:pt>
                <c:pt idx="148">
                  <c:v>234.11</c:v>
                </c:pt>
                <c:pt idx="149">
                  <c:v>234.49</c:v>
                </c:pt>
                <c:pt idx="150">
                  <c:v>234.86</c:v>
                </c:pt>
                <c:pt idx="151">
                  <c:v>235.24</c:v>
                </c:pt>
                <c:pt idx="152">
                  <c:v>235.62</c:v>
                </c:pt>
                <c:pt idx="153">
                  <c:v>235.99</c:v>
                </c:pt>
                <c:pt idx="154">
                  <c:v>236.37</c:v>
                </c:pt>
                <c:pt idx="155">
                  <c:v>236.75</c:v>
                </c:pt>
                <c:pt idx="156">
                  <c:v>237.13</c:v>
                </c:pt>
                <c:pt idx="157">
                  <c:v>237.5</c:v>
                </c:pt>
                <c:pt idx="158">
                  <c:v>237.88</c:v>
                </c:pt>
                <c:pt idx="159">
                  <c:v>238.26</c:v>
                </c:pt>
                <c:pt idx="160">
                  <c:v>238.63</c:v>
                </c:pt>
                <c:pt idx="161">
                  <c:v>239.01</c:v>
                </c:pt>
                <c:pt idx="162">
                  <c:v>239.39</c:v>
                </c:pt>
                <c:pt idx="163">
                  <c:v>239.76</c:v>
                </c:pt>
                <c:pt idx="164">
                  <c:v>240.14</c:v>
                </c:pt>
                <c:pt idx="165">
                  <c:v>240.52</c:v>
                </c:pt>
                <c:pt idx="166">
                  <c:v>240.89</c:v>
                </c:pt>
                <c:pt idx="167">
                  <c:v>241.27</c:v>
                </c:pt>
                <c:pt idx="168">
                  <c:v>241.65</c:v>
                </c:pt>
                <c:pt idx="169">
                  <c:v>242.02</c:v>
                </c:pt>
                <c:pt idx="170">
                  <c:v>242.4</c:v>
                </c:pt>
                <c:pt idx="171">
                  <c:v>242.77</c:v>
                </c:pt>
                <c:pt idx="172">
                  <c:v>243.15</c:v>
                </c:pt>
                <c:pt idx="173">
                  <c:v>243.53</c:v>
                </c:pt>
                <c:pt idx="174">
                  <c:v>243.9</c:v>
                </c:pt>
                <c:pt idx="175">
                  <c:v>244.28</c:v>
                </c:pt>
                <c:pt idx="176">
                  <c:v>244.66</c:v>
                </c:pt>
                <c:pt idx="177">
                  <c:v>245.03</c:v>
                </c:pt>
                <c:pt idx="178">
                  <c:v>245.41</c:v>
                </c:pt>
                <c:pt idx="179">
                  <c:v>245.78</c:v>
                </c:pt>
                <c:pt idx="180">
                  <c:v>246.16</c:v>
                </c:pt>
                <c:pt idx="181">
                  <c:v>246.54</c:v>
                </c:pt>
                <c:pt idx="182">
                  <c:v>246.91</c:v>
                </c:pt>
                <c:pt idx="183">
                  <c:v>247.29</c:v>
                </c:pt>
                <c:pt idx="184">
                  <c:v>247.67</c:v>
                </c:pt>
                <c:pt idx="185">
                  <c:v>248.04</c:v>
                </c:pt>
                <c:pt idx="186">
                  <c:v>248.42</c:v>
                </c:pt>
                <c:pt idx="187">
                  <c:v>248.79</c:v>
                </c:pt>
                <c:pt idx="188">
                  <c:v>249.17</c:v>
                </c:pt>
                <c:pt idx="189">
                  <c:v>249.54</c:v>
                </c:pt>
                <c:pt idx="190">
                  <c:v>249.92</c:v>
                </c:pt>
                <c:pt idx="191">
                  <c:v>250.3</c:v>
                </c:pt>
                <c:pt idx="192">
                  <c:v>250.67</c:v>
                </c:pt>
                <c:pt idx="193">
                  <c:v>251.05</c:v>
                </c:pt>
                <c:pt idx="194">
                  <c:v>251.42</c:v>
                </c:pt>
                <c:pt idx="195">
                  <c:v>251.8</c:v>
                </c:pt>
                <c:pt idx="196">
                  <c:v>252.17</c:v>
                </c:pt>
                <c:pt idx="197">
                  <c:v>252.55</c:v>
                </c:pt>
                <c:pt idx="198">
                  <c:v>252.93</c:v>
                </c:pt>
                <c:pt idx="199">
                  <c:v>253.3</c:v>
                </c:pt>
                <c:pt idx="200">
                  <c:v>253.68</c:v>
                </c:pt>
                <c:pt idx="201">
                  <c:v>254.05</c:v>
                </c:pt>
                <c:pt idx="202">
                  <c:v>254.43</c:v>
                </c:pt>
                <c:pt idx="203">
                  <c:v>254.8</c:v>
                </c:pt>
                <c:pt idx="204">
                  <c:v>255.18</c:v>
                </c:pt>
                <c:pt idx="205">
                  <c:v>255.55</c:v>
                </c:pt>
                <c:pt idx="206">
                  <c:v>255.93</c:v>
                </c:pt>
                <c:pt idx="207">
                  <c:v>256.3</c:v>
                </c:pt>
                <c:pt idx="208">
                  <c:v>256.68</c:v>
                </c:pt>
                <c:pt idx="209">
                  <c:v>257.05</c:v>
                </c:pt>
                <c:pt idx="210">
                  <c:v>257.43</c:v>
                </c:pt>
                <c:pt idx="211">
                  <c:v>257.8</c:v>
                </c:pt>
                <c:pt idx="212">
                  <c:v>258.18</c:v>
                </c:pt>
                <c:pt idx="213">
                  <c:v>258.55</c:v>
                </c:pt>
                <c:pt idx="214">
                  <c:v>258.93</c:v>
                </c:pt>
                <c:pt idx="215">
                  <c:v>259.3</c:v>
                </c:pt>
                <c:pt idx="216">
                  <c:v>259.68</c:v>
                </c:pt>
                <c:pt idx="217">
                  <c:v>260.05</c:v>
                </c:pt>
                <c:pt idx="218">
                  <c:v>260.43</c:v>
                </c:pt>
                <c:pt idx="219">
                  <c:v>260.8</c:v>
                </c:pt>
                <c:pt idx="220">
                  <c:v>261.18</c:v>
                </c:pt>
                <c:pt idx="221">
                  <c:v>261.55</c:v>
                </c:pt>
                <c:pt idx="222">
                  <c:v>261.93</c:v>
                </c:pt>
                <c:pt idx="223">
                  <c:v>262.3</c:v>
                </c:pt>
                <c:pt idx="224">
                  <c:v>262.68</c:v>
                </c:pt>
                <c:pt idx="225">
                  <c:v>263.05</c:v>
                </c:pt>
                <c:pt idx="226">
                  <c:v>263.43</c:v>
                </c:pt>
                <c:pt idx="227">
                  <c:v>263.8</c:v>
                </c:pt>
                <c:pt idx="228">
                  <c:v>264.18</c:v>
                </c:pt>
                <c:pt idx="229">
                  <c:v>264.55</c:v>
                </c:pt>
                <c:pt idx="230">
                  <c:v>264.93</c:v>
                </c:pt>
                <c:pt idx="231">
                  <c:v>265.3</c:v>
                </c:pt>
                <c:pt idx="232">
                  <c:v>265.67</c:v>
                </c:pt>
                <c:pt idx="233">
                  <c:v>266.05</c:v>
                </c:pt>
                <c:pt idx="234">
                  <c:v>266.42</c:v>
                </c:pt>
                <c:pt idx="235">
                  <c:v>266.8</c:v>
                </c:pt>
                <c:pt idx="236">
                  <c:v>267.17</c:v>
                </c:pt>
                <c:pt idx="237">
                  <c:v>267.55</c:v>
                </c:pt>
                <c:pt idx="238">
                  <c:v>267.92</c:v>
                </c:pt>
                <c:pt idx="239">
                  <c:v>268.29000000000002</c:v>
                </c:pt>
                <c:pt idx="240">
                  <c:v>268.67</c:v>
                </c:pt>
                <c:pt idx="241">
                  <c:v>269.04000000000002</c:v>
                </c:pt>
                <c:pt idx="242">
                  <c:v>269.42</c:v>
                </c:pt>
                <c:pt idx="243">
                  <c:v>269.79000000000002</c:v>
                </c:pt>
                <c:pt idx="244">
                  <c:v>270.16000000000003</c:v>
                </c:pt>
                <c:pt idx="245">
                  <c:v>270.54000000000002</c:v>
                </c:pt>
                <c:pt idx="246">
                  <c:v>270.91000000000003</c:v>
                </c:pt>
                <c:pt idx="247">
                  <c:v>271.29000000000002</c:v>
                </c:pt>
                <c:pt idx="248">
                  <c:v>271.66000000000003</c:v>
                </c:pt>
                <c:pt idx="249">
                  <c:v>272.02999999999997</c:v>
                </c:pt>
                <c:pt idx="250">
                  <c:v>272.41000000000003</c:v>
                </c:pt>
                <c:pt idx="251">
                  <c:v>272.77999999999997</c:v>
                </c:pt>
                <c:pt idx="252">
                  <c:v>273.16000000000003</c:v>
                </c:pt>
                <c:pt idx="253">
                  <c:v>273.52999999999997</c:v>
                </c:pt>
                <c:pt idx="254">
                  <c:v>273.89999999999998</c:v>
                </c:pt>
                <c:pt idx="255">
                  <c:v>274.27999999999997</c:v>
                </c:pt>
                <c:pt idx="256">
                  <c:v>274.64999999999998</c:v>
                </c:pt>
                <c:pt idx="257">
                  <c:v>275.02</c:v>
                </c:pt>
                <c:pt idx="258">
                  <c:v>275.39999999999998</c:v>
                </c:pt>
                <c:pt idx="259">
                  <c:v>275.77</c:v>
                </c:pt>
                <c:pt idx="260">
                  <c:v>276.14</c:v>
                </c:pt>
                <c:pt idx="261">
                  <c:v>276.52</c:v>
                </c:pt>
                <c:pt idx="262">
                  <c:v>276.89</c:v>
                </c:pt>
                <c:pt idx="263">
                  <c:v>277.26</c:v>
                </c:pt>
                <c:pt idx="264">
                  <c:v>277.64</c:v>
                </c:pt>
                <c:pt idx="265">
                  <c:v>278.01</c:v>
                </c:pt>
                <c:pt idx="266">
                  <c:v>278.38</c:v>
                </c:pt>
                <c:pt idx="267">
                  <c:v>278.76</c:v>
                </c:pt>
                <c:pt idx="268">
                  <c:v>279.13</c:v>
                </c:pt>
                <c:pt idx="269">
                  <c:v>279.5</c:v>
                </c:pt>
                <c:pt idx="270">
                  <c:v>279.88</c:v>
                </c:pt>
                <c:pt idx="271">
                  <c:v>280.25</c:v>
                </c:pt>
                <c:pt idx="272">
                  <c:v>280.62</c:v>
                </c:pt>
                <c:pt idx="273">
                  <c:v>281</c:v>
                </c:pt>
                <c:pt idx="274">
                  <c:v>281.37</c:v>
                </c:pt>
                <c:pt idx="275">
                  <c:v>281.74</c:v>
                </c:pt>
                <c:pt idx="276">
                  <c:v>282.12</c:v>
                </c:pt>
                <c:pt idx="277">
                  <c:v>282.49</c:v>
                </c:pt>
                <c:pt idx="278">
                  <c:v>282.86</c:v>
                </c:pt>
                <c:pt idx="279">
                  <c:v>283.23</c:v>
                </c:pt>
                <c:pt idx="280">
                  <c:v>283.61</c:v>
                </c:pt>
                <c:pt idx="281">
                  <c:v>283.98</c:v>
                </c:pt>
                <c:pt idx="282">
                  <c:v>284.35000000000002</c:v>
                </c:pt>
                <c:pt idx="283">
                  <c:v>284.73</c:v>
                </c:pt>
                <c:pt idx="284">
                  <c:v>285.10000000000002</c:v>
                </c:pt>
                <c:pt idx="285">
                  <c:v>285.47000000000003</c:v>
                </c:pt>
                <c:pt idx="286">
                  <c:v>285.83999999999997</c:v>
                </c:pt>
                <c:pt idx="287">
                  <c:v>286.22000000000003</c:v>
                </c:pt>
                <c:pt idx="288">
                  <c:v>286.58999999999997</c:v>
                </c:pt>
                <c:pt idx="289">
                  <c:v>286.95999999999998</c:v>
                </c:pt>
                <c:pt idx="290">
                  <c:v>287.33</c:v>
                </c:pt>
                <c:pt idx="291">
                  <c:v>287.70999999999998</c:v>
                </c:pt>
                <c:pt idx="292">
                  <c:v>288.08</c:v>
                </c:pt>
                <c:pt idx="293">
                  <c:v>288.45</c:v>
                </c:pt>
                <c:pt idx="294">
                  <c:v>288.82</c:v>
                </c:pt>
                <c:pt idx="295">
                  <c:v>289.2</c:v>
                </c:pt>
                <c:pt idx="296">
                  <c:v>289.57</c:v>
                </c:pt>
                <c:pt idx="297">
                  <c:v>289.94</c:v>
                </c:pt>
                <c:pt idx="298">
                  <c:v>290.31</c:v>
                </c:pt>
                <c:pt idx="299">
                  <c:v>290.68</c:v>
                </c:pt>
                <c:pt idx="300">
                  <c:v>291.06</c:v>
                </c:pt>
                <c:pt idx="301">
                  <c:v>291.43</c:v>
                </c:pt>
                <c:pt idx="302">
                  <c:v>291.8</c:v>
                </c:pt>
                <c:pt idx="303">
                  <c:v>292.17</c:v>
                </c:pt>
                <c:pt idx="304">
                  <c:v>292.55</c:v>
                </c:pt>
                <c:pt idx="305">
                  <c:v>292.92</c:v>
                </c:pt>
                <c:pt idx="306">
                  <c:v>293.29000000000002</c:v>
                </c:pt>
                <c:pt idx="307">
                  <c:v>293.66000000000003</c:v>
                </c:pt>
                <c:pt idx="308">
                  <c:v>294.02999999999997</c:v>
                </c:pt>
                <c:pt idx="309">
                  <c:v>294.41000000000003</c:v>
                </c:pt>
                <c:pt idx="310">
                  <c:v>294.77999999999997</c:v>
                </c:pt>
                <c:pt idx="311">
                  <c:v>295.14999999999998</c:v>
                </c:pt>
                <c:pt idx="312">
                  <c:v>295.52</c:v>
                </c:pt>
                <c:pt idx="313">
                  <c:v>295.89</c:v>
                </c:pt>
                <c:pt idx="314">
                  <c:v>296.26</c:v>
                </c:pt>
                <c:pt idx="315">
                  <c:v>296.64</c:v>
                </c:pt>
                <c:pt idx="316">
                  <c:v>297.01</c:v>
                </c:pt>
                <c:pt idx="317">
                  <c:v>297.38</c:v>
                </c:pt>
                <c:pt idx="318">
                  <c:v>297.75</c:v>
                </c:pt>
                <c:pt idx="319">
                  <c:v>298.12</c:v>
                </c:pt>
                <c:pt idx="320">
                  <c:v>298.49</c:v>
                </c:pt>
                <c:pt idx="321">
                  <c:v>298.86</c:v>
                </c:pt>
                <c:pt idx="322">
                  <c:v>299.24</c:v>
                </c:pt>
                <c:pt idx="323">
                  <c:v>299.61</c:v>
                </c:pt>
                <c:pt idx="324">
                  <c:v>299.98</c:v>
                </c:pt>
                <c:pt idx="325">
                  <c:v>300.35000000000002</c:v>
                </c:pt>
                <c:pt idx="326">
                  <c:v>300.72000000000003</c:v>
                </c:pt>
                <c:pt idx="327">
                  <c:v>301.08999999999997</c:v>
                </c:pt>
                <c:pt idx="328">
                  <c:v>301.45999999999998</c:v>
                </c:pt>
                <c:pt idx="329">
                  <c:v>301.83999999999997</c:v>
                </c:pt>
                <c:pt idx="330">
                  <c:v>302.20999999999998</c:v>
                </c:pt>
                <c:pt idx="331">
                  <c:v>302.58</c:v>
                </c:pt>
                <c:pt idx="332">
                  <c:v>302.95</c:v>
                </c:pt>
                <c:pt idx="333">
                  <c:v>303.32</c:v>
                </c:pt>
                <c:pt idx="334">
                  <c:v>303.69</c:v>
                </c:pt>
                <c:pt idx="335">
                  <c:v>304.06</c:v>
                </c:pt>
                <c:pt idx="336">
                  <c:v>304.43</c:v>
                </c:pt>
                <c:pt idx="337">
                  <c:v>304.8</c:v>
                </c:pt>
                <c:pt idx="338">
                  <c:v>305.17</c:v>
                </c:pt>
                <c:pt idx="339">
                  <c:v>305.55</c:v>
                </c:pt>
                <c:pt idx="340">
                  <c:v>305.92</c:v>
                </c:pt>
                <c:pt idx="341">
                  <c:v>306.29000000000002</c:v>
                </c:pt>
                <c:pt idx="342">
                  <c:v>306.66000000000003</c:v>
                </c:pt>
                <c:pt idx="343">
                  <c:v>307.02999999999997</c:v>
                </c:pt>
                <c:pt idx="344">
                  <c:v>307.39999999999998</c:v>
                </c:pt>
                <c:pt idx="345">
                  <c:v>307.77</c:v>
                </c:pt>
                <c:pt idx="346">
                  <c:v>308.14</c:v>
                </c:pt>
                <c:pt idx="347">
                  <c:v>308.51</c:v>
                </c:pt>
                <c:pt idx="348">
                  <c:v>308.88</c:v>
                </c:pt>
                <c:pt idx="349">
                  <c:v>309.25</c:v>
                </c:pt>
                <c:pt idx="350">
                  <c:v>309.62</c:v>
                </c:pt>
                <c:pt idx="351">
                  <c:v>309.99</c:v>
                </c:pt>
                <c:pt idx="352">
                  <c:v>310.36</c:v>
                </c:pt>
                <c:pt idx="353">
                  <c:v>310.73</c:v>
                </c:pt>
                <c:pt idx="354">
                  <c:v>311.10000000000002</c:v>
                </c:pt>
                <c:pt idx="355">
                  <c:v>311.47000000000003</c:v>
                </c:pt>
                <c:pt idx="356">
                  <c:v>311.83999999999997</c:v>
                </c:pt>
                <c:pt idx="357">
                  <c:v>312.20999999999998</c:v>
                </c:pt>
                <c:pt idx="358">
                  <c:v>312.58</c:v>
                </c:pt>
                <c:pt idx="359">
                  <c:v>312.95999999999998</c:v>
                </c:pt>
                <c:pt idx="360">
                  <c:v>313.33</c:v>
                </c:pt>
                <c:pt idx="361">
                  <c:v>313.7</c:v>
                </c:pt>
                <c:pt idx="362">
                  <c:v>314.07</c:v>
                </c:pt>
                <c:pt idx="363">
                  <c:v>314.44</c:v>
                </c:pt>
                <c:pt idx="364">
                  <c:v>314.81</c:v>
                </c:pt>
                <c:pt idx="365">
                  <c:v>315.18</c:v>
                </c:pt>
                <c:pt idx="366">
                  <c:v>315.55</c:v>
                </c:pt>
                <c:pt idx="367">
                  <c:v>315.92</c:v>
                </c:pt>
                <c:pt idx="368">
                  <c:v>316.27999999999997</c:v>
                </c:pt>
                <c:pt idx="369">
                  <c:v>316.64999999999998</c:v>
                </c:pt>
                <c:pt idx="370">
                  <c:v>317.02</c:v>
                </c:pt>
                <c:pt idx="371">
                  <c:v>317.39</c:v>
                </c:pt>
                <c:pt idx="372">
                  <c:v>317.76</c:v>
                </c:pt>
                <c:pt idx="373">
                  <c:v>318.13</c:v>
                </c:pt>
                <c:pt idx="374">
                  <c:v>318.5</c:v>
                </c:pt>
                <c:pt idx="375">
                  <c:v>318.87</c:v>
                </c:pt>
                <c:pt idx="376">
                  <c:v>319.24</c:v>
                </c:pt>
                <c:pt idx="377">
                  <c:v>319.61</c:v>
                </c:pt>
                <c:pt idx="378">
                  <c:v>319.98</c:v>
                </c:pt>
                <c:pt idx="379">
                  <c:v>320.35000000000002</c:v>
                </c:pt>
                <c:pt idx="380">
                  <c:v>320.72000000000003</c:v>
                </c:pt>
                <c:pt idx="381">
                  <c:v>321.08999999999997</c:v>
                </c:pt>
                <c:pt idx="382">
                  <c:v>321.45999999999998</c:v>
                </c:pt>
                <c:pt idx="383">
                  <c:v>321.83</c:v>
                </c:pt>
                <c:pt idx="384">
                  <c:v>322.2</c:v>
                </c:pt>
                <c:pt idx="385">
                  <c:v>322.57</c:v>
                </c:pt>
                <c:pt idx="386">
                  <c:v>322.94</c:v>
                </c:pt>
                <c:pt idx="387">
                  <c:v>323.31</c:v>
                </c:pt>
                <c:pt idx="388">
                  <c:v>323.67</c:v>
                </c:pt>
                <c:pt idx="389">
                  <c:v>324.04000000000002</c:v>
                </c:pt>
                <c:pt idx="390">
                  <c:v>324.41000000000003</c:v>
                </c:pt>
                <c:pt idx="391">
                  <c:v>324.77999999999997</c:v>
                </c:pt>
                <c:pt idx="392">
                  <c:v>325.14999999999998</c:v>
                </c:pt>
                <c:pt idx="393">
                  <c:v>325.52</c:v>
                </c:pt>
                <c:pt idx="394">
                  <c:v>325.89</c:v>
                </c:pt>
                <c:pt idx="395">
                  <c:v>326.26</c:v>
                </c:pt>
                <c:pt idx="396">
                  <c:v>326.63</c:v>
                </c:pt>
                <c:pt idx="397">
                  <c:v>327</c:v>
                </c:pt>
                <c:pt idx="398">
                  <c:v>327.36</c:v>
                </c:pt>
                <c:pt idx="399">
                  <c:v>327.73</c:v>
                </c:pt>
                <c:pt idx="400">
                  <c:v>328.1</c:v>
                </c:pt>
                <c:pt idx="401">
                  <c:v>328.47</c:v>
                </c:pt>
                <c:pt idx="402">
                  <c:v>328.84</c:v>
                </c:pt>
                <c:pt idx="403">
                  <c:v>329.21</c:v>
                </c:pt>
                <c:pt idx="404">
                  <c:v>329.58</c:v>
                </c:pt>
                <c:pt idx="405">
                  <c:v>329.95</c:v>
                </c:pt>
                <c:pt idx="406">
                  <c:v>330.31</c:v>
                </c:pt>
                <c:pt idx="407">
                  <c:v>330.68</c:v>
                </c:pt>
                <c:pt idx="408">
                  <c:v>331.05</c:v>
                </c:pt>
                <c:pt idx="409">
                  <c:v>331.42</c:v>
                </c:pt>
                <c:pt idx="410">
                  <c:v>331.79</c:v>
                </c:pt>
                <c:pt idx="411">
                  <c:v>332.16</c:v>
                </c:pt>
                <c:pt idx="412">
                  <c:v>332.52</c:v>
                </c:pt>
                <c:pt idx="413">
                  <c:v>332.89</c:v>
                </c:pt>
                <c:pt idx="414">
                  <c:v>333.26</c:v>
                </c:pt>
                <c:pt idx="415">
                  <c:v>333.63</c:v>
                </c:pt>
                <c:pt idx="416">
                  <c:v>334</c:v>
                </c:pt>
                <c:pt idx="417">
                  <c:v>334.37</c:v>
                </c:pt>
                <c:pt idx="418">
                  <c:v>334.73</c:v>
                </c:pt>
                <c:pt idx="419">
                  <c:v>335.1</c:v>
                </c:pt>
                <c:pt idx="420">
                  <c:v>335.47</c:v>
                </c:pt>
                <c:pt idx="421">
                  <c:v>335.84</c:v>
                </c:pt>
                <c:pt idx="422">
                  <c:v>336.21</c:v>
                </c:pt>
                <c:pt idx="423">
                  <c:v>336.57</c:v>
                </c:pt>
                <c:pt idx="424">
                  <c:v>336.94</c:v>
                </c:pt>
                <c:pt idx="425">
                  <c:v>337.31</c:v>
                </c:pt>
                <c:pt idx="426">
                  <c:v>337.68</c:v>
                </c:pt>
                <c:pt idx="427">
                  <c:v>338.05</c:v>
                </c:pt>
                <c:pt idx="428">
                  <c:v>338.41</c:v>
                </c:pt>
                <c:pt idx="429">
                  <c:v>338.78</c:v>
                </c:pt>
                <c:pt idx="430">
                  <c:v>339.15</c:v>
                </c:pt>
                <c:pt idx="431">
                  <c:v>339.52</c:v>
                </c:pt>
                <c:pt idx="432">
                  <c:v>339.88</c:v>
                </c:pt>
                <c:pt idx="433">
                  <c:v>340.25</c:v>
                </c:pt>
                <c:pt idx="434">
                  <c:v>340.62</c:v>
                </c:pt>
                <c:pt idx="435">
                  <c:v>340.99</c:v>
                </c:pt>
                <c:pt idx="436">
                  <c:v>341.35</c:v>
                </c:pt>
                <c:pt idx="437">
                  <c:v>341.72</c:v>
                </c:pt>
                <c:pt idx="438">
                  <c:v>342.09</c:v>
                </c:pt>
                <c:pt idx="439">
                  <c:v>342.46</c:v>
                </c:pt>
                <c:pt idx="440">
                  <c:v>342.82</c:v>
                </c:pt>
                <c:pt idx="441">
                  <c:v>343.19</c:v>
                </c:pt>
                <c:pt idx="442">
                  <c:v>343.56</c:v>
                </c:pt>
                <c:pt idx="443">
                  <c:v>343.93</c:v>
                </c:pt>
                <c:pt idx="444">
                  <c:v>344.29</c:v>
                </c:pt>
                <c:pt idx="445">
                  <c:v>344.66</c:v>
                </c:pt>
                <c:pt idx="446">
                  <c:v>345.03</c:v>
                </c:pt>
                <c:pt idx="447">
                  <c:v>345.39</c:v>
                </c:pt>
                <c:pt idx="448">
                  <c:v>345.76</c:v>
                </c:pt>
                <c:pt idx="449">
                  <c:v>346.13</c:v>
                </c:pt>
                <c:pt idx="450">
                  <c:v>346.49</c:v>
                </c:pt>
                <c:pt idx="451">
                  <c:v>346.86</c:v>
                </c:pt>
                <c:pt idx="452">
                  <c:v>347.23</c:v>
                </c:pt>
                <c:pt idx="453">
                  <c:v>347.6</c:v>
                </c:pt>
                <c:pt idx="454">
                  <c:v>347.96</c:v>
                </c:pt>
                <c:pt idx="455">
                  <c:v>348.33</c:v>
                </c:pt>
                <c:pt idx="456">
                  <c:v>348.7</c:v>
                </c:pt>
                <c:pt idx="457">
                  <c:v>349.06</c:v>
                </c:pt>
                <c:pt idx="458">
                  <c:v>349.43</c:v>
                </c:pt>
                <c:pt idx="459">
                  <c:v>349.8</c:v>
                </c:pt>
                <c:pt idx="460">
                  <c:v>350.16</c:v>
                </c:pt>
                <c:pt idx="461">
                  <c:v>350.53</c:v>
                </c:pt>
                <c:pt idx="462">
                  <c:v>350.9</c:v>
                </c:pt>
                <c:pt idx="463">
                  <c:v>351.26</c:v>
                </c:pt>
                <c:pt idx="464">
                  <c:v>351.63</c:v>
                </c:pt>
                <c:pt idx="465">
                  <c:v>352</c:v>
                </c:pt>
                <c:pt idx="466">
                  <c:v>352.36</c:v>
                </c:pt>
                <c:pt idx="467">
                  <c:v>352.73</c:v>
                </c:pt>
                <c:pt idx="468">
                  <c:v>353.09</c:v>
                </c:pt>
                <c:pt idx="469">
                  <c:v>353.46</c:v>
                </c:pt>
                <c:pt idx="470">
                  <c:v>353.83</c:v>
                </c:pt>
                <c:pt idx="471">
                  <c:v>354.19</c:v>
                </c:pt>
                <c:pt idx="472">
                  <c:v>354.56</c:v>
                </c:pt>
                <c:pt idx="473">
                  <c:v>354.93</c:v>
                </c:pt>
                <c:pt idx="474">
                  <c:v>355.29</c:v>
                </c:pt>
                <c:pt idx="475">
                  <c:v>355.66</c:v>
                </c:pt>
                <c:pt idx="476">
                  <c:v>356.02</c:v>
                </c:pt>
                <c:pt idx="477">
                  <c:v>356.39</c:v>
                </c:pt>
                <c:pt idx="478">
                  <c:v>356.76</c:v>
                </c:pt>
                <c:pt idx="479">
                  <c:v>357.12</c:v>
                </c:pt>
                <c:pt idx="480">
                  <c:v>357.49</c:v>
                </c:pt>
                <c:pt idx="481">
                  <c:v>357.85</c:v>
                </c:pt>
                <c:pt idx="482">
                  <c:v>358.22</c:v>
                </c:pt>
                <c:pt idx="483">
                  <c:v>358.59</c:v>
                </c:pt>
                <c:pt idx="484">
                  <c:v>358.95</c:v>
                </c:pt>
                <c:pt idx="485">
                  <c:v>359.32</c:v>
                </c:pt>
                <c:pt idx="486">
                  <c:v>359.68</c:v>
                </c:pt>
                <c:pt idx="487">
                  <c:v>360.05</c:v>
                </c:pt>
                <c:pt idx="488">
                  <c:v>360.41</c:v>
                </c:pt>
                <c:pt idx="489">
                  <c:v>360.78</c:v>
                </c:pt>
                <c:pt idx="490">
                  <c:v>361.15</c:v>
                </c:pt>
                <c:pt idx="491">
                  <c:v>361.51</c:v>
                </c:pt>
                <c:pt idx="492">
                  <c:v>361.88</c:v>
                </c:pt>
                <c:pt idx="493">
                  <c:v>362.24</c:v>
                </c:pt>
                <c:pt idx="494">
                  <c:v>362.61</c:v>
                </c:pt>
                <c:pt idx="495">
                  <c:v>362.97</c:v>
                </c:pt>
                <c:pt idx="496">
                  <c:v>363.34</c:v>
                </c:pt>
                <c:pt idx="497">
                  <c:v>363.7</c:v>
                </c:pt>
                <c:pt idx="498">
                  <c:v>364.07</c:v>
                </c:pt>
                <c:pt idx="499">
                  <c:v>364.43</c:v>
                </c:pt>
                <c:pt idx="500">
                  <c:v>364.8</c:v>
                </c:pt>
                <c:pt idx="501">
                  <c:v>365.16</c:v>
                </c:pt>
                <c:pt idx="502">
                  <c:v>365.53</c:v>
                </c:pt>
                <c:pt idx="503">
                  <c:v>365.89</c:v>
                </c:pt>
                <c:pt idx="504">
                  <c:v>366.26</c:v>
                </c:pt>
                <c:pt idx="505">
                  <c:v>366.62</c:v>
                </c:pt>
                <c:pt idx="506">
                  <c:v>366.99</c:v>
                </c:pt>
                <c:pt idx="507">
                  <c:v>367.35</c:v>
                </c:pt>
                <c:pt idx="508">
                  <c:v>367.72</c:v>
                </c:pt>
                <c:pt idx="509">
                  <c:v>368.08</c:v>
                </c:pt>
                <c:pt idx="510">
                  <c:v>368.45</c:v>
                </c:pt>
                <c:pt idx="511">
                  <c:v>368.81</c:v>
                </c:pt>
                <c:pt idx="512">
                  <c:v>369.18</c:v>
                </c:pt>
                <c:pt idx="513">
                  <c:v>369.54</c:v>
                </c:pt>
                <c:pt idx="514">
                  <c:v>369.91</c:v>
                </c:pt>
                <c:pt idx="515">
                  <c:v>370.27</c:v>
                </c:pt>
                <c:pt idx="516">
                  <c:v>370.64</c:v>
                </c:pt>
                <c:pt idx="517">
                  <c:v>371</c:v>
                </c:pt>
                <c:pt idx="518">
                  <c:v>371.37</c:v>
                </c:pt>
                <c:pt idx="519">
                  <c:v>371.73</c:v>
                </c:pt>
                <c:pt idx="520">
                  <c:v>372.1</c:v>
                </c:pt>
                <c:pt idx="521">
                  <c:v>372.46</c:v>
                </c:pt>
                <c:pt idx="522">
                  <c:v>372.82</c:v>
                </c:pt>
                <c:pt idx="523">
                  <c:v>373.19</c:v>
                </c:pt>
                <c:pt idx="524">
                  <c:v>373.55</c:v>
                </c:pt>
                <c:pt idx="525">
                  <c:v>373.92</c:v>
                </c:pt>
                <c:pt idx="526">
                  <c:v>374.28</c:v>
                </c:pt>
                <c:pt idx="527">
                  <c:v>374.65</c:v>
                </c:pt>
                <c:pt idx="528">
                  <c:v>375.01</c:v>
                </c:pt>
                <c:pt idx="529">
                  <c:v>375.37</c:v>
                </c:pt>
                <c:pt idx="530">
                  <c:v>375.74</c:v>
                </c:pt>
                <c:pt idx="531">
                  <c:v>376.1</c:v>
                </c:pt>
                <c:pt idx="532">
                  <c:v>376.47</c:v>
                </c:pt>
                <c:pt idx="533">
                  <c:v>376.83</c:v>
                </c:pt>
                <c:pt idx="534">
                  <c:v>377.19</c:v>
                </c:pt>
                <c:pt idx="535">
                  <c:v>377.56</c:v>
                </c:pt>
                <c:pt idx="536">
                  <c:v>377.92</c:v>
                </c:pt>
                <c:pt idx="537">
                  <c:v>378.29</c:v>
                </c:pt>
                <c:pt idx="538">
                  <c:v>378.65</c:v>
                </c:pt>
                <c:pt idx="539">
                  <c:v>379.01</c:v>
                </c:pt>
                <c:pt idx="540">
                  <c:v>379.38</c:v>
                </c:pt>
                <c:pt idx="541">
                  <c:v>379.74</c:v>
                </c:pt>
                <c:pt idx="542">
                  <c:v>380.11</c:v>
                </c:pt>
                <c:pt idx="543">
                  <c:v>380.47</c:v>
                </c:pt>
                <c:pt idx="544">
                  <c:v>380.83</c:v>
                </c:pt>
                <c:pt idx="545">
                  <c:v>381.2</c:v>
                </c:pt>
                <c:pt idx="546">
                  <c:v>381.56</c:v>
                </c:pt>
                <c:pt idx="547">
                  <c:v>381.92</c:v>
                </c:pt>
                <c:pt idx="548">
                  <c:v>382.29</c:v>
                </c:pt>
                <c:pt idx="549">
                  <c:v>382.65</c:v>
                </c:pt>
                <c:pt idx="550">
                  <c:v>383.01</c:v>
                </c:pt>
                <c:pt idx="551">
                  <c:v>383.38</c:v>
                </c:pt>
                <c:pt idx="552">
                  <c:v>383.74</c:v>
                </c:pt>
                <c:pt idx="553">
                  <c:v>384.1</c:v>
                </c:pt>
                <c:pt idx="554">
                  <c:v>384.47</c:v>
                </c:pt>
                <c:pt idx="555">
                  <c:v>384.83</c:v>
                </c:pt>
                <c:pt idx="556">
                  <c:v>385.19</c:v>
                </c:pt>
                <c:pt idx="557">
                  <c:v>385.56</c:v>
                </c:pt>
                <c:pt idx="558">
                  <c:v>385.92</c:v>
                </c:pt>
                <c:pt idx="559">
                  <c:v>386.28</c:v>
                </c:pt>
                <c:pt idx="560">
                  <c:v>386.65</c:v>
                </c:pt>
                <c:pt idx="561">
                  <c:v>387.01</c:v>
                </c:pt>
                <c:pt idx="562">
                  <c:v>387.37</c:v>
                </c:pt>
                <c:pt idx="563">
                  <c:v>387.73</c:v>
                </c:pt>
                <c:pt idx="564">
                  <c:v>388.1</c:v>
                </c:pt>
                <c:pt idx="565">
                  <c:v>388.46</c:v>
                </c:pt>
                <c:pt idx="566">
                  <c:v>388.82</c:v>
                </c:pt>
                <c:pt idx="567">
                  <c:v>389.19</c:v>
                </c:pt>
                <c:pt idx="568">
                  <c:v>389.55</c:v>
                </c:pt>
                <c:pt idx="569">
                  <c:v>389.91</c:v>
                </c:pt>
                <c:pt idx="570">
                  <c:v>390.27</c:v>
                </c:pt>
                <c:pt idx="571">
                  <c:v>390.64</c:v>
                </c:pt>
                <c:pt idx="572">
                  <c:v>391</c:v>
                </c:pt>
                <c:pt idx="573">
                  <c:v>391.36</c:v>
                </c:pt>
                <c:pt idx="574">
                  <c:v>391.72</c:v>
                </c:pt>
                <c:pt idx="575">
                  <c:v>392.09</c:v>
                </c:pt>
                <c:pt idx="576">
                  <c:v>392.45</c:v>
                </c:pt>
                <c:pt idx="577">
                  <c:v>392.81</c:v>
                </c:pt>
                <c:pt idx="578">
                  <c:v>393.17</c:v>
                </c:pt>
                <c:pt idx="579">
                  <c:v>393.54</c:v>
                </c:pt>
                <c:pt idx="580">
                  <c:v>393.9</c:v>
                </c:pt>
                <c:pt idx="581">
                  <c:v>394.26</c:v>
                </c:pt>
                <c:pt idx="582">
                  <c:v>394.62</c:v>
                </c:pt>
                <c:pt idx="583">
                  <c:v>394.98</c:v>
                </c:pt>
                <c:pt idx="584">
                  <c:v>395.35</c:v>
                </c:pt>
                <c:pt idx="585">
                  <c:v>395.71</c:v>
                </c:pt>
                <c:pt idx="586">
                  <c:v>396.07</c:v>
                </c:pt>
                <c:pt idx="587">
                  <c:v>396.43</c:v>
                </c:pt>
                <c:pt idx="588">
                  <c:v>396.79</c:v>
                </c:pt>
                <c:pt idx="589">
                  <c:v>397.16</c:v>
                </c:pt>
                <c:pt idx="590">
                  <c:v>397.52</c:v>
                </c:pt>
                <c:pt idx="591">
                  <c:v>397.88</c:v>
                </c:pt>
                <c:pt idx="592">
                  <c:v>398.24</c:v>
                </c:pt>
                <c:pt idx="593">
                  <c:v>398.6</c:v>
                </c:pt>
                <c:pt idx="594">
                  <c:v>398.97</c:v>
                </c:pt>
                <c:pt idx="595">
                  <c:v>399.33</c:v>
                </c:pt>
                <c:pt idx="596">
                  <c:v>399.69</c:v>
                </c:pt>
                <c:pt idx="597">
                  <c:v>400.05</c:v>
                </c:pt>
                <c:pt idx="598">
                  <c:v>400.41</c:v>
                </c:pt>
                <c:pt idx="599">
                  <c:v>400.77</c:v>
                </c:pt>
                <c:pt idx="600">
                  <c:v>401.14</c:v>
                </c:pt>
                <c:pt idx="601">
                  <c:v>401.5</c:v>
                </c:pt>
                <c:pt idx="602">
                  <c:v>401.86</c:v>
                </c:pt>
                <c:pt idx="603">
                  <c:v>402.22</c:v>
                </c:pt>
                <c:pt idx="604">
                  <c:v>402.58</c:v>
                </c:pt>
                <c:pt idx="605">
                  <c:v>402.94</c:v>
                </c:pt>
                <c:pt idx="606">
                  <c:v>403.3</c:v>
                </c:pt>
                <c:pt idx="607">
                  <c:v>403.67</c:v>
                </c:pt>
                <c:pt idx="608">
                  <c:v>404.03</c:v>
                </c:pt>
                <c:pt idx="609">
                  <c:v>404.39</c:v>
                </c:pt>
                <c:pt idx="610">
                  <c:v>404.75</c:v>
                </c:pt>
                <c:pt idx="611">
                  <c:v>405.11</c:v>
                </c:pt>
                <c:pt idx="612">
                  <c:v>405.47</c:v>
                </c:pt>
                <c:pt idx="613">
                  <c:v>405.83</c:v>
                </c:pt>
                <c:pt idx="614">
                  <c:v>406.19</c:v>
                </c:pt>
                <c:pt idx="615">
                  <c:v>406.55</c:v>
                </c:pt>
                <c:pt idx="616">
                  <c:v>406.92</c:v>
                </c:pt>
                <c:pt idx="617">
                  <c:v>407.28</c:v>
                </c:pt>
                <c:pt idx="618">
                  <c:v>407.64</c:v>
                </c:pt>
                <c:pt idx="619">
                  <c:v>408</c:v>
                </c:pt>
                <c:pt idx="620">
                  <c:v>408.36</c:v>
                </c:pt>
                <c:pt idx="621">
                  <c:v>408.72</c:v>
                </c:pt>
                <c:pt idx="622">
                  <c:v>409.08</c:v>
                </c:pt>
                <c:pt idx="623">
                  <c:v>409.44</c:v>
                </c:pt>
                <c:pt idx="624">
                  <c:v>409.8</c:v>
                </c:pt>
                <c:pt idx="625">
                  <c:v>410.16</c:v>
                </c:pt>
                <c:pt idx="626">
                  <c:v>410.52</c:v>
                </c:pt>
                <c:pt idx="627">
                  <c:v>410.88</c:v>
                </c:pt>
                <c:pt idx="628">
                  <c:v>411.24</c:v>
                </c:pt>
                <c:pt idx="629">
                  <c:v>411.6</c:v>
                </c:pt>
                <c:pt idx="630">
                  <c:v>411.96</c:v>
                </c:pt>
                <c:pt idx="631">
                  <c:v>412.33</c:v>
                </c:pt>
                <c:pt idx="632">
                  <c:v>412.69</c:v>
                </c:pt>
                <c:pt idx="633">
                  <c:v>413.05</c:v>
                </c:pt>
                <c:pt idx="634">
                  <c:v>413.41</c:v>
                </c:pt>
                <c:pt idx="635">
                  <c:v>413.77</c:v>
                </c:pt>
                <c:pt idx="636">
                  <c:v>414.13</c:v>
                </c:pt>
                <c:pt idx="637">
                  <c:v>414.49</c:v>
                </c:pt>
                <c:pt idx="638">
                  <c:v>414.85</c:v>
                </c:pt>
                <c:pt idx="639">
                  <c:v>415.21</c:v>
                </c:pt>
                <c:pt idx="640">
                  <c:v>415.57</c:v>
                </c:pt>
                <c:pt idx="641">
                  <c:v>415.93</c:v>
                </c:pt>
                <c:pt idx="642">
                  <c:v>416.29</c:v>
                </c:pt>
                <c:pt idx="643">
                  <c:v>416.65</c:v>
                </c:pt>
                <c:pt idx="644">
                  <c:v>417.01</c:v>
                </c:pt>
                <c:pt idx="645">
                  <c:v>417.37</c:v>
                </c:pt>
                <c:pt idx="646">
                  <c:v>417.73</c:v>
                </c:pt>
                <c:pt idx="647">
                  <c:v>418.09</c:v>
                </c:pt>
                <c:pt idx="648">
                  <c:v>418.45</c:v>
                </c:pt>
                <c:pt idx="649">
                  <c:v>418.81</c:v>
                </c:pt>
                <c:pt idx="650">
                  <c:v>419.17</c:v>
                </c:pt>
                <c:pt idx="651">
                  <c:v>419.53</c:v>
                </c:pt>
                <c:pt idx="652">
                  <c:v>419.88</c:v>
                </c:pt>
                <c:pt idx="653">
                  <c:v>420.24</c:v>
                </c:pt>
                <c:pt idx="654">
                  <c:v>420.6</c:v>
                </c:pt>
                <c:pt idx="655">
                  <c:v>420.96</c:v>
                </c:pt>
                <c:pt idx="656">
                  <c:v>421.32</c:v>
                </c:pt>
                <c:pt idx="657">
                  <c:v>421.68</c:v>
                </c:pt>
                <c:pt idx="658">
                  <c:v>422.04</c:v>
                </c:pt>
                <c:pt idx="659">
                  <c:v>422.4</c:v>
                </c:pt>
                <c:pt idx="660">
                  <c:v>422.76</c:v>
                </c:pt>
                <c:pt idx="661">
                  <c:v>423.12</c:v>
                </c:pt>
                <c:pt idx="662">
                  <c:v>423.48</c:v>
                </c:pt>
                <c:pt idx="663">
                  <c:v>423.84</c:v>
                </c:pt>
                <c:pt idx="664">
                  <c:v>424.2</c:v>
                </c:pt>
                <c:pt idx="665">
                  <c:v>424.56</c:v>
                </c:pt>
                <c:pt idx="666">
                  <c:v>424.91</c:v>
                </c:pt>
                <c:pt idx="667">
                  <c:v>425.27</c:v>
                </c:pt>
                <c:pt idx="668">
                  <c:v>425.63</c:v>
                </c:pt>
                <c:pt idx="669">
                  <c:v>425.99</c:v>
                </c:pt>
                <c:pt idx="670">
                  <c:v>426.35</c:v>
                </c:pt>
                <c:pt idx="671">
                  <c:v>426.71</c:v>
                </c:pt>
                <c:pt idx="672">
                  <c:v>427.07</c:v>
                </c:pt>
                <c:pt idx="673">
                  <c:v>427.43</c:v>
                </c:pt>
                <c:pt idx="674">
                  <c:v>427.79</c:v>
                </c:pt>
                <c:pt idx="675">
                  <c:v>428.14</c:v>
                </c:pt>
                <c:pt idx="676">
                  <c:v>428.5</c:v>
                </c:pt>
                <c:pt idx="677">
                  <c:v>428.86</c:v>
                </c:pt>
                <c:pt idx="678">
                  <c:v>429.22</c:v>
                </c:pt>
                <c:pt idx="679">
                  <c:v>429.58</c:v>
                </c:pt>
                <c:pt idx="680">
                  <c:v>429.94</c:v>
                </c:pt>
                <c:pt idx="681">
                  <c:v>430.3</c:v>
                </c:pt>
                <c:pt idx="682">
                  <c:v>430.65</c:v>
                </c:pt>
                <c:pt idx="683">
                  <c:v>431.01</c:v>
                </c:pt>
                <c:pt idx="684">
                  <c:v>431.37</c:v>
                </c:pt>
                <c:pt idx="685">
                  <c:v>431.73</c:v>
                </c:pt>
                <c:pt idx="686">
                  <c:v>432.09</c:v>
                </c:pt>
                <c:pt idx="687">
                  <c:v>432.45</c:v>
                </c:pt>
                <c:pt idx="688">
                  <c:v>432.8</c:v>
                </c:pt>
                <c:pt idx="689">
                  <c:v>433.16</c:v>
                </c:pt>
                <c:pt idx="690">
                  <c:v>433.52</c:v>
                </c:pt>
                <c:pt idx="691">
                  <c:v>433.88</c:v>
                </c:pt>
                <c:pt idx="692">
                  <c:v>434.24</c:v>
                </c:pt>
                <c:pt idx="693">
                  <c:v>434.6</c:v>
                </c:pt>
                <c:pt idx="694">
                  <c:v>434.95</c:v>
                </c:pt>
                <c:pt idx="695">
                  <c:v>435.31</c:v>
                </c:pt>
                <c:pt idx="696">
                  <c:v>435.67</c:v>
                </c:pt>
                <c:pt idx="697">
                  <c:v>436.03</c:v>
                </c:pt>
                <c:pt idx="698">
                  <c:v>436.38</c:v>
                </c:pt>
                <c:pt idx="699">
                  <c:v>436.74</c:v>
                </c:pt>
                <c:pt idx="700">
                  <c:v>437.1</c:v>
                </c:pt>
                <c:pt idx="701">
                  <c:v>437.46</c:v>
                </c:pt>
                <c:pt idx="702">
                  <c:v>437.82</c:v>
                </c:pt>
                <c:pt idx="703">
                  <c:v>438.17</c:v>
                </c:pt>
                <c:pt idx="704">
                  <c:v>438.53</c:v>
                </c:pt>
                <c:pt idx="705">
                  <c:v>438.89</c:v>
                </c:pt>
                <c:pt idx="706">
                  <c:v>439.25</c:v>
                </c:pt>
                <c:pt idx="707">
                  <c:v>439.6</c:v>
                </c:pt>
                <c:pt idx="708">
                  <c:v>439.96</c:v>
                </c:pt>
                <c:pt idx="709">
                  <c:v>440.32</c:v>
                </c:pt>
                <c:pt idx="710">
                  <c:v>440.68</c:v>
                </c:pt>
                <c:pt idx="711">
                  <c:v>441.03</c:v>
                </c:pt>
                <c:pt idx="712">
                  <c:v>441.39</c:v>
                </c:pt>
                <c:pt idx="713">
                  <c:v>441.75</c:v>
                </c:pt>
                <c:pt idx="714">
                  <c:v>442.1</c:v>
                </c:pt>
                <c:pt idx="715">
                  <c:v>442.46</c:v>
                </c:pt>
                <c:pt idx="716">
                  <c:v>442.82</c:v>
                </c:pt>
                <c:pt idx="717">
                  <c:v>443.18</c:v>
                </c:pt>
                <c:pt idx="718">
                  <c:v>443.53</c:v>
                </c:pt>
                <c:pt idx="719">
                  <c:v>443.89</c:v>
                </c:pt>
                <c:pt idx="720">
                  <c:v>444.25</c:v>
                </c:pt>
                <c:pt idx="721">
                  <c:v>444.6</c:v>
                </c:pt>
                <c:pt idx="722">
                  <c:v>444.96</c:v>
                </c:pt>
                <c:pt idx="723">
                  <c:v>445.32</c:v>
                </c:pt>
                <c:pt idx="724">
                  <c:v>445.67</c:v>
                </c:pt>
                <c:pt idx="725">
                  <c:v>446.03</c:v>
                </c:pt>
                <c:pt idx="726">
                  <c:v>446.39</c:v>
                </c:pt>
                <c:pt idx="727">
                  <c:v>446.75</c:v>
                </c:pt>
                <c:pt idx="728">
                  <c:v>447.1</c:v>
                </c:pt>
                <c:pt idx="729">
                  <c:v>447.46</c:v>
                </c:pt>
                <c:pt idx="730">
                  <c:v>447.82</c:v>
                </c:pt>
                <c:pt idx="731">
                  <c:v>448.17</c:v>
                </c:pt>
                <c:pt idx="732">
                  <c:v>448.53</c:v>
                </c:pt>
                <c:pt idx="733">
                  <c:v>448.88</c:v>
                </c:pt>
                <c:pt idx="734">
                  <c:v>449.24</c:v>
                </c:pt>
                <c:pt idx="735">
                  <c:v>449.6</c:v>
                </c:pt>
                <c:pt idx="736">
                  <c:v>449.95</c:v>
                </c:pt>
                <c:pt idx="737">
                  <c:v>450.31</c:v>
                </c:pt>
                <c:pt idx="738">
                  <c:v>450.67</c:v>
                </c:pt>
                <c:pt idx="739">
                  <c:v>451.02</c:v>
                </c:pt>
                <c:pt idx="740">
                  <c:v>451.38</c:v>
                </c:pt>
                <c:pt idx="741">
                  <c:v>451.74</c:v>
                </c:pt>
                <c:pt idx="742">
                  <c:v>452.09</c:v>
                </c:pt>
                <c:pt idx="743">
                  <c:v>452.45</c:v>
                </c:pt>
                <c:pt idx="744">
                  <c:v>452.8</c:v>
                </c:pt>
                <c:pt idx="745">
                  <c:v>453.16</c:v>
                </c:pt>
                <c:pt idx="746">
                  <c:v>453.52</c:v>
                </c:pt>
                <c:pt idx="747">
                  <c:v>453.87</c:v>
                </c:pt>
                <c:pt idx="748">
                  <c:v>454.23</c:v>
                </c:pt>
                <c:pt idx="749">
                  <c:v>454.58</c:v>
                </c:pt>
                <c:pt idx="750">
                  <c:v>454.94</c:v>
                </c:pt>
                <c:pt idx="751">
                  <c:v>455.29</c:v>
                </c:pt>
                <c:pt idx="752">
                  <c:v>455.65</c:v>
                </c:pt>
                <c:pt idx="753">
                  <c:v>456.01</c:v>
                </c:pt>
                <c:pt idx="754">
                  <c:v>456.36</c:v>
                </c:pt>
                <c:pt idx="755">
                  <c:v>456.72</c:v>
                </c:pt>
                <c:pt idx="756">
                  <c:v>457.07</c:v>
                </c:pt>
                <c:pt idx="757">
                  <c:v>457.43</c:v>
                </c:pt>
                <c:pt idx="758">
                  <c:v>457.78</c:v>
                </c:pt>
                <c:pt idx="759">
                  <c:v>458.14</c:v>
                </c:pt>
                <c:pt idx="760">
                  <c:v>458.5</c:v>
                </c:pt>
                <c:pt idx="761">
                  <c:v>458.85</c:v>
                </c:pt>
                <c:pt idx="762">
                  <c:v>459.21</c:v>
                </c:pt>
                <c:pt idx="763">
                  <c:v>459.56</c:v>
                </c:pt>
                <c:pt idx="764">
                  <c:v>459.92</c:v>
                </c:pt>
                <c:pt idx="765">
                  <c:v>460.27</c:v>
                </c:pt>
                <c:pt idx="766">
                  <c:v>460.63</c:v>
                </c:pt>
                <c:pt idx="767">
                  <c:v>460.98</c:v>
                </c:pt>
                <c:pt idx="768">
                  <c:v>461.34</c:v>
                </c:pt>
                <c:pt idx="769">
                  <c:v>461.69</c:v>
                </c:pt>
                <c:pt idx="770">
                  <c:v>462.05</c:v>
                </c:pt>
                <c:pt idx="771">
                  <c:v>462.4</c:v>
                </c:pt>
                <c:pt idx="772">
                  <c:v>462.76</c:v>
                </c:pt>
                <c:pt idx="773">
                  <c:v>463.11</c:v>
                </c:pt>
                <c:pt idx="774">
                  <c:v>463.47</c:v>
                </c:pt>
                <c:pt idx="775">
                  <c:v>463.82</c:v>
                </c:pt>
                <c:pt idx="776">
                  <c:v>464.18</c:v>
                </c:pt>
                <c:pt idx="777">
                  <c:v>464.53</c:v>
                </c:pt>
                <c:pt idx="778">
                  <c:v>464.89</c:v>
                </c:pt>
                <c:pt idx="779">
                  <c:v>465.24</c:v>
                </c:pt>
                <c:pt idx="780">
                  <c:v>465.6</c:v>
                </c:pt>
                <c:pt idx="781">
                  <c:v>465.95</c:v>
                </c:pt>
                <c:pt idx="782">
                  <c:v>466.3</c:v>
                </c:pt>
                <c:pt idx="783">
                  <c:v>466.66</c:v>
                </c:pt>
                <c:pt idx="784">
                  <c:v>467.01</c:v>
                </c:pt>
                <c:pt idx="785">
                  <c:v>467.37</c:v>
                </c:pt>
                <c:pt idx="786">
                  <c:v>467.72</c:v>
                </c:pt>
                <c:pt idx="787">
                  <c:v>468.08</c:v>
                </c:pt>
                <c:pt idx="788">
                  <c:v>468.43</c:v>
                </c:pt>
                <c:pt idx="789">
                  <c:v>468.79</c:v>
                </c:pt>
                <c:pt idx="790">
                  <c:v>469.14</c:v>
                </c:pt>
                <c:pt idx="791">
                  <c:v>469.49</c:v>
                </c:pt>
                <c:pt idx="792">
                  <c:v>469.85</c:v>
                </c:pt>
                <c:pt idx="793">
                  <c:v>470.2</c:v>
                </c:pt>
                <c:pt idx="794">
                  <c:v>470.56</c:v>
                </c:pt>
                <c:pt idx="795">
                  <c:v>470.91</c:v>
                </c:pt>
                <c:pt idx="796">
                  <c:v>471.26</c:v>
                </c:pt>
                <c:pt idx="797">
                  <c:v>471.62</c:v>
                </c:pt>
                <c:pt idx="798">
                  <c:v>471.97</c:v>
                </c:pt>
                <c:pt idx="799">
                  <c:v>472.33</c:v>
                </c:pt>
                <c:pt idx="800">
                  <c:v>472.68</c:v>
                </c:pt>
                <c:pt idx="801">
                  <c:v>473.03</c:v>
                </c:pt>
                <c:pt idx="802">
                  <c:v>473.39</c:v>
                </c:pt>
                <c:pt idx="803">
                  <c:v>473.74</c:v>
                </c:pt>
                <c:pt idx="804">
                  <c:v>474.09</c:v>
                </c:pt>
                <c:pt idx="805">
                  <c:v>474.45</c:v>
                </c:pt>
                <c:pt idx="806">
                  <c:v>474.8</c:v>
                </c:pt>
                <c:pt idx="807">
                  <c:v>475.16</c:v>
                </c:pt>
                <c:pt idx="808">
                  <c:v>475.51</c:v>
                </c:pt>
                <c:pt idx="809">
                  <c:v>475.86</c:v>
                </c:pt>
                <c:pt idx="810">
                  <c:v>476.22</c:v>
                </c:pt>
                <c:pt idx="811">
                  <c:v>476.57</c:v>
                </c:pt>
                <c:pt idx="812">
                  <c:v>476.92</c:v>
                </c:pt>
                <c:pt idx="813">
                  <c:v>477.28</c:v>
                </c:pt>
                <c:pt idx="814">
                  <c:v>477.63</c:v>
                </c:pt>
                <c:pt idx="815">
                  <c:v>477.98</c:v>
                </c:pt>
                <c:pt idx="816">
                  <c:v>478.34</c:v>
                </c:pt>
                <c:pt idx="817">
                  <c:v>478.69</c:v>
                </c:pt>
                <c:pt idx="818">
                  <c:v>479.04</c:v>
                </c:pt>
                <c:pt idx="819">
                  <c:v>479.4</c:v>
                </c:pt>
                <c:pt idx="820">
                  <c:v>479.75</c:v>
                </c:pt>
                <c:pt idx="821">
                  <c:v>480.1</c:v>
                </c:pt>
                <c:pt idx="822">
                  <c:v>480.45</c:v>
                </c:pt>
                <c:pt idx="823">
                  <c:v>480.81</c:v>
                </c:pt>
                <c:pt idx="824">
                  <c:v>481.16</c:v>
                </c:pt>
                <c:pt idx="825">
                  <c:v>481.51</c:v>
                </c:pt>
                <c:pt idx="826">
                  <c:v>481.87</c:v>
                </c:pt>
                <c:pt idx="827">
                  <c:v>482.22</c:v>
                </c:pt>
                <c:pt idx="828">
                  <c:v>482.57</c:v>
                </c:pt>
                <c:pt idx="829">
                  <c:v>482.92</c:v>
                </c:pt>
                <c:pt idx="830">
                  <c:v>483.28</c:v>
                </c:pt>
                <c:pt idx="831">
                  <c:v>483.63</c:v>
                </c:pt>
                <c:pt idx="832">
                  <c:v>483.98</c:v>
                </c:pt>
                <c:pt idx="833">
                  <c:v>484.33</c:v>
                </c:pt>
                <c:pt idx="834">
                  <c:v>484.69</c:v>
                </c:pt>
                <c:pt idx="835">
                  <c:v>485.04</c:v>
                </c:pt>
                <c:pt idx="836">
                  <c:v>485.39</c:v>
                </c:pt>
                <c:pt idx="837">
                  <c:v>485.74</c:v>
                </c:pt>
                <c:pt idx="838">
                  <c:v>486.1</c:v>
                </c:pt>
                <c:pt idx="839">
                  <c:v>486.45</c:v>
                </c:pt>
                <c:pt idx="840">
                  <c:v>486.8</c:v>
                </c:pt>
                <c:pt idx="841">
                  <c:v>487.15</c:v>
                </c:pt>
                <c:pt idx="842">
                  <c:v>487.51</c:v>
                </c:pt>
                <c:pt idx="843">
                  <c:v>487.86</c:v>
                </c:pt>
                <c:pt idx="844">
                  <c:v>488.21</c:v>
                </c:pt>
                <c:pt idx="845">
                  <c:v>488.56</c:v>
                </c:pt>
                <c:pt idx="846">
                  <c:v>488.91</c:v>
                </c:pt>
                <c:pt idx="847">
                  <c:v>489.27</c:v>
                </c:pt>
                <c:pt idx="848">
                  <c:v>489.62</c:v>
                </c:pt>
                <c:pt idx="849">
                  <c:v>489.97</c:v>
                </c:pt>
                <c:pt idx="850">
                  <c:v>490.32</c:v>
                </c:pt>
                <c:pt idx="851">
                  <c:v>490.67</c:v>
                </c:pt>
                <c:pt idx="852">
                  <c:v>491.03</c:v>
                </c:pt>
                <c:pt idx="853">
                  <c:v>491.38</c:v>
                </c:pt>
                <c:pt idx="854">
                  <c:v>491.73</c:v>
                </c:pt>
                <c:pt idx="855">
                  <c:v>492.08</c:v>
                </c:pt>
                <c:pt idx="856">
                  <c:v>492.43</c:v>
                </c:pt>
                <c:pt idx="857">
                  <c:v>492.78</c:v>
                </c:pt>
                <c:pt idx="858">
                  <c:v>493.14</c:v>
                </c:pt>
                <c:pt idx="859">
                  <c:v>493.49</c:v>
                </c:pt>
                <c:pt idx="860">
                  <c:v>493.84</c:v>
                </c:pt>
                <c:pt idx="861">
                  <c:v>494.19</c:v>
                </c:pt>
                <c:pt idx="862">
                  <c:v>494.54</c:v>
                </c:pt>
                <c:pt idx="863">
                  <c:v>494.89</c:v>
                </c:pt>
                <c:pt idx="864">
                  <c:v>495.24</c:v>
                </c:pt>
                <c:pt idx="865">
                  <c:v>495.59</c:v>
                </c:pt>
                <c:pt idx="866">
                  <c:v>495.95</c:v>
                </c:pt>
                <c:pt idx="867">
                  <c:v>496.3</c:v>
                </c:pt>
                <c:pt idx="868">
                  <c:v>496.65</c:v>
                </c:pt>
                <c:pt idx="869">
                  <c:v>497</c:v>
                </c:pt>
                <c:pt idx="870">
                  <c:v>497.35</c:v>
                </c:pt>
                <c:pt idx="871">
                  <c:v>497.7</c:v>
                </c:pt>
                <c:pt idx="872">
                  <c:v>498.05</c:v>
                </c:pt>
                <c:pt idx="873">
                  <c:v>498.4</c:v>
                </c:pt>
                <c:pt idx="874">
                  <c:v>498.75</c:v>
                </c:pt>
                <c:pt idx="875">
                  <c:v>499.1</c:v>
                </c:pt>
                <c:pt idx="876">
                  <c:v>499.46</c:v>
                </c:pt>
                <c:pt idx="877">
                  <c:v>499.81</c:v>
                </c:pt>
                <c:pt idx="878">
                  <c:v>500.16</c:v>
                </c:pt>
                <c:pt idx="879">
                  <c:v>500.51</c:v>
                </c:pt>
                <c:pt idx="880">
                  <c:v>500.86</c:v>
                </c:pt>
                <c:pt idx="881">
                  <c:v>501.21</c:v>
                </c:pt>
                <c:pt idx="882">
                  <c:v>501.56</c:v>
                </c:pt>
                <c:pt idx="883">
                  <c:v>501.91</c:v>
                </c:pt>
                <c:pt idx="884">
                  <c:v>502.26</c:v>
                </c:pt>
                <c:pt idx="885">
                  <c:v>502.61</c:v>
                </c:pt>
                <c:pt idx="886">
                  <c:v>502.96</c:v>
                </c:pt>
                <c:pt idx="887">
                  <c:v>503.31</c:v>
                </c:pt>
                <c:pt idx="888">
                  <c:v>503.66</c:v>
                </c:pt>
                <c:pt idx="889">
                  <c:v>504.01</c:v>
                </c:pt>
                <c:pt idx="890">
                  <c:v>504.36</c:v>
                </c:pt>
                <c:pt idx="891">
                  <c:v>504.71</c:v>
                </c:pt>
                <c:pt idx="892">
                  <c:v>505.06</c:v>
                </c:pt>
                <c:pt idx="893">
                  <c:v>505.41</c:v>
                </c:pt>
                <c:pt idx="894">
                  <c:v>505.76</c:v>
                </c:pt>
                <c:pt idx="895">
                  <c:v>506.11</c:v>
                </c:pt>
                <c:pt idx="896">
                  <c:v>506.46</c:v>
                </c:pt>
                <c:pt idx="897">
                  <c:v>506.81</c:v>
                </c:pt>
                <c:pt idx="898">
                  <c:v>507.16</c:v>
                </c:pt>
                <c:pt idx="899">
                  <c:v>507.51</c:v>
                </c:pt>
                <c:pt idx="900">
                  <c:v>507.86</c:v>
                </c:pt>
                <c:pt idx="901">
                  <c:v>508.21</c:v>
                </c:pt>
                <c:pt idx="902">
                  <c:v>508.56</c:v>
                </c:pt>
                <c:pt idx="903">
                  <c:v>508.91</c:v>
                </c:pt>
                <c:pt idx="904">
                  <c:v>509.26</c:v>
                </c:pt>
                <c:pt idx="905">
                  <c:v>509.61</c:v>
                </c:pt>
                <c:pt idx="906">
                  <c:v>509.96</c:v>
                </c:pt>
                <c:pt idx="907">
                  <c:v>510.31</c:v>
                </c:pt>
                <c:pt idx="908">
                  <c:v>510.66</c:v>
                </c:pt>
                <c:pt idx="909">
                  <c:v>511.01</c:v>
                </c:pt>
                <c:pt idx="910">
                  <c:v>511.36</c:v>
                </c:pt>
                <c:pt idx="911">
                  <c:v>511.71</c:v>
                </c:pt>
                <c:pt idx="912">
                  <c:v>512.05999999999995</c:v>
                </c:pt>
                <c:pt idx="913">
                  <c:v>512.41</c:v>
                </c:pt>
                <c:pt idx="914">
                  <c:v>512.76</c:v>
                </c:pt>
                <c:pt idx="915">
                  <c:v>513.11</c:v>
                </c:pt>
                <c:pt idx="916">
                  <c:v>513.45000000000005</c:v>
                </c:pt>
                <c:pt idx="917">
                  <c:v>513.79999999999995</c:v>
                </c:pt>
                <c:pt idx="918">
                  <c:v>514.15</c:v>
                </c:pt>
                <c:pt idx="919">
                  <c:v>514.5</c:v>
                </c:pt>
                <c:pt idx="920">
                  <c:v>514.85</c:v>
                </c:pt>
                <c:pt idx="921">
                  <c:v>515.20000000000005</c:v>
                </c:pt>
                <c:pt idx="922">
                  <c:v>515.54999999999995</c:v>
                </c:pt>
                <c:pt idx="923">
                  <c:v>515.9</c:v>
                </c:pt>
                <c:pt idx="924">
                  <c:v>516.25</c:v>
                </c:pt>
                <c:pt idx="925">
                  <c:v>516.59</c:v>
                </c:pt>
                <c:pt idx="926">
                  <c:v>516.94000000000005</c:v>
                </c:pt>
                <c:pt idx="927">
                  <c:v>517.29</c:v>
                </c:pt>
                <c:pt idx="928">
                  <c:v>517.64</c:v>
                </c:pt>
                <c:pt idx="929">
                  <c:v>517.99</c:v>
                </c:pt>
                <c:pt idx="930">
                  <c:v>518.34</c:v>
                </c:pt>
                <c:pt idx="931">
                  <c:v>518.69000000000005</c:v>
                </c:pt>
                <c:pt idx="932">
                  <c:v>519.04</c:v>
                </c:pt>
                <c:pt idx="933">
                  <c:v>519.38</c:v>
                </c:pt>
                <c:pt idx="934">
                  <c:v>519.73</c:v>
                </c:pt>
                <c:pt idx="935">
                  <c:v>520.08000000000004</c:v>
                </c:pt>
                <c:pt idx="936">
                  <c:v>520.42999999999995</c:v>
                </c:pt>
                <c:pt idx="937">
                  <c:v>520.78</c:v>
                </c:pt>
                <c:pt idx="938">
                  <c:v>521.13</c:v>
                </c:pt>
                <c:pt idx="939">
                  <c:v>521.47</c:v>
                </c:pt>
                <c:pt idx="940">
                  <c:v>521.82000000000005</c:v>
                </c:pt>
                <c:pt idx="941">
                  <c:v>522.16999999999996</c:v>
                </c:pt>
                <c:pt idx="942">
                  <c:v>522.52</c:v>
                </c:pt>
                <c:pt idx="943">
                  <c:v>522.87</c:v>
                </c:pt>
                <c:pt idx="944">
                  <c:v>523.21</c:v>
                </c:pt>
                <c:pt idx="945">
                  <c:v>523.55999999999995</c:v>
                </c:pt>
                <c:pt idx="946">
                  <c:v>523.91</c:v>
                </c:pt>
                <c:pt idx="947">
                  <c:v>524.26</c:v>
                </c:pt>
                <c:pt idx="948">
                  <c:v>524.61</c:v>
                </c:pt>
                <c:pt idx="949">
                  <c:v>524.95000000000005</c:v>
                </c:pt>
                <c:pt idx="950">
                  <c:v>525.29999999999995</c:v>
                </c:pt>
                <c:pt idx="951">
                  <c:v>525.65</c:v>
                </c:pt>
                <c:pt idx="952">
                  <c:v>526</c:v>
                </c:pt>
                <c:pt idx="953">
                  <c:v>526.34</c:v>
                </c:pt>
                <c:pt idx="954">
                  <c:v>526.69000000000005</c:v>
                </c:pt>
                <c:pt idx="955">
                  <c:v>527.04</c:v>
                </c:pt>
                <c:pt idx="956">
                  <c:v>527.39</c:v>
                </c:pt>
                <c:pt idx="957">
                  <c:v>527.73</c:v>
                </c:pt>
                <c:pt idx="958">
                  <c:v>528.08000000000004</c:v>
                </c:pt>
                <c:pt idx="959">
                  <c:v>528.42999999999995</c:v>
                </c:pt>
                <c:pt idx="960">
                  <c:v>528.78</c:v>
                </c:pt>
                <c:pt idx="961">
                  <c:v>529.12</c:v>
                </c:pt>
                <c:pt idx="962">
                  <c:v>529.47</c:v>
                </c:pt>
                <c:pt idx="963">
                  <c:v>529.82000000000005</c:v>
                </c:pt>
                <c:pt idx="964">
                  <c:v>530.16999999999996</c:v>
                </c:pt>
                <c:pt idx="965">
                  <c:v>530.51</c:v>
                </c:pt>
                <c:pt idx="966">
                  <c:v>530.86</c:v>
                </c:pt>
                <c:pt idx="967">
                  <c:v>531.21</c:v>
                </c:pt>
                <c:pt idx="968">
                  <c:v>531.54999999999995</c:v>
                </c:pt>
                <c:pt idx="969">
                  <c:v>531.9</c:v>
                </c:pt>
                <c:pt idx="970">
                  <c:v>532.25</c:v>
                </c:pt>
                <c:pt idx="971">
                  <c:v>532.59</c:v>
                </c:pt>
                <c:pt idx="972">
                  <c:v>532.94000000000005</c:v>
                </c:pt>
                <c:pt idx="973">
                  <c:v>533.29</c:v>
                </c:pt>
                <c:pt idx="974">
                  <c:v>533.64</c:v>
                </c:pt>
                <c:pt idx="975">
                  <c:v>533.98</c:v>
                </c:pt>
                <c:pt idx="976">
                  <c:v>534.33000000000004</c:v>
                </c:pt>
                <c:pt idx="977">
                  <c:v>534.67999999999995</c:v>
                </c:pt>
                <c:pt idx="978">
                  <c:v>535.02</c:v>
                </c:pt>
                <c:pt idx="979">
                  <c:v>535.37</c:v>
                </c:pt>
                <c:pt idx="980">
                  <c:v>535.71</c:v>
                </c:pt>
                <c:pt idx="981">
                  <c:v>536.05999999999995</c:v>
                </c:pt>
                <c:pt idx="982">
                  <c:v>536.41</c:v>
                </c:pt>
                <c:pt idx="983">
                  <c:v>536.75</c:v>
                </c:pt>
                <c:pt idx="984">
                  <c:v>537.1</c:v>
                </c:pt>
                <c:pt idx="985">
                  <c:v>537.45000000000005</c:v>
                </c:pt>
                <c:pt idx="986">
                  <c:v>537.79</c:v>
                </c:pt>
                <c:pt idx="987">
                  <c:v>538.14</c:v>
                </c:pt>
                <c:pt idx="988">
                  <c:v>538.49</c:v>
                </c:pt>
                <c:pt idx="989">
                  <c:v>538.83000000000004</c:v>
                </c:pt>
                <c:pt idx="990">
                  <c:v>539.17999999999995</c:v>
                </c:pt>
                <c:pt idx="991">
                  <c:v>539.52</c:v>
                </c:pt>
                <c:pt idx="992">
                  <c:v>539.87</c:v>
                </c:pt>
                <c:pt idx="993">
                  <c:v>540.22</c:v>
                </c:pt>
                <c:pt idx="994">
                  <c:v>540.55999999999995</c:v>
                </c:pt>
                <c:pt idx="995">
                  <c:v>540.91</c:v>
                </c:pt>
                <c:pt idx="996">
                  <c:v>541.25</c:v>
                </c:pt>
                <c:pt idx="997">
                  <c:v>541.6</c:v>
                </c:pt>
                <c:pt idx="998">
                  <c:v>541.94000000000005</c:v>
                </c:pt>
                <c:pt idx="999">
                  <c:v>542.29</c:v>
                </c:pt>
                <c:pt idx="1000">
                  <c:v>542.64</c:v>
                </c:pt>
                <c:pt idx="1001">
                  <c:v>542.98</c:v>
                </c:pt>
                <c:pt idx="1002">
                  <c:v>543.33000000000004</c:v>
                </c:pt>
                <c:pt idx="1003">
                  <c:v>543.66999999999996</c:v>
                </c:pt>
                <c:pt idx="1004">
                  <c:v>544.02</c:v>
                </c:pt>
                <c:pt idx="1005">
                  <c:v>544.36</c:v>
                </c:pt>
                <c:pt idx="1006">
                  <c:v>544.71</c:v>
                </c:pt>
                <c:pt idx="1007">
                  <c:v>545.04999999999995</c:v>
                </c:pt>
                <c:pt idx="1008">
                  <c:v>545.4</c:v>
                </c:pt>
                <c:pt idx="1009">
                  <c:v>545.75</c:v>
                </c:pt>
                <c:pt idx="1010">
                  <c:v>546.09</c:v>
                </c:pt>
                <c:pt idx="1011">
                  <c:v>546.44000000000005</c:v>
                </c:pt>
                <c:pt idx="1012">
                  <c:v>546.78</c:v>
                </c:pt>
                <c:pt idx="1013">
                  <c:v>547.13</c:v>
                </c:pt>
                <c:pt idx="1014">
                  <c:v>547.47</c:v>
                </c:pt>
                <c:pt idx="1015">
                  <c:v>547.82000000000005</c:v>
                </c:pt>
                <c:pt idx="1016">
                  <c:v>548.16</c:v>
                </c:pt>
                <c:pt idx="1017">
                  <c:v>548.51</c:v>
                </c:pt>
                <c:pt idx="1018">
                  <c:v>548.85</c:v>
                </c:pt>
                <c:pt idx="1019">
                  <c:v>549.20000000000005</c:v>
                </c:pt>
                <c:pt idx="1020">
                  <c:v>549.54</c:v>
                </c:pt>
                <c:pt idx="1021">
                  <c:v>549.89</c:v>
                </c:pt>
                <c:pt idx="1022">
                  <c:v>550.23</c:v>
                </c:pt>
                <c:pt idx="1023">
                  <c:v>550.58000000000004</c:v>
                </c:pt>
                <c:pt idx="1024">
                  <c:v>550.91999999999996</c:v>
                </c:pt>
                <c:pt idx="1025">
                  <c:v>551.26</c:v>
                </c:pt>
                <c:pt idx="1026">
                  <c:v>551.61</c:v>
                </c:pt>
                <c:pt idx="1027">
                  <c:v>551.95000000000005</c:v>
                </c:pt>
                <c:pt idx="1028">
                  <c:v>552.29999999999995</c:v>
                </c:pt>
                <c:pt idx="1029">
                  <c:v>552.64</c:v>
                </c:pt>
                <c:pt idx="1030">
                  <c:v>552.99</c:v>
                </c:pt>
                <c:pt idx="1031">
                  <c:v>553.33000000000004</c:v>
                </c:pt>
                <c:pt idx="1032">
                  <c:v>553.67999999999995</c:v>
                </c:pt>
                <c:pt idx="1033">
                  <c:v>554.02</c:v>
                </c:pt>
                <c:pt idx="1034">
                  <c:v>554.36</c:v>
                </c:pt>
                <c:pt idx="1035">
                  <c:v>554.71</c:v>
                </c:pt>
                <c:pt idx="1036">
                  <c:v>555.04999999999995</c:v>
                </c:pt>
                <c:pt idx="1037">
                  <c:v>555.4</c:v>
                </c:pt>
                <c:pt idx="1038">
                  <c:v>555.74</c:v>
                </c:pt>
                <c:pt idx="1039">
                  <c:v>556.08000000000004</c:v>
                </c:pt>
                <c:pt idx="1040">
                  <c:v>556.42999999999995</c:v>
                </c:pt>
                <c:pt idx="1041">
                  <c:v>556.77</c:v>
                </c:pt>
                <c:pt idx="1042">
                  <c:v>557.12</c:v>
                </c:pt>
                <c:pt idx="1043">
                  <c:v>557.46</c:v>
                </c:pt>
                <c:pt idx="1044">
                  <c:v>557.79999999999995</c:v>
                </c:pt>
                <c:pt idx="1045">
                  <c:v>558.15</c:v>
                </c:pt>
                <c:pt idx="1046">
                  <c:v>558.49</c:v>
                </c:pt>
                <c:pt idx="1047">
                  <c:v>558.84</c:v>
                </c:pt>
                <c:pt idx="1048">
                  <c:v>559.17999999999995</c:v>
                </c:pt>
                <c:pt idx="1049">
                  <c:v>559.52</c:v>
                </c:pt>
                <c:pt idx="1050">
                  <c:v>559.87</c:v>
                </c:pt>
                <c:pt idx="1051">
                  <c:v>560.21</c:v>
                </c:pt>
                <c:pt idx="1052">
                  <c:v>560.54999999999995</c:v>
                </c:pt>
                <c:pt idx="1053">
                  <c:v>560.9</c:v>
                </c:pt>
                <c:pt idx="1054">
                  <c:v>561.24</c:v>
                </c:pt>
                <c:pt idx="1055">
                  <c:v>561.58000000000004</c:v>
                </c:pt>
                <c:pt idx="1056">
                  <c:v>561.92999999999995</c:v>
                </c:pt>
                <c:pt idx="1057">
                  <c:v>562.27</c:v>
                </c:pt>
                <c:pt idx="1058">
                  <c:v>562.61</c:v>
                </c:pt>
                <c:pt idx="1059">
                  <c:v>562.96</c:v>
                </c:pt>
                <c:pt idx="1060">
                  <c:v>563.29999999999995</c:v>
                </c:pt>
                <c:pt idx="1061">
                  <c:v>563.64</c:v>
                </c:pt>
                <c:pt idx="1062">
                  <c:v>563.99</c:v>
                </c:pt>
                <c:pt idx="1063">
                  <c:v>564.33000000000004</c:v>
                </c:pt>
                <c:pt idx="1064">
                  <c:v>564.66999999999996</c:v>
                </c:pt>
                <c:pt idx="1065">
                  <c:v>565.01</c:v>
                </c:pt>
                <c:pt idx="1066">
                  <c:v>565.36</c:v>
                </c:pt>
                <c:pt idx="1067">
                  <c:v>565.70000000000005</c:v>
                </c:pt>
                <c:pt idx="1068">
                  <c:v>566.04</c:v>
                </c:pt>
                <c:pt idx="1069">
                  <c:v>566.39</c:v>
                </c:pt>
                <c:pt idx="1070">
                  <c:v>566.73</c:v>
                </c:pt>
                <c:pt idx="1071">
                  <c:v>567.07000000000005</c:v>
                </c:pt>
                <c:pt idx="1072">
                  <c:v>567.41</c:v>
                </c:pt>
                <c:pt idx="1073">
                  <c:v>567.76</c:v>
                </c:pt>
                <c:pt idx="1074">
                  <c:v>568.1</c:v>
                </c:pt>
                <c:pt idx="1075">
                  <c:v>568.44000000000005</c:v>
                </c:pt>
                <c:pt idx="1076">
                  <c:v>568.78</c:v>
                </c:pt>
                <c:pt idx="1077">
                  <c:v>569.13</c:v>
                </c:pt>
                <c:pt idx="1078">
                  <c:v>569.47</c:v>
                </c:pt>
                <c:pt idx="1079">
                  <c:v>569.80999999999995</c:v>
                </c:pt>
                <c:pt idx="1080">
                  <c:v>570.15</c:v>
                </c:pt>
                <c:pt idx="1081">
                  <c:v>570.49</c:v>
                </c:pt>
                <c:pt idx="1082">
                  <c:v>570.84</c:v>
                </c:pt>
                <c:pt idx="1083">
                  <c:v>571.17999999999995</c:v>
                </c:pt>
                <c:pt idx="1084">
                  <c:v>571.52</c:v>
                </c:pt>
                <c:pt idx="1085">
                  <c:v>571.86</c:v>
                </c:pt>
                <c:pt idx="1086">
                  <c:v>572.21</c:v>
                </c:pt>
                <c:pt idx="1087">
                  <c:v>572.54999999999995</c:v>
                </c:pt>
                <c:pt idx="1088">
                  <c:v>572.89</c:v>
                </c:pt>
                <c:pt idx="1089">
                  <c:v>573.23</c:v>
                </c:pt>
                <c:pt idx="1090">
                  <c:v>573.57000000000005</c:v>
                </c:pt>
                <c:pt idx="1091">
                  <c:v>573.91</c:v>
                </c:pt>
                <c:pt idx="1092">
                  <c:v>574.26</c:v>
                </c:pt>
                <c:pt idx="1093">
                  <c:v>574.6</c:v>
                </c:pt>
                <c:pt idx="1094">
                  <c:v>574.94000000000005</c:v>
                </c:pt>
                <c:pt idx="1095">
                  <c:v>575.28</c:v>
                </c:pt>
                <c:pt idx="1096">
                  <c:v>575.62</c:v>
                </c:pt>
                <c:pt idx="1097">
                  <c:v>575.96</c:v>
                </c:pt>
                <c:pt idx="1098">
                  <c:v>576.30999999999995</c:v>
                </c:pt>
                <c:pt idx="1099">
                  <c:v>576.65</c:v>
                </c:pt>
                <c:pt idx="1100">
                  <c:v>576.99</c:v>
                </c:pt>
                <c:pt idx="1101">
                  <c:v>577.33000000000004</c:v>
                </c:pt>
                <c:pt idx="1102">
                  <c:v>577.66999999999996</c:v>
                </c:pt>
                <c:pt idx="1103">
                  <c:v>578.01</c:v>
                </c:pt>
                <c:pt idx="1104">
                  <c:v>578.35</c:v>
                </c:pt>
                <c:pt idx="1105">
                  <c:v>578.69000000000005</c:v>
                </c:pt>
                <c:pt idx="1106">
                  <c:v>579.04</c:v>
                </c:pt>
                <c:pt idx="1107">
                  <c:v>579.38</c:v>
                </c:pt>
                <c:pt idx="1108">
                  <c:v>579.72</c:v>
                </c:pt>
                <c:pt idx="1109">
                  <c:v>580.05999999999995</c:v>
                </c:pt>
                <c:pt idx="1110">
                  <c:v>580.4</c:v>
                </c:pt>
                <c:pt idx="1111">
                  <c:v>580.74</c:v>
                </c:pt>
                <c:pt idx="1112">
                  <c:v>581.08000000000004</c:v>
                </c:pt>
                <c:pt idx="1113">
                  <c:v>581.41999999999996</c:v>
                </c:pt>
                <c:pt idx="1114">
                  <c:v>581.76</c:v>
                </c:pt>
                <c:pt idx="1115">
                  <c:v>582.1</c:v>
                </c:pt>
                <c:pt idx="1116">
                  <c:v>582.44000000000005</c:v>
                </c:pt>
                <c:pt idx="1117">
                  <c:v>582.79</c:v>
                </c:pt>
                <c:pt idx="1118">
                  <c:v>583.13</c:v>
                </c:pt>
                <c:pt idx="1119">
                  <c:v>583.47</c:v>
                </c:pt>
                <c:pt idx="1120">
                  <c:v>583.80999999999995</c:v>
                </c:pt>
                <c:pt idx="1121">
                  <c:v>584.15</c:v>
                </c:pt>
                <c:pt idx="1122">
                  <c:v>584.49</c:v>
                </c:pt>
                <c:pt idx="1123">
                  <c:v>584.83000000000004</c:v>
                </c:pt>
                <c:pt idx="1124">
                  <c:v>585.16999999999996</c:v>
                </c:pt>
                <c:pt idx="1125">
                  <c:v>585.51</c:v>
                </c:pt>
                <c:pt idx="1126">
                  <c:v>585.85</c:v>
                </c:pt>
                <c:pt idx="1127">
                  <c:v>586.19000000000005</c:v>
                </c:pt>
                <c:pt idx="1128">
                  <c:v>586.53</c:v>
                </c:pt>
                <c:pt idx="1129">
                  <c:v>586.87</c:v>
                </c:pt>
                <c:pt idx="1130">
                  <c:v>587.21</c:v>
                </c:pt>
                <c:pt idx="1131">
                  <c:v>587.54999999999995</c:v>
                </c:pt>
                <c:pt idx="1132">
                  <c:v>587.89</c:v>
                </c:pt>
                <c:pt idx="1133">
                  <c:v>588.23</c:v>
                </c:pt>
                <c:pt idx="1134">
                  <c:v>588.57000000000005</c:v>
                </c:pt>
                <c:pt idx="1135">
                  <c:v>588.91</c:v>
                </c:pt>
                <c:pt idx="1136">
                  <c:v>589.25</c:v>
                </c:pt>
                <c:pt idx="1137">
                  <c:v>589.59</c:v>
                </c:pt>
                <c:pt idx="1138">
                  <c:v>589.92999999999995</c:v>
                </c:pt>
                <c:pt idx="1139">
                  <c:v>590.27</c:v>
                </c:pt>
                <c:pt idx="1140">
                  <c:v>590.61</c:v>
                </c:pt>
                <c:pt idx="1141">
                  <c:v>590.95000000000005</c:v>
                </c:pt>
                <c:pt idx="1142">
                  <c:v>591.29</c:v>
                </c:pt>
                <c:pt idx="1143">
                  <c:v>591.63</c:v>
                </c:pt>
                <c:pt idx="1144">
                  <c:v>591.97</c:v>
                </c:pt>
                <c:pt idx="1145">
                  <c:v>592.30999999999995</c:v>
                </c:pt>
                <c:pt idx="1146">
                  <c:v>592.65</c:v>
                </c:pt>
                <c:pt idx="1147">
                  <c:v>592.98</c:v>
                </c:pt>
                <c:pt idx="1148">
                  <c:v>593.32000000000005</c:v>
                </c:pt>
                <c:pt idx="1149">
                  <c:v>593.66</c:v>
                </c:pt>
                <c:pt idx="1150">
                  <c:v>594</c:v>
                </c:pt>
                <c:pt idx="1151">
                  <c:v>594.34</c:v>
                </c:pt>
                <c:pt idx="1152">
                  <c:v>594.67999999999995</c:v>
                </c:pt>
                <c:pt idx="1153">
                  <c:v>595.02</c:v>
                </c:pt>
                <c:pt idx="1154">
                  <c:v>595.36</c:v>
                </c:pt>
                <c:pt idx="1155">
                  <c:v>595.70000000000005</c:v>
                </c:pt>
                <c:pt idx="1156">
                  <c:v>596.04</c:v>
                </c:pt>
                <c:pt idx="1157">
                  <c:v>596.38</c:v>
                </c:pt>
                <c:pt idx="1158">
                  <c:v>596.71</c:v>
                </c:pt>
                <c:pt idx="1159">
                  <c:v>597.04999999999995</c:v>
                </c:pt>
                <c:pt idx="1160">
                  <c:v>597.39</c:v>
                </c:pt>
                <c:pt idx="1161">
                  <c:v>597.73</c:v>
                </c:pt>
                <c:pt idx="1162">
                  <c:v>598.07000000000005</c:v>
                </c:pt>
                <c:pt idx="1163">
                  <c:v>598.41</c:v>
                </c:pt>
                <c:pt idx="1164">
                  <c:v>598.75</c:v>
                </c:pt>
                <c:pt idx="1165">
                  <c:v>599.09</c:v>
                </c:pt>
                <c:pt idx="1166">
                  <c:v>599.41999999999996</c:v>
                </c:pt>
                <c:pt idx="1167">
                  <c:v>599.76</c:v>
                </c:pt>
                <c:pt idx="1168">
                  <c:v>600.1</c:v>
                </c:pt>
                <c:pt idx="1169">
                  <c:v>600.44000000000005</c:v>
                </c:pt>
                <c:pt idx="1170">
                  <c:v>600.78</c:v>
                </c:pt>
                <c:pt idx="1171">
                  <c:v>601.12</c:v>
                </c:pt>
                <c:pt idx="1172">
                  <c:v>601.45000000000005</c:v>
                </c:pt>
                <c:pt idx="1173">
                  <c:v>601.79</c:v>
                </c:pt>
                <c:pt idx="1174">
                  <c:v>602.13</c:v>
                </c:pt>
                <c:pt idx="1175">
                  <c:v>602.47</c:v>
                </c:pt>
                <c:pt idx="1176">
                  <c:v>602.80999999999995</c:v>
                </c:pt>
                <c:pt idx="1177">
                  <c:v>603.14</c:v>
                </c:pt>
                <c:pt idx="1178">
                  <c:v>603.48</c:v>
                </c:pt>
                <c:pt idx="1179">
                  <c:v>603.82000000000005</c:v>
                </c:pt>
                <c:pt idx="1180">
                  <c:v>604.16</c:v>
                </c:pt>
                <c:pt idx="1181">
                  <c:v>604.5</c:v>
                </c:pt>
                <c:pt idx="1182">
                  <c:v>604.83000000000004</c:v>
                </c:pt>
                <c:pt idx="1183">
                  <c:v>605.16999999999996</c:v>
                </c:pt>
                <c:pt idx="1184">
                  <c:v>605.51</c:v>
                </c:pt>
                <c:pt idx="1185">
                  <c:v>605.85</c:v>
                </c:pt>
                <c:pt idx="1186">
                  <c:v>606.19000000000005</c:v>
                </c:pt>
                <c:pt idx="1187">
                  <c:v>606.52</c:v>
                </c:pt>
                <c:pt idx="1188">
                  <c:v>606.86</c:v>
                </c:pt>
                <c:pt idx="1189">
                  <c:v>607.20000000000005</c:v>
                </c:pt>
                <c:pt idx="1190">
                  <c:v>607.54</c:v>
                </c:pt>
                <c:pt idx="1191">
                  <c:v>607.87</c:v>
                </c:pt>
                <c:pt idx="1192">
                  <c:v>608.21</c:v>
                </c:pt>
                <c:pt idx="1193">
                  <c:v>608.54999999999995</c:v>
                </c:pt>
                <c:pt idx="1194">
                  <c:v>608.88</c:v>
                </c:pt>
                <c:pt idx="1195">
                  <c:v>609.22</c:v>
                </c:pt>
                <c:pt idx="1196">
                  <c:v>609.55999999999995</c:v>
                </c:pt>
                <c:pt idx="1197">
                  <c:v>609.9</c:v>
                </c:pt>
                <c:pt idx="1198">
                  <c:v>610.23</c:v>
                </c:pt>
                <c:pt idx="1199">
                  <c:v>610.57000000000005</c:v>
                </c:pt>
                <c:pt idx="1200">
                  <c:v>610.91</c:v>
                </c:pt>
                <c:pt idx="1201">
                  <c:v>611.24</c:v>
                </c:pt>
                <c:pt idx="1202">
                  <c:v>611.58000000000004</c:v>
                </c:pt>
                <c:pt idx="1203">
                  <c:v>611.91999999999996</c:v>
                </c:pt>
                <c:pt idx="1204">
                  <c:v>612.25</c:v>
                </c:pt>
                <c:pt idx="1205">
                  <c:v>612.59</c:v>
                </c:pt>
                <c:pt idx="1206">
                  <c:v>612.92999999999995</c:v>
                </c:pt>
                <c:pt idx="1207">
                  <c:v>613.26</c:v>
                </c:pt>
                <c:pt idx="1208">
                  <c:v>613.6</c:v>
                </c:pt>
                <c:pt idx="1209">
                  <c:v>613.94000000000005</c:v>
                </c:pt>
                <c:pt idx="1210">
                  <c:v>614.27</c:v>
                </c:pt>
                <c:pt idx="1211">
                  <c:v>614.61</c:v>
                </c:pt>
                <c:pt idx="1212">
                  <c:v>614.95000000000005</c:v>
                </c:pt>
                <c:pt idx="1213">
                  <c:v>615.28</c:v>
                </c:pt>
                <c:pt idx="1214">
                  <c:v>615.62</c:v>
                </c:pt>
                <c:pt idx="1215">
                  <c:v>615.96</c:v>
                </c:pt>
                <c:pt idx="1216">
                  <c:v>616.29</c:v>
                </c:pt>
                <c:pt idx="1217">
                  <c:v>616.63</c:v>
                </c:pt>
                <c:pt idx="1218">
                  <c:v>616.97</c:v>
                </c:pt>
                <c:pt idx="1219">
                  <c:v>617.29999999999995</c:v>
                </c:pt>
                <c:pt idx="1220">
                  <c:v>617.64</c:v>
                </c:pt>
                <c:pt idx="1221">
                  <c:v>617.97</c:v>
                </c:pt>
                <c:pt idx="1222">
                  <c:v>618.30999999999995</c:v>
                </c:pt>
                <c:pt idx="1223">
                  <c:v>618.65</c:v>
                </c:pt>
                <c:pt idx="1224">
                  <c:v>618.98</c:v>
                </c:pt>
                <c:pt idx="1225">
                  <c:v>619.32000000000005</c:v>
                </c:pt>
                <c:pt idx="1226">
                  <c:v>619.65</c:v>
                </c:pt>
                <c:pt idx="1227">
                  <c:v>619.99</c:v>
                </c:pt>
                <c:pt idx="1228">
                  <c:v>620.32000000000005</c:v>
                </c:pt>
                <c:pt idx="1229">
                  <c:v>620.66</c:v>
                </c:pt>
                <c:pt idx="1230">
                  <c:v>621</c:v>
                </c:pt>
                <c:pt idx="1231">
                  <c:v>621.33000000000004</c:v>
                </c:pt>
                <c:pt idx="1232">
                  <c:v>621.66999999999996</c:v>
                </c:pt>
                <c:pt idx="1233">
                  <c:v>622</c:v>
                </c:pt>
                <c:pt idx="1234">
                  <c:v>622.34</c:v>
                </c:pt>
                <c:pt idx="1235">
                  <c:v>622.66999999999996</c:v>
                </c:pt>
                <c:pt idx="1236">
                  <c:v>623.01</c:v>
                </c:pt>
                <c:pt idx="1237">
                  <c:v>623.34</c:v>
                </c:pt>
                <c:pt idx="1238">
                  <c:v>623.67999999999995</c:v>
                </c:pt>
                <c:pt idx="1239">
                  <c:v>624.02</c:v>
                </c:pt>
                <c:pt idx="1240">
                  <c:v>624.35</c:v>
                </c:pt>
                <c:pt idx="1241">
                  <c:v>624.69000000000005</c:v>
                </c:pt>
                <c:pt idx="1242">
                  <c:v>625.02</c:v>
                </c:pt>
                <c:pt idx="1243">
                  <c:v>625.36</c:v>
                </c:pt>
                <c:pt idx="1244">
                  <c:v>625.69000000000005</c:v>
                </c:pt>
                <c:pt idx="1245">
                  <c:v>626.03</c:v>
                </c:pt>
                <c:pt idx="1246">
                  <c:v>626.36</c:v>
                </c:pt>
                <c:pt idx="1247">
                  <c:v>626.70000000000005</c:v>
                </c:pt>
                <c:pt idx="1248">
                  <c:v>627.03</c:v>
                </c:pt>
                <c:pt idx="1249">
                  <c:v>627.37</c:v>
                </c:pt>
                <c:pt idx="1250">
                  <c:v>627.70000000000005</c:v>
                </c:pt>
                <c:pt idx="1251">
                  <c:v>628.03</c:v>
                </c:pt>
                <c:pt idx="1252">
                  <c:v>628.37</c:v>
                </c:pt>
                <c:pt idx="1253">
                  <c:v>628.70000000000005</c:v>
                </c:pt>
                <c:pt idx="1254">
                  <c:v>629.04</c:v>
                </c:pt>
                <c:pt idx="1255">
                  <c:v>629.37</c:v>
                </c:pt>
                <c:pt idx="1256">
                  <c:v>629.71</c:v>
                </c:pt>
                <c:pt idx="1257">
                  <c:v>630.04</c:v>
                </c:pt>
                <c:pt idx="1258">
                  <c:v>630.38</c:v>
                </c:pt>
                <c:pt idx="1259">
                  <c:v>630.71</c:v>
                </c:pt>
                <c:pt idx="1260">
                  <c:v>631.04</c:v>
                </c:pt>
                <c:pt idx="1261">
                  <c:v>631.38</c:v>
                </c:pt>
                <c:pt idx="1262">
                  <c:v>631.71</c:v>
                </c:pt>
                <c:pt idx="1263">
                  <c:v>632.04999999999995</c:v>
                </c:pt>
                <c:pt idx="1264">
                  <c:v>632.38</c:v>
                </c:pt>
                <c:pt idx="1265">
                  <c:v>632.72</c:v>
                </c:pt>
                <c:pt idx="1266">
                  <c:v>633.04999999999995</c:v>
                </c:pt>
                <c:pt idx="1267">
                  <c:v>633.38</c:v>
                </c:pt>
                <c:pt idx="1268">
                  <c:v>633.72</c:v>
                </c:pt>
                <c:pt idx="1269">
                  <c:v>634.04999999999995</c:v>
                </c:pt>
                <c:pt idx="1270">
                  <c:v>634.39</c:v>
                </c:pt>
                <c:pt idx="1271">
                  <c:v>634.72</c:v>
                </c:pt>
                <c:pt idx="1272">
                  <c:v>635.04999999999995</c:v>
                </c:pt>
                <c:pt idx="1273">
                  <c:v>635.39</c:v>
                </c:pt>
                <c:pt idx="1274">
                  <c:v>635.72</c:v>
                </c:pt>
                <c:pt idx="1275">
                  <c:v>636.04999999999995</c:v>
                </c:pt>
                <c:pt idx="1276">
                  <c:v>636.39</c:v>
                </c:pt>
                <c:pt idx="1277">
                  <c:v>636.72</c:v>
                </c:pt>
                <c:pt idx="1278">
                  <c:v>637.04999999999995</c:v>
                </c:pt>
                <c:pt idx="1279">
                  <c:v>637.39</c:v>
                </c:pt>
                <c:pt idx="1280">
                  <c:v>637.72</c:v>
                </c:pt>
                <c:pt idx="1281">
                  <c:v>638.04999999999995</c:v>
                </c:pt>
                <c:pt idx="1282">
                  <c:v>638.39</c:v>
                </c:pt>
                <c:pt idx="1283">
                  <c:v>638.72</c:v>
                </c:pt>
                <c:pt idx="1284">
                  <c:v>639.04999999999995</c:v>
                </c:pt>
                <c:pt idx="1285">
                  <c:v>639.39</c:v>
                </c:pt>
                <c:pt idx="1286">
                  <c:v>639.72</c:v>
                </c:pt>
                <c:pt idx="1287">
                  <c:v>640.04999999999995</c:v>
                </c:pt>
                <c:pt idx="1288">
                  <c:v>640.39</c:v>
                </c:pt>
                <c:pt idx="1289">
                  <c:v>640.72</c:v>
                </c:pt>
                <c:pt idx="1290">
                  <c:v>641.04999999999995</c:v>
                </c:pt>
                <c:pt idx="1291">
                  <c:v>641.39</c:v>
                </c:pt>
                <c:pt idx="1292">
                  <c:v>641.72</c:v>
                </c:pt>
                <c:pt idx="1293">
                  <c:v>642.04999999999995</c:v>
                </c:pt>
                <c:pt idx="1294">
                  <c:v>642.38</c:v>
                </c:pt>
                <c:pt idx="1295">
                  <c:v>642.72</c:v>
                </c:pt>
                <c:pt idx="1296">
                  <c:v>643.04999999999995</c:v>
                </c:pt>
                <c:pt idx="1297">
                  <c:v>643.38</c:v>
                </c:pt>
                <c:pt idx="1298">
                  <c:v>643.71</c:v>
                </c:pt>
                <c:pt idx="1299">
                  <c:v>644.04999999999995</c:v>
                </c:pt>
                <c:pt idx="1300">
                  <c:v>644.38</c:v>
                </c:pt>
                <c:pt idx="1301">
                  <c:v>644.71</c:v>
                </c:pt>
                <c:pt idx="1302">
                  <c:v>645.04</c:v>
                </c:pt>
                <c:pt idx="1303">
                  <c:v>645.38</c:v>
                </c:pt>
                <c:pt idx="1304">
                  <c:v>645.71</c:v>
                </c:pt>
                <c:pt idx="1305">
                  <c:v>646.04</c:v>
                </c:pt>
                <c:pt idx="1306">
                  <c:v>646.37</c:v>
                </c:pt>
                <c:pt idx="1307">
                  <c:v>646.71</c:v>
                </c:pt>
                <c:pt idx="1308">
                  <c:v>647.04</c:v>
                </c:pt>
                <c:pt idx="1309">
                  <c:v>647.37</c:v>
                </c:pt>
                <c:pt idx="1310">
                  <c:v>647.70000000000005</c:v>
                </c:pt>
                <c:pt idx="1311">
                  <c:v>648.03</c:v>
                </c:pt>
                <c:pt idx="1312">
                  <c:v>648.37</c:v>
                </c:pt>
                <c:pt idx="1313">
                  <c:v>648.70000000000005</c:v>
                </c:pt>
                <c:pt idx="1314">
                  <c:v>649.03</c:v>
                </c:pt>
                <c:pt idx="1315">
                  <c:v>649.36</c:v>
                </c:pt>
                <c:pt idx="1316">
                  <c:v>649.69000000000005</c:v>
                </c:pt>
                <c:pt idx="1317">
                  <c:v>650.02</c:v>
                </c:pt>
                <c:pt idx="1318">
                  <c:v>650.36</c:v>
                </c:pt>
                <c:pt idx="1319">
                  <c:v>650.69000000000005</c:v>
                </c:pt>
                <c:pt idx="1320">
                  <c:v>651.02</c:v>
                </c:pt>
                <c:pt idx="1321">
                  <c:v>651.35</c:v>
                </c:pt>
                <c:pt idx="1322">
                  <c:v>651.67999999999995</c:v>
                </c:pt>
                <c:pt idx="1323">
                  <c:v>652.01</c:v>
                </c:pt>
                <c:pt idx="1324">
                  <c:v>652.35</c:v>
                </c:pt>
                <c:pt idx="1325">
                  <c:v>652.67999999999995</c:v>
                </c:pt>
                <c:pt idx="1326">
                  <c:v>653.01</c:v>
                </c:pt>
                <c:pt idx="1327">
                  <c:v>653.34</c:v>
                </c:pt>
                <c:pt idx="1328">
                  <c:v>653.66999999999996</c:v>
                </c:pt>
                <c:pt idx="1329">
                  <c:v>654</c:v>
                </c:pt>
                <c:pt idx="1330">
                  <c:v>654.33000000000004</c:v>
                </c:pt>
                <c:pt idx="1331">
                  <c:v>654.66</c:v>
                </c:pt>
                <c:pt idx="1332">
                  <c:v>654.99</c:v>
                </c:pt>
                <c:pt idx="1333">
                  <c:v>655.33000000000004</c:v>
                </c:pt>
                <c:pt idx="1334">
                  <c:v>655.66</c:v>
                </c:pt>
                <c:pt idx="1335">
                  <c:v>655.99</c:v>
                </c:pt>
                <c:pt idx="1336">
                  <c:v>656.32</c:v>
                </c:pt>
                <c:pt idx="1337">
                  <c:v>656.65</c:v>
                </c:pt>
                <c:pt idx="1338">
                  <c:v>656.98</c:v>
                </c:pt>
                <c:pt idx="1339">
                  <c:v>657.31</c:v>
                </c:pt>
                <c:pt idx="1340">
                  <c:v>657.64</c:v>
                </c:pt>
                <c:pt idx="1341">
                  <c:v>657.97</c:v>
                </c:pt>
                <c:pt idx="1342">
                  <c:v>658.3</c:v>
                </c:pt>
                <c:pt idx="1343">
                  <c:v>658.63</c:v>
                </c:pt>
                <c:pt idx="1344">
                  <c:v>658.96</c:v>
                </c:pt>
                <c:pt idx="1345">
                  <c:v>659.29</c:v>
                </c:pt>
                <c:pt idx="1346">
                  <c:v>659.62</c:v>
                </c:pt>
                <c:pt idx="1347">
                  <c:v>659.95</c:v>
                </c:pt>
                <c:pt idx="1348">
                  <c:v>660.28</c:v>
                </c:pt>
                <c:pt idx="1349">
                  <c:v>660.61</c:v>
                </c:pt>
                <c:pt idx="1350">
                  <c:v>660.95</c:v>
                </c:pt>
                <c:pt idx="1351">
                  <c:v>661.28</c:v>
                </c:pt>
                <c:pt idx="1352">
                  <c:v>661.61</c:v>
                </c:pt>
                <c:pt idx="1353">
                  <c:v>661.94</c:v>
                </c:pt>
                <c:pt idx="1354">
                  <c:v>662.27</c:v>
                </c:pt>
                <c:pt idx="1355">
                  <c:v>662.6</c:v>
                </c:pt>
                <c:pt idx="1356">
                  <c:v>662.93</c:v>
                </c:pt>
                <c:pt idx="1357">
                  <c:v>663.25</c:v>
                </c:pt>
                <c:pt idx="1358">
                  <c:v>663.58</c:v>
                </c:pt>
                <c:pt idx="1359">
                  <c:v>663.91</c:v>
                </c:pt>
                <c:pt idx="1360">
                  <c:v>664.24</c:v>
                </c:pt>
                <c:pt idx="1361">
                  <c:v>664.57</c:v>
                </c:pt>
                <c:pt idx="1362">
                  <c:v>664.9</c:v>
                </c:pt>
                <c:pt idx="1363">
                  <c:v>665.23</c:v>
                </c:pt>
                <c:pt idx="1364">
                  <c:v>665.56</c:v>
                </c:pt>
                <c:pt idx="1365">
                  <c:v>665.89</c:v>
                </c:pt>
                <c:pt idx="1366">
                  <c:v>666.22</c:v>
                </c:pt>
                <c:pt idx="1367">
                  <c:v>666.55</c:v>
                </c:pt>
                <c:pt idx="1368">
                  <c:v>666.88</c:v>
                </c:pt>
                <c:pt idx="1369">
                  <c:v>667.21</c:v>
                </c:pt>
                <c:pt idx="1370">
                  <c:v>667.54</c:v>
                </c:pt>
                <c:pt idx="1371">
                  <c:v>667.87</c:v>
                </c:pt>
                <c:pt idx="1372">
                  <c:v>668.2</c:v>
                </c:pt>
                <c:pt idx="1373">
                  <c:v>668.53</c:v>
                </c:pt>
                <c:pt idx="1374">
                  <c:v>668.86</c:v>
                </c:pt>
                <c:pt idx="1375">
                  <c:v>669.18</c:v>
                </c:pt>
                <c:pt idx="1376">
                  <c:v>669.51</c:v>
                </c:pt>
                <c:pt idx="1377">
                  <c:v>669.84</c:v>
                </c:pt>
                <c:pt idx="1378">
                  <c:v>670.17</c:v>
                </c:pt>
                <c:pt idx="1379">
                  <c:v>670.5</c:v>
                </c:pt>
                <c:pt idx="1380">
                  <c:v>670.83</c:v>
                </c:pt>
                <c:pt idx="1381">
                  <c:v>671.16</c:v>
                </c:pt>
                <c:pt idx="1382">
                  <c:v>671.49</c:v>
                </c:pt>
                <c:pt idx="1383">
                  <c:v>671.81</c:v>
                </c:pt>
                <c:pt idx="1384">
                  <c:v>672.14</c:v>
                </c:pt>
                <c:pt idx="1385">
                  <c:v>672.47</c:v>
                </c:pt>
                <c:pt idx="1386">
                  <c:v>672.8</c:v>
                </c:pt>
                <c:pt idx="1387">
                  <c:v>673.13</c:v>
                </c:pt>
                <c:pt idx="1388">
                  <c:v>673.46</c:v>
                </c:pt>
                <c:pt idx="1389">
                  <c:v>673.79</c:v>
                </c:pt>
                <c:pt idx="1390">
                  <c:v>674.11</c:v>
                </c:pt>
                <c:pt idx="1391">
                  <c:v>674.44</c:v>
                </c:pt>
                <c:pt idx="1392">
                  <c:v>674.77</c:v>
                </c:pt>
                <c:pt idx="1393">
                  <c:v>675.1</c:v>
                </c:pt>
                <c:pt idx="1394">
                  <c:v>675.43</c:v>
                </c:pt>
                <c:pt idx="1395">
                  <c:v>675.75</c:v>
                </c:pt>
                <c:pt idx="1396">
                  <c:v>676.08</c:v>
                </c:pt>
                <c:pt idx="1397">
                  <c:v>676.41</c:v>
                </c:pt>
                <c:pt idx="1398">
                  <c:v>676.74</c:v>
                </c:pt>
                <c:pt idx="1399">
                  <c:v>677.07</c:v>
                </c:pt>
                <c:pt idx="1400">
                  <c:v>677.39</c:v>
                </c:pt>
                <c:pt idx="1401">
                  <c:v>677.72</c:v>
                </c:pt>
                <c:pt idx="1402">
                  <c:v>678.05</c:v>
                </c:pt>
                <c:pt idx="1403">
                  <c:v>678.38</c:v>
                </c:pt>
                <c:pt idx="1404">
                  <c:v>678.71</c:v>
                </c:pt>
                <c:pt idx="1405">
                  <c:v>679.03</c:v>
                </c:pt>
                <c:pt idx="1406">
                  <c:v>679.36</c:v>
                </c:pt>
                <c:pt idx="1407">
                  <c:v>679.69</c:v>
                </c:pt>
                <c:pt idx="1408">
                  <c:v>680.02</c:v>
                </c:pt>
                <c:pt idx="1409">
                  <c:v>680.34</c:v>
                </c:pt>
                <c:pt idx="1410">
                  <c:v>680.67</c:v>
                </c:pt>
                <c:pt idx="1411">
                  <c:v>681</c:v>
                </c:pt>
                <c:pt idx="1412">
                  <c:v>681.32</c:v>
                </c:pt>
                <c:pt idx="1413">
                  <c:v>681.65</c:v>
                </c:pt>
                <c:pt idx="1414">
                  <c:v>681.98</c:v>
                </c:pt>
                <c:pt idx="1415">
                  <c:v>682.31</c:v>
                </c:pt>
                <c:pt idx="1416">
                  <c:v>682.63</c:v>
                </c:pt>
                <c:pt idx="1417">
                  <c:v>682.96</c:v>
                </c:pt>
                <c:pt idx="1418">
                  <c:v>683.29</c:v>
                </c:pt>
                <c:pt idx="1419">
                  <c:v>683.61</c:v>
                </c:pt>
                <c:pt idx="1420">
                  <c:v>683.94</c:v>
                </c:pt>
                <c:pt idx="1421">
                  <c:v>684.27</c:v>
                </c:pt>
                <c:pt idx="1422">
                  <c:v>684.59</c:v>
                </c:pt>
                <c:pt idx="1423">
                  <c:v>684.92</c:v>
                </c:pt>
                <c:pt idx="1424">
                  <c:v>685.25</c:v>
                </c:pt>
                <c:pt idx="1425">
                  <c:v>685.57</c:v>
                </c:pt>
                <c:pt idx="1426">
                  <c:v>685.9</c:v>
                </c:pt>
                <c:pt idx="1427">
                  <c:v>686.23</c:v>
                </c:pt>
                <c:pt idx="1428">
                  <c:v>686.55</c:v>
                </c:pt>
                <c:pt idx="1429">
                  <c:v>686.88</c:v>
                </c:pt>
                <c:pt idx="1430">
                  <c:v>687.21</c:v>
                </c:pt>
                <c:pt idx="1431">
                  <c:v>687.53</c:v>
                </c:pt>
                <c:pt idx="1432">
                  <c:v>687.86</c:v>
                </c:pt>
                <c:pt idx="1433">
                  <c:v>688.19</c:v>
                </c:pt>
                <c:pt idx="1434">
                  <c:v>688.51</c:v>
                </c:pt>
                <c:pt idx="1435">
                  <c:v>688.84</c:v>
                </c:pt>
                <c:pt idx="1436">
                  <c:v>689.17</c:v>
                </c:pt>
                <c:pt idx="1437">
                  <c:v>689.49</c:v>
                </c:pt>
                <c:pt idx="1438">
                  <c:v>689.82</c:v>
                </c:pt>
                <c:pt idx="1439">
                  <c:v>690.14</c:v>
                </c:pt>
                <c:pt idx="1440">
                  <c:v>690.47</c:v>
                </c:pt>
                <c:pt idx="1441">
                  <c:v>690.8</c:v>
                </c:pt>
                <c:pt idx="1442">
                  <c:v>691.12</c:v>
                </c:pt>
                <c:pt idx="1443">
                  <c:v>691.45</c:v>
                </c:pt>
                <c:pt idx="1444">
                  <c:v>691.77</c:v>
                </c:pt>
                <c:pt idx="1445">
                  <c:v>692.1</c:v>
                </c:pt>
                <c:pt idx="1446">
                  <c:v>692.42</c:v>
                </c:pt>
                <c:pt idx="1447">
                  <c:v>692.75</c:v>
                </c:pt>
                <c:pt idx="1448">
                  <c:v>693.07</c:v>
                </c:pt>
                <c:pt idx="1449">
                  <c:v>693.4</c:v>
                </c:pt>
                <c:pt idx="1450">
                  <c:v>693.73</c:v>
                </c:pt>
                <c:pt idx="1451">
                  <c:v>694.05</c:v>
                </c:pt>
                <c:pt idx="1452">
                  <c:v>694.38</c:v>
                </c:pt>
                <c:pt idx="1453">
                  <c:v>694.7</c:v>
                </c:pt>
                <c:pt idx="1454">
                  <c:v>695.03</c:v>
                </c:pt>
                <c:pt idx="1455">
                  <c:v>695.35</c:v>
                </c:pt>
                <c:pt idx="1456">
                  <c:v>695.68</c:v>
                </c:pt>
                <c:pt idx="1457">
                  <c:v>696</c:v>
                </c:pt>
                <c:pt idx="1458">
                  <c:v>696.33</c:v>
                </c:pt>
                <c:pt idx="1459">
                  <c:v>696.65</c:v>
                </c:pt>
                <c:pt idx="1460">
                  <c:v>696.98</c:v>
                </c:pt>
                <c:pt idx="1461">
                  <c:v>697.3</c:v>
                </c:pt>
                <c:pt idx="1462">
                  <c:v>697.63</c:v>
                </c:pt>
                <c:pt idx="1463">
                  <c:v>697.95</c:v>
                </c:pt>
                <c:pt idx="1464">
                  <c:v>698.28</c:v>
                </c:pt>
                <c:pt idx="1465">
                  <c:v>698.6</c:v>
                </c:pt>
                <c:pt idx="1466">
                  <c:v>698.93</c:v>
                </c:pt>
                <c:pt idx="1467">
                  <c:v>699.25</c:v>
                </c:pt>
                <c:pt idx="1468">
                  <c:v>699.58</c:v>
                </c:pt>
                <c:pt idx="1469">
                  <c:v>699.9</c:v>
                </c:pt>
                <c:pt idx="1470">
                  <c:v>700.23</c:v>
                </c:pt>
                <c:pt idx="1471">
                  <c:v>700.55</c:v>
                </c:pt>
                <c:pt idx="1472">
                  <c:v>700.87</c:v>
                </c:pt>
                <c:pt idx="1473">
                  <c:v>701.2</c:v>
                </c:pt>
                <c:pt idx="1474">
                  <c:v>701.52</c:v>
                </c:pt>
                <c:pt idx="1475">
                  <c:v>701.85</c:v>
                </c:pt>
                <c:pt idx="1476">
                  <c:v>702.17</c:v>
                </c:pt>
                <c:pt idx="1477">
                  <c:v>702.5</c:v>
                </c:pt>
                <c:pt idx="1478">
                  <c:v>702.82</c:v>
                </c:pt>
                <c:pt idx="1479">
                  <c:v>703.14</c:v>
                </c:pt>
                <c:pt idx="1480">
                  <c:v>703.47</c:v>
                </c:pt>
                <c:pt idx="1481">
                  <c:v>703.79</c:v>
                </c:pt>
                <c:pt idx="1482">
                  <c:v>704.12</c:v>
                </c:pt>
                <c:pt idx="1483">
                  <c:v>704.44</c:v>
                </c:pt>
                <c:pt idx="1484">
                  <c:v>704.76</c:v>
                </c:pt>
                <c:pt idx="1485">
                  <c:v>705.09</c:v>
                </c:pt>
                <c:pt idx="1486">
                  <c:v>705.41</c:v>
                </c:pt>
                <c:pt idx="1487">
                  <c:v>705.73</c:v>
                </c:pt>
                <c:pt idx="1488">
                  <c:v>706.06</c:v>
                </c:pt>
                <c:pt idx="1489">
                  <c:v>706.38</c:v>
                </c:pt>
                <c:pt idx="1490">
                  <c:v>706.71</c:v>
                </c:pt>
                <c:pt idx="1491">
                  <c:v>707.03</c:v>
                </c:pt>
                <c:pt idx="1492">
                  <c:v>707.35</c:v>
                </c:pt>
                <c:pt idx="1493">
                  <c:v>707.68</c:v>
                </c:pt>
                <c:pt idx="1494">
                  <c:v>708</c:v>
                </c:pt>
                <c:pt idx="1495">
                  <c:v>708.32</c:v>
                </c:pt>
                <c:pt idx="1496">
                  <c:v>708.65</c:v>
                </c:pt>
                <c:pt idx="1497">
                  <c:v>708.97</c:v>
                </c:pt>
                <c:pt idx="1498">
                  <c:v>709.29</c:v>
                </c:pt>
                <c:pt idx="1499">
                  <c:v>709.62</c:v>
                </c:pt>
                <c:pt idx="1500">
                  <c:v>709.94</c:v>
                </c:pt>
                <c:pt idx="1501">
                  <c:v>710.26</c:v>
                </c:pt>
                <c:pt idx="1502">
                  <c:v>710.58</c:v>
                </c:pt>
                <c:pt idx="1503">
                  <c:v>710.91</c:v>
                </c:pt>
                <c:pt idx="1504">
                  <c:v>711.23</c:v>
                </c:pt>
                <c:pt idx="1505">
                  <c:v>711.55</c:v>
                </c:pt>
                <c:pt idx="1506">
                  <c:v>711.88</c:v>
                </c:pt>
                <c:pt idx="1507">
                  <c:v>712.2</c:v>
                </c:pt>
                <c:pt idx="1508">
                  <c:v>712.52</c:v>
                </c:pt>
                <c:pt idx="1509">
                  <c:v>712.84</c:v>
                </c:pt>
                <c:pt idx="1510">
                  <c:v>713.17</c:v>
                </c:pt>
                <c:pt idx="1511">
                  <c:v>713.49</c:v>
                </c:pt>
                <c:pt idx="1512">
                  <c:v>713.81</c:v>
                </c:pt>
                <c:pt idx="1513">
                  <c:v>714.13</c:v>
                </c:pt>
                <c:pt idx="1514">
                  <c:v>714.46</c:v>
                </c:pt>
                <c:pt idx="1515">
                  <c:v>714.78</c:v>
                </c:pt>
                <c:pt idx="1516">
                  <c:v>715.1</c:v>
                </c:pt>
                <c:pt idx="1517">
                  <c:v>715.42</c:v>
                </c:pt>
                <c:pt idx="1518">
                  <c:v>715.75</c:v>
                </c:pt>
                <c:pt idx="1519">
                  <c:v>716.07</c:v>
                </c:pt>
                <c:pt idx="1520">
                  <c:v>716.39</c:v>
                </c:pt>
                <c:pt idx="1521">
                  <c:v>716.71</c:v>
                </c:pt>
                <c:pt idx="1522">
                  <c:v>717.03</c:v>
                </c:pt>
                <c:pt idx="1523">
                  <c:v>717.36</c:v>
                </c:pt>
                <c:pt idx="1524">
                  <c:v>717.68</c:v>
                </c:pt>
                <c:pt idx="1525">
                  <c:v>718</c:v>
                </c:pt>
                <c:pt idx="1526">
                  <c:v>718.32</c:v>
                </c:pt>
                <c:pt idx="1527">
                  <c:v>718.64</c:v>
                </c:pt>
                <c:pt idx="1528">
                  <c:v>718.96</c:v>
                </c:pt>
                <c:pt idx="1529">
                  <c:v>719.29</c:v>
                </c:pt>
                <c:pt idx="1530">
                  <c:v>719.61</c:v>
                </c:pt>
                <c:pt idx="1531">
                  <c:v>719.93</c:v>
                </c:pt>
                <c:pt idx="1532">
                  <c:v>720.25</c:v>
                </c:pt>
                <c:pt idx="1533">
                  <c:v>720.57</c:v>
                </c:pt>
                <c:pt idx="1534">
                  <c:v>720.89</c:v>
                </c:pt>
                <c:pt idx="1535">
                  <c:v>721.22</c:v>
                </c:pt>
                <c:pt idx="1536">
                  <c:v>721.54</c:v>
                </c:pt>
                <c:pt idx="1537">
                  <c:v>721.86</c:v>
                </c:pt>
                <c:pt idx="1538">
                  <c:v>722.18</c:v>
                </c:pt>
                <c:pt idx="1539">
                  <c:v>722.5</c:v>
                </c:pt>
                <c:pt idx="1540">
                  <c:v>722.82</c:v>
                </c:pt>
                <c:pt idx="1541">
                  <c:v>723.14</c:v>
                </c:pt>
                <c:pt idx="1542">
                  <c:v>723.46</c:v>
                </c:pt>
                <c:pt idx="1543">
                  <c:v>723.78</c:v>
                </c:pt>
                <c:pt idx="1544">
                  <c:v>724.11</c:v>
                </c:pt>
                <c:pt idx="1545">
                  <c:v>724.43</c:v>
                </c:pt>
                <c:pt idx="1546">
                  <c:v>724.75</c:v>
                </c:pt>
                <c:pt idx="1547">
                  <c:v>725.07</c:v>
                </c:pt>
                <c:pt idx="1548">
                  <c:v>725.39</c:v>
                </c:pt>
                <c:pt idx="1549">
                  <c:v>725.71</c:v>
                </c:pt>
                <c:pt idx="1550">
                  <c:v>726.03</c:v>
                </c:pt>
                <c:pt idx="1551">
                  <c:v>726.35</c:v>
                </c:pt>
                <c:pt idx="1552">
                  <c:v>726.67</c:v>
                </c:pt>
                <c:pt idx="1553">
                  <c:v>726.99</c:v>
                </c:pt>
                <c:pt idx="1554">
                  <c:v>727.31</c:v>
                </c:pt>
                <c:pt idx="1555">
                  <c:v>727.63</c:v>
                </c:pt>
                <c:pt idx="1556">
                  <c:v>727.95</c:v>
                </c:pt>
                <c:pt idx="1557">
                  <c:v>728.27</c:v>
                </c:pt>
                <c:pt idx="1558">
                  <c:v>728.59</c:v>
                </c:pt>
                <c:pt idx="1559">
                  <c:v>728.91</c:v>
                </c:pt>
                <c:pt idx="1560">
                  <c:v>729.23</c:v>
                </c:pt>
                <c:pt idx="1561">
                  <c:v>729.55</c:v>
                </c:pt>
                <c:pt idx="1562">
                  <c:v>729.87</c:v>
                </c:pt>
                <c:pt idx="1563">
                  <c:v>730.19</c:v>
                </c:pt>
                <c:pt idx="1564">
                  <c:v>730.51</c:v>
                </c:pt>
                <c:pt idx="1565">
                  <c:v>730.83</c:v>
                </c:pt>
                <c:pt idx="1566">
                  <c:v>731.15</c:v>
                </c:pt>
                <c:pt idx="1567">
                  <c:v>731.47</c:v>
                </c:pt>
                <c:pt idx="1568">
                  <c:v>731.79</c:v>
                </c:pt>
                <c:pt idx="1569">
                  <c:v>732.11</c:v>
                </c:pt>
                <c:pt idx="1570">
                  <c:v>732.43</c:v>
                </c:pt>
                <c:pt idx="1571">
                  <c:v>732.75</c:v>
                </c:pt>
                <c:pt idx="1572">
                  <c:v>733.07</c:v>
                </c:pt>
                <c:pt idx="1573">
                  <c:v>733.39</c:v>
                </c:pt>
                <c:pt idx="1574">
                  <c:v>733.71</c:v>
                </c:pt>
                <c:pt idx="1575">
                  <c:v>734.03</c:v>
                </c:pt>
                <c:pt idx="1576">
                  <c:v>734.35</c:v>
                </c:pt>
                <c:pt idx="1577">
                  <c:v>734.67</c:v>
                </c:pt>
                <c:pt idx="1578">
                  <c:v>734.99</c:v>
                </c:pt>
                <c:pt idx="1579">
                  <c:v>735.31</c:v>
                </c:pt>
                <c:pt idx="1580">
                  <c:v>735.63</c:v>
                </c:pt>
                <c:pt idx="1581">
                  <c:v>735.95</c:v>
                </c:pt>
                <c:pt idx="1582">
                  <c:v>736.27</c:v>
                </c:pt>
                <c:pt idx="1583">
                  <c:v>736.58</c:v>
                </c:pt>
                <c:pt idx="1584">
                  <c:v>736.9</c:v>
                </c:pt>
                <c:pt idx="1585">
                  <c:v>737.22</c:v>
                </c:pt>
                <c:pt idx="1586">
                  <c:v>737.54</c:v>
                </c:pt>
                <c:pt idx="1587">
                  <c:v>737.86</c:v>
                </c:pt>
                <c:pt idx="1588">
                  <c:v>738.18</c:v>
                </c:pt>
                <c:pt idx="1589">
                  <c:v>738.5</c:v>
                </c:pt>
                <c:pt idx="1590">
                  <c:v>738.82</c:v>
                </c:pt>
                <c:pt idx="1591">
                  <c:v>739.13</c:v>
                </c:pt>
                <c:pt idx="1592">
                  <c:v>739.45</c:v>
                </c:pt>
                <c:pt idx="1593">
                  <c:v>739.77</c:v>
                </c:pt>
                <c:pt idx="1594">
                  <c:v>740.09</c:v>
                </c:pt>
                <c:pt idx="1595">
                  <c:v>740.41</c:v>
                </c:pt>
                <c:pt idx="1596">
                  <c:v>740.73</c:v>
                </c:pt>
                <c:pt idx="1597">
                  <c:v>741.05</c:v>
                </c:pt>
                <c:pt idx="1598">
                  <c:v>741.36</c:v>
                </c:pt>
                <c:pt idx="1599">
                  <c:v>741.68</c:v>
                </c:pt>
                <c:pt idx="1600">
                  <c:v>742</c:v>
                </c:pt>
                <c:pt idx="1601">
                  <c:v>742.32</c:v>
                </c:pt>
                <c:pt idx="1602">
                  <c:v>742.64</c:v>
                </c:pt>
                <c:pt idx="1603">
                  <c:v>742.95</c:v>
                </c:pt>
                <c:pt idx="1604">
                  <c:v>743.27</c:v>
                </c:pt>
                <c:pt idx="1605">
                  <c:v>743.59</c:v>
                </c:pt>
                <c:pt idx="1606">
                  <c:v>743.91</c:v>
                </c:pt>
                <c:pt idx="1607">
                  <c:v>744.23</c:v>
                </c:pt>
                <c:pt idx="1608">
                  <c:v>744.54</c:v>
                </c:pt>
                <c:pt idx="1609">
                  <c:v>744.86</c:v>
                </c:pt>
                <c:pt idx="1610">
                  <c:v>745.18</c:v>
                </c:pt>
                <c:pt idx="1611">
                  <c:v>745.5</c:v>
                </c:pt>
                <c:pt idx="1612">
                  <c:v>745.81</c:v>
                </c:pt>
                <c:pt idx="1613">
                  <c:v>746.13</c:v>
                </c:pt>
                <c:pt idx="1614">
                  <c:v>746.45</c:v>
                </c:pt>
                <c:pt idx="1615">
                  <c:v>746.77</c:v>
                </c:pt>
                <c:pt idx="1616">
                  <c:v>747.08</c:v>
                </c:pt>
                <c:pt idx="1617">
                  <c:v>747.4</c:v>
                </c:pt>
                <c:pt idx="1618">
                  <c:v>747.72</c:v>
                </c:pt>
                <c:pt idx="1619">
                  <c:v>748.04</c:v>
                </c:pt>
                <c:pt idx="1620">
                  <c:v>748.35</c:v>
                </c:pt>
                <c:pt idx="1621">
                  <c:v>748.67</c:v>
                </c:pt>
                <c:pt idx="1622">
                  <c:v>748.99</c:v>
                </c:pt>
                <c:pt idx="1623">
                  <c:v>749.3</c:v>
                </c:pt>
                <c:pt idx="1624">
                  <c:v>749.62</c:v>
                </c:pt>
                <c:pt idx="1625">
                  <c:v>749.94</c:v>
                </c:pt>
                <c:pt idx="1626">
                  <c:v>750.26</c:v>
                </c:pt>
                <c:pt idx="1627">
                  <c:v>750.57</c:v>
                </c:pt>
                <c:pt idx="1628">
                  <c:v>750.89</c:v>
                </c:pt>
                <c:pt idx="1629">
                  <c:v>751.21</c:v>
                </c:pt>
                <c:pt idx="1630">
                  <c:v>751.52</c:v>
                </c:pt>
                <c:pt idx="1631">
                  <c:v>751.84</c:v>
                </c:pt>
                <c:pt idx="1632">
                  <c:v>752.16</c:v>
                </c:pt>
                <c:pt idx="1633">
                  <c:v>752.47</c:v>
                </c:pt>
                <c:pt idx="1634">
                  <c:v>752.79</c:v>
                </c:pt>
                <c:pt idx="1635">
                  <c:v>753.11</c:v>
                </c:pt>
                <c:pt idx="1636">
                  <c:v>753.42</c:v>
                </c:pt>
                <c:pt idx="1637">
                  <c:v>753.74</c:v>
                </c:pt>
                <c:pt idx="1638">
                  <c:v>754.05</c:v>
                </c:pt>
                <c:pt idx="1639">
                  <c:v>754.37</c:v>
                </c:pt>
                <c:pt idx="1640">
                  <c:v>754.69</c:v>
                </c:pt>
                <c:pt idx="1641">
                  <c:v>755</c:v>
                </c:pt>
                <c:pt idx="1642">
                  <c:v>755.32</c:v>
                </c:pt>
                <c:pt idx="1643">
                  <c:v>755.64</c:v>
                </c:pt>
                <c:pt idx="1644">
                  <c:v>755.95</c:v>
                </c:pt>
                <c:pt idx="1645">
                  <c:v>756.27</c:v>
                </c:pt>
                <c:pt idx="1646">
                  <c:v>756.58</c:v>
                </c:pt>
                <c:pt idx="1647">
                  <c:v>756.9</c:v>
                </c:pt>
                <c:pt idx="1648">
                  <c:v>757.21</c:v>
                </c:pt>
                <c:pt idx="1649">
                  <c:v>757.53</c:v>
                </c:pt>
                <c:pt idx="1650">
                  <c:v>757.85</c:v>
                </c:pt>
                <c:pt idx="1651">
                  <c:v>758.16</c:v>
                </c:pt>
                <c:pt idx="1652">
                  <c:v>758.48</c:v>
                </c:pt>
                <c:pt idx="1653">
                  <c:v>758.79</c:v>
                </c:pt>
                <c:pt idx="1654">
                  <c:v>759.11</c:v>
                </c:pt>
                <c:pt idx="1655">
                  <c:v>759.42</c:v>
                </c:pt>
                <c:pt idx="1656">
                  <c:v>759.74</c:v>
                </c:pt>
                <c:pt idx="1657">
                  <c:v>760.05</c:v>
                </c:pt>
                <c:pt idx="1658">
                  <c:v>760.37</c:v>
                </c:pt>
                <c:pt idx="1659">
                  <c:v>760.69</c:v>
                </c:pt>
                <c:pt idx="1660">
                  <c:v>761</c:v>
                </c:pt>
                <c:pt idx="1661">
                  <c:v>761.32</c:v>
                </c:pt>
                <c:pt idx="1662">
                  <c:v>761.63</c:v>
                </c:pt>
                <c:pt idx="1663">
                  <c:v>761.95</c:v>
                </c:pt>
                <c:pt idx="1664">
                  <c:v>762.26</c:v>
                </c:pt>
                <c:pt idx="1665">
                  <c:v>762.58</c:v>
                </c:pt>
                <c:pt idx="1666">
                  <c:v>762.89</c:v>
                </c:pt>
                <c:pt idx="1667">
                  <c:v>763.21</c:v>
                </c:pt>
                <c:pt idx="1668">
                  <c:v>763.52</c:v>
                </c:pt>
                <c:pt idx="1669">
                  <c:v>763.83</c:v>
                </c:pt>
                <c:pt idx="1670">
                  <c:v>764.15</c:v>
                </c:pt>
                <c:pt idx="1671">
                  <c:v>764.46</c:v>
                </c:pt>
                <c:pt idx="1672">
                  <c:v>764.78</c:v>
                </c:pt>
                <c:pt idx="1673">
                  <c:v>765.09</c:v>
                </c:pt>
                <c:pt idx="1674">
                  <c:v>765.41</c:v>
                </c:pt>
                <c:pt idx="1675">
                  <c:v>765.72</c:v>
                </c:pt>
                <c:pt idx="1676">
                  <c:v>766.04</c:v>
                </c:pt>
                <c:pt idx="1677">
                  <c:v>766.35</c:v>
                </c:pt>
                <c:pt idx="1678">
                  <c:v>766.67</c:v>
                </c:pt>
                <c:pt idx="1679">
                  <c:v>766.98</c:v>
                </c:pt>
                <c:pt idx="1680">
                  <c:v>767.29</c:v>
                </c:pt>
                <c:pt idx="1681">
                  <c:v>767.61</c:v>
                </c:pt>
                <c:pt idx="1682">
                  <c:v>767.92</c:v>
                </c:pt>
                <c:pt idx="1683">
                  <c:v>768.24</c:v>
                </c:pt>
                <c:pt idx="1684">
                  <c:v>768.55</c:v>
                </c:pt>
                <c:pt idx="1685">
                  <c:v>768.86</c:v>
                </c:pt>
                <c:pt idx="1686">
                  <c:v>769.18</c:v>
                </c:pt>
                <c:pt idx="1687">
                  <c:v>769.49</c:v>
                </c:pt>
                <c:pt idx="1688">
                  <c:v>769.81</c:v>
                </c:pt>
                <c:pt idx="1689">
                  <c:v>770.12</c:v>
                </c:pt>
                <c:pt idx="1690">
                  <c:v>770.43</c:v>
                </c:pt>
                <c:pt idx="1691">
                  <c:v>770.75</c:v>
                </c:pt>
                <c:pt idx="1692">
                  <c:v>771.06</c:v>
                </c:pt>
                <c:pt idx="1693">
                  <c:v>771.37</c:v>
                </c:pt>
                <c:pt idx="1694">
                  <c:v>771.69</c:v>
                </c:pt>
                <c:pt idx="1695">
                  <c:v>772</c:v>
                </c:pt>
                <c:pt idx="1696">
                  <c:v>772.31</c:v>
                </c:pt>
                <c:pt idx="1697">
                  <c:v>772.63</c:v>
                </c:pt>
                <c:pt idx="1698">
                  <c:v>772.94</c:v>
                </c:pt>
                <c:pt idx="1699">
                  <c:v>773.25</c:v>
                </c:pt>
                <c:pt idx="1700">
                  <c:v>773.57</c:v>
                </c:pt>
                <c:pt idx="1701">
                  <c:v>773.88</c:v>
                </c:pt>
                <c:pt idx="1702">
                  <c:v>774.19</c:v>
                </c:pt>
                <c:pt idx="1703">
                  <c:v>774.51</c:v>
                </c:pt>
                <c:pt idx="1704">
                  <c:v>774.82</c:v>
                </c:pt>
                <c:pt idx="1705">
                  <c:v>775.13</c:v>
                </c:pt>
                <c:pt idx="1706">
                  <c:v>775.44</c:v>
                </c:pt>
                <c:pt idx="1707">
                  <c:v>775.76</c:v>
                </c:pt>
                <c:pt idx="1708">
                  <c:v>776.07</c:v>
                </c:pt>
                <c:pt idx="1709">
                  <c:v>776.38</c:v>
                </c:pt>
                <c:pt idx="1710">
                  <c:v>776.7</c:v>
                </c:pt>
                <c:pt idx="1711">
                  <c:v>777.01</c:v>
                </c:pt>
                <c:pt idx="1712">
                  <c:v>777.32</c:v>
                </c:pt>
                <c:pt idx="1713">
                  <c:v>777.63</c:v>
                </c:pt>
                <c:pt idx="1714">
                  <c:v>777.95</c:v>
                </c:pt>
                <c:pt idx="1715">
                  <c:v>778.26</c:v>
                </c:pt>
                <c:pt idx="1716">
                  <c:v>778.57</c:v>
                </c:pt>
                <c:pt idx="1717">
                  <c:v>778.88</c:v>
                </c:pt>
                <c:pt idx="1718">
                  <c:v>779.2</c:v>
                </c:pt>
                <c:pt idx="1719">
                  <c:v>779.51</c:v>
                </c:pt>
                <c:pt idx="1720">
                  <c:v>779.82</c:v>
                </c:pt>
                <c:pt idx="1721">
                  <c:v>780.13</c:v>
                </c:pt>
                <c:pt idx="1722">
                  <c:v>780.44</c:v>
                </c:pt>
                <c:pt idx="1723">
                  <c:v>780.76</c:v>
                </c:pt>
                <c:pt idx="1724">
                  <c:v>781.07</c:v>
                </c:pt>
                <c:pt idx="1725">
                  <c:v>781.38</c:v>
                </c:pt>
                <c:pt idx="1726">
                  <c:v>781.69</c:v>
                </c:pt>
                <c:pt idx="1727">
                  <c:v>782</c:v>
                </c:pt>
                <c:pt idx="1728">
                  <c:v>782.32</c:v>
                </c:pt>
                <c:pt idx="1729">
                  <c:v>782.63</c:v>
                </c:pt>
                <c:pt idx="1730">
                  <c:v>782.94</c:v>
                </c:pt>
                <c:pt idx="1731">
                  <c:v>783.25</c:v>
                </c:pt>
                <c:pt idx="1732">
                  <c:v>783.56</c:v>
                </c:pt>
                <c:pt idx="1733">
                  <c:v>783.87</c:v>
                </c:pt>
                <c:pt idx="1734">
                  <c:v>784.18</c:v>
                </c:pt>
                <c:pt idx="1735">
                  <c:v>784.5</c:v>
                </c:pt>
                <c:pt idx="1736">
                  <c:v>784.81</c:v>
                </c:pt>
                <c:pt idx="1737">
                  <c:v>785.12</c:v>
                </c:pt>
                <c:pt idx="1738">
                  <c:v>785.43</c:v>
                </c:pt>
                <c:pt idx="1739">
                  <c:v>785.74</c:v>
                </c:pt>
                <c:pt idx="1740">
                  <c:v>786.05</c:v>
                </c:pt>
                <c:pt idx="1741">
                  <c:v>786.36</c:v>
                </c:pt>
                <c:pt idx="1742">
                  <c:v>786.67</c:v>
                </c:pt>
                <c:pt idx="1743">
                  <c:v>786.99</c:v>
                </c:pt>
                <c:pt idx="1744">
                  <c:v>787.3</c:v>
                </c:pt>
                <c:pt idx="1745">
                  <c:v>787.61</c:v>
                </c:pt>
                <c:pt idx="1746">
                  <c:v>787.92</c:v>
                </c:pt>
                <c:pt idx="1747">
                  <c:v>788.23</c:v>
                </c:pt>
                <c:pt idx="1748">
                  <c:v>788.54</c:v>
                </c:pt>
                <c:pt idx="1749">
                  <c:v>788.85</c:v>
                </c:pt>
                <c:pt idx="1750">
                  <c:v>789.16</c:v>
                </c:pt>
                <c:pt idx="1751">
                  <c:v>789.47</c:v>
                </c:pt>
                <c:pt idx="1752">
                  <c:v>789.78</c:v>
                </c:pt>
                <c:pt idx="1753">
                  <c:v>790.09</c:v>
                </c:pt>
                <c:pt idx="1754">
                  <c:v>790.4</c:v>
                </c:pt>
                <c:pt idx="1755">
                  <c:v>790.71</c:v>
                </c:pt>
                <c:pt idx="1756">
                  <c:v>791.02</c:v>
                </c:pt>
                <c:pt idx="1757">
                  <c:v>791.33</c:v>
                </c:pt>
                <c:pt idx="1758">
                  <c:v>791.64</c:v>
                </c:pt>
                <c:pt idx="1759">
                  <c:v>791.95</c:v>
                </c:pt>
                <c:pt idx="1760">
                  <c:v>792.26</c:v>
                </c:pt>
                <c:pt idx="1761">
                  <c:v>792.57</c:v>
                </c:pt>
                <c:pt idx="1762">
                  <c:v>792.88</c:v>
                </c:pt>
                <c:pt idx="1763">
                  <c:v>793.19</c:v>
                </c:pt>
                <c:pt idx="1764">
                  <c:v>793.5</c:v>
                </c:pt>
                <c:pt idx="1765">
                  <c:v>793.81</c:v>
                </c:pt>
                <c:pt idx="1766">
                  <c:v>794.12</c:v>
                </c:pt>
                <c:pt idx="1767">
                  <c:v>794.43</c:v>
                </c:pt>
                <c:pt idx="1768">
                  <c:v>794.74</c:v>
                </c:pt>
                <c:pt idx="1769">
                  <c:v>795.05</c:v>
                </c:pt>
                <c:pt idx="1770">
                  <c:v>795.36</c:v>
                </c:pt>
                <c:pt idx="1771">
                  <c:v>795.67</c:v>
                </c:pt>
                <c:pt idx="1772">
                  <c:v>795.98</c:v>
                </c:pt>
                <c:pt idx="1773">
                  <c:v>796.29</c:v>
                </c:pt>
                <c:pt idx="1774">
                  <c:v>796.6</c:v>
                </c:pt>
                <c:pt idx="1775">
                  <c:v>796.91</c:v>
                </c:pt>
                <c:pt idx="1776">
                  <c:v>797.22</c:v>
                </c:pt>
                <c:pt idx="1777">
                  <c:v>797.53</c:v>
                </c:pt>
                <c:pt idx="1778">
                  <c:v>797.84</c:v>
                </c:pt>
                <c:pt idx="1779">
                  <c:v>798.15</c:v>
                </c:pt>
                <c:pt idx="1780">
                  <c:v>798.46</c:v>
                </c:pt>
                <c:pt idx="1781">
                  <c:v>798.76</c:v>
                </c:pt>
                <c:pt idx="1782">
                  <c:v>799.07</c:v>
                </c:pt>
                <c:pt idx="1783">
                  <c:v>799.38</c:v>
                </c:pt>
                <c:pt idx="1784">
                  <c:v>799.69</c:v>
                </c:pt>
                <c:pt idx="1785">
                  <c:v>800</c:v>
                </c:pt>
                <c:pt idx="1786">
                  <c:v>800.31</c:v>
                </c:pt>
                <c:pt idx="1787">
                  <c:v>800.62</c:v>
                </c:pt>
                <c:pt idx="1788">
                  <c:v>800.93</c:v>
                </c:pt>
                <c:pt idx="1789">
                  <c:v>801.24</c:v>
                </c:pt>
                <c:pt idx="1790">
                  <c:v>801.54</c:v>
                </c:pt>
                <c:pt idx="1791">
                  <c:v>801.85</c:v>
                </c:pt>
                <c:pt idx="1792">
                  <c:v>802.16</c:v>
                </c:pt>
                <c:pt idx="1793">
                  <c:v>802.47</c:v>
                </c:pt>
                <c:pt idx="1794">
                  <c:v>802.78</c:v>
                </c:pt>
                <c:pt idx="1795">
                  <c:v>803.09</c:v>
                </c:pt>
                <c:pt idx="1796">
                  <c:v>803.39</c:v>
                </c:pt>
                <c:pt idx="1797">
                  <c:v>803.7</c:v>
                </c:pt>
                <c:pt idx="1798">
                  <c:v>804.01</c:v>
                </c:pt>
                <c:pt idx="1799">
                  <c:v>804.32</c:v>
                </c:pt>
                <c:pt idx="1800">
                  <c:v>804.63</c:v>
                </c:pt>
                <c:pt idx="1801">
                  <c:v>804.93</c:v>
                </c:pt>
                <c:pt idx="1802">
                  <c:v>805.24</c:v>
                </c:pt>
                <c:pt idx="1803">
                  <c:v>805.55</c:v>
                </c:pt>
                <c:pt idx="1804">
                  <c:v>805.86</c:v>
                </c:pt>
                <c:pt idx="1805">
                  <c:v>806.17</c:v>
                </c:pt>
                <c:pt idx="1806">
                  <c:v>806.47</c:v>
                </c:pt>
                <c:pt idx="1807">
                  <c:v>806.78</c:v>
                </c:pt>
                <c:pt idx="1808">
                  <c:v>807.09</c:v>
                </c:pt>
                <c:pt idx="1809">
                  <c:v>807.4</c:v>
                </c:pt>
                <c:pt idx="1810">
                  <c:v>807.7</c:v>
                </c:pt>
                <c:pt idx="1811">
                  <c:v>808.01</c:v>
                </c:pt>
                <c:pt idx="1812">
                  <c:v>808.32</c:v>
                </c:pt>
                <c:pt idx="1813">
                  <c:v>808.63</c:v>
                </c:pt>
                <c:pt idx="1814">
                  <c:v>808.93</c:v>
                </c:pt>
                <c:pt idx="1815">
                  <c:v>809.24</c:v>
                </c:pt>
                <c:pt idx="1816">
                  <c:v>809.55</c:v>
                </c:pt>
                <c:pt idx="1817">
                  <c:v>809.86</c:v>
                </c:pt>
                <c:pt idx="1818">
                  <c:v>810.16</c:v>
                </c:pt>
                <c:pt idx="1819">
                  <c:v>810.47</c:v>
                </c:pt>
                <c:pt idx="1820">
                  <c:v>810.78</c:v>
                </c:pt>
                <c:pt idx="1821">
                  <c:v>811.08</c:v>
                </c:pt>
                <c:pt idx="1822">
                  <c:v>811.39</c:v>
                </c:pt>
                <c:pt idx="1823">
                  <c:v>811.7</c:v>
                </c:pt>
                <c:pt idx="1824">
                  <c:v>812</c:v>
                </c:pt>
                <c:pt idx="1825">
                  <c:v>812.31</c:v>
                </c:pt>
                <c:pt idx="1826">
                  <c:v>812.62</c:v>
                </c:pt>
                <c:pt idx="1827">
                  <c:v>812.92</c:v>
                </c:pt>
                <c:pt idx="1828">
                  <c:v>813.23</c:v>
                </c:pt>
                <c:pt idx="1829">
                  <c:v>813.54</c:v>
                </c:pt>
                <c:pt idx="1830">
                  <c:v>813.84</c:v>
                </c:pt>
                <c:pt idx="1831">
                  <c:v>814.15</c:v>
                </c:pt>
                <c:pt idx="1832">
                  <c:v>814.46</c:v>
                </c:pt>
                <c:pt idx="1833">
                  <c:v>814.76</c:v>
                </c:pt>
                <c:pt idx="1834">
                  <c:v>815.07</c:v>
                </c:pt>
                <c:pt idx="1835">
                  <c:v>815.38</c:v>
                </c:pt>
                <c:pt idx="1836">
                  <c:v>815.68</c:v>
                </c:pt>
                <c:pt idx="1837">
                  <c:v>815.99</c:v>
                </c:pt>
                <c:pt idx="1838">
                  <c:v>816.29</c:v>
                </c:pt>
                <c:pt idx="1839">
                  <c:v>816.6</c:v>
                </c:pt>
                <c:pt idx="1840">
                  <c:v>816.91</c:v>
                </c:pt>
                <c:pt idx="1841">
                  <c:v>817.21</c:v>
                </c:pt>
                <c:pt idx="1842">
                  <c:v>817.52</c:v>
                </c:pt>
                <c:pt idx="1843">
                  <c:v>817.82</c:v>
                </c:pt>
                <c:pt idx="1844">
                  <c:v>818.13</c:v>
                </c:pt>
                <c:pt idx="1845">
                  <c:v>818.43</c:v>
                </c:pt>
                <c:pt idx="1846">
                  <c:v>818.74</c:v>
                </c:pt>
                <c:pt idx="1847">
                  <c:v>819.05</c:v>
                </c:pt>
                <c:pt idx="1848">
                  <c:v>819.35</c:v>
                </c:pt>
                <c:pt idx="1849">
                  <c:v>819.66</c:v>
                </c:pt>
                <c:pt idx="1850">
                  <c:v>819.96</c:v>
                </c:pt>
                <c:pt idx="1851">
                  <c:v>820.27</c:v>
                </c:pt>
                <c:pt idx="1852">
                  <c:v>820.57</c:v>
                </c:pt>
                <c:pt idx="1853">
                  <c:v>820.88</c:v>
                </c:pt>
                <c:pt idx="1854">
                  <c:v>821.18</c:v>
                </c:pt>
                <c:pt idx="1855">
                  <c:v>821.49</c:v>
                </c:pt>
                <c:pt idx="1856">
                  <c:v>821.79</c:v>
                </c:pt>
                <c:pt idx="1857">
                  <c:v>822.1</c:v>
                </c:pt>
                <c:pt idx="1858">
                  <c:v>822.4</c:v>
                </c:pt>
                <c:pt idx="1859">
                  <c:v>822.71</c:v>
                </c:pt>
                <c:pt idx="1860">
                  <c:v>823.01</c:v>
                </c:pt>
                <c:pt idx="1861">
                  <c:v>823.32</c:v>
                </c:pt>
                <c:pt idx="1862">
                  <c:v>823.62</c:v>
                </c:pt>
                <c:pt idx="1863">
                  <c:v>823.93</c:v>
                </c:pt>
                <c:pt idx="1864">
                  <c:v>824.23</c:v>
                </c:pt>
                <c:pt idx="1865">
                  <c:v>824.54</c:v>
                </c:pt>
                <c:pt idx="1866">
                  <c:v>824.84</c:v>
                </c:pt>
                <c:pt idx="1867">
                  <c:v>825.15</c:v>
                </c:pt>
                <c:pt idx="1868">
                  <c:v>825.45</c:v>
                </c:pt>
                <c:pt idx="1869">
                  <c:v>825.76</c:v>
                </c:pt>
                <c:pt idx="1870">
                  <c:v>826.06</c:v>
                </c:pt>
                <c:pt idx="1871">
                  <c:v>826.36</c:v>
                </c:pt>
                <c:pt idx="1872">
                  <c:v>826.67</c:v>
                </c:pt>
                <c:pt idx="1873">
                  <c:v>826.97</c:v>
                </c:pt>
                <c:pt idx="1874">
                  <c:v>827.28</c:v>
                </c:pt>
                <c:pt idx="1875">
                  <c:v>827.58</c:v>
                </c:pt>
                <c:pt idx="1876">
                  <c:v>827.89</c:v>
                </c:pt>
                <c:pt idx="1877">
                  <c:v>828.19</c:v>
                </c:pt>
                <c:pt idx="1878">
                  <c:v>828.49</c:v>
                </c:pt>
                <c:pt idx="1879">
                  <c:v>828.8</c:v>
                </c:pt>
                <c:pt idx="1880">
                  <c:v>829.1</c:v>
                </c:pt>
                <c:pt idx="1881">
                  <c:v>829.4</c:v>
                </c:pt>
                <c:pt idx="1882">
                  <c:v>829.71</c:v>
                </c:pt>
                <c:pt idx="1883">
                  <c:v>830.01</c:v>
                </c:pt>
                <c:pt idx="1884">
                  <c:v>830.32</c:v>
                </c:pt>
                <c:pt idx="1885">
                  <c:v>830.62</c:v>
                </c:pt>
                <c:pt idx="1886">
                  <c:v>830.92</c:v>
                </c:pt>
                <c:pt idx="1887">
                  <c:v>831.23</c:v>
                </c:pt>
                <c:pt idx="1888">
                  <c:v>831.53</c:v>
                </c:pt>
                <c:pt idx="1889">
                  <c:v>831.83</c:v>
                </c:pt>
                <c:pt idx="1890">
                  <c:v>832.14</c:v>
                </c:pt>
                <c:pt idx="1891">
                  <c:v>832.44</c:v>
                </c:pt>
                <c:pt idx="1892">
                  <c:v>832.74</c:v>
                </c:pt>
                <c:pt idx="1893">
                  <c:v>833.05</c:v>
                </c:pt>
                <c:pt idx="1894">
                  <c:v>833.35</c:v>
                </c:pt>
                <c:pt idx="1895">
                  <c:v>833.65</c:v>
                </c:pt>
                <c:pt idx="1896">
                  <c:v>833.96</c:v>
                </c:pt>
                <c:pt idx="1897">
                  <c:v>834.26</c:v>
                </c:pt>
                <c:pt idx="1898">
                  <c:v>834.56</c:v>
                </c:pt>
                <c:pt idx="1899">
                  <c:v>834.86</c:v>
                </c:pt>
                <c:pt idx="1900">
                  <c:v>835.17</c:v>
                </c:pt>
                <c:pt idx="1901">
                  <c:v>835.47</c:v>
                </c:pt>
                <c:pt idx="1902">
                  <c:v>835.77</c:v>
                </c:pt>
                <c:pt idx="1903">
                  <c:v>836.07</c:v>
                </c:pt>
                <c:pt idx="1904">
                  <c:v>836.38</c:v>
                </c:pt>
                <c:pt idx="1905">
                  <c:v>836.68</c:v>
                </c:pt>
                <c:pt idx="1906">
                  <c:v>836.98</c:v>
                </c:pt>
                <c:pt idx="1907">
                  <c:v>837.28</c:v>
                </c:pt>
                <c:pt idx="1908">
                  <c:v>837.59</c:v>
                </c:pt>
                <c:pt idx="1909">
                  <c:v>837.89</c:v>
                </c:pt>
                <c:pt idx="1910">
                  <c:v>838.19</c:v>
                </c:pt>
                <c:pt idx="1911">
                  <c:v>838.49</c:v>
                </c:pt>
                <c:pt idx="1912">
                  <c:v>838.8</c:v>
                </c:pt>
                <c:pt idx="1913">
                  <c:v>839.1</c:v>
                </c:pt>
                <c:pt idx="1914">
                  <c:v>839.4</c:v>
                </c:pt>
                <c:pt idx="1915">
                  <c:v>839.7</c:v>
                </c:pt>
                <c:pt idx="1916">
                  <c:v>840</c:v>
                </c:pt>
                <c:pt idx="1917">
                  <c:v>840.31</c:v>
                </c:pt>
                <c:pt idx="1918">
                  <c:v>840.61</c:v>
                </c:pt>
                <c:pt idx="1919">
                  <c:v>840.91</c:v>
                </c:pt>
                <c:pt idx="1920">
                  <c:v>841.21</c:v>
                </c:pt>
                <c:pt idx="1921">
                  <c:v>841.51</c:v>
                </c:pt>
                <c:pt idx="1922">
                  <c:v>841.81</c:v>
                </c:pt>
                <c:pt idx="1923">
                  <c:v>842.12</c:v>
                </c:pt>
                <c:pt idx="1924">
                  <c:v>842.42</c:v>
                </c:pt>
                <c:pt idx="1925">
                  <c:v>842.72</c:v>
                </c:pt>
                <c:pt idx="1926">
                  <c:v>843.02</c:v>
                </c:pt>
                <c:pt idx="1927">
                  <c:v>843.32</c:v>
                </c:pt>
                <c:pt idx="1928">
                  <c:v>843.62</c:v>
                </c:pt>
                <c:pt idx="1929">
                  <c:v>843.92</c:v>
                </c:pt>
                <c:pt idx="1930">
                  <c:v>844.23</c:v>
                </c:pt>
                <c:pt idx="1931">
                  <c:v>844.53</c:v>
                </c:pt>
                <c:pt idx="1932">
                  <c:v>844.83</c:v>
                </c:pt>
                <c:pt idx="1933">
                  <c:v>845.13</c:v>
                </c:pt>
                <c:pt idx="1934">
                  <c:v>845.43</c:v>
                </c:pt>
                <c:pt idx="1935">
                  <c:v>845.73</c:v>
                </c:pt>
                <c:pt idx="1936">
                  <c:v>846.03</c:v>
                </c:pt>
                <c:pt idx="1937">
                  <c:v>846.33</c:v>
                </c:pt>
                <c:pt idx="1938">
                  <c:v>846.63</c:v>
                </c:pt>
                <c:pt idx="1939">
                  <c:v>846.93</c:v>
                </c:pt>
                <c:pt idx="1940">
                  <c:v>847.23</c:v>
                </c:pt>
                <c:pt idx="1941">
                  <c:v>847.54</c:v>
                </c:pt>
                <c:pt idx="1942">
                  <c:v>847.84</c:v>
                </c:pt>
                <c:pt idx="1943">
                  <c:v>848.14</c:v>
                </c:pt>
                <c:pt idx="1944">
                  <c:v>848.44</c:v>
                </c:pt>
                <c:pt idx="1945">
                  <c:v>848.74</c:v>
                </c:pt>
                <c:pt idx="1946">
                  <c:v>849.04</c:v>
                </c:pt>
                <c:pt idx="1947">
                  <c:v>849.34</c:v>
                </c:pt>
                <c:pt idx="1948">
                  <c:v>849.64</c:v>
                </c:pt>
                <c:pt idx="1949">
                  <c:v>849.94</c:v>
                </c:pt>
                <c:pt idx="1950">
                  <c:v>850.24</c:v>
                </c:pt>
                <c:pt idx="1951">
                  <c:v>850.54</c:v>
                </c:pt>
                <c:pt idx="1952">
                  <c:v>850.84</c:v>
                </c:pt>
                <c:pt idx="1953">
                  <c:v>851.14</c:v>
                </c:pt>
                <c:pt idx="1954">
                  <c:v>851.44</c:v>
                </c:pt>
                <c:pt idx="1955">
                  <c:v>851.74</c:v>
                </c:pt>
                <c:pt idx="1956">
                  <c:v>852.04</c:v>
                </c:pt>
                <c:pt idx="1957">
                  <c:v>852.34</c:v>
                </c:pt>
                <c:pt idx="1958">
                  <c:v>852.64</c:v>
                </c:pt>
                <c:pt idx="1959">
                  <c:v>852.94</c:v>
                </c:pt>
                <c:pt idx="1960">
                  <c:v>853.24</c:v>
                </c:pt>
                <c:pt idx="1961">
                  <c:v>853.54</c:v>
                </c:pt>
                <c:pt idx="1962">
                  <c:v>853.84</c:v>
                </c:pt>
                <c:pt idx="1963">
                  <c:v>854.14</c:v>
                </c:pt>
                <c:pt idx="1964">
                  <c:v>854.43</c:v>
                </c:pt>
                <c:pt idx="1965">
                  <c:v>854.73</c:v>
                </c:pt>
                <c:pt idx="1966">
                  <c:v>855.03</c:v>
                </c:pt>
                <c:pt idx="1967">
                  <c:v>855.33</c:v>
                </c:pt>
                <c:pt idx="1968">
                  <c:v>855.63</c:v>
                </c:pt>
                <c:pt idx="1969">
                  <c:v>855.93</c:v>
                </c:pt>
                <c:pt idx="1970">
                  <c:v>856.23</c:v>
                </c:pt>
                <c:pt idx="1971">
                  <c:v>856.53</c:v>
                </c:pt>
                <c:pt idx="1972">
                  <c:v>856.83</c:v>
                </c:pt>
                <c:pt idx="1973">
                  <c:v>857.13</c:v>
                </c:pt>
                <c:pt idx="1974">
                  <c:v>857.43</c:v>
                </c:pt>
                <c:pt idx="1975">
                  <c:v>857.72</c:v>
                </c:pt>
                <c:pt idx="1976">
                  <c:v>858.02</c:v>
                </c:pt>
                <c:pt idx="1977">
                  <c:v>858.32</c:v>
                </c:pt>
                <c:pt idx="1978">
                  <c:v>858.62</c:v>
                </c:pt>
                <c:pt idx="1979">
                  <c:v>858.92</c:v>
                </c:pt>
                <c:pt idx="1980">
                  <c:v>859.22</c:v>
                </c:pt>
                <c:pt idx="1981">
                  <c:v>859.52</c:v>
                </c:pt>
                <c:pt idx="1982">
                  <c:v>859.81</c:v>
                </c:pt>
                <c:pt idx="1983">
                  <c:v>860.11</c:v>
                </c:pt>
                <c:pt idx="1984">
                  <c:v>860.41</c:v>
                </c:pt>
                <c:pt idx="1985">
                  <c:v>860.71</c:v>
                </c:pt>
                <c:pt idx="1986">
                  <c:v>861.01</c:v>
                </c:pt>
                <c:pt idx="1987">
                  <c:v>861.31</c:v>
                </c:pt>
                <c:pt idx="1988">
                  <c:v>861.6</c:v>
                </c:pt>
                <c:pt idx="1989">
                  <c:v>861.9</c:v>
                </c:pt>
                <c:pt idx="1990">
                  <c:v>862.2</c:v>
                </c:pt>
                <c:pt idx="1991">
                  <c:v>862.5</c:v>
                </c:pt>
                <c:pt idx="1992">
                  <c:v>862.79</c:v>
                </c:pt>
                <c:pt idx="1993">
                  <c:v>863.09</c:v>
                </c:pt>
                <c:pt idx="1994">
                  <c:v>863.39</c:v>
                </c:pt>
                <c:pt idx="1995">
                  <c:v>863.69</c:v>
                </c:pt>
                <c:pt idx="1996">
                  <c:v>863.99</c:v>
                </c:pt>
                <c:pt idx="1997">
                  <c:v>864.28</c:v>
                </c:pt>
                <c:pt idx="1998">
                  <c:v>864.58</c:v>
                </c:pt>
                <c:pt idx="1999">
                  <c:v>864.88</c:v>
                </c:pt>
                <c:pt idx="2000">
                  <c:v>865.18</c:v>
                </c:pt>
                <c:pt idx="2001">
                  <c:v>865.47</c:v>
                </c:pt>
                <c:pt idx="2002">
                  <c:v>865.77</c:v>
                </c:pt>
                <c:pt idx="2003">
                  <c:v>866.07</c:v>
                </c:pt>
                <c:pt idx="2004">
                  <c:v>866.36</c:v>
                </c:pt>
                <c:pt idx="2005">
                  <c:v>866.66</c:v>
                </c:pt>
                <c:pt idx="2006">
                  <c:v>866.96</c:v>
                </c:pt>
                <c:pt idx="2007">
                  <c:v>867.26</c:v>
                </c:pt>
                <c:pt idx="2008">
                  <c:v>867.55</c:v>
                </c:pt>
                <c:pt idx="2009">
                  <c:v>867.85</c:v>
                </c:pt>
                <c:pt idx="2010">
                  <c:v>868.15</c:v>
                </c:pt>
                <c:pt idx="2011">
                  <c:v>868.44</c:v>
                </c:pt>
                <c:pt idx="2012">
                  <c:v>868.74</c:v>
                </c:pt>
                <c:pt idx="2013">
                  <c:v>869.04</c:v>
                </c:pt>
                <c:pt idx="2014">
                  <c:v>869.33</c:v>
                </c:pt>
                <c:pt idx="2015">
                  <c:v>869.63</c:v>
                </c:pt>
                <c:pt idx="2016">
                  <c:v>869.93</c:v>
                </c:pt>
                <c:pt idx="2017">
                  <c:v>870.22</c:v>
                </c:pt>
                <c:pt idx="2018">
                  <c:v>870.52</c:v>
                </c:pt>
                <c:pt idx="2019">
                  <c:v>870.82</c:v>
                </c:pt>
                <c:pt idx="2020">
                  <c:v>871.11</c:v>
                </c:pt>
                <c:pt idx="2021">
                  <c:v>871.41</c:v>
                </c:pt>
                <c:pt idx="2022">
                  <c:v>871.71</c:v>
                </c:pt>
                <c:pt idx="2023">
                  <c:v>872</c:v>
                </c:pt>
                <c:pt idx="2024">
                  <c:v>872.3</c:v>
                </c:pt>
                <c:pt idx="2025">
                  <c:v>872.59</c:v>
                </c:pt>
                <c:pt idx="2026">
                  <c:v>872.89</c:v>
                </c:pt>
                <c:pt idx="2027">
                  <c:v>873.19</c:v>
                </c:pt>
                <c:pt idx="2028">
                  <c:v>873.48</c:v>
                </c:pt>
                <c:pt idx="2029">
                  <c:v>873.78</c:v>
                </c:pt>
                <c:pt idx="2030">
                  <c:v>874.07</c:v>
                </c:pt>
                <c:pt idx="2031">
                  <c:v>874.37</c:v>
                </c:pt>
                <c:pt idx="2032">
                  <c:v>874.66</c:v>
                </c:pt>
                <c:pt idx="2033">
                  <c:v>874.96</c:v>
                </c:pt>
                <c:pt idx="2034">
                  <c:v>875.26</c:v>
                </c:pt>
                <c:pt idx="2035">
                  <c:v>875.55</c:v>
                </c:pt>
                <c:pt idx="2036">
                  <c:v>875.85</c:v>
                </c:pt>
                <c:pt idx="2037">
                  <c:v>876.14</c:v>
                </c:pt>
                <c:pt idx="2038">
                  <c:v>876.44</c:v>
                </c:pt>
                <c:pt idx="2039">
                  <c:v>876.73</c:v>
                </c:pt>
                <c:pt idx="2040">
                  <c:v>877.03</c:v>
                </c:pt>
                <c:pt idx="2041">
                  <c:v>877.32</c:v>
                </c:pt>
                <c:pt idx="2042">
                  <c:v>877.62</c:v>
                </c:pt>
                <c:pt idx="2043">
                  <c:v>877.91</c:v>
                </c:pt>
                <c:pt idx="2044">
                  <c:v>878.21</c:v>
                </c:pt>
                <c:pt idx="2045">
                  <c:v>878.5</c:v>
                </c:pt>
                <c:pt idx="2046">
                  <c:v>878.8</c:v>
                </c:pt>
                <c:pt idx="2047">
                  <c:v>879.09</c:v>
                </c:pt>
              </c:numCache>
            </c:numRef>
          </c:xVal>
          <c:yVal>
            <c:numRef>
              <c:f>'Lithium Standards'!$K$7:$K$2054</c:f>
              <c:numCache>
                <c:formatCode>General</c:formatCode>
                <c:ptCount val="2048"/>
                <c:pt idx="0">
                  <c:v>0</c:v>
                </c:pt>
                <c:pt idx="1">
                  <c:v>0</c:v>
                </c:pt>
                <c:pt idx="2">
                  <c:v>-8.816333333333334E-3</c:v>
                </c:pt>
                <c:pt idx="3">
                  <c:v>-9.9389999999999999E-3</c:v>
                </c:pt>
                <c:pt idx="4">
                  <c:v>-5.116333333333333E-3</c:v>
                </c:pt>
                <c:pt idx="5">
                  <c:v>9.5610000000000001E-3</c:v>
                </c:pt>
                <c:pt idx="6">
                  <c:v>2.6350333333333337E-2</c:v>
                </c:pt>
                <c:pt idx="7">
                  <c:v>6.6943333333333334E-3</c:v>
                </c:pt>
                <c:pt idx="8">
                  <c:v>4.4503333333333331E-3</c:v>
                </c:pt>
                <c:pt idx="9">
                  <c:v>2.261E-3</c:v>
                </c:pt>
                <c:pt idx="10">
                  <c:v>4.4169999999999999E-3</c:v>
                </c:pt>
                <c:pt idx="11">
                  <c:v>1.8609999999999998E-3</c:v>
                </c:pt>
                <c:pt idx="12">
                  <c:v>7.0169999999999998E-3</c:v>
                </c:pt>
                <c:pt idx="13">
                  <c:v>1.6610000000000001E-3</c:v>
                </c:pt>
                <c:pt idx="14">
                  <c:v>1.2170000000000002E-3</c:v>
                </c:pt>
                <c:pt idx="15">
                  <c:v>3.943333333333335E-4</c:v>
                </c:pt>
                <c:pt idx="16">
                  <c:v>3.3503333333333332E-3</c:v>
                </c:pt>
                <c:pt idx="17">
                  <c:v>1.1609999999999999E-3</c:v>
                </c:pt>
                <c:pt idx="18">
                  <c:v>4.0170000000000006E-3</c:v>
                </c:pt>
                <c:pt idx="19">
                  <c:v>6.2766666666666656E-4</c:v>
                </c:pt>
                <c:pt idx="20">
                  <c:v>1.8503333333333334E-3</c:v>
                </c:pt>
                <c:pt idx="21">
                  <c:v>3.3609999999999994E-3</c:v>
                </c:pt>
                <c:pt idx="22">
                  <c:v>4.3503333333333337E-3</c:v>
                </c:pt>
                <c:pt idx="23">
                  <c:v>1.0561000000000001E-2</c:v>
                </c:pt>
                <c:pt idx="24">
                  <c:v>5.9169999999999995E-3</c:v>
                </c:pt>
                <c:pt idx="25">
                  <c:v>2.4276666666666665E-3</c:v>
                </c:pt>
                <c:pt idx="26">
                  <c:v>1.9083666666666665E-2</c:v>
                </c:pt>
                <c:pt idx="27">
                  <c:v>9.8943333333333331E-3</c:v>
                </c:pt>
                <c:pt idx="28">
                  <c:v>6.5503333333333342E-3</c:v>
                </c:pt>
                <c:pt idx="29">
                  <c:v>4.8609999999999999E-3</c:v>
                </c:pt>
                <c:pt idx="30">
                  <c:v>7.8169999999999993E-3</c:v>
                </c:pt>
                <c:pt idx="31">
                  <c:v>2.3127666666666668E-2</c:v>
                </c:pt>
                <c:pt idx="32">
                  <c:v>1.7150333333333333E-2</c:v>
                </c:pt>
                <c:pt idx="33">
                  <c:v>1.2127666666666669E-2</c:v>
                </c:pt>
                <c:pt idx="34">
                  <c:v>8.5836666666666665E-3</c:v>
                </c:pt>
                <c:pt idx="35">
                  <c:v>1.5461000000000001E-2</c:v>
                </c:pt>
                <c:pt idx="36">
                  <c:v>1.1483666666666668E-2</c:v>
                </c:pt>
                <c:pt idx="37">
                  <c:v>6.2610000000000001E-3</c:v>
                </c:pt>
                <c:pt idx="38">
                  <c:v>9.417E-3</c:v>
                </c:pt>
                <c:pt idx="39">
                  <c:v>5.6276666666666662E-3</c:v>
                </c:pt>
                <c:pt idx="40">
                  <c:v>8.7170000000000008E-3</c:v>
                </c:pt>
                <c:pt idx="41">
                  <c:v>5.6276666666666671E-3</c:v>
                </c:pt>
                <c:pt idx="42">
                  <c:v>1.0983666666666668E-2</c:v>
                </c:pt>
                <c:pt idx="43">
                  <c:v>6.7610000000000005E-3</c:v>
                </c:pt>
                <c:pt idx="44">
                  <c:v>1.1550333333333334E-2</c:v>
                </c:pt>
                <c:pt idx="45">
                  <c:v>6.5276666666666669E-3</c:v>
                </c:pt>
                <c:pt idx="46">
                  <c:v>9.5503333333333325E-3</c:v>
                </c:pt>
                <c:pt idx="47">
                  <c:v>1.0094333333333334E-2</c:v>
                </c:pt>
                <c:pt idx="48">
                  <c:v>9.9836666666666667E-3</c:v>
                </c:pt>
                <c:pt idx="49">
                  <c:v>5.9943333333333333E-3</c:v>
                </c:pt>
                <c:pt idx="50">
                  <c:v>7.783666666666667E-3</c:v>
                </c:pt>
                <c:pt idx="51">
                  <c:v>4.3276666666666672E-3</c:v>
                </c:pt>
                <c:pt idx="52">
                  <c:v>8.1836666666666672E-3</c:v>
                </c:pt>
                <c:pt idx="53">
                  <c:v>5.2943333333333341E-3</c:v>
                </c:pt>
                <c:pt idx="54">
                  <c:v>5.6150333333333337E-2</c:v>
                </c:pt>
                <c:pt idx="55">
                  <c:v>1.0561000000000001E-2</c:v>
                </c:pt>
                <c:pt idx="56">
                  <c:v>9.9170000000000005E-3</c:v>
                </c:pt>
                <c:pt idx="57">
                  <c:v>7.1276666666666667E-3</c:v>
                </c:pt>
                <c:pt idx="58">
                  <c:v>9.8170000000000011E-3</c:v>
                </c:pt>
                <c:pt idx="59">
                  <c:v>5.7943333333333345E-3</c:v>
                </c:pt>
                <c:pt idx="60">
                  <c:v>9.4503333333333332E-3</c:v>
                </c:pt>
                <c:pt idx="61">
                  <c:v>8.9610000000000019E-3</c:v>
                </c:pt>
                <c:pt idx="62">
                  <c:v>1.0583666666666667E-2</c:v>
                </c:pt>
                <c:pt idx="63">
                  <c:v>5.0943333333333335E-3</c:v>
                </c:pt>
                <c:pt idx="64">
                  <c:v>9.2503333333333344E-3</c:v>
                </c:pt>
                <c:pt idx="65">
                  <c:v>3.1610000000000002E-3</c:v>
                </c:pt>
                <c:pt idx="66">
                  <c:v>7.0836666666666661E-3</c:v>
                </c:pt>
                <c:pt idx="67">
                  <c:v>5.6943333333333334E-3</c:v>
                </c:pt>
                <c:pt idx="68">
                  <c:v>8.0503333333333347E-3</c:v>
                </c:pt>
                <c:pt idx="69">
                  <c:v>5.1609999999999998E-3</c:v>
                </c:pt>
                <c:pt idx="70">
                  <c:v>2.8617000000000004E-2</c:v>
                </c:pt>
                <c:pt idx="71">
                  <c:v>1.1094333333333336E-2</c:v>
                </c:pt>
                <c:pt idx="72">
                  <c:v>8.8503333333333333E-3</c:v>
                </c:pt>
                <c:pt idx="73">
                  <c:v>4.6609999999999993E-3</c:v>
                </c:pt>
                <c:pt idx="74">
                  <c:v>5.6169999999999996E-3</c:v>
                </c:pt>
                <c:pt idx="75">
                  <c:v>6.7276666666666665E-3</c:v>
                </c:pt>
                <c:pt idx="76">
                  <c:v>8.3503333333333329E-3</c:v>
                </c:pt>
                <c:pt idx="77">
                  <c:v>4.561E-3</c:v>
                </c:pt>
                <c:pt idx="78">
                  <c:v>7.5836666666666656E-3</c:v>
                </c:pt>
                <c:pt idx="79">
                  <c:v>3.7609999999999992E-3</c:v>
                </c:pt>
                <c:pt idx="80">
                  <c:v>8.2836666666666666E-3</c:v>
                </c:pt>
                <c:pt idx="81">
                  <c:v>3.7943333333333336E-3</c:v>
                </c:pt>
                <c:pt idx="82">
                  <c:v>7.8503333333333342E-3</c:v>
                </c:pt>
                <c:pt idx="83">
                  <c:v>5.7609999999999996E-3</c:v>
                </c:pt>
                <c:pt idx="84">
                  <c:v>1.0116999999999999E-2</c:v>
                </c:pt>
                <c:pt idx="85">
                  <c:v>5.8943333333333322E-3</c:v>
                </c:pt>
                <c:pt idx="86">
                  <c:v>8.7503333333333339E-3</c:v>
                </c:pt>
                <c:pt idx="87">
                  <c:v>6.894333333333333E-3</c:v>
                </c:pt>
                <c:pt idx="88">
                  <c:v>1.1150333333333333E-2</c:v>
                </c:pt>
                <c:pt idx="89">
                  <c:v>7.1276666666666667E-3</c:v>
                </c:pt>
                <c:pt idx="90">
                  <c:v>7.3169999999999997E-3</c:v>
                </c:pt>
                <c:pt idx="91">
                  <c:v>4.9943333333333333E-3</c:v>
                </c:pt>
                <c:pt idx="92">
                  <c:v>9.5836666666666657E-3</c:v>
                </c:pt>
                <c:pt idx="93">
                  <c:v>5.5943333333333331E-3</c:v>
                </c:pt>
                <c:pt idx="94">
                  <c:v>9.4503333333333332E-3</c:v>
                </c:pt>
                <c:pt idx="95">
                  <c:v>5.6276666666666662E-3</c:v>
                </c:pt>
                <c:pt idx="96">
                  <c:v>6.8836666666666664E-3</c:v>
                </c:pt>
                <c:pt idx="97">
                  <c:v>6.0610000000000004E-3</c:v>
                </c:pt>
                <c:pt idx="98">
                  <c:v>1.1117E-2</c:v>
                </c:pt>
                <c:pt idx="99">
                  <c:v>7.7276666666666665E-3</c:v>
                </c:pt>
                <c:pt idx="100">
                  <c:v>7.9503333333333336E-3</c:v>
                </c:pt>
                <c:pt idx="101">
                  <c:v>5.9610000000000002E-3</c:v>
                </c:pt>
                <c:pt idx="102">
                  <c:v>5.9836666666666675E-3</c:v>
                </c:pt>
                <c:pt idx="103">
                  <c:v>7.6610000000000011E-3</c:v>
                </c:pt>
                <c:pt idx="104">
                  <c:v>6.4503333333333331E-3</c:v>
                </c:pt>
                <c:pt idx="105">
                  <c:v>1.0127666666666667E-2</c:v>
                </c:pt>
                <c:pt idx="106">
                  <c:v>1.1350333333333332E-2</c:v>
                </c:pt>
                <c:pt idx="107">
                  <c:v>6.3609999999999995E-3</c:v>
                </c:pt>
                <c:pt idx="108">
                  <c:v>7.0169999999999998E-3</c:v>
                </c:pt>
                <c:pt idx="109">
                  <c:v>5.7609999999999996E-3</c:v>
                </c:pt>
                <c:pt idx="110">
                  <c:v>1.0450333333333332E-2</c:v>
                </c:pt>
                <c:pt idx="111">
                  <c:v>4.9276666666666661E-3</c:v>
                </c:pt>
                <c:pt idx="112">
                  <c:v>9.0836666666666652E-3</c:v>
                </c:pt>
                <c:pt idx="113">
                  <c:v>5.5943333333333331E-3</c:v>
                </c:pt>
                <c:pt idx="114">
                  <c:v>7.5836666666666665E-3</c:v>
                </c:pt>
                <c:pt idx="115">
                  <c:v>5.2276666666666661E-3</c:v>
                </c:pt>
                <c:pt idx="116">
                  <c:v>7.7503333333333339E-3</c:v>
                </c:pt>
                <c:pt idx="117">
                  <c:v>4.7943333333333336E-3</c:v>
                </c:pt>
                <c:pt idx="118">
                  <c:v>8.6169999999999997E-3</c:v>
                </c:pt>
                <c:pt idx="119">
                  <c:v>4.6610000000000002E-3</c:v>
                </c:pt>
                <c:pt idx="120">
                  <c:v>2.2417000000000003E-2</c:v>
                </c:pt>
                <c:pt idx="121">
                  <c:v>9.0943333333333345E-3</c:v>
                </c:pt>
                <c:pt idx="122">
                  <c:v>1.1617000000000001E-2</c:v>
                </c:pt>
                <c:pt idx="123">
                  <c:v>4.561E-3</c:v>
                </c:pt>
                <c:pt idx="124">
                  <c:v>9.3503333333333338E-3</c:v>
                </c:pt>
                <c:pt idx="125">
                  <c:v>7.194333333333333E-3</c:v>
                </c:pt>
                <c:pt idx="126">
                  <c:v>1.4150333333333334E-2</c:v>
                </c:pt>
                <c:pt idx="127">
                  <c:v>3.894333333333333E-3</c:v>
                </c:pt>
                <c:pt idx="128">
                  <c:v>1.0683666666666668E-2</c:v>
                </c:pt>
                <c:pt idx="129">
                  <c:v>3.8094333333333334E-2</c:v>
                </c:pt>
                <c:pt idx="130">
                  <c:v>1.2183666666666667E-2</c:v>
                </c:pt>
                <c:pt idx="131">
                  <c:v>4.5276666666666668E-3</c:v>
                </c:pt>
                <c:pt idx="132">
                  <c:v>1.5583666666666668E-2</c:v>
                </c:pt>
                <c:pt idx="133">
                  <c:v>1.9327666666666663E-2</c:v>
                </c:pt>
                <c:pt idx="134">
                  <c:v>1.1750333333333333E-2</c:v>
                </c:pt>
                <c:pt idx="135">
                  <c:v>3.9610000000000001E-3</c:v>
                </c:pt>
                <c:pt idx="136">
                  <c:v>8.4169999999999991E-3</c:v>
                </c:pt>
                <c:pt idx="137">
                  <c:v>6.9943333333333342E-3</c:v>
                </c:pt>
                <c:pt idx="138">
                  <c:v>8.050333333333333E-3</c:v>
                </c:pt>
                <c:pt idx="139">
                  <c:v>7.6610000000000011E-3</c:v>
                </c:pt>
                <c:pt idx="140">
                  <c:v>1.1117E-2</c:v>
                </c:pt>
                <c:pt idx="141">
                  <c:v>5.6609999999999994E-3</c:v>
                </c:pt>
                <c:pt idx="142">
                  <c:v>1.1983666666666665E-2</c:v>
                </c:pt>
                <c:pt idx="143">
                  <c:v>7.3943333333333335E-3</c:v>
                </c:pt>
                <c:pt idx="144">
                  <c:v>1.0283666666666667E-2</c:v>
                </c:pt>
                <c:pt idx="145">
                  <c:v>7.4276666666666666E-3</c:v>
                </c:pt>
                <c:pt idx="146">
                  <c:v>9.5836666666666657E-3</c:v>
                </c:pt>
                <c:pt idx="147">
                  <c:v>1.7127666666666666E-2</c:v>
                </c:pt>
                <c:pt idx="148">
                  <c:v>1.0517E-2</c:v>
                </c:pt>
                <c:pt idx="149">
                  <c:v>6.6943333333333334E-3</c:v>
                </c:pt>
                <c:pt idx="150">
                  <c:v>9.1503333333333332E-3</c:v>
                </c:pt>
                <c:pt idx="151">
                  <c:v>6.6276666666666671E-3</c:v>
                </c:pt>
                <c:pt idx="152">
                  <c:v>9.3503333333333338E-3</c:v>
                </c:pt>
                <c:pt idx="153">
                  <c:v>1.3161000000000001E-2</c:v>
                </c:pt>
                <c:pt idx="154">
                  <c:v>1.3150333333333333E-2</c:v>
                </c:pt>
                <c:pt idx="155">
                  <c:v>1.1960999999999999E-2</c:v>
                </c:pt>
                <c:pt idx="156">
                  <c:v>1.2050333333333335E-2</c:v>
                </c:pt>
                <c:pt idx="157">
                  <c:v>1.0394333333333334E-2</c:v>
                </c:pt>
                <c:pt idx="158">
                  <c:v>1.8083666666666665E-2</c:v>
                </c:pt>
                <c:pt idx="159">
                  <c:v>1.1027666666666667E-2</c:v>
                </c:pt>
                <c:pt idx="160">
                  <c:v>3.2717000000000003E-2</c:v>
                </c:pt>
                <c:pt idx="161">
                  <c:v>1.1727666666666666E-2</c:v>
                </c:pt>
                <c:pt idx="162">
                  <c:v>1.4150333333333334E-2</c:v>
                </c:pt>
                <c:pt idx="163">
                  <c:v>4.6827666666666677E-2</c:v>
                </c:pt>
                <c:pt idx="164">
                  <c:v>1.838366666666667E-2</c:v>
                </c:pt>
                <c:pt idx="165">
                  <c:v>9.9943333333333325E-3</c:v>
                </c:pt>
                <c:pt idx="166">
                  <c:v>1.1850333333333333E-2</c:v>
                </c:pt>
                <c:pt idx="167">
                  <c:v>1.2560999999999998E-2</c:v>
                </c:pt>
                <c:pt idx="168">
                  <c:v>1.2817E-2</c:v>
                </c:pt>
                <c:pt idx="169">
                  <c:v>1.0660999999999999E-2</c:v>
                </c:pt>
                <c:pt idx="170">
                  <c:v>1.3450333333333333E-2</c:v>
                </c:pt>
                <c:pt idx="171">
                  <c:v>9.7276666666666674E-3</c:v>
                </c:pt>
                <c:pt idx="172">
                  <c:v>1.3883666666666664E-2</c:v>
                </c:pt>
                <c:pt idx="173">
                  <c:v>1.1261E-2</c:v>
                </c:pt>
                <c:pt idx="174">
                  <c:v>1.6617E-2</c:v>
                </c:pt>
                <c:pt idx="175">
                  <c:v>1.2927666666666665E-2</c:v>
                </c:pt>
                <c:pt idx="176">
                  <c:v>1.4683666666666666E-2</c:v>
                </c:pt>
                <c:pt idx="177">
                  <c:v>1.1694333333333334E-2</c:v>
                </c:pt>
                <c:pt idx="178">
                  <c:v>1.5117E-2</c:v>
                </c:pt>
                <c:pt idx="179">
                  <c:v>1.1361000000000001E-2</c:v>
                </c:pt>
                <c:pt idx="180">
                  <c:v>1.6716999999999999E-2</c:v>
                </c:pt>
                <c:pt idx="181">
                  <c:v>1.2527666666666668E-2</c:v>
                </c:pt>
                <c:pt idx="182">
                  <c:v>1.7283666666666666E-2</c:v>
                </c:pt>
                <c:pt idx="183">
                  <c:v>1.4027666666666666E-2</c:v>
                </c:pt>
                <c:pt idx="184">
                  <c:v>1.6017E-2</c:v>
                </c:pt>
                <c:pt idx="185">
                  <c:v>1.319433333333333E-2</c:v>
                </c:pt>
                <c:pt idx="186">
                  <c:v>3.4417000000000003E-2</c:v>
                </c:pt>
                <c:pt idx="187">
                  <c:v>2.6860999999999996E-2</c:v>
                </c:pt>
                <c:pt idx="188">
                  <c:v>1.8183666666666667E-2</c:v>
                </c:pt>
                <c:pt idx="189">
                  <c:v>1.6727666666666665E-2</c:v>
                </c:pt>
                <c:pt idx="190">
                  <c:v>2.0116999999999999E-2</c:v>
                </c:pt>
                <c:pt idx="191">
                  <c:v>1.5927666666666663E-2</c:v>
                </c:pt>
                <c:pt idx="192">
                  <c:v>2.6317000000000004E-2</c:v>
                </c:pt>
                <c:pt idx="193">
                  <c:v>2.3394333333333333E-2</c:v>
                </c:pt>
                <c:pt idx="194">
                  <c:v>2.0950333333333335E-2</c:v>
                </c:pt>
                <c:pt idx="195">
                  <c:v>1.7160999999999999E-2</c:v>
                </c:pt>
                <c:pt idx="196">
                  <c:v>2.4450333333333334E-2</c:v>
                </c:pt>
                <c:pt idx="197">
                  <c:v>1.9827666666666664E-2</c:v>
                </c:pt>
                <c:pt idx="198">
                  <c:v>2.2016999999999998E-2</c:v>
                </c:pt>
                <c:pt idx="199">
                  <c:v>1.5894333333333333E-2</c:v>
                </c:pt>
                <c:pt idx="200">
                  <c:v>2.2583666666666665E-2</c:v>
                </c:pt>
                <c:pt idx="201">
                  <c:v>1.9927666666666666E-2</c:v>
                </c:pt>
                <c:pt idx="202">
                  <c:v>2.7150333333333335E-2</c:v>
                </c:pt>
                <c:pt idx="203">
                  <c:v>2.1661E-2</c:v>
                </c:pt>
                <c:pt idx="204">
                  <c:v>2.2850333333333334E-2</c:v>
                </c:pt>
                <c:pt idx="205">
                  <c:v>2.2494333333333335E-2</c:v>
                </c:pt>
                <c:pt idx="206">
                  <c:v>3.0683666666666665E-2</c:v>
                </c:pt>
                <c:pt idx="207">
                  <c:v>1.9194333333333331E-2</c:v>
                </c:pt>
                <c:pt idx="208">
                  <c:v>3.158366666666667E-2</c:v>
                </c:pt>
                <c:pt idx="209">
                  <c:v>2.5661E-2</c:v>
                </c:pt>
                <c:pt idx="210">
                  <c:v>2.6683666666666672E-2</c:v>
                </c:pt>
                <c:pt idx="211">
                  <c:v>2.9894333333333332E-2</c:v>
                </c:pt>
                <c:pt idx="212">
                  <c:v>3.9883666666666671E-2</c:v>
                </c:pt>
                <c:pt idx="213">
                  <c:v>2.5227666666666666E-2</c:v>
                </c:pt>
                <c:pt idx="214">
                  <c:v>2.8250333333333332E-2</c:v>
                </c:pt>
                <c:pt idx="215">
                  <c:v>2.5860999999999995E-2</c:v>
                </c:pt>
                <c:pt idx="216">
                  <c:v>3.0183666666666668E-2</c:v>
                </c:pt>
                <c:pt idx="217">
                  <c:v>2.5294333333333332E-2</c:v>
                </c:pt>
                <c:pt idx="218">
                  <c:v>2.8383666666666668E-2</c:v>
                </c:pt>
                <c:pt idx="219">
                  <c:v>2.7294333333333334E-2</c:v>
                </c:pt>
                <c:pt idx="220">
                  <c:v>3.3550333333333335E-2</c:v>
                </c:pt>
                <c:pt idx="221">
                  <c:v>2.9994333333333335E-2</c:v>
                </c:pt>
                <c:pt idx="222">
                  <c:v>3.3950333333333339E-2</c:v>
                </c:pt>
                <c:pt idx="223">
                  <c:v>3.0661000000000004E-2</c:v>
                </c:pt>
                <c:pt idx="224">
                  <c:v>4.2250333333333334E-2</c:v>
                </c:pt>
                <c:pt idx="225">
                  <c:v>3.5094333333333332E-2</c:v>
                </c:pt>
                <c:pt idx="226">
                  <c:v>3.7416999999999999E-2</c:v>
                </c:pt>
                <c:pt idx="227">
                  <c:v>3.6727666666666665E-2</c:v>
                </c:pt>
                <c:pt idx="228">
                  <c:v>4.415033333333334E-2</c:v>
                </c:pt>
                <c:pt idx="229">
                  <c:v>3.8494333333333332E-2</c:v>
                </c:pt>
                <c:pt idx="230">
                  <c:v>4.3450333333333334E-2</c:v>
                </c:pt>
                <c:pt idx="231">
                  <c:v>3.649433333333333E-2</c:v>
                </c:pt>
                <c:pt idx="232">
                  <c:v>3.9783666666666669E-2</c:v>
                </c:pt>
                <c:pt idx="233">
                  <c:v>4.0161000000000002E-2</c:v>
                </c:pt>
                <c:pt idx="234">
                  <c:v>4.5683666666666657E-2</c:v>
                </c:pt>
                <c:pt idx="235">
                  <c:v>4.1527666666666664E-2</c:v>
                </c:pt>
                <c:pt idx="236">
                  <c:v>4.6217000000000008E-2</c:v>
                </c:pt>
                <c:pt idx="237">
                  <c:v>4.3694333333333335E-2</c:v>
                </c:pt>
                <c:pt idx="238">
                  <c:v>4.5083666666666668E-2</c:v>
                </c:pt>
                <c:pt idx="239">
                  <c:v>4.6694333333333338E-2</c:v>
                </c:pt>
                <c:pt idx="240">
                  <c:v>4.9650333333333331E-2</c:v>
                </c:pt>
                <c:pt idx="241">
                  <c:v>4.5827666666666676E-2</c:v>
                </c:pt>
                <c:pt idx="242">
                  <c:v>5.0617000000000002E-2</c:v>
                </c:pt>
                <c:pt idx="243">
                  <c:v>5.3794333333333333E-2</c:v>
                </c:pt>
                <c:pt idx="244">
                  <c:v>5.1617000000000003E-2</c:v>
                </c:pt>
                <c:pt idx="245">
                  <c:v>4.8127666666666673E-2</c:v>
                </c:pt>
                <c:pt idx="246">
                  <c:v>4.9483666666666669E-2</c:v>
                </c:pt>
                <c:pt idx="247">
                  <c:v>4.7027666666666669E-2</c:v>
                </c:pt>
                <c:pt idx="248">
                  <c:v>5.5550333333333334E-2</c:v>
                </c:pt>
                <c:pt idx="249">
                  <c:v>4.9027666666666664E-2</c:v>
                </c:pt>
                <c:pt idx="250">
                  <c:v>5.2583666666666667E-2</c:v>
                </c:pt>
                <c:pt idx="251">
                  <c:v>5.2527666666666667E-2</c:v>
                </c:pt>
                <c:pt idx="252">
                  <c:v>5.4583666666666669E-2</c:v>
                </c:pt>
                <c:pt idx="253">
                  <c:v>4.6327666666666663E-2</c:v>
                </c:pt>
                <c:pt idx="254">
                  <c:v>4.865033333333333E-2</c:v>
                </c:pt>
                <c:pt idx="255">
                  <c:v>4.916100000000001E-2</c:v>
                </c:pt>
                <c:pt idx="256">
                  <c:v>6.2550333333333333E-2</c:v>
                </c:pt>
                <c:pt idx="257">
                  <c:v>5.0761000000000001E-2</c:v>
                </c:pt>
                <c:pt idx="258">
                  <c:v>5.3850333333333333E-2</c:v>
                </c:pt>
                <c:pt idx="259">
                  <c:v>5.6494333333333341E-2</c:v>
                </c:pt>
                <c:pt idx="260">
                  <c:v>6.2783666666666668E-2</c:v>
                </c:pt>
                <c:pt idx="261">
                  <c:v>5.9294333333333338E-2</c:v>
                </c:pt>
                <c:pt idx="262">
                  <c:v>6.1083666666666668E-2</c:v>
                </c:pt>
                <c:pt idx="263">
                  <c:v>5.3427666666666672E-2</c:v>
                </c:pt>
                <c:pt idx="264">
                  <c:v>6.2317000000000004E-2</c:v>
                </c:pt>
                <c:pt idx="265">
                  <c:v>6.0661E-2</c:v>
                </c:pt>
                <c:pt idx="266">
                  <c:v>7.6050333333333331E-2</c:v>
                </c:pt>
                <c:pt idx="267">
                  <c:v>6.126100000000001E-2</c:v>
                </c:pt>
                <c:pt idx="268">
                  <c:v>6.4150333333333337E-2</c:v>
                </c:pt>
                <c:pt idx="269">
                  <c:v>6.5060999999999994E-2</c:v>
                </c:pt>
                <c:pt idx="270">
                  <c:v>6.5083666666666665E-2</c:v>
                </c:pt>
                <c:pt idx="271">
                  <c:v>6.6427666666666663E-2</c:v>
                </c:pt>
                <c:pt idx="272">
                  <c:v>8.4550333333333325E-2</c:v>
                </c:pt>
                <c:pt idx="273">
                  <c:v>9.3560999999999991E-2</c:v>
                </c:pt>
                <c:pt idx="274">
                  <c:v>0.10178366666666668</c:v>
                </c:pt>
                <c:pt idx="275">
                  <c:v>9.6894333333333318E-2</c:v>
                </c:pt>
                <c:pt idx="276">
                  <c:v>9.688366666666666E-2</c:v>
                </c:pt>
                <c:pt idx="277">
                  <c:v>0.11776099999999999</c:v>
                </c:pt>
                <c:pt idx="278">
                  <c:v>0.10218366666666667</c:v>
                </c:pt>
                <c:pt idx="279">
                  <c:v>9.9860999999999991E-2</c:v>
                </c:pt>
                <c:pt idx="280">
                  <c:v>0.10361700000000001</c:v>
                </c:pt>
                <c:pt idx="281">
                  <c:v>0.10089433333333332</c:v>
                </c:pt>
                <c:pt idx="282">
                  <c:v>0.10498366666666668</c:v>
                </c:pt>
                <c:pt idx="283">
                  <c:v>9.2427666666666644E-2</c:v>
                </c:pt>
                <c:pt idx="284">
                  <c:v>9.705033333333335E-2</c:v>
                </c:pt>
                <c:pt idx="285">
                  <c:v>9.5560999999999993E-2</c:v>
                </c:pt>
                <c:pt idx="286">
                  <c:v>0.10588366666666667</c:v>
                </c:pt>
                <c:pt idx="287">
                  <c:v>9.9860999999999991E-2</c:v>
                </c:pt>
                <c:pt idx="288">
                  <c:v>0.10531699999999999</c:v>
                </c:pt>
                <c:pt idx="289">
                  <c:v>0.102561</c:v>
                </c:pt>
                <c:pt idx="290">
                  <c:v>0.120017</c:v>
                </c:pt>
                <c:pt idx="291">
                  <c:v>0.114161</c:v>
                </c:pt>
                <c:pt idx="292">
                  <c:v>0.11558366666666668</c:v>
                </c:pt>
                <c:pt idx="293">
                  <c:v>0.10979433333333333</c:v>
                </c:pt>
                <c:pt idx="294">
                  <c:v>0.12321700000000002</c:v>
                </c:pt>
                <c:pt idx="295">
                  <c:v>0.12066099999999998</c:v>
                </c:pt>
                <c:pt idx="296">
                  <c:v>0.11938366666666667</c:v>
                </c:pt>
                <c:pt idx="297">
                  <c:v>0.11602766666666664</c:v>
                </c:pt>
                <c:pt idx="298">
                  <c:v>0.11985033333333334</c:v>
                </c:pt>
                <c:pt idx="299">
                  <c:v>0.11442766666666665</c:v>
                </c:pt>
                <c:pt idx="300">
                  <c:v>0.10721700000000001</c:v>
                </c:pt>
                <c:pt idx="301">
                  <c:v>0.10952766666666668</c:v>
                </c:pt>
                <c:pt idx="302">
                  <c:v>0.10535033333333334</c:v>
                </c:pt>
                <c:pt idx="303">
                  <c:v>0.12472766666666667</c:v>
                </c:pt>
                <c:pt idx="304">
                  <c:v>0.10201700000000001</c:v>
                </c:pt>
                <c:pt idx="305">
                  <c:v>0.10072766666666666</c:v>
                </c:pt>
                <c:pt idx="306">
                  <c:v>0.10338366666666669</c:v>
                </c:pt>
                <c:pt idx="307">
                  <c:v>0.10349433333333331</c:v>
                </c:pt>
                <c:pt idx="308">
                  <c:v>0.18441699999999997</c:v>
                </c:pt>
                <c:pt idx="309">
                  <c:v>0.10936099999999999</c:v>
                </c:pt>
                <c:pt idx="310">
                  <c:v>0.14121700000000001</c:v>
                </c:pt>
                <c:pt idx="311">
                  <c:v>0.10842766666666666</c:v>
                </c:pt>
                <c:pt idx="312">
                  <c:v>0.11411700000000001</c:v>
                </c:pt>
                <c:pt idx="313">
                  <c:v>0.11079433333333333</c:v>
                </c:pt>
                <c:pt idx="314">
                  <c:v>0.11438366666666666</c:v>
                </c:pt>
                <c:pt idx="315">
                  <c:v>0.11199433333333332</c:v>
                </c:pt>
                <c:pt idx="316">
                  <c:v>0.11398366666666666</c:v>
                </c:pt>
                <c:pt idx="317">
                  <c:v>0.10782766666666666</c:v>
                </c:pt>
                <c:pt idx="318">
                  <c:v>0.106617</c:v>
                </c:pt>
                <c:pt idx="319">
                  <c:v>0.10036099999999999</c:v>
                </c:pt>
                <c:pt idx="320">
                  <c:v>0.10488366666666667</c:v>
                </c:pt>
                <c:pt idx="321">
                  <c:v>0.12489433333333333</c:v>
                </c:pt>
                <c:pt idx="322">
                  <c:v>0.10688366666666667</c:v>
                </c:pt>
                <c:pt idx="323">
                  <c:v>9.6260999999999985E-2</c:v>
                </c:pt>
                <c:pt idx="324">
                  <c:v>0.10771699999999999</c:v>
                </c:pt>
                <c:pt idx="325">
                  <c:v>0.10119433333333333</c:v>
                </c:pt>
                <c:pt idx="326">
                  <c:v>0.10588366666666667</c:v>
                </c:pt>
                <c:pt idx="327">
                  <c:v>0.10839433333333333</c:v>
                </c:pt>
                <c:pt idx="328">
                  <c:v>0.14421700000000001</c:v>
                </c:pt>
                <c:pt idx="329">
                  <c:v>0.11196099999999999</c:v>
                </c:pt>
                <c:pt idx="330">
                  <c:v>0.11821700000000002</c:v>
                </c:pt>
                <c:pt idx="331">
                  <c:v>0.11112766666666667</c:v>
                </c:pt>
                <c:pt idx="332">
                  <c:v>0.13985033333333333</c:v>
                </c:pt>
                <c:pt idx="333">
                  <c:v>0.11999433333333331</c:v>
                </c:pt>
                <c:pt idx="334">
                  <c:v>0.11638366666666666</c:v>
                </c:pt>
                <c:pt idx="335">
                  <c:v>0.11426099999999999</c:v>
                </c:pt>
                <c:pt idx="336">
                  <c:v>0.11878366666666668</c:v>
                </c:pt>
                <c:pt idx="337">
                  <c:v>0.121461</c:v>
                </c:pt>
                <c:pt idx="338">
                  <c:v>0.12811700000000001</c:v>
                </c:pt>
                <c:pt idx="339">
                  <c:v>0.15312766666666666</c:v>
                </c:pt>
                <c:pt idx="340">
                  <c:v>0.210817</c:v>
                </c:pt>
                <c:pt idx="341">
                  <c:v>0.32819433333333331</c:v>
                </c:pt>
                <c:pt idx="342">
                  <c:v>0.38638366666666668</c:v>
                </c:pt>
                <c:pt idx="343">
                  <c:v>0.33512766666666666</c:v>
                </c:pt>
                <c:pt idx="344">
                  <c:v>0.27765033333333333</c:v>
                </c:pt>
                <c:pt idx="345">
                  <c:v>0.28882766666666665</c:v>
                </c:pt>
                <c:pt idx="346">
                  <c:v>0.32088366666666662</c:v>
                </c:pt>
                <c:pt idx="347">
                  <c:v>0.34292766666666669</c:v>
                </c:pt>
                <c:pt idx="348">
                  <c:v>0.40585033333333326</c:v>
                </c:pt>
                <c:pt idx="349">
                  <c:v>0.39909433333333338</c:v>
                </c:pt>
                <c:pt idx="350">
                  <c:v>0.3743503333333334</c:v>
                </c:pt>
                <c:pt idx="351">
                  <c:v>0.35232766666666659</c:v>
                </c:pt>
                <c:pt idx="352">
                  <c:v>0.33898366666666674</c:v>
                </c:pt>
                <c:pt idx="353">
                  <c:v>0.32442766666666661</c:v>
                </c:pt>
                <c:pt idx="354">
                  <c:v>0.31338366666666667</c:v>
                </c:pt>
                <c:pt idx="355">
                  <c:v>0.31929433333333335</c:v>
                </c:pt>
                <c:pt idx="356">
                  <c:v>0.33881699999999998</c:v>
                </c:pt>
                <c:pt idx="357">
                  <c:v>0.35472766666666661</c:v>
                </c:pt>
                <c:pt idx="358">
                  <c:v>0.35581700000000005</c:v>
                </c:pt>
                <c:pt idx="359">
                  <c:v>0.33132766666666669</c:v>
                </c:pt>
                <c:pt idx="360">
                  <c:v>0.33511700000000005</c:v>
                </c:pt>
                <c:pt idx="361">
                  <c:v>0.33532766666666669</c:v>
                </c:pt>
                <c:pt idx="362">
                  <c:v>0.3717503333333334</c:v>
                </c:pt>
                <c:pt idx="363">
                  <c:v>0.39242766666666667</c:v>
                </c:pt>
                <c:pt idx="364">
                  <c:v>0.36015033333333335</c:v>
                </c:pt>
                <c:pt idx="365">
                  <c:v>0.32852766666666661</c:v>
                </c:pt>
                <c:pt idx="366">
                  <c:v>0.30825033333333335</c:v>
                </c:pt>
                <c:pt idx="367">
                  <c:v>0.29306100000000002</c:v>
                </c:pt>
                <c:pt idx="368">
                  <c:v>0.28581699999999999</c:v>
                </c:pt>
                <c:pt idx="369">
                  <c:v>0.27949433333333334</c:v>
                </c:pt>
                <c:pt idx="370">
                  <c:v>0.271617</c:v>
                </c:pt>
                <c:pt idx="371">
                  <c:v>0.25142766666666666</c:v>
                </c:pt>
                <c:pt idx="372">
                  <c:v>0.24815033333333333</c:v>
                </c:pt>
                <c:pt idx="373">
                  <c:v>0.22786100000000001</c:v>
                </c:pt>
                <c:pt idx="374">
                  <c:v>0.22965033333333329</c:v>
                </c:pt>
                <c:pt idx="375">
                  <c:v>0.20796099999999998</c:v>
                </c:pt>
                <c:pt idx="376">
                  <c:v>0.20758366666666669</c:v>
                </c:pt>
                <c:pt idx="377">
                  <c:v>0.21839433333333336</c:v>
                </c:pt>
                <c:pt idx="378">
                  <c:v>0.20821700000000001</c:v>
                </c:pt>
                <c:pt idx="379">
                  <c:v>0.20746100000000001</c:v>
                </c:pt>
                <c:pt idx="380">
                  <c:v>0.20838366666666666</c:v>
                </c:pt>
                <c:pt idx="381">
                  <c:v>0.21949433333333335</c:v>
                </c:pt>
                <c:pt idx="382">
                  <c:v>0.22775033333333336</c:v>
                </c:pt>
                <c:pt idx="383">
                  <c:v>0.2060943333333333</c:v>
                </c:pt>
                <c:pt idx="384">
                  <c:v>0.21745033333333333</c:v>
                </c:pt>
                <c:pt idx="385">
                  <c:v>0.20582766666666666</c:v>
                </c:pt>
                <c:pt idx="386">
                  <c:v>0.21045033333333332</c:v>
                </c:pt>
                <c:pt idx="387">
                  <c:v>0.19696100000000002</c:v>
                </c:pt>
                <c:pt idx="388">
                  <c:v>0.19311699999999998</c:v>
                </c:pt>
                <c:pt idx="389">
                  <c:v>0.17736099999999999</c:v>
                </c:pt>
                <c:pt idx="390">
                  <c:v>0.17098366666666667</c:v>
                </c:pt>
                <c:pt idx="391">
                  <c:v>0.158361</c:v>
                </c:pt>
                <c:pt idx="392">
                  <c:v>0.17228366666666664</c:v>
                </c:pt>
                <c:pt idx="393">
                  <c:v>0.16009433333333331</c:v>
                </c:pt>
                <c:pt idx="394">
                  <c:v>0.16511700000000001</c:v>
                </c:pt>
                <c:pt idx="395">
                  <c:v>0.16139433333333331</c:v>
                </c:pt>
                <c:pt idx="396">
                  <c:v>0.16061700000000001</c:v>
                </c:pt>
                <c:pt idx="397">
                  <c:v>0.15169433333333332</c:v>
                </c:pt>
                <c:pt idx="398">
                  <c:v>0.160417</c:v>
                </c:pt>
                <c:pt idx="399">
                  <c:v>0.16309433333333331</c:v>
                </c:pt>
                <c:pt idx="400">
                  <c:v>0.16215033333333334</c:v>
                </c:pt>
                <c:pt idx="401">
                  <c:v>0.16419433333333333</c:v>
                </c:pt>
                <c:pt idx="402">
                  <c:v>0.16628366666666669</c:v>
                </c:pt>
                <c:pt idx="403">
                  <c:v>0.15959433333333334</c:v>
                </c:pt>
                <c:pt idx="404">
                  <c:v>0.18471699999999999</c:v>
                </c:pt>
                <c:pt idx="405">
                  <c:v>0.16386100000000001</c:v>
                </c:pt>
                <c:pt idx="406">
                  <c:v>0.16711699999999999</c:v>
                </c:pt>
                <c:pt idx="407">
                  <c:v>0.15842766666666666</c:v>
                </c:pt>
                <c:pt idx="408">
                  <c:v>0.16705033333333333</c:v>
                </c:pt>
                <c:pt idx="409">
                  <c:v>0.16009433333333331</c:v>
                </c:pt>
                <c:pt idx="410">
                  <c:v>0.170517</c:v>
                </c:pt>
                <c:pt idx="411">
                  <c:v>0.152561</c:v>
                </c:pt>
                <c:pt idx="412">
                  <c:v>0.16315033333333334</c:v>
                </c:pt>
                <c:pt idx="413">
                  <c:v>0.15219433333333332</c:v>
                </c:pt>
                <c:pt idx="414">
                  <c:v>0.16325033333333336</c:v>
                </c:pt>
                <c:pt idx="415">
                  <c:v>0.15139433333333333</c:v>
                </c:pt>
                <c:pt idx="416">
                  <c:v>0.15198366666666666</c:v>
                </c:pt>
                <c:pt idx="417">
                  <c:v>0.15259433333333333</c:v>
                </c:pt>
                <c:pt idx="418">
                  <c:v>0.15751699999999999</c:v>
                </c:pt>
                <c:pt idx="419">
                  <c:v>0.14596099999999998</c:v>
                </c:pt>
                <c:pt idx="420">
                  <c:v>0.15705033333333332</c:v>
                </c:pt>
                <c:pt idx="421">
                  <c:v>0.159161</c:v>
                </c:pt>
                <c:pt idx="422">
                  <c:v>0.15335033333333334</c:v>
                </c:pt>
                <c:pt idx="423">
                  <c:v>0.15372766666666668</c:v>
                </c:pt>
                <c:pt idx="424">
                  <c:v>0.14615033333333335</c:v>
                </c:pt>
                <c:pt idx="425">
                  <c:v>0.15366099999999999</c:v>
                </c:pt>
                <c:pt idx="426">
                  <c:v>0.15855033333333335</c:v>
                </c:pt>
                <c:pt idx="427">
                  <c:v>0.16862766666666665</c:v>
                </c:pt>
                <c:pt idx="428">
                  <c:v>0.161417</c:v>
                </c:pt>
                <c:pt idx="429">
                  <c:v>0.16012766666666667</c:v>
                </c:pt>
                <c:pt idx="430">
                  <c:v>0.16145033333333333</c:v>
                </c:pt>
                <c:pt idx="431">
                  <c:v>0.16212766666666667</c:v>
                </c:pt>
                <c:pt idx="432">
                  <c:v>0.165017</c:v>
                </c:pt>
                <c:pt idx="433">
                  <c:v>0.15842766666666666</c:v>
                </c:pt>
                <c:pt idx="434">
                  <c:v>0.17551700000000001</c:v>
                </c:pt>
                <c:pt idx="435">
                  <c:v>0.19506100000000001</c:v>
                </c:pt>
                <c:pt idx="436">
                  <c:v>0.16118366666666667</c:v>
                </c:pt>
                <c:pt idx="437">
                  <c:v>0.16209433333333331</c:v>
                </c:pt>
                <c:pt idx="438">
                  <c:v>0.15795033333333333</c:v>
                </c:pt>
                <c:pt idx="439">
                  <c:v>0.16749433333333333</c:v>
                </c:pt>
                <c:pt idx="440">
                  <c:v>0.16835033333333335</c:v>
                </c:pt>
                <c:pt idx="441">
                  <c:v>0.16219433333333333</c:v>
                </c:pt>
                <c:pt idx="442">
                  <c:v>0.16581699999999999</c:v>
                </c:pt>
                <c:pt idx="443">
                  <c:v>0.15409433333333331</c:v>
                </c:pt>
                <c:pt idx="444">
                  <c:v>0.16025033333333336</c:v>
                </c:pt>
                <c:pt idx="445">
                  <c:v>0.15866099999999997</c:v>
                </c:pt>
                <c:pt idx="446">
                  <c:v>0.152417</c:v>
                </c:pt>
                <c:pt idx="447">
                  <c:v>0.15202766666666667</c:v>
                </c:pt>
                <c:pt idx="448">
                  <c:v>0.16278366666666669</c:v>
                </c:pt>
                <c:pt idx="449">
                  <c:v>0.17439433333333332</c:v>
                </c:pt>
                <c:pt idx="450">
                  <c:v>0.15865033333333334</c:v>
                </c:pt>
                <c:pt idx="451">
                  <c:v>0.16406099999999998</c:v>
                </c:pt>
                <c:pt idx="452">
                  <c:v>0.16668366666666667</c:v>
                </c:pt>
                <c:pt idx="453">
                  <c:v>0.17439433333333332</c:v>
                </c:pt>
                <c:pt idx="454">
                  <c:v>0.16678366666666666</c:v>
                </c:pt>
                <c:pt idx="455">
                  <c:v>0.16289433333333334</c:v>
                </c:pt>
                <c:pt idx="456">
                  <c:v>0.17105033333333333</c:v>
                </c:pt>
                <c:pt idx="457">
                  <c:v>0.158361</c:v>
                </c:pt>
                <c:pt idx="458">
                  <c:v>0.17318366666666665</c:v>
                </c:pt>
                <c:pt idx="459">
                  <c:v>0.16559433333333332</c:v>
                </c:pt>
                <c:pt idx="460">
                  <c:v>0.17015033333333332</c:v>
                </c:pt>
                <c:pt idx="461">
                  <c:v>0.16299433333333332</c:v>
                </c:pt>
                <c:pt idx="462">
                  <c:v>0.17258366666666666</c:v>
                </c:pt>
                <c:pt idx="463">
                  <c:v>0.15872766666666666</c:v>
                </c:pt>
                <c:pt idx="464">
                  <c:v>0.17445033333333335</c:v>
                </c:pt>
                <c:pt idx="465">
                  <c:v>0.16439433333333331</c:v>
                </c:pt>
                <c:pt idx="466">
                  <c:v>0.16328366666666669</c:v>
                </c:pt>
                <c:pt idx="467">
                  <c:v>0.168161</c:v>
                </c:pt>
                <c:pt idx="468">
                  <c:v>0.16465033333333334</c:v>
                </c:pt>
                <c:pt idx="469">
                  <c:v>0.16672766666666664</c:v>
                </c:pt>
                <c:pt idx="470">
                  <c:v>0.16681699999999999</c:v>
                </c:pt>
                <c:pt idx="471">
                  <c:v>0.15892766666666666</c:v>
                </c:pt>
                <c:pt idx="472">
                  <c:v>0.165517</c:v>
                </c:pt>
                <c:pt idx="473">
                  <c:v>0.16306099999999998</c:v>
                </c:pt>
                <c:pt idx="474">
                  <c:v>0.16598366666666667</c:v>
                </c:pt>
                <c:pt idx="475">
                  <c:v>0.15812766666666667</c:v>
                </c:pt>
                <c:pt idx="476">
                  <c:v>0.16255033333333332</c:v>
                </c:pt>
                <c:pt idx="477">
                  <c:v>0.16722766666666666</c:v>
                </c:pt>
                <c:pt idx="478">
                  <c:v>0.16278366666666666</c:v>
                </c:pt>
                <c:pt idx="479">
                  <c:v>0.16392766666666667</c:v>
                </c:pt>
                <c:pt idx="480">
                  <c:v>0.17921700000000004</c:v>
                </c:pt>
                <c:pt idx="481">
                  <c:v>0.16632766666666665</c:v>
                </c:pt>
                <c:pt idx="482">
                  <c:v>0.17278366666666667</c:v>
                </c:pt>
                <c:pt idx="483">
                  <c:v>0.16679433333333335</c:v>
                </c:pt>
                <c:pt idx="484">
                  <c:v>0.17071700000000001</c:v>
                </c:pt>
                <c:pt idx="485">
                  <c:v>0.16956099999999999</c:v>
                </c:pt>
                <c:pt idx="486">
                  <c:v>0.16988366666666668</c:v>
                </c:pt>
                <c:pt idx="487">
                  <c:v>0.16412766666666667</c:v>
                </c:pt>
                <c:pt idx="488">
                  <c:v>0.16908366666666666</c:v>
                </c:pt>
                <c:pt idx="489">
                  <c:v>0.16196099999999999</c:v>
                </c:pt>
                <c:pt idx="490">
                  <c:v>0.16775033333333333</c:v>
                </c:pt>
                <c:pt idx="491">
                  <c:v>0.16302766666666665</c:v>
                </c:pt>
                <c:pt idx="492">
                  <c:v>0.16405033333333333</c:v>
                </c:pt>
                <c:pt idx="493">
                  <c:v>0.16302766666666665</c:v>
                </c:pt>
                <c:pt idx="494">
                  <c:v>0.16405033333333333</c:v>
                </c:pt>
                <c:pt idx="495">
                  <c:v>0.16236099999999998</c:v>
                </c:pt>
                <c:pt idx="496">
                  <c:v>0.18371699999999999</c:v>
                </c:pt>
                <c:pt idx="497">
                  <c:v>0.15962766666666664</c:v>
                </c:pt>
                <c:pt idx="498">
                  <c:v>0.16585033333333335</c:v>
                </c:pt>
                <c:pt idx="499">
                  <c:v>0.16449433333333333</c:v>
                </c:pt>
                <c:pt idx="500">
                  <c:v>0.166717</c:v>
                </c:pt>
                <c:pt idx="501">
                  <c:v>0.16909433333333332</c:v>
                </c:pt>
                <c:pt idx="502">
                  <c:v>0.16418366666666667</c:v>
                </c:pt>
                <c:pt idx="503">
                  <c:v>0.15482766666666667</c:v>
                </c:pt>
                <c:pt idx="504">
                  <c:v>0.15915033333333334</c:v>
                </c:pt>
                <c:pt idx="505">
                  <c:v>0.15589433333333333</c:v>
                </c:pt>
                <c:pt idx="506">
                  <c:v>0.15701699999999999</c:v>
                </c:pt>
                <c:pt idx="507">
                  <c:v>0.15129433333333334</c:v>
                </c:pt>
                <c:pt idx="508">
                  <c:v>0.15531700000000001</c:v>
                </c:pt>
                <c:pt idx="509">
                  <c:v>0.16102766666666665</c:v>
                </c:pt>
                <c:pt idx="510">
                  <c:v>0.15458366666666667</c:v>
                </c:pt>
                <c:pt idx="511">
                  <c:v>0.15979433333333334</c:v>
                </c:pt>
                <c:pt idx="512">
                  <c:v>0.15928366666666668</c:v>
                </c:pt>
                <c:pt idx="513">
                  <c:v>0.15396099999999999</c:v>
                </c:pt>
                <c:pt idx="514">
                  <c:v>0.16598366666666667</c:v>
                </c:pt>
                <c:pt idx="515">
                  <c:v>0.15979433333333334</c:v>
                </c:pt>
                <c:pt idx="516">
                  <c:v>0.159917</c:v>
                </c:pt>
                <c:pt idx="517">
                  <c:v>0.16936099999999998</c:v>
                </c:pt>
                <c:pt idx="518">
                  <c:v>0.2115836666666667</c:v>
                </c:pt>
                <c:pt idx="519">
                  <c:v>0.15376099999999998</c:v>
                </c:pt>
                <c:pt idx="520">
                  <c:v>0.16425033333333333</c:v>
                </c:pt>
                <c:pt idx="521">
                  <c:v>0.15999433333333332</c:v>
                </c:pt>
                <c:pt idx="522">
                  <c:v>0.16515033333333334</c:v>
                </c:pt>
                <c:pt idx="523">
                  <c:v>0.15706099999999998</c:v>
                </c:pt>
                <c:pt idx="524">
                  <c:v>0.158917</c:v>
                </c:pt>
                <c:pt idx="525">
                  <c:v>0.16919433333333334</c:v>
                </c:pt>
                <c:pt idx="526">
                  <c:v>0.16408366666666666</c:v>
                </c:pt>
                <c:pt idx="527">
                  <c:v>0.15156099999999997</c:v>
                </c:pt>
                <c:pt idx="528">
                  <c:v>0.17028366666666669</c:v>
                </c:pt>
                <c:pt idx="529">
                  <c:v>0.15426100000000001</c:v>
                </c:pt>
                <c:pt idx="530">
                  <c:v>0.15115033333333336</c:v>
                </c:pt>
                <c:pt idx="531">
                  <c:v>0.15456099999999998</c:v>
                </c:pt>
                <c:pt idx="532">
                  <c:v>0.15848366666666666</c:v>
                </c:pt>
                <c:pt idx="533">
                  <c:v>0.15556099999999998</c:v>
                </c:pt>
                <c:pt idx="534">
                  <c:v>0.19161700000000001</c:v>
                </c:pt>
                <c:pt idx="535">
                  <c:v>0.15692766666666666</c:v>
                </c:pt>
                <c:pt idx="536">
                  <c:v>0.15575033333333332</c:v>
                </c:pt>
                <c:pt idx="537">
                  <c:v>0.15092766666666665</c:v>
                </c:pt>
                <c:pt idx="538">
                  <c:v>0.15578366666666668</c:v>
                </c:pt>
                <c:pt idx="539">
                  <c:v>0.15272766666666668</c:v>
                </c:pt>
                <c:pt idx="540">
                  <c:v>0.15081700000000001</c:v>
                </c:pt>
                <c:pt idx="541">
                  <c:v>0.15192766666666666</c:v>
                </c:pt>
                <c:pt idx="542">
                  <c:v>0.14931700000000001</c:v>
                </c:pt>
                <c:pt idx="543">
                  <c:v>0.14909433333333333</c:v>
                </c:pt>
                <c:pt idx="544">
                  <c:v>0.16148366666666666</c:v>
                </c:pt>
                <c:pt idx="545">
                  <c:v>0.15312766666666666</c:v>
                </c:pt>
                <c:pt idx="546">
                  <c:v>0.16245033333333334</c:v>
                </c:pt>
                <c:pt idx="547">
                  <c:v>0.18412766666666669</c:v>
                </c:pt>
                <c:pt idx="548">
                  <c:v>0.16075033333333333</c:v>
                </c:pt>
                <c:pt idx="549">
                  <c:v>0.16176099999999996</c:v>
                </c:pt>
                <c:pt idx="550">
                  <c:v>0.17058366666666669</c:v>
                </c:pt>
                <c:pt idx="551">
                  <c:v>0.15769433333333333</c:v>
                </c:pt>
                <c:pt idx="552">
                  <c:v>0.16315033333333334</c:v>
                </c:pt>
                <c:pt idx="553">
                  <c:v>0.20019433333333334</c:v>
                </c:pt>
                <c:pt idx="554">
                  <c:v>0.17298366666666665</c:v>
                </c:pt>
                <c:pt idx="555">
                  <c:v>0.17302766666666666</c:v>
                </c:pt>
                <c:pt idx="556">
                  <c:v>0.17308366666666666</c:v>
                </c:pt>
                <c:pt idx="557">
                  <c:v>0.17272766666666664</c:v>
                </c:pt>
                <c:pt idx="558">
                  <c:v>0.16971700000000001</c:v>
                </c:pt>
                <c:pt idx="559">
                  <c:v>0.19966100000000001</c:v>
                </c:pt>
                <c:pt idx="560">
                  <c:v>0.19518366666666664</c:v>
                </c:pt>
                <c:pt idx="561">
                  <c:v>0.23416099999999998</c:v>
                </c:pt>
                <c:pt idx="562">
                  <c:v>0.260017</c:v>
                </c:pt>
                <c:pt idx="563">
                  <c:v>0.22629433333333338</c:v>
                </c:pt>
                <c:pt idx="564">
                  <c:v>0.22658366666666666</c:v>
                </c:pt>
                <c:pt idx="565">
                  <c:v>0.20472766666666664</c:v>
                </c:pt>
                <c:pt idx="566">
                  <c:v>0.23051699999999997</c:v>
                </c:pt>
                <c:pt idx="567">
                  <c:v>0.25972766666666663</c:v>
                </c:pt>
                <c:pt idx="568">
                  <c:v>0.26415033333333332</c:v>
                </c:pt>
                <c:pt idx="569">
                  <c:v>0.25516100000000003</c:v>
                </c:pt>
                <c:pt idx="570">
                  <c:v>0.25145033333333333</c:v>
                </c:pt>
                <c:pt idx="571">
                  <c:v>0.23036100000000001</c:v>
                </c:pt>
                <c:pt idx="572">
                  <c:v>0.2247503333333333</c:v>
                </c:pt>
                <c:pt idx="573">
                  <c:v>0.21246100000000001</c:v>
                </c:pt>
                <c:pt idx="574">
                  <c:v>0.21471700000000002</c:v>
                </c:pt>
                <c:pt idx="575">
                  <c:v>0.20766100000000001</c:v>
                </c:pt>
                <c:pt idx="576">
                  <c:v>0.19991699999999998</c:v>
                </c:pt>
                <c:pt idx="577">
                  <c:v>0.19172766666666666</c:v>
                </c:pt>
                <c:pt idx="578">
                  <c:v>0.22505033333333335</c:v>
                </c:pt>
                <c:pt idx="579">
                  <c:v>0.18902766666666668</c:v>
                </c:pt>
                <c:pt idx="580">
                  <c:v>0.17905033333333334</c:v>
                </c:pt>
                <c:pt idx="581">
                  <c:v>0.17499433333333334</c:v>
                </c:pt>
                <c:pt idx="582">
                  <c:v>0.17325033333333337</c:v>
                </c:pt>
                <c:pt idx="583">
                  <c:v>0.16749433333333333</c:v>
                </c:pt>
                <c:pt idx="584">
                  <c:v>0.17311699999999999</c:v>
                </c:pt>
                <c:pt idx="585">
                  <c:v>0.16386100000000001</c:v>
                </c:pt>
                <c:pt idx="586">
                  <c:v>0.16358366666666668</c:v>
                </c:pt>
                <c:pt idx="587">
                  <c:v>0.15782766666666667</c:v>
                </c:pt>
                <c:pt idx="588">
                  <c:v>0.15408366666666665</c:v>
                </c:pt>
                <c:pt idx="589">
                  <c:v>0.14946099999999998</c:v>
                </c:pt>
                <c:pt idx="590">
                  <c:v>0.157717</c:v>
                </c:pt>
                <c:pt idx="591">
                  <c:v>0.13906099999999999</c:v>
                </c:pt>
                <c:pt idx="592">
                  <c:v>0.14921700000000002</c:v>
                </c:pt>
                <c:pt idx="593">
                  <c:v>0.14162766666666668</c:v>
                </c:pt>
                <c:pt idx="594">
                  <c:v>0.14485033333333333</c:v>
                </c:pt>
                <c:pt idx="595">
                  <c:v>0.14749433333333331</c:v>
                </c:pt>
                <c:pt idx="596">
                  <c:v>0.14591699999999999</c:v>
                </c:pt>
                <c:pt idx="597">
                  <c:v>0.13616099999999998</c:v>
                </c:pt>
                <c:pt idx="598">
                  <c:v>0.13871700000000001</c:v>
                </c:pt>
                <c:pt idx="599">
                  <c:v>0.14296099999999998</c:v>
                </c:pt>
                <c:pt idx="600">
                  <c:v>0.14275033333333334</c:v>
                </c:pt>
                <c:pt idx="601">
                  <c:v>0.13036099999999998</c:v>
                </c:pt>
                <c:pt idx="602">
                  <c:v>0.13878366666666667</c:v>
                </c:pt>
                <c:pt idx="603">
                  <c:v>0.13736099999999998</c:v>
                </c:pt>
                <c:pt idx="604">
                  <c:v>0.136017</c:v>
                </c:pt>
                <c:pt idx="605">
                  <c:v>0.13336099999999998</c:v>
                </c:pt>
                <c:pt idx="606">
                  <c:v>0.14451700000000001</c:v>
                </c:pt>
                <c:pt idx="607">
                  <c:v>0.14142766666666665</c:v>
                </c:pt>
                <c:pt idx="608">
                  <c:v>0.14435033333333333</c:v>
                </c:pt>
                <c:pt idx="609">
                  <c:v>0.14432766666666666</c:v>
                </c:pt>
                <c:pt idx="610">
                  <c:v>0.14115033333333335</c:v>
                </c:pt>
                <c:pt idx="611">
                  <c:v>0.13636099999999998</c:v>
                </c:pt>
                <c:pt idx="612">
                  <c:v>0.13698366666666667</c:v>
                </c:pt>
                <c:pt idx="613">
                  <c:v>0.13536099999999998</c:v>
                </c:pt>
                <c:pt idx="614">
                  <c:v>0.13868366666666668</c:v>
                </c:pt>
                <c:pt idx="615">
                  <c:v>0.139761</c:v>
                </c:pt>
                <c:pt idx="616">
                  <c:v>0.13921700000000001</c:v>
                </c:pt>
                <c:pt idx="617">
                  <c:v>0.13482766666666665</c:v>
                </c:pt>
                <c:pt idx="618">
                  <c:v>0.13348366666666667</c:v>
                </c:pt>
                <c:pt idx="619">
                  <c:v>0.136961</c:v>
                </c:pt>
                <c:pt idx="620">
                  <c:v>0.13235033333333332</c:v>
                </c:pt>
                <c:pt idx="621">
                  <c:v>0.13219433333333333</c:v>
                </c:pt>
                <c:pt idx="622">
                  <c:v>0.12968366666666667</c:v>
                </c:pt>
                <c:pt idx="623">
                  <c:v>0.13042766666666666</c:v>
                </c:pt>
                <c:pt idx="624">
                  <c:v>0.135217</c:v>
                </c:pt>
                <c:pt idx="625">
                  <c:v>0.132661</c:v>
                </c:pt>
                <c:pt idx="626">
                  <c:v>0.13038366666666668</c:v>
                </c:pt>
                <c:pt idx="627">
                  <c:v>0.12869433333333333</c:v>
                </c:pt>
                <c:pt idx="628">
                  <c:v>0.17015033333333332</c:v>
                </c:pt>
                <c:pt idx="629">
                  <c:v>0.13086099999999998</c:v>
                </c:pt>
                <c:pt idx="630">
                  <c:v>0.13408366666666668</c:v>
                </c:pt>
                <c:pt idx="631">
                  <c:v>0.12939433333333333</c:v>
                </c:pt>
                <c:pt idx="632">
                  <c:v>0.13408366666666668</c:v>
                </c:pt>
                <c:pt idx="633">
                  <c:v>0.12946100000000002</c:v>
                </c:pt>
                <c:pt idx="634">
                  <c:v>0.13131699999999999</c:v>
                </c:pt>
                <c:pt idx="635">
                  <c:v>0.14019433333333331</c:v>
                </c:pt>
                <c:pt idx="636">
                  <c:v>0.13955033333333333</c:v>
                </c:pt>
                <c:pt idx="637">
                  <c:v>0.15356099999999998</c:v>
                </c:pt>
                <c:pt idx="638">
                  <c:v>0.13585033333333332</c:v>
                </c:pt>
                <c:pt idx="639">
                  <c:v>0.16026099999999999</c:v>
                </c:pt>
                <c:pt idx="640">
                  <c:v>0.13495033333333331</c:v>
                </c:pt>
                <c:pt idx="641">
                  <c:v>0.12842766666666666</c:v>
                </c:pt>
                <c:pt idx="642">
                  <c:v>0.144617</c:v>
                </c:pt>
                <c:pt idx="643">
                  <c:v>0.13276099999999999</c:v>
                </c:pt>
                <c:pt idx="644">
                  <c:v>0.13715033333333335</c:v>
                </c:pt>
                <c:pt idx="645">
                  <c:v>0.14112766666666665</c:v>
                </c:pt>
                <c:pt idx="646">
                  <c:v>0.13838366666666668</c:v>
                </c:pt>
                <c:pt idx="647">
                  <c:v>0.13449433333333333</c:v>
                </c:pt>
                <c:pt idx="648">
                  <c:v>0.14335033333333333</c:v>
                </c:pt>
                <c:pt idx="649">
                  <c:v>0.13602766666666666</c:v>
                </c:pt>
                <c:pt idx="650">
                  <c:v>0.156417</c:v>
                </c:pt>
                <c:pt idx="651">
                  <c:v>0.15042766666666665</c:v>
                </c:pt>
                <c:pt idx="652">
                  <c:v>0.16285033333333335</c:v>
                </c:pt>
                <c:pt idx="653">
                  <c:v>0.16052766666666665</c:v>
                </c:pt>
                <c:pt idx="654">
                  <c:v>0.16928366666666669</c:v>
                </c:pt>
                <c:pt idx="655">
                  <c:v>0.16706099999999999</c:v>
                </c:pt>
                <c:pt idx="656">
                  <c:v>0.18221699999999999</c:v>
                </c:pt>
                <c:pt idx="657">
                  <c:v>0.20509433333333335</c:v>
                </c:pt>
                <c:pt idx="658">
                  <c:v>0.25515033333333331</c:v>
                </c:pt>
                <c:pt idx="659">
                  <c:v>0.19926099999999999</c:v>
                </c:pt>
                <c:pt idx="660">
                  <c:v>0.20915033333333333</c:v>
                </c:pt>
                <c:pt idx="661">
                  <c:v>0.21129433333333333</c:v>
                </c:pt>
                <c:pt idx="662">
                  <c:v>0.22078366666666668</c:v>
                </c:pt>
                <c:pt idx="663">
                  <c:v>0.23329433333333335</c:v>
                </c:pt>
                <c:pt idx="664">
                  <c:v>0.245417</c:v>
                </c:pt>
                <c:pt idx="665">
                  <c:v>0.251861</c:v>
                </c:pt>
                <c:pt idx="666">
                  <c:v>0.26338366666666668</c:v>
                </c:pt>
                <c:pt idx="667">
                  <c:v>0.2828943333333333</c:v>
                </c:pt>
                <c:pt idx="668">
                  <c:v>0.29101700000000003</c:v>
                </c:pt>
                <c:pt idx="669">
                  <c:v>0.29569433333333334</c:v>
                </c:pt>
                <c:pt idx="670">
                  <c:v>0.32698366666666667</c:v>
                </c:pt>
                <c:pt idx="671">
                  <c:v>0.32906099999999999</c:v>
                </c:pt>
                <c:pt idx="672">
                  <c:v>0.33508366666666661</c:v>
                </c:pt>
                <c:pt idx="673">
                  <c:v>0.35086100000000003</c:v>
                </c:pt>
                <c:pt idx="674">
                  <c:v>0.37215033333333336</c:v>
                </c:pt>
                <c:pt idx="675">
                  <c:v>0.40346100000000007</c:v>
                </c:pt>
                <c:pt idx="676">
                  <c:v>0.44381699999999996</c:v>
                </c:pt>
                <c:pt idx="677">
                  <c:v>0.48749433333333342</c:v>
                </c:pt>
                <c:pt idx="678">
                  <c:v>0.57448366666666661</c:v>
                </c:pt>
                <c:pt idx="679">
                  <c:v>0.66456100000000007</c:v>
                </c:pt>
                <c:pt idx="680">
                  <c:v>0.83538366666666664</c:v>
                </c:pt>
                <c:pt idx="681">
                  <c:v>1.051361</c:v>
                </c:pt>
                <c:pt idx="682">
                  <c:v>1.3099836666666667</c:v>
                </c:pt>
                <c:pt idx="683">
                  <c:v>1.4260943333333334</c:v>
                </c:pt>
                <c:pt idx="684">
                  <c:v>1.1532503333333333</c:v>
                </c:pt>
                <c:pt idx="685">
                  <c:v>0.6375276666666666</c:v>
                </c:pt>
                <c:pt idx="686">
                  <c:v>0.33975033333333338</c:v>
                </c:pt>
                <c:pt idx="687">
                  <c:v>0.27432766666666669</c:v>
                </c:pt>
                <c:pt idx="688">
                  <c:v>0.25295033333333333</c:v>
                </c:pt>
                <c:pt idx="689">
                  <c:v>0.22022766666666668</c:v>
                </c:pt>
                <c:pt idx="690">
                  <c:v>0.22788366666666668</c:v>
                </c:pt>
                <c:pt idx="691">
                  <c:v>0.24102766666666664</c:v>
                </c:pt>
                <c:pt idx="692">
                  <c:v>0.27171699999999999</c:v>
                </c:pt>
                <c:pt idx="693">
                  <c:v>0.28739433333333331</c:v>
                </c:pt>
                <c:pt idx="694">
                  <c:v>0.32055033333333333</c:v>
                </c:pt>
                <c:pt idx="695">
                  <c:v>0.34012766666666666</c:v>
                </c:pt>
                <c:pt idx="696">
                  <c:v>0.37858366666666665</c:v>
                </c:pt>
                <c:pt idx="697">
                  <c:v>0.39439433333333335</c:v>
                </c:pt>
                <c:pt idx="698">
                  <c:v>0.39848366666666662</c:v>
                </c:pt>
                <c:pt idx="699">
                  <c:v>0.38222766666666663</c:v>
                </c:pt>
                <c:pt idx="700">
                  <c:v>0.35918366666666673</c:v>
                </c:pt>
                <c:pt idx="701">
                  <c:v>0.32432766666666663</c:v>
                </c:pt>
                <c:pt idx="702">
                  <c:v>0.29421700000000001</c:v>
                </c:pt>
                <c:pt idx="703">
                  <c:v>0.27279433333333336</c:v>
                </c:pt>
                <c:pt idx="704">
                  <c:v>0.25165033333333331</c:v>
                </c:pt>
                <c:pt idx="705">
                  <c:v>0.2223276666666667</c:v>
                </c:pt>
                <c:pt idx="706">
                  <c:v>0.19645033333333331</c:v>
                </c:pt>
                <c:pt idx="707">
                  <c:v>0.17946100000000001</c:v>
                </c:pt>
                <c:pt idx="708">
                  <c:v>0.15381700000000001</c:v>
                </c:pt>
                <c:pt idx="709">
                  <c:v>0.135661</c:v>
                </c:pt>
                <c:pt idx="710">
                  <c:v>0.14235033333333333</c:v>
                </c:pt>
                <c:pt idx="711">
                  <c:v>0.13542766666666664</c:v>
                </c:pt>
                <c:pt idx="712">
                  <c:v>0.19361700000000001</c:v>
                </c:pt>
                <c:pt idx="713">
                  <c:v>0.12329433333333333</c:v>
                </c:pt>
                <c:pt idx="714">
                  <c:v>0.12988366666666665</c:v>
                </c:pt>
                <c:pt idx="715">
                  <c:v>0.118161</c:v>
                </c:pt>
                <c:pt idx="716">
                  <c:v>0.119517</c:v>
                </c:pt>
                <c:pt idx="717">
                  <c:v>0.11809433333333334</c:v>
                </c:pt>
                <c:pt idx="718">
                  <c:v>0.12085033333333334</c:v>
                </c:pt>
                <c:pt idx="719">
                  <c:v>0.11676099999999999</c:v>
                </c:pt>
                <c:pt idx="720">
                  <c:v>0.12681699999999999</c:v>
                </c:pt>
                <c:pt idx="721">
                  <c:v>0.11829433333333332</c:v>
                </c:pt>
                <c:pt idx="722">
                  <c:v>0.11675033333333333</c:v>
                </c:pt>
                <c:pt idx="723">
                  <c:v>0.11009433333333334</c:v>
                </c:pt>
                <c:pt idx="724">
                  <c:v>0.10821700000000001</c:v>
                </c:pt>
                <c:pt idx="725">
                  <c:v>0.10932766666666667</c:v>
                </c:pt>
                <c:pt idx="726">
                  <c:v>0.11175033333333333</c:v>
                </c:pt>
                <c:pt idx="727">
                  <c:v>0.11222766666666666</c:v>
                </c:pt>
                <c:pt idx="728">
                  <c:v>0.12408366666666666</c:v>
                </c:pt>
                <c:pt idx="729">
                  <c:v>0.11262766666666667</c:v>
                </c:pt>
                <c:pt idx="730">
                  <c:v>0.10885033333333333</c:v>
                </c:pt>
                <c:pt idx="731">
                  <c:v>0.11232766666666666</c:v>
                </c:pt>
                <c:pt idx="732">
                  <c:v>0.109717</c:v>
                </c:pt>
                <c:pt idx="733">
                  <c:v>0.10609433333333333</c:v>
                </c:pt>
                <c:pt idx="734">
                  <c:v>0.133017</c:v>
                </c:pt>
                <c:pt idx="735">
                  <c:v>0.11079433333333333</c:v>
                </c:pt>
                <c:pt idx="736">
                  <c:v>0.11555033333333335</c:v>
                </c:pt>
                <c:pt idx="737">
                  <c:v>0.11226099999999999</c:v>
                </c:pt>
                <c:pt idx="738">
                  <c:v>0.10995033333333333</c:v>
                </c:pt>
                <c:pt idx="739">
                  <c:v>0.11326099999999999</c:v>
                </c:pt>
                <c:pt idx="740">
                  <c:v>0.11038366666666666</c:v>
                </c:pt>
                <c:pt idx="741">
                  <c:v>0.10219433333333333</c:v>
                </c:pt>
                <c:pt idx="742">
                  <c:v>0.10755033333333334</c:v>
                </c:pt>
                <c:pt idx="743">
                  <c:v>0.10622766666666666</c:v>
                </c:pt>
                <c:pt idx="744">
                  <c:v>0.11455033333333335</c:v>
                </c:pt>
                <c:pt idx="745">
                  <c:v>0.10959433333333331</c:v>
                </c:pt>
                <c:pt idx="746">
                  <c:v>0.10438366666666669</c:v>
                </c:pt>
                <c:pt idx="747">
                  <c:v>0.10879433333333333</c:v>
                </c:pt>
                <c:pt idx="748">
                  <c:v>0.10881700000000001</c:v>
                </c:pt>
                <c:pt idx="749">
                  <c:v>0.10909433333333333</c:v>
                </c:pt>
                <c:pt idx="750">
                  <c:v>0.11045033333333333</c:v>
                </c:pt>
                <c:pt idx="751">
                  <c:v>0.11419433333333333</c:v>
                </c:pt>
                <c:pt idx="752">
                  <c:v>0.11821700000000002</c:v>
                </c:pt>
                <c:pt idx="753">
                  <c:v>0.11436099999999998</c:v>
                </c:pt>
                <c:pt idx="754">
                  <c:v>0.11388366666666667</c:v>
                </c:pt>
                <c:pt idx="755">
                  <c:v>0.11412766666666667</c:v>
                </c:pt>
                <c:pt idx="756">
                  <c:v>0.11691700000000001</c:v>
                </c:pt>
                <c:pt idx="757">
                  <c:v>0.11382766666666666</c:v>
                </c:pt>
                <c:pt idx="758">
                  <c:v>0.11921700000000002</c:v>
                </c:pt>
                <c:pt idx="759">
                  <c:v>0.12002766666666664</c:v>
                </c:pt>
                <c:pt idx="760">
                  <c:v>0.12365033333333335</c:v>
                </c:pt>
                <c:pt idx="761">
                  <c:v>0.12659433333333334</c:v>
                </c:pt>
                <c:pt idx="762">
                  <c:v>0.133717</c:v>
                </c:pt>
                <c:pt idx="763">
                  <c:v>0.12809433333333334</c:v>
                </c:pt>
                <c:pt idx="764">
                  <c:v>0.132717</c:v>
                </c:pt>
                <c:pt idx="765">
                  <c:v>0.13629433333333332</c:v>
                </c:pt>
                <c:pt idx="766">
                  <c:v>0.14551700000000001</c:v>
                </c:pt>
                <c:pt idx="767">
                  <c:v>0.14779433333333333</c:v>
                </c:pt>
                <c:pt idx="768">
                  <c:v>0.15908366666666665</c:v>
                </c:pt>
                <c:pt idx="769">
                  <c:v>0.15972766666666666</c:v>
                </c:pt>
                <c:pt idx="770">
                  <c:v>0.17408366666666666</c:v>
                </c:pt>
                <c:pt idx="771">
                  <c:v>0.17502766666666666</c:v>
                </c:pt>
                <c:pt idx="772">
                  <c:v>0.18715033333333331</c:v>
                </c:pt>
                <c:pt idx="773">
                  <c:v>0.19752766666666666</c:v>
                </c:pt>
                <c:pt idx="774">
                  <c:v>0.21408366666666667</c:v>
                </c:pt>
                <c:pt idx="775">
                  <c:v>0.22222766666666668</c:v>
                </c:pt>
                <c:pt idx="776">
                  <c:v>0.24018366666666666</c:v>
                </c:pt>
                <c:pt idx="777">
                  <c:v>0.25759433333333331</c:v>
                </c:pt>
                <c:pt idx="778">
                  <c:v>0.27105033333333334</c:v>
                </c:pt>
                <c:pt idx="779">
                  <c:v>0.28126099999999998</c:v>
                </c:pt>
                <c:pt idx="780">
                  <c:v>0.30701700000000004</c:v>
                </c:pt>
                <c:pt idx="781">
                  <c:v>0.32459433333333337</c:v>
                </c:pt>
                <c:pt idx="782">
                  <c:v>0.34345033333333336</c:v>
                </c:pt>
                <c:pt idx="783">
                  <c:v>0.35786099999999998</c:v>
                </c:pt>
                <c:pt idx="784">
                  <c:v>0.39605033333333334</c:v>
                </c:pt>
                <c:pt idx="785">
                  <c:v>0.44112766666666664</c:v>
                </c:pt>
                <c:pt idx="786">
                  <c:v>0.51188366666666674</c:v>
                </c:pt>
                <c:pt idx="787">
                  <c:v>0.59499433333333329</c:v>
                </c:pt>
                <c:pt idx="788">
                  <c:v>0.56871700000000003</c:v>
                </c:pt>
                <c:pt idx="789">
                  <c:v>0.54812766666666668</c:v>
                </c:pt>
                <c:pt idx="790">
                  <c:v>0.52878366666666665</c:v>
                </c:pt>
                <c:pt idx="791">
                  <c:v>0.56892766666666672</c:v>
                </c:pt>
                <c:pt idx="792">
                  <c:v>0.57568366666666659</c:v>
                </c:pt>
                <c:pt idx="793">
                  <c:v>0.51399433333333333</c:v>
                </c:pt>
                <c:pt idx="794">
                  <c:v>0.45955033333333334</c:v>
                </c:pt>
                <c:pt idx="795">
                  <c:v>0.52382766666666669</c:v>
                </c:pt>
                <c:pt idx="796">
                  <c:v>0.55231700000000006</c:v>
                </c:pt>
                <c:pt idx="797">
                  <c:v>0.57106099999999993</c:v>
                </c:pt>
                <c:pt idx="798">
                  <c:v>0.49761699999999998</c:v>
                </c:pt>
                <c:pt idx="799">
                  <c:v>0.39589433333333335</c:v>
                </c:pt>
                <c:pt idx="800">
                  <c:v>0.36735033333333339</c:v>
                </c:pt>
                <c:pt idx="801">
                  <c:v>0.39936100000000002</c:v>
                </c:pt>
                <c:pt idx="802">
                  <c:v>0.51618366666666671</c:v>
                </c:pt>
                <c:pt idx="803">
                  <c:v>0.57542766666666667</c:v>
                </c:pt>
                <c:pt idx="804">
                  <c:v>0.44251700000000005</c:v>
                </c:pt>
                <c:pt idx="805">
                  <c:v>0.28019433333333332</c:v>
                </c:pt>
                <c:pt idx="806">
                  <c:v>0.19838366666666665</c:v>
                </c:pt>
                <c:pt idx="807">
                  <c:v>0.15972766666666663</c:v>
                </c:pt>
                <c:pt idx="808">
                  <c:v>0.15858366666666665</c:v>
                </c:pt>
                <c:pt idx="809">
                  <c:v>0.15629433333333334</c:v>
                </c:pt>
                <c:pt idx="810">
                  <c:v>0.15735033333333334</c:v>
                </c:pt>
                <c:pt idx="811">
                  <c:v>0.157661</c:v>
                </c:pt>
                <c:pt idx="812">
                  <c:v>0.16531700000000002</c:v>
                </c:pt>
                <c:pt idx="813">
                  <c:v>0.15689433333333333</c:v>
                </c:pt>
                <c:pt idx="814">
                  <c:v>0.16478366666666669</c:v>
                </c:pt>
                <c:pt idx="815">
                  <c:v>0.16079433333333334</c:v>
                </c:pt>
                <c:pt idx="816">
                  <c:v>0.16468366666666667</c:v>
                </c:pt>
                <c:pt idx="817">
                  <c:v>0.16382766666666668</c:v>
                </c:pt>
                <c:pt idx="818">
                  <c:v>0.17065033333333335</c:v>
                </c:pt>
                <c:pt idx="819">
                  <c:v>0.19326099999999999</c:v>
                </c:pt>
                <c:pt idx="820">
                  <c:v>0.17528366666666664</c:v>
                </c:pt>
                <c:pt idx="821">
                  <c:v>0.17342766666666665</c:v>
                </c:pt>
                <c:pt idx="822">
                  <c:v>0.18115033333333333</c:v>
                </c:pt>
                <c:pt idx="823">
                  <c:v>0.17966099999999999</c:v>
                </c:pt>
                <c:pt idx="824">
                  <c:v>0.18501699999999999</c:v>
                </c:pt>
                <c:pt idx="825">
                  <c:v>0.18226100000000001</c:v>
                </c:pt>
                <c:pt idx="826">
                  <c:v>0.19711699999999999</c:v>
                </c:pt>
                <c:pt idx="827">
                  <c:v>0.18956100000000001</c:v>
                </c:pt>
                <c:pt idx="828">
                  <c:v>0.19215033333333331</c:v>
                </c:pt>
                <c:pt idx="829">
                  <c:v>0.19459433333333331</c:v>
                </c:pt>
                <c:pt idx="830">
                  <c:v>0.20391699999999999</c:v>
                </c:pt>
                <c:pt idx="831">
                  <c:v>0.2060943333333333</c:v>
                </c:pt>
                <c:pt idx="832">
                  <c:v>0.21151700000000004</c:v>
                </c:pt>
                <c:pt idx="833">
                  <c:v>0.2130276666666667</c:v>
                </c:pt>
                <c:pt idx="834">
                  <c:v>0.22535033333333332</c:v>
                </c:pt>
                <c:pt idx="835">
                  <c:v>0.21649433333333334</c:v>
                </c:pt>
                <c:pt idx="836">
                  <c:v>0.22631699999999999</c:v>
                </c:pt>
                <c:pt idx="837">
                  <c:v>0.21726100000000001</c:v>
                </c:pt>
                <c:pt idx="838">
                  <c:v>0.22828366666666666</c:v>
                </c:pt>
                <c:pt idx="839">
                  <c:v>0.22199433333333332</c:v>
                </c:pt>
                <c:pt idx="840">
                  <c:v>0.22965033333333329</c:v>
                </c:pt>
                <c:pt idx="841">
                  <c:v>0.223361</c:v>
                </c:pt>
                <c:pt idx="842">
                  <c:v>0.27815033333333333</c:v>
                </c:pt>
                <c:pt idx="843">
                  <c:v>0.23222766666666664</c:v>
                </c:pt>
                <c:pt idx="844">
                  <c:v>0.23698366666666662</c:v>
                </c:pt>
                <c:pt idx="845">
                  <c:v>0.246061</c:v>
                </c:pt>
                <c:pt idx="846">
                  <c:v>0.2784503333333333</c:v>
                </c:pt>
                <c:pt idx="847">
                  <c:v>0.238561</c:v>
                </c:pt>
                <c:pt idx="848">
                  <c:v>0.23438366666666666</c:v>
                </c:pt>
                <c:pt idx="849">
                  <c:v>0.22676099999999999</c:v>
                </c:pt>
                <c:pt idx="850">
                  <c:v>0.22525033333333333</c:v>
                </c:pt>
                <c:pt idx="851">
                  <c:v>0.26772766666666664</c:v>
                </c:pt>
                <c:pt idx="852">
                  <c:v>0.23351699999999997</c:v>
                </c:pt>
                <c:pt idx="853">
                  <c:v>0.23036100000000001</c:v>
                </c:pt>
                <c:pt idx="854">
                  <c:v>0.23948366666666665</c:v>
                </c:pt>
                <c:pt idx="855">
                  <c:v>0.23612766666666665</c:v>
                </c:pt>
                <c:pt idx="856">
                  <c:v>0.24588366666666669</c:v>
                </c:pt>
                <c:pt idx="857">
                  <c:v>0.24719433333333332</c:v>
                </c:pt>
                <c:pt idx="858">
                  <c:v>0.26841699999999996</c:v>
                </c:pt>
                <c:pt idx="859">
                  <c:v>0.26186100000000001</c:v>
                </c:pt>
                <c:pt idx="860">
                  <c:v>0.27401700000000001</c:v>
                </c:pt>
                <c:pt idx="861">
                  <c:v>0.25672766666666669</c:v>
                </c:pt>
                <c:pt idx="862">
                  <c:v>0.25655033333333338</c:v>
                </c:pt>
                <c:pt idx="863">
                  <c:v>0.24562766666666666</c:v>
                </c:pt>
                <c:pt idx="864">
                  <c:v>0.25251699999999999</c:v>
                </c:pt>
                <c:pt idx="865">
                  <c:v>0.25146099999999999</c:v>
                </c:pt>
                <c:pt idx="866">
                  <c:v>0.25281700000000001</c:v>
                </c:pt>
                <c:pt idx="867">
                  <c:v>0.26619433333333337</c:v>
                </c:pt>
                <c:pt idx="868">
                  <c:v>0.26358366666666666</c:v>
                </c:pt>
                <c:pt idx="869">
                  <c:v>0.26706099999999999</c:v>
                </c:pt>
                <c:pt idx="870">
                  <c:v>0.26925033333333331</c:v>
                </c:pt>
                <c:pt idx="871">
                  <c:v>0.2712276666666667</c:v>
                </c:pt>
                <c:pt idx="872">
                  <c:v>0.28281699999999999</c:v>
                </c:pt>
                <c:pt idx="873">
                  <c:v>0.27946100000000001</c:v>
                </c:pt>
                <c:pt idx="874">
                  <c:v>0.28881699999999999</c:v>
                </c:pt>
                <c:pt idx="875">
                  <c:v>0.29009433333333329</c:v>
                </c:pt>
                <c:pt idx="876">
                  <c:v>0.303317</c:v>
                </c:pt>
                <c:pt idx="877">
                  <c:v>0.30619433333333335</c:v>
                </c:pt>
                <c:pt idx="878">
                  <c:v>0.31611699999999998</c:v>
                </c:pt>
                <c:pt idx="879">
                  <c:v>0.31539433333333333</c:v>
                </c:pt>
                <c:pt idx="880">
                  <c:v>0.33035033333333336</c:v>
                </c:pt>
                <c:pt idx="881">
                  <c:v>0.3387276666666667</c:v>
                </c:pt>
                <c:pt idx="882">
                  <c:v>0.34831700000000004</c:v>
                </c:pt>
                <c:pt idx="883">
                  <c:v>0.36069433333333328</c:v>
                </c:pt>
                <c:pt idx="884">
                  <c:v>0.36685033333333344</c:v>
                </c:pt>
                <c:pt idx="885">
                  <c:v>0.37632766666666662</c:v>
                </c:pt>
                <c:pt idx="886">
                  <c:v>0.3994503333333333</c:v>
                </c:pt>
                <c:pt idx="887">
                  <c:v>0.40436100000000003</c:v>
                </c:pt>
                <c:pt idx="888">
                  <c:v>0.43198366666666671</c:v>
                </c:pt>
                <c:pt idx="889">
                  <c:v>0.4331943333333334</c:v>
                </c:pt>
                <c:pt idx="890">
                  <c:v>0.45365033333333332</c:v>
                </c:pt>
                <c:pt idx="891">
                  <c:v>0.467061</c:v>
                </c:pt>
                <c:pt idx="892">
                  <c:v>0.49351700000000004</c:v>
                </c:pt>
                <c:pt idx="893">
                  <c:v>0.55116100000000001</c:v>
                </c:pt>
                <c:pt idx="894">
                  <c:v>0.54795033333333343</c:v>
                </c:pt>
                <c:pt idx="895">
                  <c:v>0.57942766666666667</c:v>
                </c:pt>
                <c:pt idx="896">
                  <c:v>0.61268366666666674</c:v>
                </c:pt>
                <c:pt idx="897">
                  <c:v>0.65676100000000004</c:v>
                </c:pt>
                <c:pt idx="898">
                  <c:v>0.73761699999999986</c:v>
                </c:pt>
                <c:pt idx="899">
                  <c:v>0.71996099999999996</c:v>
                </c:pt>
                <c:pt idx="900">
                  <c:v>0.75171700000000008</c:v>
                </c:pt>
                <c:pt idx="901">
                  <c:v>0.77262766666666671</c:v>
                </c:pt>
                <c:pt idx="902">
                  <c:v>0.87201699999999993</c:v>
                </c:pt>
                <c:pt idx="903">
                  <c:v>0.86932766666666661</c:v>
                </c:pt>
                <c:pt idx="904">
                  <c:v>0.94988366666666657</c:v>
                </c:pt>
                <c:pt idx="905">
                  <c:v>1.016661</c:v>
                </c:pt>
                <c:pt idx="906">
                  <c:v>1.0645170000000002</c:v>
                </c:pt>
                <c:pt idx="907">
                  <c:v>1.0673943333333333</c:v>
                </c:pt>
                <c:pt idx="908">
                  <c:v>1.1089503333333333</c:v>
                </c:pt>
                <c:pt idx="909">
                  <c:v>1.1265609999999999</c:v>
                </c:pt>
                <c:pt idx="910">
                  <c:v>1.1980169999999999</c:v>
                </c:pt>
                <c:pt idx="911">
                  <c:v>1.2422610000000001</c:v>
                </c:pt>
                <c:pt idx="912">
                  <c:v>1.3487169999999999</c:v>
                </c:pt>
                <c:pt idx="913">
                  <c:v>1.5121276666666665</c:v>
                </c:pt>
                <c:pt idx="914">
                  <c:v>1.7576503333333333</c:v>
                </c:pt>
                <c:pt idx="915">
                  <c:v>1.8136943333333331</c:v>
                </c:pt>
                <c:pt idx="916">
                  <c:v>1.6344503333333333</c:v>
                </c:pt>
                <c:pt idx="917">
                  <c:v>1.4870276666666664</c:v>
                </c:pt>
                <c:pt idx="918">
                  <c:v>1.4380170000000001</c:v>
                </c:pt>
                <c:pt idx="919">
                  <c:v>1.4562609999999998</c:v>
                </c:pt>
                <c:pt idx="920">
                  <c:v>1.5330503333333334</c:v>
                </c:pt>
                <c:pt idx="921">
                  <c:v>1.591461</c:v>
                </c:pt>
                <c:pt idx="922">
                  <c:v>1.7108836666666667</c:v>
                </c:pt>
                <c:pt idx="923">
                  <c:v>2.0429276666666669</c:v>
                </c:pt>
                <c:pt idx="924">
                  <c:v>2.7125836666666667</c:v>
                </c:pt>
                <c:pt idx="925">
                  <c:v>2.7828943333333331</c:v>
                </c:pt>
                <c:pt idx="926">
                  <c:v>2.2185836666666665</c:v>
                </c:pt>
                <c:pt idx="927">
                  <c:v>1.2330943333333335</c:v>
                </c:pt>
                <c:pt idx="928">
                  <c:v>0.596217</c:v>
                </c:pt>
                <c:pt idx="929">
                  <c:v>0.32489433333333334</c:v>
                </c:pt>
                <c:pt idx="930">
                  <c:v>0.23205033333333333</c:v>
                </c:pt>
                <c:pt idx="931">
                  <c:v>0.19576099999999999</c:v>
                </c:pt>
                <c:pt idx="932">
                  <c:v>0.1844503333333333</c:v>
                </c:pt>
                <c:pt idx="933">
                  <c:v>0.17319433333333334</c:v>
                </c:pt>
                <c:pt idx="934">
                  <c:v>0.17275033333333334</c:v>
                </c:pt>
                <c:pt idx="935">
                  <c:v>0.16692766666666667</c:v>
                </c:pt>
                <c:pt idx="936">
                  <c:v>0.17165033333333335</c:v>
                </c:pt>
                <c:pt idx="937">
                  <c:v>0.16189433333333333</c:v>
                </c:pt>
                <c:pt idx="938">
                  <c:v>0.16635033333333335</c:v>
                </c:pt>
                <c:pt idx="939">
                  <c:v>0.16572766666666663</c:v>
                </c:pt>
                <c:pt idx="940">
                  <c:v>0.17918366666666666</c:v>
                </c:pt>
                <c:pt idx="941">
                  <c:v>0.16132766666666667</c:v>
                </c:pt>
                <c:pt idx="942">
                  <c:v>0.16875033333333334</c:v>
                </c:pt>
                <c:pt idx="943">
                  <c:v>0.15996099999999999</c:v>
                </c:pt>
                <c:pt idx="944">
                  <c:v>0.19708366666666666</c:v>
                </c:pt>
                <c:pt idx="945">
                  <c:v>0.155361</c:v>
                </c:pt>
                <c:pt idx="946">
                  <c:v>0.15788366666666667</c:v>
                </c:pt>
                <c:pt idx="947">
                  <c:v>0.16772766666666664</c:v>
                </c:pt>
                <c:pt idx="948">
                  <c:v>0.16015033333333334</c:v>
                </c:pt>
                <c:pt idx="949">
                  <c:v>0.18912766666666667</c:v>
                </c:pt>
                <c:pt idx="950">
                  <c:v>0.15725033333333335</c:v>
                </c:pt>
                <c:pt idx="951">
                  <c:v>0.15946099999999999</c:v>
                </c:pt>
                <c:pt idx="952">
                  <c:v>0.16185033333333335</c:v>
                </c:pt>
                <c:pt idx="953">
                  <c:v>0.15819433333333333</c:v>
                </c:pt>
                <c:pt idx="954">
                  <c:v>0.15658366666666668</c:v>
                </c:pt>
                <c:pt idx="955">
                  <c:v>0.15366100000000002</c:v>
                </c:pt>
                <c:pt idx="956">
                  <c:v>0.15338366666666667</c:v>
                </c:pt>
                <c:pt idx="957">
                  <c:v>0.16372766666666663</c:v>
                </c:pt>
                <c:pt idx="958">
                  <c:v>0.15425033333333335</c:v>
                </c:pt>
                <c:pt idx="959">
                  <c:v>0.16219433333333333</c:v>
                </c:pt>
                <c:pt idx="960">
                  <c:v>0.15955033333333335</c:v>
                </c:pt>
                <c:pt idx="961">
                  <c:v>0.14892766666666665</c:v>
                </c:pt>
                <c:pt idx="962">
                  <c:v>0.15521700000000002</c:v>
                </c:pt>
                <c:pt idx="963">
                  <c:v>0.159161</c:v>
                </c:pt>
                <c:pt idx="964">
                  <c:v>0.15155033333333334</c:v>
                </c:pt>
                <c:pt idx="965">
                  <c:v>0.15856099999999998</c:v>
                </c:pt>
                <c:pt idx="966">
                  <c:v>0.15738366666666667</c:v>
                </c:pt>
                <c:pt idx="967">
                  <c:v>0.14916099999999999</c:v>
                </c:pt>
                <c:pt idx="968">
                  <c:v>0.158917</c:v>
                </c:pt>
                <c:pt idx="969">
                  <c:v>0.15316099999999999</c:v>
                </c:pt>
                <c:pt idx="970">
                  <c:v>0.16481700000000002</c:v>
                </c:pt>
                <c:pt idx="971">
                  <c:v>0.15769433333333333</c:v>
                </c:pt>
                <c:pt idx="972">
                  <c:v>0.16585033333333335</c:v>
                </c:pt>
                <c:pt idx="973">
                  <c:v>0.16242766666666664</c:v>
                </c:pt>
                <c:pt idx="974">
                  <c:v>0.165217</c:v>
                </c:pt>
                <c:pt idx="975">
                  <c:v>0.15946099999999999</c:v>
                </c:pt>
                <c:pt idx="976">
                  <c:v>0.16085033333333335</c:v>
                </c:pt>
                <c:pt idx="977">
                  <c:v>0.165961</c:v>
                </c:pt>
                <c:pt idx="978">
                  <c:v>0.17078366666666667</c:v>
                </c:pt>
                <c:pt idx="979">
                  <c:v>0.16809433333333332</c:v>
                </c:pt>
                <c:pt idx="980">
                  <c:v>0.17041700000000001</c:v>
                </c:pt>
                <c:pt idx="981">
                  <c:v>0.16302766666666665</c:v>
                </c:pt>
                <c:pt idx="982">
                  <c:v>0.1671836666666667</c:v>
                </c:pt>
                <c:pt idx="983">
                  <c:v>0.177061</c:v>
                </c:pt>
                <c:pt idx="984">
                  <c:v>0.19381699999999999</c:v>
                </c:pt>
                <c:pt idx="985">
                  <c:v>0.18679433333333337</c:v>
                </c:pt>
                <c:pt idx="986">
                  <c:v>0.20048366666666664</c:v>
                </c:pt>
                <c:pt idx="987">
                  <c:v>0.19306100000000001</c:v>
                </c:pt>
                <c:pt idx="988">
                  <c:v>0.20331699999999997</c:v>
                </c:pt>
                <c:pt idx="989">
                  <c:v>0.19436100000000001</c:v>
                </c:pt>
                <c:pt idx="990">
                  <c:v>0.20141699999999998</c:v>
                </c:pt>
                <c:pt idx="991">
                  <c:v>0.19726099999999999</c:v>
                </c:pt>
                <c:pt idx="992">
                  <c:v>0.21295033333333335</c:v>
                </c:pt>
                <c:pt idx="993">
                  <c:v>0.21182766666666666</c:v>
                </c:pt>
                <c:pt idx="994">
                  <c:v>0.222417</c:v>
                </c:pt>
                <c:pt idx="995">
                  <c:v>0.22686100000000001</c:v>
                </c:pt>
                <c:pt idx="996">
                  <c:v>0.23978366666666664</c:v>
                </c:pt>
                <c:pt idx="997">
                  <c:v>0.251861</c:v>
                </c:pt>
                <c:pt idx="998">
                  <c:v>0.26478366666666669</c:v>
                </c:pt>
                <c:pt idx="999">
                  <c:v>0.28792766666666664</c:v>
                </c:pt>
                <c:pt idx="1000">
                  <c:v>0.33141700000000002</c:v>
                </c:pt>
                <c:pt idx="1001">
                  <c:v>0.31069433333333335</c:v>
                </c:pt>
                <c:pt idx="1002">
                  <c:v>0.32065033333333332</c:v>
                </c:pt>
                <c:pt idx="1003">
                  <c:v>0.3292276666666667</c:v>
                </c:pt>
                <c:pt idx="1004">
                  <c:v>0.33601700000000001</c:v>
                </c:pt>
                <c:pt idx="1005">
                  <c:v>0.33732766666666669</c:v>
                </c:pt>
                <c:pt idx="1006">
                  <c:v>0.33735033333333336</c:v>
                </c:pt>
                <c:pt idx="1007">
                  <c:v>0.33846099999999996</c:v>
                </c:pt>
                <c:pt idx="1008">
                  <c:v>0.33588366666666669</c:v>
                </c:pt>
                <c:pt idx="1009">
                  <c:v>0.348161</c:v>
                </c:pt>
                <c:pt idx="1010">
                  <c:v>0.38238366666666668</c:v>
                </c:pt>
                <c:pt idx="1011">
                  <c:v>0.38179433333333335</c:v>
                </c:pt>
                <c:pt idx="1012">
                  <c:v>0.3677503333333334</c:v>
                </c:pt>
                <c:pt idx="1013">
                  <c:v>0.34992766666666669</c:v>
                </c:pt>
                <c:pt idx="1014">
                  <c:v>0.33621699999999999</c:v>
                </c:pt>
                <c:pt idx="1015">
                  <c:v>0.32382766666666662</c:v>
                </c:pt>
                <c:pt idx="1016">
                  <c:v>0.31118366666666669</c:v>
                </c:pt>
                <c:pt idx="1017">
                  <c:v>0.31419433333333335</c:v>
                </c:pt>
                <c:pt idx="1018">
                  <c:v>0.32295033333333328</c:v>
                </c:pt>
                <c:pt idx="1019">
                  <c:v>0.33269433333333337</c:v>
                </c:pt>
                <c:pt idx="1020">
                  <c:v>0.35298366666666664</c:v>
                </c:pt>
                <c:pt idx="1021">
                  <c:v>0.37942766666666666</c:v>
                </c:pt>
                <c:pt idx="1022">
                  <c:v>0.41285033333333332</c:v>
                </c:pt>
                <c:pt idx="1023">
                  <c:v>0.384461</c:v>
                </c:pt>
                <c:pt idx="1024">
                  <c:v>0.35515033333333329</c:v>
                </c:pt>
                <c:pt idx="1025">
                  <c:v>0.33659433333333338</c:v>
                </c:pt>
                <c:pt idx="1026">
                  <c:v>0.33768366666666666</c:v>
                </c:pt>
                <c:pt idx="1027">
                  <c:v>0.33049433333333328</c:v>
                </c:pt>
                <c:pt idx="1028">
                  <c:v>0.34901699999999997</c:v>
                </c:pt>
                <c:pt idx="1029">
                  <c:v>0.35842766666666664</c:v>
                </c:pt>
                <c:pt idx="1030">
                  <c:v>0.37748366666666672</c:v>
                </c:pt>
                <c:pt idx="1031">
                  <c:v>0.39279433333333341</c:v>
                </c:pt>
                <c:pt idx="1032">
                  <c:v>0.46215033333333339</c:v>
                </c:pt>
                <c:pt idx="1033">
                  <c:v>0.46312766666666666</c:v>
                </c:pt>
                <c:pt idx="1034">
                  <c:v>0.45788366666666674</c:v>
                </c:pt>
                <c:pt idx="1035">
                  <c:v>0.41282766666666665</c:v>
                </c:pt>
                <c:pt idx="1036">
                  <c:v>0.3832503333333333</c:v>
                </c:pt>
                <c:pt idx="1037">
                  <c:v>0.36416100000000001</c:v>
                </c:pt>
                <c:pt idx="1038">
                  <c:v>0.35931700000000005</c:v>
                </c:pt>
                <c:pt idx="1039">
                  <c:v>0.36852766666666664</c:v>
                </c:pt>
                <c:pt idx="1040">
                  <c:v>0.38015033333333337</c:v>
                </c:pt>
                <c:pt idx="1041">
                  <c:v>0.39642766666666668</c:v>
                </c:pt>
                <c:pt idx="1042">
                  <c:v>0.40215033333333333</c:v>
                </c:pt>
                <c:pt idx="1043">
                  <c:v>0.42209433333333335</c:v>
                </c:pt>
                <c:pt idx="1044">
                  <c:v>0.4491836666666667</c:v>
                </c:pt>
                <c:pt idx="1045">
                  <c:v>0.51059433333333326</c:v>
                </c:pt>
                <c:pt idx="1046">
                  <c:v>0.60415033333333334</c:v>
                </c:pt>
                <c:pt idx="1047">
                  <c:v>0.56766100000000008</c:v>
                </c:pt>
                <c:pt idx="1048">
                  <c:v>0.54045033333333337</c:v>
                </c:pt>
                <c:pt idx="1049">
                  <c:v>0.36882766666666661</c:v>
                </c:pt>
                <c:pt idx="1050">
                  <c:v>0.328517</c:v>
                </c:pt>
                <c:pt idx="1051">
                  <c:v>0.30459433333333336</c:v>
                </c:pt>
                <c:pt idx="1052">
                  <c:v>0.30628366666666668</c:v>
                </c:pt>
                <c:pt idx="1053">
                  <c:v>0.31702766666666665</c:v>
                </c:pt>
                <c:pt idx="1054">
                  <c:v>0.33171699999999998</c:v>
                </c:pt>
                <c:pt idx="1055">
                  <c:v>0.34056099999999995</c:v>
                </c:pt>
                <c:pt idx="1056">
                  <c:v>0.34468366666666667</c:v>
                </c:pt>
                <c:pt idx="1057">
                  <c:v>0.36022766666666667</c:v>
                </c:pt>
                <c:pt idx="1058">
                  <c:v>0.38288366666666668</c:v>
                </c:pt>
                <c:pt idx="1059">
                  <c:v>0.41286100000000009</c:v>
                </c:pt>
                <c:pt idx="1060">
                  <c:v>0.52071699999999999</c:v>
                </c:pt>
                <c:pt idx="1061">
                  <c:v>0.58466099999999999</c:v>
                </c:pt>
                <c:pt idx="1062">
                  <c:v>0.48191699999999998</c:v>
                </c:pt>
                <c:pt idx="1063">
                  <c:v>0.309361</c:v>
                </c:pt>
                <c:pt idx="1064">
                  <c:v>0.19881699999999999</c:v>
                </c:pt>
                <c:pt idx="1065">
                  <c:v>0.147061</c:v>
                </c:pt>
                <c:pt idx="1066">
                  <c:v>0.11615033333333334</c:v>
                </c:pt>
                <c:pt idx="1067">
                  <c:v>0.10132766666666666</c:v>
                </c:pt>
                <c:pt idx="1068">
                  <c:v>9.8583666666666667E-2</c:v>
                </c:pt>
                <c:pt idx="1069">
                  <c:v>9.3394333333333315E-2</c:v>
                </c:pt>
                <c:pt idx="1070">
                  <c:v>0.10311700000000001</c:v>
                </c:pt>
                <c:pt idx="1071">
                  <c:v>9.0927666666666671E-2</c:v>
                </c:pt>
                <c:pt idx="1072">
                  <c:v>9.1816999999999996E-2</c:v>
                </c:pt>
                <c:pt idx="1073">
                  <c:v>9.0527666666666673E-2</c:v>
                </c:pt>
                <c:pt idx="1074">
                  <c:v>9.0950333333333341E-2</c:v>
                </c:pt>
                <c:pt idx="1075">
                  <c:v>9.0027666666666659E-2</c:v>
                </c:pt>
                <c:pt idx="1076">
                  <c:v>9.4316999999999998E-2</c:v>
                </c:pt>
                <c:pt idx="1077">
                  <c:v>8.7060999999999999E-2</c:v>
                </c:pt>
                <c:pt idx="1078">
                  <c:v>9.6683666666666682E-2</c:v>
                </c:pt>
                <c:pt idx="1079">
                  <c:v>0.100061</c:v>
                </c:pt>
                <c:pt idx="1080">
                  <c:v>9.2983666666666673E-2</c:v>
                </c:pt>
                <c:pt idx="1081">
                  <c:v>8.809433333333333E-2</c:v>
                </c:pt>
                <c:pt idx="1082">
                  <c:v>8.585033333333332E-2</c:v>
                </c:pt>
                <c:pt idx="1083">
                  <c:v>8.5827666666666677E-2</c:v>
                </c:pt>
                <c:pt idx="1084">
                  <c:v>9.578366666666667E-2</c:v>
                </c:pt>
                <c:pt idx="1085">
                  <c:v>8.4760999999999989E-2</c:v>
                </c:pt>
                <c:pt idx="1086">
                  <c:v>8.895033333333334E-2</c:v>
                </c:pt>
                <c:pt idx="1087">
                  <c:v>8.4294333333333346E-2</c:v>
                </c:pt>
                <c:pt idx="1088">
                  <c:v>8.5150333333333328E-2</c:v>
                </c:pt>
                <c:pt idx="1089">
                  <c:v>8.7861000000000009E-2</c:v>
                </c:pt>
                <c:pt idx="1090">
                  <c:v>8.4850333333333319E-2</c:v>
                </c:pt>
                <c:pt idx="1091">
                  <c:v>8.3494333333333337E-2</c:v>
                </c:pt>
                <c:pt idx="1092">
                  <c:v>8.2850333333333331E-2</c:v>
                </c:pt>
                <c:pt idx="1093">
                  <c:v>8.2827666666666674E-2</c:v>
                </c:pt>
                <c:pt idx="1094">
                  <c:v>8.2750333333333329E-2</c:v>
                </c:pt>
                <c:pt idx="1095">
                  <c:v>8.1261000000000014E-2</c:v>
                </c:pt>
                <c:pt idx="1096">
                  <c:v>8.585033333333332E-2</c:v>
                </c:pt>
                <c:pt idx="1097">
                  <c:v>8.5894333333333336E-2</c:v>
                </c:pt>
                <c:pt idx="1098">
                  <c:v>0.12261700000000002</c:v>
                </c:pt>
                <c:pt idx="1099">
                  <c:v>9.2594333333333334E-2</c:v>
                </c:pt>
                <c:pt idx="1100">
                  <c:v>9.8883666666666661E-2</c:v>
                </c:pt>
                <c:pt idx="1101">
                  <c:v>9.8827666666666647E-2</c:v>
                </c:pt>
                <c:pt idx="1102">
                  <c:v>9.1383666666666655E-2</c:v>
                </c:pt>
                <c:pt idx="1103">
                  <c:v>9.7660999999999998E-2</c:v>
                </c:pt>
                <c:pt idx="1104">
                  <c:v>9.3583666666666662E-2</c:v>
                </c:pt>
                <c:pt idx="1105">
                  <c:v>8.3861000000000005E-2</c:v>
                </c:pt>
                <c:pt idx="1106">
                  <c:v>9.3517000000000003E-2</c:v>
                </c:pt>
                <c:pt idx="1107">
                  <c:v>9.7460999999999978E-2</c:v>
                </c:pt>
                <c:pt idx="1108">
                  <c:v>9.6783666666666671E-2</c:v>
                </c:pt>
                <c:pt idx="1109">
                  <c:v>9.2594333333333334E-2</c:v>
                </c:pt>
                <c:pt idx="1110">
                  <c:v>9.5916999999999988E-2</c:v>
                </c:pt>
                <c:pt idx="1111">
                  <c:v>9.7827666666666646E-2</c:v>
                </c:pt>
                <c:pt idx="1112">
                  <c:v>9.9883666666666662E-2</c:v>
                </c:pt>
                <c:pt idx="1113">
                  <c:v>9.6260999999999985E-2</c:v>
                </c:pt>
                <c:pt idx="1114">
                  <c:v>9.7283666666666671E-2</c:v>
                </c:pt>
                <c:pt idx="1115">
                  <c:v>9.3460999999999975E-2</c:v>
                </c:pt>
                <c:pt idx="1116">
                  <c:v>0.10305033333333335</c:v>
                </c:pt>
                <c:pt idx="1117">
                  <c:v>0.100061</c:v>
                </c:pt>
                <c:pt idx="1118">
                  <c:v>0.10225033333333333</c:v>
                </c:pt>
                <c:pt idx="1119">
                  <c:v>9.6260999999999985E-2</c:v>
                </c:pt>
                <c:pt idx="1120">
                  <c:v>0.11425033333333334</c:v>
                </c:pt>
                <c:pt idx="1121">
                  <c:v>0.10529433333333334</c:v>
                </c:pt>
                <c:pt idx="1122">
                  <c:v>0.11415033333333334</c:v>
                </c:pt>
                <c:pt idx="1123">
                  <c:v>0.10149433333333331</c:v>
                </c:pt>
                <c:pt idx="1124">
                  <c:v>0.10358366666666667</c:v>
                </c:pt>
                <c:pt idx="1125">
                  <c:v>0.10649433333333332</c:v>
                </c:pt>
                <c:pt idx="1126">
                  <c:v>0.10431699999999999</c:v>
                </c:pt>
                <c:pt idx="1127">
                  <c:v>0.10199433333333334</c:v>
                </c:pt>
                <c:pt idx="1128">
                  <c:v>0.10905033333333332</c:v>
                </c:pt>
                <c:pt idx="1129">
                  <c:v>0.11042766666666666</c:v>
                </c:pt>
                <c:pt idx="1130">
                  <c:v>0.13495033333333334</c:v>
                </c:pt>
                <c:pt idx="1131">
                  <c:v>0.12972766666666666</c:v>
                </c:pt>
                <c:pt idx="1132">
                  <c:v>0.11745033333333334</c:v>
                </c:pt>
                <c:pt idx="1133">
                  <c:v>0.1186943333333333</c:v>
                </c:pt>
                <c:pt idx="1134">
                  <c:v>0.15605033333333332</c:v>
                </c:pt>
                <c:pt idx="1135">
                  <c:v>0.43179433333333339</c:v>
                </c:pt>
                <c:pt idx="1136">
                  <c:v>0.85145033333333331</c:v>
                </c:pt>
                <c:pt idx="1137">
                  <c:v>1.017361</c:v>
                </c:pt>
                <c:pt idx="1138">
                  <c:v>0.94305033333333332</c:v>
                </c:pt>
                <c:pt idx="1139">
                  <c:v>0.69466099999999997</c:v>
                </c:pt>
                <c:pt idx="1140">
                  <c:v>0.43768366666666664</c:v>
                </c:pt>
                <c:pt idx="1141">
                  <c:v>0.27316099999999999</c:v>
                </c:pt>
                <c:pt idx="1142">
                  <c:v>0.18448366666666663</c:v>
                </c:pt>
                <c:pt idx="1143">
                  <c:v>0.13862766666666668</c:v>
                </c:pt>
                <c:pt idx="1144">
                  <c:v>0.13001699999999999</c:v>
                </c:pt>
                <c:pt idx="1145">
                  <c:v>0.12412766666666668</c:v>
                </c:pt>
                <c:pt idx="1146">
                  <c:v>0.12095033333333334</c:v>
                </c:pt>
                <c:pt idx="1147">
                  <c:v>0.11842766666666665</c:v>
                </c:pt>
                <c:pt idx="1148">
                  <c:v>0.11848366666666667</c:v>
                </c:pt>
                <c:pt idx="1149">
                  <c:v>0.12036099999999998</c:v>
                </c:pt>
                <c:pt idx="1150">
                  <c:v>0.11211700000000001</c:v>
                </c:pt>
                <c:pt idx="1151">
                  <c:v>0.12639433333333333</c:v>
                </c:pt>
                <c:pt idx="1152">
                  <c:v>0.11045033333333333</c:v>
                </c:pt>
                <c:pt idx="1153">
                  <c:v>0.10552766666666667</c:v>
                </c:pt>
                <c:pt idx="1154">
                  <c:v>0.11308366666666665</c:v>
                </c:pt>
                <c:pt idx="1155">
                  <c:v>0.12796099999999999</c:v>
                </c:pt>
                <c:pt idx="1156">
                  <c:v>0.12575033333333333</c:v>
                </c:pt>
                <c:pt idx="1157">
                  <c:v>0.11629433333333332</c:v>
                </c:pt>
                <c:pt idx="1158">
                  <c:v>0.10925033333333334</c:v>
                </c:pt>
                <c:pt idx="1159">
                  <c:v>0.12559433333333334</c:v>
                </c:pt>
                <c:pt idx="1160">
                  <c:v>0.101817</c:v>
                </c:pt>
                <c:pt idx="1161">
                  <c:v>0.10189433333333332</c:v>
                </c:pt>
                <c:pt idx="1162">
                  <c:v>0.11061700000000001</c:v>
                </c:pt>
                <c:pt idx="1163">
                  <c:v>0.106061</c:v>
                </c:pt>
                <c:pt idx="1164">
                  <c:v>0.11161700000000001</c:v>
                </c:pt>
                <c:pt idx="1165">
                  <c:v>0.10832766666666666</c:v>
                </c:pt>
                <c:pt idx="1166">
                  <c:v>0.111917</c:v>
                </c:pt>
                <c:pt idx="1167">
                  <c:v>0.11349433333333332</c:v>
                </c:pt>
                <c:pt idx="1168">
                  <c:v>0.16715033333333337</c:v>
                </c:pt>
                <c:pt idx="1169">
                  <c:v>0.12879433333333334</c:v>
                </c:pt>
                <c:pt idx="1170">
                  <c:v>0.13181699999999999</c:v>
                </c:pt>
                <c:pt idx="1171">
                  <c:v>0.12176099999999999</c:v>
                </c:pt>
                <c:pt idx="1172">
                  <c:v>0.11675033333333333</c:v>
                </c:pt>
                <c:pt idx="1173">
                  <c:v>9.9260999999999988E-2</c:v>
                </c:pt>
                <c:pt idx="1174">
                  <c:v>9.5950333333333346E-2</c:v>
                </c:pt>
                <c:pt idx="1175">
                  <c:v>9.2294333333333325E-2</c:v>
                </c:pt>
                <c:pt idx="1176">
                  <c:v>9.7250333333333328E-2</c:v>
                </c:pt>
                <c:pt idx="1177">
                  <c:v>9.7227666666666657E-2</c:v>
                </c:pt>
                <c:pt idx="1178">
                  <c:v>0.104617</c:v>
                </c:pt>
                <c:pt idx="1179">
                  <c:v>0.10209433333333333</c:v>
                </c:pt>
                <c:pt idx="1180">
                  <c:v>9.7150333333333339E-2</c:v>
                </c:pt>
                <c:pt idx="1181">
                  <c:v>0.10442766666666665</c:v>
                </c:pt>
                <c:pt idx="1182">
                  <c:v>0.10651700000000001</c:v>
                </c:pt>
                <c:pt idx="1183">
                  <c:v>0.10042766666666665</c:v>
                </c:pt>
                <c:pt idx="1184">
                  <c:v>0.10995033333333333</c:v>
                </c:pt>
                <c:pt idx="1185">
                  <c:v>0.11832766666666666</c:v>
                </c:pt>
                <c:pt idx="1186">
                  <c:v>0.12078366666666668</c:v>
                </c:pt>
                <c:pt idx="1187">
                  <c:v>0.11552766666666665</c:v>
                </c:pt>
                <c:pt idx="1188">
                  <c:v>9.935033333333336E-2</c:v>
                </c:pt>
                <c:pt idx="1189">
                  <c:v>9.1660999999999992E-2</c:v>
                </c:pt>
                <c:pt idx="1190">
                  <c:v>9.2316999999999996E-2</c:v>
                </c:pt>
                <c:pt idx="1191">
                  <c:v>0.11046099999999999</c:v>
                </c:pt>
                <c:pt idx="1192">
                  <c:v>9.0617000000000003E-2</c:v>
                </c:pt>
                <c:pt idx="1193">
                  <c:v>8.519433333333333E-2</c:v>
                </c:pt>
                <c:pt idx="1194">
                  <c:v>9.3650333333333335E-2</c:v>
                </c:pt>
                <c:pt idx="1195">
                  <c:v>8.8427666666666668E-2</c:v>
                </c:pt>
                <c:pt idx="1196">
                  <c:v>9.4250333333333325E-2</c:v>
                </c:pt>
                <c:pt idx="1197">
                  <c:v>9.9394333333333321E-2</c:v>
                </c:pt>
                <c:pt idx="1198">
                  <c:v>0.10938366666666666</c:v>
                </c:pt>
                <c:pt idx="1199">
                  <c:v>0.11632766666666665</c:v>
                </c:pt>
                <c:pt idx="1200">
                  <c:v>0.13765033333333335</c:v>
                </c:pt>
                <c:pt idx="1201">
                  <c:v>0.16626099999999999</c:v>
                </c:pt>
                <c:pt idx="1202">
                  <c:v>0.18398366666666666</c:v>
                </c:pt>
                <c:pt idx="1203">
                  <c:v>0.19349433333333335</c:v>
                </c:pt>
                <c:pt idx="1204">
                  <c:v>0.19585033333333332</c:v>
                </c:pt>
                <c:pt idx="1205">
                  <c:v>0.165961</c:v>
                </c:pt>
                <c:pt idx="1206">
                  <c:v>0.146617</c:v>
                </c:pt>
                <c:pt idx="1207">
                  <c:v>0.11596099999999998</c:v>
                </c:pt>
                <c:pt idx="1208">
                  <c:v>0.10765033333333333</c:v>
                </c:pt>
                <c:pt idx="1209">
                  <c:v>0.10702766666666667</c:v>
                </c:pt>
                <c:pt idx="1210">
                  <c:v>9.3216999999999994E-2</c:v>
                </c:pt>
                <c:pt idx="1211">
                  <c:v>9.4227666666666654E-2</c:v>
                </c:pt>
                <c:pt idx="1212">
                  <c:v>9.7550333333333336E-2</c:v>
                </c:pt>
                <c:pt idx="1213">
                  <c:v>0.10242766666666665</c:v>
                </c:pt>
                <c:pt idx="1214">
                  <c:v>8.9383666666666681E-2</c:v>
                </c:pt>
                <c:pt idx="1215">
                  <c:v>8.7060999999999999E-2</c:v>
                </c:pt>
                <c:pt idx="1216">
                  <c:v>9.3650333333333335E-2</c:v>
                </c:pt>
                <c:pt idx="1217">
                  <c:v>9.9060999999999996E-2</c:v>
                </c:pt>
                <c:pt idx="1218">
                  <c:v>8.7583666666666671E-2</c:v>
                </c:pt>
                <c:pt idx="1219">
                  <c:v>8.3894333333333349E-2</c:v>
                </c:pt>
                <c:pt idx="1220">
                  <c:v>8.2983666666666664E-2</c:v>
                </c:pt>
                <c:pt idx="1221">
                  <c:v>8.0660999999999997E-2</c:v>
                </c:pt>
                <c:pt idx="1222">
                  <c:v>8.6216999999999988E-2</c:v>
                </c:pt>
                <c:pt idx="1223">
                  <c:v>8.9327666666666652E-2</c:v>
                </c:pt>
                <c:pt idx="1224">
                  <c:v>0.10041700000000002</c:v>
                </c:pt>
                <c:pt idx="1225">
                  <c:v>0.103061</c:v>
                </c:pt>
                <c:pt idx="1226">
                  <c:v>0.10195033333333335</c:v>
                </c:pt>
                <c:pt idx="1227">
                  <c:v>9.0561000000000003E-2</c:v>
                </c:pt>
                <c:pt idx="1228">
                  <c:v>7.3050333333333328E-2</c:v>
                </c:pt>
                <c:pt idx="1229">
                  <c:v>6.5694333333333341E-2</c:v>
                </c:pt>
                <c:pt idx="1230">
                  <c:v>6.7183666666666669E-2</c:v>
                </c:pt>
                <c:pt idx="1231">
                  <c:v>8.7994333333333327E-2</c:v>
                </c:pt>
                <c:pt idx="1232">
                  <c:v>6.1050333333333338E-2</c:v>
                </c:pt>
                <c:pt idx="1233">
                  <c:v>5.6727666666666669E-2</c:v>
                </c:pt>
                <c:pt idx="1234">
                  <c:v>5.7416999999999996E-2</c:v>
                </c:pt>
                <c:pt idx="1235">
                  <c:v>5.9294333333333338E-2</c:v>
                </c:pt>
                <c:pt idx="1236">
                  <c:v>5.9683666666666663E-2</c:v>
                </c:pt>
                <c:pt idx="1237">
                  <c:v>5.8261000000000007E-2</c:v>
                </c:pt>
                <c:pt idx="1238">
                  <c:v>5.8750333333333328E-2</c:v>
                </c:pt>
                <c:pt idx="1239">
                  <c:v>5.7594333333333338E-2</c:v>
                </c:pt>
                <c:pt idx="1240">
                  <c:v>6.0450333333333328E-2</c:v>
                </c:pt>
                <c:pt idx="1241">
                  <c:v>5.6594333333333337E-2</c:v>
                </c:pt>
                <c:pt idx="1242">
                  <c:v>5.8683666666666669E-2</c:v>
                </c:pt>
                <c:pt idx="1243">
                  <c:v>5.2161000000000006E-2</c:v>
                </c:pt>
                <c:pt idx="1244">
                  <c:v>5.678366666666667E-2</c:v>
                </c:pt>
                <c:pt idx="1245">
                  <c:v>4.9994333333333335E-2</c:v>
                </c:pt>
                <c:pt idx="1246">
                  <c:v>5.1716999999999992E-2</c:v>
                </c:pt>
                <c:pt idx="1247">
                  <c:v>5.1827666666666668E-2</c:v>
                </c:pt>
                <c:pt idx="1248">
                  <c:v>5.6017000000000004E-2</c:v>
                </c:pt>
                <c:pt idx="1249">
                  <c:v>5.3127666666666663E-2</c:v>
                </c:pt>
                <c:pt idx="1250">
                  <c:v>5.5350333333333335E-2</c:v>
                </c:pt>
                <c:pt idx="1251">
                  <c:v>5.1694333333333335E-2</c:v>
                </c:pt>
                <c:pt idx="1252">
                  <c:v>5.3283666666666674E-2</c:v>
                </c:pt>
                <c:pt idx="1253">
                  <c:v>4.8494333333333334E-2</c:v>
                </c:pt>
                <c:pt idx="1254">
                  <c:v>4.9550333333333328E-2</c:v>
                </c:pt>
                <c:pt idx="1255">
                  <c:v>5.2860999999999991E-2</c:v>
                </c:pt>
                <c:pt idx="1256">
                  <c:v>5.0850333333333331E-2</c:v>
                </c:pt>
                <c:pt idx="1257">
                  <c:v>4.9461000000000005E-2</c:v>
                </c:pt>
                <c:pt idx="1258">
                  <c:v>5.0117000000000002E-2</c:v>
                </c:pt>
                <c:pt idx="1259">
                  <c:v>5.0860999999999996E-2</c:v>
                </c:pt>
                <c:pt idx="1260">
                  <c:v>5.8650333333333332E-2</c:v>
                </c:pt>
                <c:pt idx="1261">
                  <c:v>5.7261000000000006E-2</c:v>
                </c:pt>
                <c:pt idx="1262">
                  <c:v>5.3650333333333335E-2</c:v>
                </c:pt>
                <c:pt idx="1263">
                  <c:v>5.0094333333333331E-2</c:v>
                </c:pt>
                <c:pt idx="1264">
                  <c:v>4.9550333333333328E-2</c:v>
                </c:pt>
                <c:pt idx="1265">
                  <c:v>4.8161000000000009E-2</c:v>
                </c:pt>
                <c:pt idx="1266">
                  <c:v>0.10475033333333333</c:v>
                </c:pt>
                <c:pt idx="1267">
                  <c:v>4.7260999999999997E-2</c:v>
                </c:pt>
                <c:pt idx="1268">
                  <c:v>5.0617000000000002E-2</c:v>
                </c:pt>
                <c:pt idx="1269">
                  <c:v>4.6994333333333339E-2</c:v>
                </c:pt>
                <c:pt idx="1270">
                  <c:v>5.0850333333333331E-2</c:v>
                </c:pt>
                <c:pt idx="1271">
                  <c:v>4.1827666666666673E-2</c:v>
                </c:pt>
                <c:pt idx="1272">
                  <c:v>4.4717000000000007E-2</c:v>
                </c:pt>
                <c:pt idx="1273">
                  <c:v>4.6527666666666669E-2</c:v>
                </c:pt>
                <c:pt idx="1274">
                  <c:v>4.6616999999999999E-2</c:v>
                </c:pt>
                <c:pt idx="1275">
                  <c:v>4.2960999999999999E-2</c:v>
                </c:pt>
                <c:pt idx="1276">
                  <c:v>4.7917000000000008E-2</c:v>
                </c:pt>
                <c:pt idx="1277">
                  <c:v>4.5227666666666666E-2</c:v>
                </c:pt>
                <c:pt idx="1278">
                  <c:v>4.3417000000000004E-2</c:v>
                </c:pt>
                <c:pt idx="1279">
                  <c:v>4.6194333333333337E-2</c:v>
                </c:pt>
                <c:pt idx="1280">
                  <c:v>4.5750333333333337E-2</c:v>
                </c:pt>
                <c:pt idx="1281">
                  <c:v>4.4727666666666666E-2</c:v>
                </c:pt>
                <c:pt idx="1282">
                  <c:v>5.1583666666666667E-2</c:v>
                </c:pt>
                <c:pt idx="1283">
                  <c:v>3.8961000000000003E-2</c:v>
                </c:pt>
                <c:pt idx="1284">
                  <c:v>4.1617000000000001E-2</c:v>
                </c:pt>
                <c:pt idx="1285">
                  <c:v>4.3394333333333333E-2</c:v>
                </c:pt>
                <c:pt idx="1286">
                  <c:v>4.808366666666667E-2</c:v>
                </c:pt>
                <c:pt idx="1287">
                  <c:v>5.1261000000000001E-2</c:v>
                </c:pt>
                <c:pt idx="1288">
                  <c:v>4.6450333333333337E-2</c:v>
                </c:pt>
                <c:pt idx="1289">
                  <c:v>4.9494333333333342E-2</c:v>
                </c:pt>
                <c:pt idx="1290">
                  <c:v>4.9050333333333335E-2</c:v>
                </c:pt>
                <c:pt idx="1291">
                  <c:v>4.8494333333333334E-2</c:v>
                </c:pt>
                <c:pt idx="1292">
                  <c:v>4.9683666666666661E-2</c:v>
                </c:pt>
                <c:pt idx="1293">
                  <c:v>4.3894333333333334E-2</c:v>
                </c:pt>
                <c:pt idx="1294">
                  <c:v>4.6550333333333339E-2</c:v>
                </c:pt>
                <c:pt idx="1295">
                  <c:v>4.8327666666666665E-2</c:v>
                </c:pt>
                <c:pt idx="1296">
                  <c:v>4.7650333333333329E-2</c:v>
                </c:pt>
                <c:pt idx="1297">
                  <c:v>5.1294333333333331E-2</c:v>
                </c:pt>
                <c:pt idx="1298">
                  <c:v>4.4717000000000007E-2</c:v>
                </c:pt>
                <c:pt idx="1299">
                  <c:v>4.5760999999999996E-2</c:v>
                </c:pt>
                <c:pt idx="1300">
                  <c:v>7.0750333333333332E-2</c:v>
                </c:pt>
                <c:pt idx="1301">
                  <c:v>4.4527666666666667E-2</c:v>
                </c:pt>
                <c:pt idx="1302">
                  <c:v>4.6383666666666663E-2</c:v>
                </c:pt>
                <c:pt idx="1303">
                  <c:v>4.4961000000000001E-2</c:v>
                </c:pt>
                <c:pt idx="1304">
                  <c:v>4.5450333333333336E-2</c:v>
                </c:pt>
                <c:pt idx="1305">
                  <c:v>4.2227666666666663E-2</c:v>
                </c:pt>
                <c:pt idx="1306">
                  <c:v>4.6250333333333338E-2</c:v>
                </c:pt>
                <c:pt idx="1307">
                  <c:v>7.1861000000000008E-2</c:v>
                </c:pt>
                <c:pt idx="1308">
                  <c:v>4.9750333333333341E-2</c:v>
                </c:pt>
                <c:pt idx="1309">
                  <c:v>4.2327666666666673E-2</c:v>
                </c:pt>
                <c:pt idx="1310">
                  <c:v>4.6217000000000001E-2</c:v>
                </c:pt>
                <c:pt idx="1311">
                  <c:v>4.6994333333333332E-2</c:v>
                </c:pt>
                <c:pt idx="1312">
                  <c:v>8.8783666666666664E-2</c:v>
                </c:pt>
                <c:pt idx="1313">
                  <c:v>4.6527666666666662E-2</c:v>
                </c:pt>
                <c:pt idx="1314">
                  <c:v>4.995033333333334E-2</c:v>
                </c:pt>
                <c:pt idx="1315">
                  <c:v>4.5027666666666667E-2</c:v>
                </c:pt>
                <c:pt idx="1316">
                  <c:v>4.7217000000000002E-2</c:v>
                </c:pt>
                <c:pt idx="1317">
                  <c:v>4.3527666666666666E-2</c:v>
                </c:pt>
                <c:pt idx="1318">
                  <c:v>4.4783666666666666E-2</c:v>
                </c:pt>
                <c:pt idx="1319">
                  <c:v>4.5327666666666676E-2</c:v>
                </c:pt>
                <c:pt idx="1320">
                  <c:v>5.1017E-2</c:v>
                </c:pt>
                <c:pt idx="1321">
                  <c:v>4.2094333333333338E-2</c:v>
                </c:pt>
                <c:pt idx="1322">
                  <c:v>5.1683666666666662E-2</c:v>
                </c:pt>
                <c:pt idx="1323">
                  <c:v>4.2460999999999999E-2</c:v>
                </c:pt>
                <c:pt idx="1324">
                  <c:v>4.5383666666666676E-2</c:v>
                </c:pt>
                <c:pt idx="1325">
                  <c:v>4.1327666666666672E-2</c:v>
                </c:pt>
                <c:pt idx="1326">
                  <c:v>4.1783666666666663E-2</c:v>
                </c:pt>
                <c:pt idx="1327">
                  <c:v>4.6594333333333328E-2</c:v>
                </c:pt>
                <c:pt idx="1328">
                  <c:v>4.3983666666666671E-2</c:v>
                </c:pt>
                <c:pt idx="1329">
                  <c:v>4.1960999999999998E-2</c:v>
                </c:pt>
                <c:pt idx="1330">
                  <c:v>4.1750333333333334E-2</c:v>
                </c:pt>
                <c:pt idx="1331">
                  <c:v>4.1561000000000001E-2</c:v>
                </c:pt>
                <c:pt idx="1332">
                  <c:v>4.2283666666666664E-2</c:v>
                </c:pt>
                <c:pt idx="1333">
                  <c:v>4.8561E-2</c:v>
                </c:pt>
                <c:pt idx="1334">
                  <c:v>4.8016999999999997E-2</c:v>
                </c:pt>
                <c:pt idx="1335">
                  <c:v>5.9660999999999999E-2</c:v>
                </c:pt>
                <c:pt idx="1336">
                  <c:v>4.7217000000000002E-2</c:v>
                </c:pt>
                <c:pt idx="1337">
                  <c:v>4.0794333333333328E-2</c:v>
                </c:pt>
                <c:pt idx="1338">
                  <c:v>4.1317E-2</c:v>
                </c:pt>
                <c:pt idx="1339">
                  <c:v>3.6894333333333335E-2</c:v>
                </c:pt>
                <c:pt idx="1340">
                  <c:v>4.2883666666666674E-2</c:v>
                </c:pt>
                <c:pt idx="1341">
                  <c:v>3.8294333333333326E-2</c:v>
                </c:pt>
                <c:pt idx="1342">
                  <c:v>4.3250333333333335E-2</c:v>
                </c:pt>
                <c:pt idx="1343">
                  <c:v>3.9427666666666666E-2</c:v>
                </c:pt>
                <c:pt idx="1344">
                  <c:v>6.2383666666666671E-2</c:v>
                </c:pt>
                <c:pt idx="1345">
                  <c:v>5.719433333333334E-2</c:v>
                </c:pt>
                <c:pt idx="1346">
                  <c:v>4.4383666666666675E-2</c:v>
                </c:pt>
                <c:pt idx="1347">
                  <c:v>4.3861000000000004E-2</c:v>
                </c:pt>
                <c:pt idx="1348">
                  <c:v>4.0816999999999999E-2</c:v>
                </c:pt>
                <c:pt idx="1349">
                  <c:v>3.8760999999999997E-2</c:v>
                </c:pt>
                <c:pt idx="1350">
                  <c:v>4.1117000000000001E-2</c:v>
                </c:pt>
                <c:pt idx="1351">
                  <c:v>3.359433333333333E-2</c:v>
                </c:pt>
                <c:pt idx="1352">
                  <c:v>4.0250333333333332E-2</c:v>
                </c:pt>
                <c:pt idx="1353">
                  <c:v>3.3994333333333328E-2</c:v>
                </c:pt>
                <c:pt idx="1354">
                  <c:v>3.7717000000000001E-2</c:v>
                </c:pt>
                <c:pt idx="1355">
                  <c:v>3.3561000000000001E-2</c:v>
                </c:pt>
                <c:pt idx="1356">
                  <c:v>3.8816999999999997E-2</c:v>
                </c:pt>
                <c:pt idx="1357">
                  <c:v>3.4660999999999997E-2</c:v>
                </c:pt>
                <c:pt idx="1358">
                  <c:v>3.5283666666666665E-2</c:v>
                </c:pt>
                <c:pt idx="1359">
                  <c:v>3.5027666666666672E-2</c:v>
                </c:pt>
                <c:pt idx="1360">
                  <c:v>4.3050333333333336E-2</c:v>
                </c:pt>
                <c:pt idx="1361">
                  <c:v>3.3161000000000003E-2</c:v>
                </c:pt>
                <c:pt idx="1362">
                  <c:v>3.605033333333333E-2</c:v>
                </c:pt>
                <c:pt idx="1363">
                  <c:v>3.4594333333333338E-2</c:v>
                </c:pt>
                <c:pt idx="1364">
                  <c:v>4.2117000000000009E-2</c:v>
                </c:pt>
                <c:pt idx="1365">
                  <c:v>3.4727666666666664E-2</c:v>
                </c:pt>
                <c:pt idx="1366">
                  <c:v>4.0350333333333342E-2</c:v>
                </c:pt>
                <c:pt idx="1367">
                  <c:v>3.1260999999999997E-2</c:v>
                </c:pt>
                <c:pt idx="1368">
                  <c:v>3.5350333333333338E-2</c:v>
                </c:pt>
                <c:pt idx="1369">
                  <c:v>3.6727666666666665E-2</c:v>
                </c:pt>
                <c:pt idx="1370">
                  <c:v>4.3217000000000005E-2</c:v>
                </c:pt>
                <c:pt idx="1371">
                  <c:v>4.2560999999999995E-2</c:v>
                </c:pt>
                <c:pt idx="1372">
                  <c:v>4.3450333333333334E-2</c:v>
                </c:pt>
                <c:pt idx="1373">
                  <c:v>3.8027666666666668E-2</c:v>
                </c:pt>
                <c:pt idx="1374">
                  <c:v>4.0383666666666672E-2</c:v>
                </c:pt>
                <c:pt idx="1375">
                  <c:v>4.2694333333333334E-2</c:v>
                </c:pt>
                <c:pt idx="1376">
                  <c:v>4.9050333333333335E-2</c:v>
                </c:pt>
                <c:pt idx="1377">
                  <c:v>4.5361000000000005E-2</c:v>
                </c:pt>
                <c:pt idx="1378">
                  <c:v>5.4916999999999994E-2</c:v>
                </c:pt>
                <c:pt idx="1379">
                  <c:v>9.9927666666666679E-2</c:v>
                </c:pt>
                <c:pt idx="1380">
                  <c:v>0.81168366666666658</c:v>
                </c:pt>
                <c:pt idx="1381">
                  <c:v>2.4668273333333333</c:v>
                </c:pt>
                <c:pt idx="1382">
                  <c:v>2.6824840000000001</c:v>
                </c:pt>
                <c:pt idx="1383">
                  <c:v>1.9183610000000002</c:v>
                </c:pt>
                <c:pt idx="1384">
                  <c:v>1.1636169999999999</c:v>
                </c:pt>
                <c:pt idx="1385">
                  <c:v>0.62489433333333333</c:v>
                </c:pt>
                <c:pt idx="1386">
                  <c:v>0.31215033333333331</c:v>
                </c:pt>
                <c:pt idx="1387">
                  <c:v>0.14996099999999998</c:v>
                </c:pt>
                <c:pt idx="1388">
                  <c:v>8.6650333333333329E-2</c:v>
                </c:pt>
                <c:pt idx="1389">
                  <c:v>5.9094333333333339E-2</c:v>
                </c:pt>
                <c:pt idx="1390">
                  <c:v>5.6750333333333326E-2</c:v>
                </c:pt>
                <c:pt idx="1391">
                  <c:v>3.9361E-2</c:v>
                </c:pt>
                <c:pt idx="1392">
                  <c:v>3.8483666666666673E-2</c:v>
                </c:pt>
                <c:pt idx="1393">
                  <c:v>3.7327666666666669E-2</c:v>
                </c:pt>
                <c:pt idx="1394">
                  <c:v>3.6817000000000003E-2</c:v>
                </c:pt>
                <c:pt idx="1395">
                  <c:v>3.5394333333333333E-2</c:v>
                </c:pt>
                <c:pt idx="1396">
                  <c:v>3.4883666666666667E-2</c:v>
                </c:pt>
                <c:pt idx="1397">
                  <c:v>3.6894333333333335E-2</c:v>
                </c:pt>
                <c:pt idx="1398">
                  <c:v>3.8550333333333332E-2</c:v>
                </c:pt>
                <c:pt idx="1399">
                  <c:v>3.1794333333333334E-2</c:v>
                </c:pt>
                <c:pt idx="1400">
                  <c:v>3.1050333333333336E-2</c:v>
                </c:pt>
                <c:pt idx="1401">
                  <c:v>2.8961000000000001E-2</c:v>
                </c:pt>
                <c:pt idx="1402">
                  <c:v>3.1150333333333335E-2</c:v>
                </c:pt>
                <c:pt idx="1403">
                  <c:v>2.7627666666666665E-2</c:v>
                </c:pt>
                <c:pt idx="1404">
                  <c:v>3.2383666666666665E-2</c:v>
                </c:pt>
                <c:pt idx="1405">
                  <c:v>2.6827666666666666E-2</c:v>
                </c:pt>
                <c:pt idx="1406">
                  <c:v>2.9550333333333335E-2</c:v>
                </c:pt>
                <c:pt idx="1407">
                  <c:v>2.1694333333333333E-2</c:v>
                </c:pt>
                <c:pt idx="1408">
                  <c:v>2.9150333333333334E-2</c:v>
                </c:pt>
                <c:pt idx="1409">
                  <c:v>2.6460999999999998E-2</c:v>
                </c:pt>
                <c:pt idx="1410">
                  <c:v>2.928366666666667E-2</c:v>
                </c:pt>
                <c:pt idx="1411">
                  <c:v>5.8027666666666665E-2</c:v>
                </c:pt>
                <c:pt idx="1412">
                  <c:v>3.1450333333333337E-2</c:v>
                </c:pt>
                <c:pt idx="1413">
                  <c:v>2.6394333333333336E-2</c:v>
                </c:pt>
                <c:pt idx="1414">
                  <c:v>3.205033333333334E-2</c:v>
                </c:pt>
                <c:pt idx="1415">
                  <c:v>3.189433333333333E-2</c:v>
                </c:pt>
                <c:pt idx="1416">
                  <c:v>2.7283666666666668E-2</c:v>
                </c:pt>
                <c:pt idx="1417">
                  <c:v>2.3294333333333334E-2</c:v>
                </c:pt>
                <c:pt idx="1418">
                  <c:v>3.5350333333333338E-2</c:v>
                </c:pt>
                <c:pt idx="1419">
                  <c:v>2.8561000000000003E-2</c:v>
                </c:pt>
                <c:pt idx="1420">
                  <c:v>2.3683666666666669E-2</c:v>
                </c:pt>
                <c:pt idx="1421">
                  <c:v>2.3827666666666664E-2</c:v>
                </c:pt>
                <c:pt idx="1422">
                  <c:v>2.6150333333333334E-2</c:v>
                </c:pt>
                <c:pt idx="1423">
                  <c:v>2.4027666666666666E-2</c:v>
                </c:pt>
                <c:pt idx="1424">
                  <c:v>2.7650333333333336E-2</c:v>
                </c:pt>
                <c:pt idx="1425">
                  <c:v>2.4127666666666669E-2</c:v>
                </c:pt>
                <c:pt idx="1426">
                  <c:v>2.4050333333333337E-2</c:v>
                </c:pt>
                <c:pt idx="1427">
                  <c:v>2.342766666666667E-2</c:v>
                </c:pt>
                <c:pt idx="1428">
                  <c:v>2.8550333333333334E-2</c:v>
                </c:pt>
                <c:pt idx="1429">
                  <c:v>2.3494333333333336E-2</c:v>
                </c:pt>
                <c:pt idx="1430">
                  <c:v>2.5083666666666667E-2</c:v>
                </c:pt>
                <c:pt idx="1431">
                  <c:v>5.9461000000000007E-2</c:v>
                </c:pt>
                <c:pt idx="1432">
                  <c:v>3.038366666666667E-2</c:v>
                </c:pt>
                <c:pt idx="1433">
                  <c:v>2.3361000000000003E-2</c:v>
                </c:pt>
                <c:pt idx="1434">
                  <c:v>2.5283666666666666E-2</c:v>
                </c:pt>
                <c:pt idx="1435">
                  <c:v>2.6294333333333333E-2</c:v>
                </c:pt>
                <c:pt idx="1436">
                  <c:v>2.5250333333333336E-2</c:v>
                </c:pt>
                <c:pt idx="1437">
                  <c:v>2.0694333333333332E-2</c:v>
                </c:pt>
                <c:pt idx="1438">
                  <c:v>2.4850333333333332E-2</c:v>
                </c:pt>
                <c:pt idx="1439">
                  <c:v>3.0460999999999998E-2</c:v>
                </c:pt>
                <c:pt idx="1440">
                  <c:v>2.5583666666666671E-2</c:v>
                </c:pt>
                <c:pt idx="1441">
                  <c:v>1.8127666666666667E-2</c:v>
                </c:pt>
                <c:pt idx="1442">
                  <c:v>2.6150333333333334E-2</c:v>
                </c:pt>
                <c:pt idx="1443">
                  <c:v>2.4227666666666665E-2</c:v>
                </c:pt>
                <c:pt idx="1444">
                  <c:v>2.4050333333333337E-2</c:v>
                </c:pt>
                <c:pt idx="1445">
                  <c:v>2.3127666666666668E-2</c:v>
                </c:pt>
                <c:pt idx="1446">
                  <c:v>2.8983666666666668E-2</c:v>
                </c:pt>
                <c:pt idx="1447">
                  <c:v>2.5394333333333335E-2</c:v>
                </c:pt>
                <c:pt idx="1448">
                  <c:v>3.0683666666666665E-2</c:v>
                </c:pt>
                <c:pt idx="1449">
                  <c:v>2.5794333333333332E-2</c:v>
                </c:pt>
                <c:pt idx="1450">
                  <c:v>3.1150333333333335E-2</c:v>
                </c:pt>
                <c:pt idx="1451">
                  <c:v>2.2894333333333333E-2</c:v>
                </c:pt>
                <c:pt idx="1452">
                  <c:v>3.6717E-2</c:v>
                </c:pt>
                <c:pt idx="1453">
                  <c:v>3.302766666666667E-2</c:v>
                </c:pt>
                <c:pt idx="1454">
                  <c:v>2.6417000000000006E-2</c:v>
                </c:pt>
                <c:pt idx="1455">
                  <c:v>3.5360999999999997E-2</c:v>
                </c:pt>
                <c:pt idx="1456">
                  <c:v>3.2183666666666666E-2</c:v>
                </c:pt>
                <c:pt idx="1457">
                  <c:v>2.1127666666666666E-2</c:v>
                </c:pt>
                <c:pt idx="1458">
                  <c:v>2.3717000000000002E-2</c:v>
                </c:pt>
                <c:pt idx="1459">
                  <c:v>1.9861E-2</c:v>
                </c:pt>
                <c:pt idx="1460">
                  <c:v>4.7016999999999996E-2</c:v>
                </c:pt>
                <c:pt idx="1461">
                  <c:v>2.4594333333333329E-2</c:v>
                </c:pt>
                <c:pt idx="1462">
                  <c:v>2.2917000000000003E-2</c:v>
                </c:pt>
                <c:pt idx="1463">
                  <c:v>2.0861000000000001E-2</c:v>
                </c:pt>
                <c:pt idx="1464">
                  <c:v>2.1550333333333335E-2</c:v>
                </c:pt>
                <c:pt idx="1465">
                  <c:v>2.0927666666666667E-2</c:v>
                </c:pt>
                <c:pt idx="1466">
                  <c:v>2.518366666666667E-2</c:v>
                </c:pt>
                <c:pt idx="1467">
                  <c:v>2.1794333333333332E-2</c:v>
                </c:pt>
                <c:pt idx="1468">
                  <c:v>2.2650333333333331E-2</c:v>
                </c:pt>
                <c:pt idx="1469">
                  <c:v>2.0694333333333332E-2</c:v>
                </c:pt>
                <c:pt idx="1470">
                  <c:v>2.3716999999999998E-2</c:v>
                </c:pt>
                <c:pt idx="1471">
                  <c:v>2.1994333333333334E-2</c:v>
                </c:pt>
                <c:pt idx="1472">
                  <c:v>2.5517000000000001E-2</c:v>
                </c:pt>
                <c:pt idx="1473">
                  <c:v>2.2994333333333335E-2</c:v>
                </c:pt>
                <c:pt idx="1474">
                  <c:v>2.4217000000000002E-2</c:v>
                </c:pt>
                <c:pt idx="1475">
                  <c:v>1.8994333333333332E-2</c:v>
                </c:pt>
                <c:pt idx="1476">
                  <c:v>2.1083666666666667E-2</c:v>
                </c:pt>
                <c:pt idx="1477">
                  <c:v>1.9594333333333335E-2</c:v>
                </c:pt>
                <c:pt idx="1478">
                  <c:v>2.5783666666666667E-2</c:v>
                </c:pt>
                <c:pt idx="1479">
                  <c:v>2.1661E-2</c:v>
                </c:pt>
                <c:pt idx="1480">
                  <c:v>2.2883666666666667E-2</c:v>
                </c:pt>
                <c:pt idx="1481">
                  <c:v>2.6294333333333333E-2</c:v>
                </c:pt>
                <c:pt idx="1482">
                  <c:v>2.3483666666666667E-2</c:v>
                </c:pt>
                <c:pt idx="1483">
                  <c:v>2.4294333333333334E-2</c:v>
                </c:pt>
                <c:pt idx="1484">
                  <c:v>2.8517000000000001E-2</c:v>
                </c:pt>
                <c:pt idx="1485">
                  <c:v>2.2527666666666668E-2</c:v>
                </c:pt>
                <c:pt idx="1486">
                  <c:v>3.1516999999999996E-2</c:v>
                </c:pt>
                <c:pt idx="1487">
                  <c:v>2.4527666666666666E-2</c:v>
                </c:pt>
                <c:pt idx="1488">
                  <c:v>2.6650333333333335E-2</c:v>
                </c:pt>
                <c:pt idx="1489">
                  <c:v>2.0294333333333334E-2</c:v>
                </c:pt>
                <c:pt idx="1490">
                  <c:v>2.5683666666666671E-2</c:v>
                </c:pt>
                <c:pt idx="1491">
                  <c:v>2.2661000000000001E-2</c:v>
                </c:pt>
                <c:pt idx="1492">
                  <c:v>2.748366666666667E-2</c:v>
                </c:pt>
                <c:pt idx="1493">
                  <c:v>2.4261000000000001E-2</c:v>
                </c:pt>
                <c:pt idx="1494">
                  <c:v>2.2783666666666664E-2</c:v>
                </c:pt>
                <c:pt idx="1495">
                  <c:v>2.2827666666666666E-2</c:v>
                </c:pt>
                <c:pt idx="1496">
                  <c:v>2.5217E-2</c:v>
                </c:pt>
                <c:pt idx="1497">
                  <c:v>2.1960999999999998E-2</c:v>
                </c:pt>
                <c:pt idx="1498">
                  <c:v>2.7917000000000001E-2</c:v>
                </c:pt>
                <c:pt idx="1499">
                  <c:v>2.2194333333333333E-2</c:v>
                </c:pt>
                <c:pt idx="1500">
                  <c:v>2.758366666666667E-2</c:v>
                </c:pt>
                <c:pt idx="1501">
                  <c:v>2.1727666666666669E-2</c:v>
                </c:pt>
                <c:pt idx="1502">
                  <c:v>2.4783666666666666E-2</c:v>
                </c:pt>
                <c:pt idx="1503">
                  <c:v>1.6627666666666666E-2</c:v>
                </c:pt>
                <c:pt idx="1504">
                  <c:v>2.165033333333333E-2</c:v>
                </c:pt>
                <c:pt idx="1505">
                  <c:v>2.1594333333333337E-2</c:v>
                </c:pt>
                <c:pt idx="1506">
                  <c:v>2.4050333333333337E-2</c:v>
                </c:pt>
                <c:pt idx="1507">
                  <c:v>2.3527666666666669E-2</c:v>
                </c:pt>
                <c:pt idx="1508">
                  <c:v>2.5917000000000006E-2</c:v>
                </c:pt>
                <c:pt idx="1509">
                  <c:v>1.9727666666666668E-2</c:v>
                </c:pt>
                <c:pt idx="1510">
                  <c:v>2.5283666666666666E-2</c:v>
                </c:pt>
                <c:pt idx="1511">
                  <c:v>2.1627666666666667E-2</c:v>
                </c:pt>
                <c:pt idx="1512">
                  <c:v>2.3650333333333332E-2</c:v>
                </c:pt>
                <c:pt idx="1513">
                  <c:v>2.2027666666666668E-2</c:v>
                </c:pt>
                <c:pt idx="1514">
                  <c:v>2.2283666666666663E-2</c:v>
                </c:pt>
                <c:pt idx="1515">
                  <c:v>2.1761000000000003E-2</c:v>
                </c:pt>
                <c:pt idx="1516">
                  <c:v>2.2383666666666666E-2</c:v>
                </c:pt>
                <c:pt idx="1517">
                  <c:v>6.519433333333334E-2</c:v>
                </c:pt>
                <c:pt idx="1518">
                  <c:v>7.9917000000000002E-2</c:v>
                </c:pt>
                <c:pt idx="1519">
                  <c:v>2.3327666666666667E-2</c:v>
                </c:pt>
                <c:pt idx="1520">
                  <c:v>3.0317E-2</c:v>
                </c:pt>
                <c:pt idx="1521">
                  <c:v>5.1894333333333341E-2</c:v>
                </c:pt>
                <c:pt idx="1522">
                  <c:v>3.5583666666666673E-2</c:v>
                </c:pt>
                <c:pt idx="1523">
                  <c:v>3.7294333333333332E-2</c:v>
                </c:pt>
                <c:pt idx="1524">
                  <c:v>3.8816999999999997E-2</c:v>
                </c:pt>
                <c:pt idx="1525">
                  <c:v>3.0694333333333334E-2</c:v>
                </c:pt>
                <c:pt idx="1526">
                  <c:v>3.1083666666666666E-2</c:v>
                </c:pt>
                <c:pt idx="1527">
                  <c:v>3.1127666666666665E-2</c:v>
                </c:pt>
                <c:pt idx="1528">
                  <c:v>3.0717000000000005E-2</c:v>
                </c:pt>
                <c:pt idx="1529">
                  <c:v>2.6427666666666665E-2</c:v>
                </c:pt>
                <c:pt idx="1530">
                  <c:v>2.7517000000000003E-2</c:v>
                </c:pt>
                <c:pt idx="1531">
                  <c:v>2.6627666666666671E-2</c:v>
                </c:pt>
                <c:pt idx="1532">
                  <c:v>2.4916999999999998E-2</c:v>
                </c:pt>
                <c:pt idx="1533">
                  <c:v>2.4194333333333332E-2</c:v>
                </c:pt>
                <c:pt idx="1534">
                  <c:v>2.6850333333333337E-2</c:v>
                </c:pt>
                <c:pt idx="1535">
                  <c:v>4.0727666666666669E-2</c:v>
                </c:pt>
                <c:pt idx="1536">
                  <c:v>5.7750333333333327E-2</c:v>
                </c:pt>
                <c:pt idx="1537">
                  <c:v>2.2894333333333333E-2</c:v>
                </c:pt>
                <c:pt idx="1538">
                  <c:v>2.3150333333333332E-2</c:v>
                </c:pt>
                <c:pt idx="1539">
                  <c:v>2.6227666666666666E-2</c:v>
                </c:pt>
                <c:pt idx="1540">
                  <c:v>3.1283666666666668E-2</c:v>
                </c:pt>
                <c:pt idx="1541">
                  <c:v>2.4027666666666669E-2</c:v>
                </c:pt>
                <c:pt idx="1542">
                  <c:v>2.9650333333333334E-2</c:v>
                </c:pt>
                <c:pt idx="1543">
                  <c:v>3.0294333333333329E-2</c:v>
                </c:pt>
                <c:pt idx="1544">
                  <c:v>2.7617000000000003E-2</c:v>
                </c:pt>
                <c:pt idx="1545">
                  <c:v>3.8194333333333337E-2</c:v>
                </c:pt>
                <c:pt idx="1546">
                  <c:v>2.8916999999999998E-2</c:v>
                </c:pt>
                <c:pt idx="1547">
                  <c:v>2.342766666666667E-2</c:v>
                </c:pt>
                <c:pt idx="1548">
                  <c:v>2.4950333333333335E-2</c:v>
                </c:pt>
                <c:pt idx="1549">
                  <c:v>2.6594333333333331E-2</c:v>
                </c:pt>
                <c:pt idx="1550">
                  <c:v>2.3650333333333332E-2</c:v>
                </c:pt>
                <c:pt idx="1551">
                  <c:v>2.0861000000000001E-2</c:v>
                </c:pt>
                <c:pt idx="1552">
                  <c:v>2.8117000000000003E-2</c:v>
                </c:pt>
                <c:pt idx="1553">
                  <c:v>2.5094333333333333E-2</c:v>
                </c:pt>
                <c:pt idx="1554">
                  <c:v>2.8050333333333333E-2</c:v>
                </c:pt>
                <c:pt idx="1555">
                  <c:v>2.0527666666666666E-2</c:v>
                </c:pt>
                <c:pt idx="1556">
                  <c:v>2.2417000000000003E-2</c:v>
                </c:pt>
                <c:pt idx="1557">
                  <c:v>1.9427666666666666E-2</c:v>
                </c:pt>
                <c:pt idx="1558">
                  <c:v>2.7550333333333333E-2</c:v>
                </c:pt>
                <c:pt idx="1559">
                  <c:v>2.2827666666666666E-2</c:v>
                </c:pt>
                <c:pt idx="1560">
                  <c:v>2.2983666666666666E-2</c:v>
                </c:pt>
                <c:pt idx="1561">
                  <c:v>2.5927666666666668E-2</c:v>
                </c:pt>
                <c:pt idx="1562">
                  <c:v>2.405033333333333E-2</c:v>
                </c:pt>
                <c:pt idx="1563">
                  <c:v>2.9460999999999998E-2</c:v>
                </c:pt>
                <c:pt idx="1564">
                  <c:v>2.8917000000000002E-2</c:v>
                </c:pt>
                <c:pt idx="1565">
                  <c:v>2.2094333333333337E-2</c:v>
                </c:pt>
                <c:pt idx="1566">
                  <c:v>2.5750333333333337E-2</c:v>
                </c:pt>
                <c:pt idx="1567">
                  <c:v>2.2094333333333337E-2</c:v>
                </c:pt>
                <c:pt idx="1568">
                  <c:v>2.1483666666666665E-2</c:v>
                </c:pt>
                <c:pt idx="1569">
                  <c:v>2.0627666666666666E-2</c:v>
                </c:pt>
                <c:pt idx="1570">
                  <c:v>2.8017000000000004E-2</c:v>
                </c:pt>
                <c:pt idx="1571">
                  <c:v>2.0127666666666665E-2</c:v>
                </c:pt>
                <c:pt idx="1572">
                  <c:v>2.2116999999999998E-2</c:v>
                </c:pt>
                <c:pt idx="1573">
                  <c:v>2.5594333333333334E-2</c:v>
                </c:pt>
                <c:pt idx="1574">
                  <c:v>2.408366666666667E-2</c:v>
                </c:pt>
                <c:pt idx="1575">
                  <c:v>2.1394333333333331E-2</c:v>
                </c:pt>
                <c:pt idx="1576">
                  <c:v>2.7083666666666673E-2</c:v>
                </c:pt>
                <c:pt idx="1577">
                  <c:v>1.7827666666666669E-2</c:v>
                </c:pt>
                <c:pt idx="1578">
                  <c:v>3.0083666666666665E-2</c:v>
                </c:pt>
                <c:pt idx="1579">
                  <c:v>2.0560999999999999E-2</c:v>
                </c:pt>
                <c:pt idx="1580">
                  <c:v>2.4017E-2</c:v>
                </c:pt>
                <c:pt idx="1581">
                  <c:v>2.0427666666666667E-2</c:v>
                </c:pt>
                <c:pt idx="1582">
                  <c:v>2.1016999999999997E-2</c:v>
                </c:pt>
                <c:pt idx="1583">
                  <c:v>1.6094333333333332E-2</c:v>
                </c:pt>
                <c:pt idx="1584">
                  <c:v>2.1083666666666667E-2</c:v>
                </c:pt>
                <c:pt idx="1585">
                  <c:v>2.2227666666666663E-2</c:v>
                </c:pt>
                <c:pt idx="1586">
                  <c:v>2.1016999999999997E-2</c:v>
                </c:pt>
                <c:pt idx="1587">
                  <c:v>1.7594333333333333E-2</c:v>
                </c:pt>
                <c:pt idx="1588">
                  <c:v>2.1683666666666667E-2</c:v>
                </c:pt>
                <c:pt idx="1589">
                  <c:v>2.4360999999999997E-2</c:v>
                </c:pt>
                <c:pt idx="1590">
                  <c:v>2.2616999999999998E-2</c:v>
                </c:pt>
                <c:pt idx="1591">
                  <c:v>2.0394333333333334E-2</c:v>
                </c:pt>
                <c:pt idx="1592">
                  <c:v>2.5817000000000003E-2</c:v>
                </c:pt>
                <c:pt idx="1593">
                  <c:v>2.5027666666666667E-2</c:v>
                </c:pt>
                <c:pt idx="1594">
                  <c:v>2.1183666666666667E-2</c:v>
                </c:pt>
                <c:pt idx="1595">
                  <c:v>1.7794333333333332E-2</c:v>
                </c:pt>
                <c:pt idx="1596">
                  <c:v>2.5117E-2</c:v>
                </c:pt>
                <c:pt idx="1597">
                  <c:v>2.1227666666666669E-2</c:v>
                </c:pt>
                <c:pt idx="1598">
                  <c:v>2.1917000000000002E-2</c:v>
                </c:pt>
                <c:pt idx="1599">
                  <c:v>1.6927666666666664E-2</c:v>
                </c:pt>
                <c:pt idx="1600">
                  <c:v>1.9783666666666668E-2</c:v>
                </c:pt>
                <c:pt idx="1601">
                  <c:v>1.7360999999999998E-2</c:v>
                </c:pt>
                <c:pt idx="1602">
                  <c:v>1.8350333333333333E-2</c:v>
                </c:pt>
                <c:pt idx="1603">
                  <c:v>1.8461000000000002E-2</c:v>
                </c:pt>
                <c:pt idx="1604">
                  <c:v>2.2083666666666668E-2</c:v>
                </c:pt>
                <c:pt idx="1605">
                  <c:v>1.9027666666666668E-2</c:v>
                </c:pt>
                <c:pt idx="1606">
                  <c:v>1.6983666666666664E-2</c:v>
                </c:pt>
                <c:pt idx="1607">
                  <c:v>1.5794333333333334E-2</c:v>
                </c:pt>
                <c:pt idx="1608">
                  <c:v>2.2250333333333334E-2</c:v>
                </c:pt>
                <c:pt idx="1609">
                  <c:v>1.9994333333333333E-2</c:v>
                </c:pt>
                <c:pt idx="1610">
                  <c:v>2.5217E-2</c:v>
                </c:pt>
                <c:pt idx="1611">
                  <c:v>1.6427666666666667E-2</c:v>
                </c:pt>
                <c:pt idx="1612">
                  <c:v>1.9016999999999999E-2</c:v>
                </c:pt>
                <c:pt idx="1613">
                  <c:v>2.0261000000000001E-2</c:v>
                </c:pt>
                <c:pt idx="1614">
                  <c:v>2.2850333333333334E-2</c:v>
                </c:pt>
                <c:pt idx="1615">
                  <c:v>1.8860999999999999E-2</c:v>
                </c:pt>
                <c:pt idx="1616">
                  <c:v>2.0583666666666667E-2</c:v>
                </c:pt>
                <c:pt idx="1617">
                  <c:v>1.6894333333333334E-2</c:v>
                </c:pt>
                <c:pt idx="1618">
                  <c:v>1.7916999999999999E-2</c:v>
                </c:pt>
                <c:pt idx="1619">
                  <c:v>1.9827666666666667E-2</c:v>
                </c:pt>
                <c:pt idx="1620">
                  <c:v>1.838366666666667E-2</c:v>
                </c:pt>
                <c:pt idx="1621">
                  <c:v>1.6660999999999999E-2</c:v>
                </c:pt>
                <c:pt idx="1622">
                  <c:v>2.1817000000000003E-2</c:v>
                </c:pt>
                <c:pt idx="1623">
                  <c:v>1.7694333333333336E-2</c:v>
                </c:pt>
                <c:pt idx="1624">
                  <c:v>2.8650333333333333E-2</c:v>
                </c:pt>
                <c:pt idx="1625">
                  <c:v>2.4094333333333329E-2</c:v>
                </c:pt>
                <c:pt idx="1626">
                  <c:v>1.9417E-2</c:v>
                </c:pt>
                <c:pt idx="1627">
                  <c:v>1.7394333333333335E-2</c:v>
                </c:pt>
                <c:pt idx="1628">
                  <c:v>2.2283666666666663E-2</c:v>
                </c:pt>
                <c:pt idx="1629">
                  <c:v>1.6861000000000001E-2</c:v>
                </c:pt>
                <c:pt idx="1630">
                  <c:v>2.4117E-2</c:v>
                </c:pt>
                <c:pt idx="1631">
                  <c:v>1.7461000000000001E-2</c:v>
                </c:pt>
                <c:pt idx="1632">
                  <c:v>2.0316999999999998E-2</c:v>
                </c:pt>
                <c:pt idx="1633">
                  <c:v>1.7860999999999998E-2</c:v>
                </c:pt>
                <c:pt idx="1634">
                  <c:v>1.6550333333333334E-2</c:v>
                </c:pt>
                <c:pt idx="1635">
                  <c:v>2.0460999999999997E-2</c:v>
                </c:pt>
                <c:pt idx="1636">
                  <c:v>1.8950333333333333E-2</c:v>
                </c:pt>
                <c:pt idx="1637">
                  <c:v>1.4227666666666666E-2</c:v>
                </c:pt>
                <c:pt idx="1638">
                  <c:v>1.6883666666666665E-2</c:v>
                </c:pt>
                <c:pt idx="1639">
                  <c:v>1.7094333333333333E-2</c:v>
                </c:pt>
                <c:pt idx="1640">
                  <c:v>2.3850333333333334E-2</c:v>
                </c:pt>
                <c:pt idx="1641">
                  <c:v>1.4860999999999999E-2</c:v>
                </c:pt>
                <c:pt idx="1642">
                  <c:v>1.7350333333333332E-2</c:v>
                </c:pt>
                <c:pt idx="1643">
                  <c:v>1.6127666666666665E-2</c:v>
                </c:pt>
                <c:pt idx="1644">
                  <c:v>2.1083666666666667E-2</c:v>
                </c:pt>
                <c:pt idx="1645">
                  <c:v>1.4794333333333333E-2</c:v>
                </c:pt>
                <c:pt idx="1646">
                  <c:v>1.7383666666666662E-2</c:v>
                </c:pt>
                <c:pt idx="1647">
                  <c:v>1.3794333333333334E-2</c:v>
                </c:pt>
                <c:pt idx="1648">
                  <c:v>1.8750333333333331E-2</c:v>
                </c:pt>
                <c:pt idx="1649">
                  <c:v>1.9660999999999998E-2</c:v>
                </c:pt>
                <c:pt idx="1650">
                  <c:v>1.8883666666666663E-2</c:v>
                </c:pt>
                <c:pt idx="1651">
                  <c:v>1.4761000000000002E-2</c:v>
                </c:pt>
                <c:pt idx="1652">
                  <c:v>1.7250333333333333E-2</c:v>
                </c:pt>
                <c:pt idx="1653">
                  <c:v>1.3794333333333334E-2</c:v>
                </c:pt>
                <c:pt idx="1654">
                  <c:v>1.5316999999999999E-2</c:v>
                </c:pt>
                <c:pt idx="1655">
                  <c:v>1.3127666666666668E-2</c:v>
                </c:pt>
                <c:pt idx="1656">
                  <c:v>2.115033333333333E-2</c:v>
                </c:pt>
                <c:pt idx="1657">
                  <c:v>1.3261E-2</c:v>
                </c:pt>
                <c:pt idx="1658">
                  <c:v>1.825033333333333E-2</c:v>
                </c:pt>
                <c:pt idx="1659">
                  <c:v>1.5527666666666667E-2</c:v>
                </c:pt>
                <c:pt idx="1660">
                  <c:v>5.4716999999999995E-2</c:v>
                </c:pt>
                <c:pt idx="1661">
                  <c:v>1.7594333333333333E-2</c:v>
                </c:pt>
                <c:pt idx="1662">
                  <c:v>1.6916999999999998E-2</c:v>
                </c:pt>
                <c:pt idx="1663">
                  <c:v>2.2494333333333335E-2</c:v>
                </c:pt>
                <c:pt idx="1664">
                  <c:v>1.9217000000000001E-2</c:v>
                </c:pt>
                <c:pt idx="1665">
                  <c:v>1.7027666666666667E-2</c:v>
                </c:pt>
                <c:pt idx="1666">
                  <c:v>1.7250333333333333E-2</c:v>
                </c:pt>
                <c:pt idx="1667">
                  <c:v>1.3794333333333334E-2</c:v>
                </c:pt>
                <c:pt idx="1668">
                  <c:v>1.6983666666666664E-2</c:v>
                </c:pt>
                <c:pt idx="1669">
                  <c:v>1.4494333333333331E-2</c:v>
                </c:pt>
                <c:pt idx="1670">
                  <c:v>1.8383666666666666E-2</c:v>
                </c:pt>
                <c:pt idx="1671">
                  <c:v>1.0727666666666668E-2</c:v>
                </c:pt>
                <c:pt idx="1672">
                  <c:v>1.7583666666666668E-2</c:v>
                </c:pt>
                <c:pt idx="1673">
                  <c:v>1.4227666666666666E-2</c:v>
                </c:pt>
                <c:pt idx="1674">
                  <c:v>1.6017E-2</c:v>
                </c:pt>
                <c:pt idx="1675">
                  <c:v>2.6094333333333334E-2</c:v>
                </c:pt>
                <c:pt idx="1676">
                  <c:v>1.9417E-2</c:v>
                </c:pt>
                <c:pt idx="1677">
                  <c:v>1.6127666666666665E-2</c:v>
                </c:pt>
                <c:pt idx="1678">
                  <c:v>3.2350333333333335E-2</c:v>
                </c:pt>
                <c:pt idx="1679">
                  <c:v>9.7727666666666657E-2</c:v>
                </c:pt>
                <c:pt idx="1680">
                  <c:v>0.12931700000000002</c:v>
                </c:pt>
                <c:pt idx="1681">
                  <c:v>9.962766666666667E-2</c:v>
                </c:pt>
                <c:pt idx="1682">
                  <c:v>6.9983666666666666E-2</c:v>
                </c:pt>
                <c:pt idx="1683">
                  <c:v>3.3327666666666665E-2</c:v>
                </c:pt>
                <c:pt idx="1684">
                  <c:v>2.8383666666666668E-2</c:v>
                </c:pt>
                <c:pt idx="1685">
                  <c:v>1.9794333333333334E-2</c:v>
                </c:pt>
                <c:pt idx="1686">
                  <c:v>1.8416999999999999E-2</c:v>
                </c:pt>
                <c:pt idx="1687">
                  <c:v>1.5161000000000001E-2</c:v>
                </c:pt>
                <c:pt idx="1688">
                  <c:v>1.8083666666666665E-2</c:v>
                </c:pt>
                <c:pt idx="1689">
                  <c:v>3.2694333333333332E-2</c:v>
                </c:pt>
                <c:pt idx="1690">
                  <c:v>6.2317000000000004E-2</c:v>
                </c:pt>
                <c:pt idx="1691">
                  <c:v>6.8694333333333343E-2</c:v>
                </c:pt>
                <c:pt idx="1692">
                  <c:v>5.5283666666666668E-2</c:v>
                </c:pt>
                <c:pt idx="1693">
                  <c:v>3.4960999999999999E-2</c:v>
                </c:pt>
                <c:pt idx="1694">
                  <c:v>2.8250333333333332E-2</c:v>
                </c:pt>
                <c:pt idx="1695">
                  <c:v>1.6594333333333332E-2</c:v>
                </c:pt>
                <c:pt idx="1696">
                  <c:v>1.8783666666666667E-2</c:v>
                </c:pt>
                <c:pt idx="1697">
                  <c:v>1.3827666666666667E-2</c:v>
                </c:pt>
                <c:pt idx="1698">
                  <c:v>1.4783666666666667E-2</c:v>
                </c:pt>
                <c:pt idx="1699">
                  <c:v>1.2294333333333332E-2</c:v>
                </c:pt>
                <c:pt idx="1700">
                  <c:v>1.4683666666666666E-2</c:v>
                </c:pt>
                <c:pt idx="1701">
                  <c:v>1.3761000000000001E-2</c:v>
                </c:pt>
                <c:pt idx="1702">
                  <c:v>1.7783666666666666E-2</c:v>
                </c:pt>
                <c:pt idx="1703">
                  <c:v>1.4427666666666667E-2</c:v>
                </c:pt>
                <c:pt idx="1704">
                  <c:v>2.0650333333333333E-2</c:v>
                </c:pt>
                <c:pt idx="1705">
                  <c:v>1.5160999999999999E-2</c:v>
                </c:pt>
                <c:pt idx="1706">
                  <c:v>2.8717000000000003E-2</c:v>
                </c:pt>
                <c:pt idx="1707">
                  <c:v>1.6327666666666667E-2</c:v>
                </c:pt>
                <c:pt idx="1708">
                  <c:v>1.7383666666666669E-2</c:v>
                </c:pt>
                <c:pt idx="1709">
                  <c:v>1.4794333333333333E-2</c:v>
                </c:pt>
                <c:pt idx="1710">
                  <c:v>1.5450333333333332E-2</c:v>
                </c:pt>
                <c:pt idx="1711">
                  <c:v>1.1894333333333333E-2</c:v>
                </c:pt>
                <c:pt idx="1712">
                  <c:v>1.3683666666666665E-2</c:v>
                </c:pt>
                <c:pt idx="1713">
                  <c:v>1.5794333333333334E-2</c:v>
                </c:pt>
                <c:pt idx="1714">
                  <c:v>1.8583666666666665E-2</c:v>
                </c:pt>
                <c:pt idx="1715">
                  <c:v>1.5527666666666667E-2</c:v>
                </c:pt>
                <c:pt idx="1716">
                  <c:v>1.5550333333333333E-2</c:v>
                </c:pt>
                <c:pt idx="1717">
                  <c:v>1.2561000000000001E-2</c:v>
                </c:pt>
                <c:pt idx="1718">
                  <c:v>1.935033333333333E-2</c:v>
                </c:pt>
                <c:pt idx="1719">
                  <c:v>1.2961E-2</c:v>
                </c:pt>
                <c:pt idx="1720">
                  <c:v>1.5583666666666668E-2</c:v>
                </c:pt>
                <c:pt idx="1721">
                  <c:v>4.7427666666666667E-2</c:v>
                </c:pt>
                <c:pt idx="1722">
                  <c:v>1.7817E-2</c:v>
                </c:pt>
                <c:pt idx="1723">
                  <c:v>1.7594333333333333E-2</c:v>
                </c:pt>
                <c:pt idx="1724">
                  <c:v>1.6583666666666667E-2</c:v>
                </c:pt>
                <c:pt idx="1725">
                  <c:v>1.4494333333333333E-2</c:v>
                </c:pt>
                <c:pt idx="1726">
                  <c:v>1.7383666666666669E-2</c:v>
                </c:pt>
                <c:pt idx="1727">
                  <c:v>1.3327666666666668E-2</c:v>
                </c:pt>
                <c:pt idx="1728">
                  <c:v>1.2350333333333333E-2</c:v>
                </c:pt>
                <c:pt idx="1729">
                  <c:v>1.3094333333333333E-2</c:v>
                </c:pt>
                <c:pt idx="1730">
                  <c:v>2.4817000000000002E-2</c:v>
                </c:pt>
                <c:pt idx="1731">
                  <c:v>1.4794333333333331E-2</c:v>
                </c:pt>
                <c:pt idx="1732">
                  <c:v>1.3983666666666667E-2</c:v>
                </c:pt>
                <c:pt idx="1733">
                  <c:v>1.0294333333333334E-2</c:v>
                </c:pt>
                <c:pt idx="1734">
                  <c:v>1.2617000000000001E-2</c:v>
                </c:pt>
                <c:pt idx="1735">
                  <c:v>1.2327666666666667E-2</c:v>
                </c:pt>
                <c:pt idx="1736">
                  <c:v>1.5683666666666665E-2</c:v>
                </c:pt>
                <c:pt idx="1737">
                  <c:v>1.1361000000000001E-2</c:v>
                </c:pt>
                <c:pt idx="1738">
                  <c:v>1.8050333333333331E-2</c:v>
                </c:pt>
                <c:pt idx="1739">
                  <c:v>1.1660999999999999E-2</c:v>
                </c:pt>
                <c:pt idx="1740">
                  <c:v>1.4050333333333331E-2</c:v>
                </c:pt>
                <c:pt idx="1741">
                  <c:v>1.3794333333333334E-2</c:v>
                </c:pt>
                <c:pt idx="1742">
                  <c:v>1.6883666666666668E-2</c:v>
                </c:pt>
                <c:pt idx="1743">
                  <c:v>1.0627666666666667E-2</c:v>
                </c:pt>
                <c:pt idx="1744">
                  <c:v>2.0516999999999997E-2</c:v>
                </c:pt>
                <c:pt idx="1745">
                  <c:v>2.2460999999999998E-2</c:v>
                </c:pt>
                <c:pt idx="1746">
                  <c:v>1.5217E-2</c:v>
                </c:pt>
                <c:pt idx="1747">
                  <c:v>1.1427666666666668E-2</c:v>
                </c:pt>
                <c:pt idx="1748">
                  <c:v>1.2050333333333335E-2</c:v>
                </c:pt>
                <c:pt idx="1749">
                  <c:v>1.1794333333333335E-2</c:v>
                </c:pt>
                <c:pt idx="1750">
                  <c:v>1.5383666666666665E-2</c:v>
                </c:pt>
                <c:pt idx="1751">
                  <c:v>3.4127666666666667E-2</c:v>
                </c:pt>
                <c:pt idx="1752">
                  <c:v>2.455033333333333E-2</c:v>
                </c:pt>
                <c:pt idx="1753">
                  <c:v>1.3060999999999998E-2</c:v>
                </c:pt>
                <c:pt idx="1754">
                  <c:v>1.3383666666666667E-2</c:v>
                </c:pt>
                <c:pt idx="1755">
                  <c:v>1.1561000000000002E-2</c:v>
                </c:pt>
                <c:pt idx="1756">
                  <c:v>1.4716999999999999E-2</c:v>
                </c:pt>
                <c:pt idx="1757">
                  <c:v>1.0061E-2</c:v>
                </c:pt>
                <c:pt idx="1758">
                  <c:v>7.5316999999999995E-2</c:v>
                </c:pt>
                <c:pt idx="1759">
                  <c:v>1.6827666666666668E-2</c:v>
                </c:pt>
                <c:pt idx="1760">
                  <c:v>1.1916999999999999E-2</c:v>
                </c:pt>
                <c:pt idx="1761">
                  <c:v>1.5027666666666667E-2</c:v>
                </c:pt>
                <c:pt idx="1762">
                  <c:v>1.5450333333333332E-2</c:v>
                </c:pt>
                <c:pt idx="1763">
                  <c:v>2.6861000000000006E-2</c:v>
                </c:pt>
                <c:pt idx="1764">
                  <c:v>1.7616999999999997E-2</c:v>
                </c:pt>
                <c:pt idx="1765">
                  <c:v>1.0327666666666667E-2</c:v>
                </c:pt>
                <c:pt idx="1766">
                  <c:v>1.3250333333333334E-2</c:v>
                </c:pt>
                <c:pt idx="1767">
                  <c:v>8.9610000000000002E-3</c:v>
                </c:pt>
                <c:pt idx="1768">
                  <c:v>1.3116999999999998E-2</c:v>
                </c:pt>
                <c:pt idx="1769">
                  <c:v>1.0694333333333333E-2</c:v>
                </c:pt>
                <c:pt idx="1770">
                  <c:v>1.2383666666666668E-2</c:v>
                </c:pt>
                <c:pt idx="1771">
                  <c:v>9.927666666666668E-3</c:v>
                </c:pt>
                <c:pt idx="1772">
                  <c:v>1.4250333333333332E-2</c:v>
                </c:pt>
                <c:pt idx="1773">
                  <c:v>1.1527666666666667E-2</c:v>
                </c:pt>
                <c:pt idx="1774">
                  <c:v>1.4883666666666665E-2</c:v>
                </c:pt>
                <c:pt idx="1775">
                  <c:v>8.6610000000000003E-3</c:v>
                </c:pt>
                <c:pt idx="1776">
                  <c:v>1.0317E-2</c:v>
                </c:pt>
                <c:pt idx="1777">
                  <c:v>1.0227666666666668E-2</c:v>
                </c:pt>
                <c:pt idx="1778">
                  <c:v>1.3850333333333333E-2</c:v>
                </c:pt>
                <c:pt idx="1779">
                  <c:v>1.0527666666666666E-2</c:v>
                </c:pt>
                <c:pt idx="1780">
                  <c:v>1.1583666666666666E-2</c:v>
                </c:pt>
                <c:pt idx="1781">
                  <c:v>1.3327666666666668E-2</c:v>
                </c:pt>
                <c:pt idx="1782">
                  <c:v>1.1317000000000001E-2</c:v>
                </c:pt>
                <c:pt idx="1783">
                  <c:v>1.0827666666666666E-2</c:v>
                </c:pt>
                <c:pt idx="1784">
                  <c:v>1.3283666666666666E-2</c:v>
                </c:pt>
                <c:pt idx="1785">
                  <c:v>1.3094333333333333E-2</c:v>
                </c:pt>
                <c:pt idx="1786">
                  <c:v>1.2317E-2</c:v>
                </c:pt>
                <c:pt idx="1787">
                  <c:v>1.0294333333333334E-2</c:v>
                </c:pt>
                <c:pt idx="1788">
                  <c:v>1.2317E-2</c:v>
                </c:pt>
                <c:pt idx="1789">
                  <c:v>9.1610000000000007E-3</c:v>
                </c:pt>
                <c:pt idx="1790">
                  <c:v>1.1383666666666667E-2</c:v>
                </c:pt>
                <c:pt idx="1791">
                  <c:v>9.8943333333333331E-3</c:v>
                </c:pt>
                <c:pt idx="1792">
                  <c:v>1.6583666666666667E-2</c:v>
                </c:pt>
                <c:pt idx="1793">
                  <c:v>1.1727666666666666E-2</c:v>
                </c:pt>
                <c:pt idx="1794">
                  <c:v>1.3850333333333334E-2</c:v>
                </c:pt>
                <c:pt idx="1795">
                  <c:v>9.7610000000000006E-3</c:v>
                </c:pt>
                <c:pt idx="1796">
                  <c:v>1.3517000000000001E-2</c:v>
                </c:pt>
                <c:pt idx="1797">
                  <c:v>1.1861000000000002E-2</c:v>
                </c:pt>
                <c:pt idx="1798">
                  <c:v>1.6883666666666668E-2</c:v>
                </c:pt>
                <c:pt idx="1799">
                  <c:v>1.3627666666666668E-2</c:v>
                </c:pt>
                <c:pt idx="1800">
                  <c:v>1.4483666666666667E-2</c:v>
                </c:pt>
                <c:pt idx="1801">
                  <c:v>8.7276666666666666E-3</c:v>
                </c:pt>
                <c:pt idx="1802">
                  <c:v>1.3517000000000001E-2</c:v>
                </c:pt>
                <c:pt idx="1803">
                  <c:v>1.9927666666666666E-2</c:v>
                </c:pt>
                <c:pt idx="1804">
                  <c:v>2.3150333333333332E-2</c:v>
                </c:pt>
                <c:pt idx="1805">
                  <c:v>1.0727666666666665E-2</c:v>
                </c:pt>
                <c:pt idx="1806">
                  <c:v>1.3350333333333332E-2</c:v>
                </c:pt>
                <c:pt idx="1807">
                  <c:v>1.0627666666666667E-2</c:v>
                </c:pt>
                <c:pt idx="1808">
                  <c:v>1.2417000000000003E-2</c:v>
                </c:pt>
                <c:pt idx="1809">
                  <c:v>9.5610000000000001E-3</c:v>
                </c:pt>
                <c:pt idx="1810">
                  <c:v>1.4917E-2</c:v>
                </c:pt>
                <c:pt idx="1811">
                  <c:v>9.4276666666666675E-3</c:v>
                </c:pt>
                <c:pt idx="1812">
                  <c:v>1.3116999999999998E-2</c:v>
                </c:pt>
                <c:pt idx="1813">
                  <c:v>7.9610000000000011E-3</c:v>
                </c:pt>
                <c:pt idx="1814">
                  <c:v>2.1817E-2</c:v>
                </c:pt>
                <c:pt idx="1815">
                  <c:v>1.4927666666666667E-2</c:v>
                </c:pt>
                <c:pt idx="1816">
                  <c:v>1.3517000000000001E-2</c:v>
                </c:pt>
                <c:pt idx="1817">
                  <c:v>1.5394333333333335E-2</c:v>
                </c:pt>
                <c:pt idx="1818">
                  <c:v>1.7183666666666667E-2</c:v>
                </c:pt>
                <c:pt idx="1819">
                  <c:v>1.1694333333333334E-2</c:v>
                </c:pt>
                <c:pt idx="1820">
                  <c:v>1.5550333333333333E-2</c:v>
                </c:pt>
                <c:pt idx="1821">
                  <c:v>1.7594333333333333E-2</c:v>
                </c:pt>
                <c:pt idx="1822">
                  <c:v>2.4050333333333337E-2</c:v>
                </c:pt>
                <c:pt idx="1823">
                  <c:v>1.8227666666666666E-2</c:v>
                </c:pt>
                <c:pt idx="1824">
                  <c:v>4.3050333333333336E-2</c:v>
                </c:pt>
                <c:pt idx="1825">
                  <c:v>2.4294333333333334E-2</c:v>
                </c:pt>
                <c:pt idx="1826">
                  <c:v>1.8683666666666664E-2</c:v>
                </c:pt>
                <c:pt idx="1827">
                  <c:v>1.6160999999999998E-2</c:v>
                </c:pt>
                <c:pt idx="1828">
                  <c:v>1.5583666666666668E-2</c:v>
                </c:pt>
                <c:pt idx="1829">
                  <c:v>4.8194333333333332E-2</c:v>
                </c:pt>
                <c:pt idx="1830">
                  <c:v>2.6517000000000002E-2</c:v>
                </c:pt>
                <c:pt idx="1831">
                  <c:v>2.2960999999999999E-2</c:v>
                </c:pt>
                <c:pt idx="1832">
                  <c:v>1.9417E-2</c:v>
                </c:pt>
                <c:pt idx="1833">
                  <c:v>1.5594333333333333E-2</c:v>
                </c:pt>
                <c:pt idx="1834">
                  <c:v>1.7683666666666667E-2</c:v>
                </c:pt>
                <c:pt idx="1835">
                  <c:v>1.2494333333333335E-2</c:v>
                </c:pt>
                <c:pt idx="1836">
                  <c:v>2.0483666666666667E-2</c:v>
                </c:pt>
                <c:pt idx="1837">
                  <c:v>1.9127666666666668E-2</c:v>
                </c:pt>
                <c:pt idx="1838">
                  <c:v>2.0017E-2</c:v>
                </c:pt>
                <c:pt idx="1839">
                  <c:v>1.5194333333333332E-2</c:v>
                </c:pt>
                <c:pt idx="1840">
                  <c:v>2.7817000000000005E-2</c:v>
                </c:pt>
                <c:pt idx="1841">
                  <c:v>6.4560999999999993E-2</c:v>
                </c:pt>
                <c:pt idx="1842">
                  <c:v>2.1883666666666666E-2</c:v>
                </c:pt>
                <c:pt idx="1843">
                  <c:v>2.8227666666666668E-2</c:v>
                </c:pt>
                <c:pt idx="1844">
                  <c:v>1.7650333333333334E-2</c:v>
                </c:pt>
                <c:pt idx="1845">
                  <c:v>1.0661000000000002E-2</c:v>
                </c:pt>
                <c:pt idx="1846">
                  <c:v>1.3483666666666666E-2</c:v>
                </c:pt>
                <c:pt idx="1847">
                  <c:v>1.1861000000000002E-2</c:v>
                </c:pt>
                <c:pt idx="1848">
                  <c:v>1.4683666666666666E-2</c:v>
                </c:pt>
                <c:pt idx="1849">
                  <c:v>2.6494333333333332E-2</c:v>
                </c:pt>
                <c:pt idx="1850">
                  <c:v>6.8850333333333333E-2</c:v>
                </c:pt>
                <c:pt idx="1851">
                  <c:v>1.6760999999999998E-2</c:v>
                </c:pt>
                <c:pt idx="1852">
                  <c:v>1.7316999999999999E-2</c:v>
                </c:pt>
                <c:pt idx="1853">
                  <c:v>4.8194333333333339E-2</c:v>
                </c:pt>
                <c:pt idx="1854">
                  <c:v>2.0783666666666666E-2</c:v>
                </c:pt>
                <c:pt idx="1855">
                  <c:v>1.0561000000000001E-2</c:v>
                </c:pt>
                <c:pt idx="1856">
                  <c:v>1.1983666666666669E-2</c:v>
                </c:pt>
                <c:pt idx="1857">
                  <c:v>1.0194333333333335E-2</c:v>
                </c:pt>
                <c:pt idx="1858">
                  <c:v>1.5583666666666668E-2</c:v>
                </c:pt>
                <c:pt idx="1859">
                  <c:v>1.6060999999999999E-2</c:v>
                </c:pt>
                <c:pt idx="1860">
                  <c:v>1.5117E-2</c:v>
                </c:pt>
                <c:pt idx="1861">
                  <c:v>1.8194333333333333E-2</c:v>
                </c:pt>
                <c:pt idx="1862">
                  <c:v>2.0016999999999997E-2</c:v>
                </c:pt>
                <c:pt idx="1863">
                  <c:v>1.7794333333333332E-2</c:v>
                </c:pt>
                <c:pt idx="1864">
                  <c:v>1.5516999999999998E-2</c:v>
                </c:pt>
                <c:pt idx="1865">
                  <c:v>6.3127666666666679E-2</c:v>
                </c:pt>
                <c:pt idx="1866">
                  <c:v>2.3517E-2</c:v>
                </c:pt>
                <c:pt idx="1867">
                  <c:v>1.8294333333333333E-2</c:v>
                </c:pt>
                <c:pt idx="1868">
                  <c:v>1.5817000000000001E-2</c:v>
                </c:pt>
                <c:pt idx="1869">
                  <c:v>1.2194333333333335E-2</c:v>
                </c:pt>
                <c:pt idx="1870">
                  <c:v>1.5217E-2</c:v>
                </c:pt>
                <c:pt idx="1871">
                  <c:v>1.2094333333333334E-2</c:v>
                </c:pt>
                <c:pt idx="1872">
                  <c:v>1.4216999999999999E-2</c:v>
                </c:pt>
                <c:pt idx="1873">
                  <c:v>1.0294333333333334E-2</c:v>
                </c:pt>
                <c:pt idx="1874">
                  <c:v>1.2950333333333333E-2</c:v>
                </c:pt>
                <c:pt idx="1875">
                  <c:v>1.3327666666666666E-2</c:v>
                </c:pt>
                <c:pt idx="1876">
                  <c:v>1.2550333333333332E-2</c:v>
                </c:pt>
                <c:pt idx="1877">
                  <c:v>9.3609999999999995E-3</c:v>
                </c:pt>
                <c:pt idx="1878">
                  <c:v>1.4783666666666667E-2</c:v>
                </c:pt>
                <c:pt idx="1879">
                  <c:v>1.1427666666666668E-2</c:v>
                </c:pt>
                <c:pt idx="1880">
                  <c:v>1.1250333333333334E-2</c:v>
                </c:pt>
                <c:pt idx="1881">
                  <c:v>1.1727666666666669E-2</c:v>
                </c:pt>
                <c:pt idx="1882">
                  <c:v>2.2883666666666667E-2</c:v>
                </c:pt>
                <c:pt idx="1883">
                  <c:v>1.4761000000000002E-2</c:v>
                </c:pt>
                <c:pt idx="1884">
                  <c:v>1.5983666666666667E-2</c:v>
                </c:pt>
                <c:pt idx="1885">
                  <c:v>1.2894333333333334E-2</c:v>
                </c:pt>
                <c:pt idx="1886">
                  <c:v>1.2450333333333332E-2</c:v>
                </c:pt>
                <c:pt idx="1887">
                  <c:v>2.6327666666666666E-2</c:v>
                </c:pt>
                <c:pt idx="1888">
                  <c:v>5.1650333333333333E-2</c:v>
                </c:pt>
                <c:pt idx="1889">
                  <c:v>1.8094333333333334E-2</c:v>
                </c:pt>
                <c:pt idx="1890">
                  <c:v>1.3450333333333333E-2</c:v>
                </c:pt>
                <c:pt idx="1891">
                  <c:v>1.1694333333333334E-2</c:v>
                </c:pt>
                <c:pt idx="1892">
                  <c:v>1.3217E-2</c:v>
                </c:pt>
                <c:pt idx="1893">
                  <c:v>1.1927666666666668E-2</c:v>
                </c:pt>
                <c:pt idx="1894">
                  <c:v>4.4783666666666666E-2</c:v>
                </c:pt>
                <c:pt idx="1895">
                  <c:v>1.3294333333333333E-2</c:v>
                </c:pt>
                <c:pt idx="1896">
                  <c:v>1.2383666666666666E-2</c:v>
                </c:pt>
                <c:pt idx="1897">
                  <c:v>1.1327666666666666E-2</c:v>
                </c:pt>
                <c:pt idx="1898">
                  <c:v>1.9983666666666667E-2</c:v>
                </c:pt>
                <c:pt idx="1899">
                  <c:v>1.0927666666666667E-2</c:v>
                </c:pt>
                <c:pt idx="1900">
                  <c:v>1.1783666666666665E-2</c:v>
                </c:pt>
                <c:pt idx="1901">
                  <c:v>8.4610000000000015E-3</c:v>
                </c:pt>
                <c:pt idx="1902">
                  <c:v>1.2050333333333335E-2</c:v>
                </c:pt>
                <c:pt idx="1903">
                  <c:v>1.2360999999999999E-2</c:v>
                </c:pt>
                <c:pt idx="1904">
                  <c:v>1.4617E-2</c:v>
                </c:pt>
                <c:pt idx="1905">
                  <c:v>1.1194333333333334E-2</c:v>
                </c:pt>
                <c:pt idx="1906">
                  <c:v>1.4416999999999999E-2</c:v>
                </c:pt>
                <c:pt idx="1907">
                  <c:v>1.2727666666666665E-2</c:v>
                </c:pt>
                <c:pt idx="1908">
                  <c:v>1.4950333333333335E-2</c:v>
                </c:pt>
                <c:pt idx="1909">
                  <c:v>1.0794333333333335E-2</c:v>
                </c:pt>
                <c:pt idx="1910">
                  <c:v>1.3883666666666667E-2</c:v>
                </c:pt>
                <c:pt idx="1911">
                  <c:v>1.0227666666666668E-2</c:v>
                </c:pt>
                <c:pt idx="1912">
                  <c:v>1.3116999999999998E-2</c:v>
                </c:pt>
                <c:pt idx="1913">
                  <c:v>1.1394333333333333E-2</c:v>
                </c:pt>
                <c:pt idx="1914">
                  <c:v>2.3417000000000004E-2</c:v>
                </c:pt>
                <c:pt idx="1915">
                  <c:v>1.4694333333333332E-2</c:v>
                </c:pt>
                <c:pt idx="1916">
                  <c:v>1.4617E-2</c:v>
                </c:pt>
                <c:pt idx="1917">
                  <c:v>9.0276666666666682E-3</c:v>
                </c:pt>
                <c:pt idx="1918">
                  <c:v>1.1117000000000002E-2</c:v>
                </c:pt>
                <c:pt idx="1919">
                  <c:v>8.6610000000000003E-3</c:v>
                </c:pt>
                <c:pt idx="1920">
                  <c:v>1.3383666666666667E-2</c:v>
                </c:pt>
                <c:pt idx="1921">
                  <c:v>1.5694333333333334E-2</c:v>
                </c:pt>
                <c:pt idx="1922">
                  <c:v>1.7250333333333333E-2</c:v>
                </c:pt>
                <c:pt idx="1923">
                  <c:v>1.0161E-2</c:v>
                </c:pt>
                <c:pt idx="1924">
                  <c:v>1.1883666666666667E-2</c:v>
                </c:pt>
                <c:pt idx="1925">
                  <c:v>1.2627666666666667E-2</c:v>
                </c:pt>
                <c:pt idx="1926">
                  <c:v>1.4483666666666667E-2</c:v>
                </c:pt>
                <c:pt idx="1927">
                  <c:v>9.4943333333333338E-3</c:v>
                </c:pt>
                <c:pt idx="1928">
                  <c:v>1.4350333333333333E-2</c:v>
                </c:pt>
                <c:pt idx="1929">
                  <c:v>8.4610000000000015E-3</c:v>
                </c:pt>
                <c:pt idx="1930">
                  <c:v>1.0017E-2</c:v>
                </c:pt>
                <c:pt idx="1931">
                  <c:v>8.7609999999999997E-3</c:v>
                </c:pt>
                <c:pt idx="1932">
                  <c:v>1.0350333333333335E-2</c:v>
                </c:pt>
                <c:pt idx="1933">
                  <c:v>1.0527666666666666E-2</c:v>
                </c:pt>
                <c:pt idx="1934">
                  <c:v>1.4450333333333334E-2</c:v>
                </c:pt>
                <c:pt idx="1935">
                  <c:v>1.0161000000000002E-2</c:v>
                </c:pt>
                <c:pt idx="1936">
                  <c:v>1.1950333333333334E-2</c:v>
                </c:pt>
                <c:pt idx="1937">
                  <c:v>8.7609999999999997E-3</c:v>
                </c:pt>
                <c:pt idx="1938">
                  <c:v>9.8836666666666673E-3</c:v>
                </c:pt>
                <c:pt idx="1939">
                  <c:v>1.2561000000000001E-2</c:v>
                </c:pt>
                <c:pt idx="1940">
                  <c:v>1.3350333333333332E-2</c:v>
                </c:pt>
                <c:pt idx="1941">
                  <c:v>1.2894333333333332E-2</c:v>
                </c:pt>
                <c:pt idx="1942">
                  <c:v>1.3950333333333334E-2</c:v>
                </c:pt>
                <c:pt idx="1943">
                  <c:v>7.8276666666666668E-3</c:v>
                </c:pt>
                <c:pt idx="1944">
                  <c:v>1.2250333333333335E-2</c:v>
                </c:pt>
                <c:pt idx="1945">
                  <c:v>7.4609999999999998E-3</c:v>
                </c:pt>
                <c:pt idx="1946">
                  <c:v>1.1450333333333333E-2</c:v>
                </c:pt>
                <c:pt idx="1947">
                  <c:v>7.8943333333333331E-3</c:v>
                </c:pt>
                <c:pt idx="1948">
                  <c:v>9.4836666666666663E-3</c:v>
                </c:pt>
                <c:pt idx="1949">
                  <c:v>8.1609999999999999E-3</c:v>
                </c:pt>
                <c:pt idx="1950">
                  <c:v>1.1617000000000001E-2</c:v>
                </c:pt>
                <c:pt idx="1951">
                  <c:v>9.1610000000000007E-3</c:v>
                </c:pt>
                <c:pt idx="1952">
                  <c:v>1.1083666666666667E-2</c:v>
                </c:pt>
                <c:pt idx="1953">
                  <c:v>1.1261E-2</c:v>
                </c:pt>
                <c:pt idx="1954">
                  <c:v>3.9483666666666667E-2</c:v>
                </c:pt>
                <c:pt idx="1955">
                  <c:v>1.5927666666666666E-2</c:v>
                </c:pt>
                <c:pt idx="1956">
                  <c:v>1.1583666666666667E-2</c:v>
                </c:pt>
                <c:pt idx="1957">
                  <c:v>7.7276666666666674E-3</c:v>
                </c:pt>
                <c:pt idx="1958">
                  <c:v>1.0917000000000001E-2</c:v>
                </c:pt>
                <c:pt idx="1959">
                  <c:v>7.0276666666666656E-3</c:v>
                </c:pt>
                <c:pt idx="1960">
                  <c:v>1.3217E-2</c:v>
                </c:pt>
                <c:pt idx="1961">
                  <c:v>3.8927666666666666E-2</c:v>
                </c:pt>
                <c:pt idx="1962">
                  <c:v>1.8717000000000001E-2</c:v>
                </c:pt>
                <c:pt idx="1963">
                  <c:v>8.194333333333333E-3</c:v>
                </c:pt>
                <c:pt idx="1964">
                  <c:v>8.7170000000000008E-3</c:v>
                </c:pt>
                <c:pt idx="1965">
                  <c:v>4.3943333333333326E-3</c:v>
                </c:pt>
                <c:pt idx="1966">
                  <c:v>9.5169999999999994E-3</c:v>
                </c:pt>
                <c:pt idx="1967">
                  <c:v>6.3609999999999995E-3</c:v>
                </c:pt>
                <c:pt idx="1968">
                  <c:v>7.2836666666666666E-3</c:v>
                </c:pt>
                <c:pt idx="1969">
                  <c:v>8.5276666666666678E-3</c:v>
                </c:pt>
                <c:pt idx="1970">
                  <c:v>1.4516999999999997E-2</c:v>
                </c:pt>
                <c:pt idx="1971">
                  <c:v>1.0094333333333332E-2</c:v>
                </c:pt>
                <c:pt idx="1972">
                  <c:v>1.0350333333333335E-2</c:v>
                </c:pt>
                <c:pt idx="1973">
                  <c:v>8.7943333333333328E-3</c:v>
                </c:pt>
                <c:pt idx="1974">
                  <c:v>4.1117000000000001E-2</c:v>
                </c:pt>
                <c:pt idx="1975">
                  <c:v>1.5827666666666667E-2</c:v>
                </c:pt>
                <c:pt idx="1976">
                  <c:v>4.4917000000000006E-2</c:v>
                </c:pt>
                <c:pt idx="1977">
                  <c:v>1.2561000000000001E-2</c:v>
                </c:pt>
                <c:pt idx="1978">
                  <c:v>7.4503333333333331E-3</c:v>
                </c:pt>
                <c:pt idx="1979">
                  <c:v>3.9276666666666661E-3</c:v>
                </c:pt>
                <c:pt idx="1980">
                  <c:v>9.6836666666666668E-3</c:v>
                </c:pt>
                <c:pt idx="1981">
                  <c:v>1.2594333333333332E-2</c:v>
                </c:pt>
                <c:pt idx="1982">
                  <c:v>1.0050333333333333E-2</c:v>
                </c:pt>
                <c:pt idx="1983">
                  <c:v>8.4276666666666666E-3</c:v>
                </c:pt>
                <c:pt idx="1984">
                  <c:v>1.3183666666666668E-2</c:v>
                </c:pt>
                <c:pt idx="1985">
                  <c:v>7.8943333333333348E-3</c:v>
                </c:pt>
                <c:pt idx="1986">
                  <c:v>1.2417000000000003E-2</c:v>
                </c:pt>
                <c:pt idx="1987">
                  <c:v>1.3160999999999999E-2</c:v>
                </c:pt>
                <c:pt idx="1988">
                  <c:v>9.016999999999999E-3</c:v>
                </c:pt>
                <c:pt idx="1989">
                  <c:v>5.3276666666666672E-3</c:v>
                </c:pt>
                <c:pt idx="1990">
                  <c:v>6.8836666666666664E-3</c:v>
                </c:pt>
                <c:pt idx="1991">
                  <c:v>2.6943333333333333E-3</c:v>
                </c:pt>
                <c:pt idx="1992">
                  <c:v>6.0503333333333338E-3</c:v>
                </c:pt>
                <c:pt idx="1993">
                  <c:v>9.0609999999999996E-3</c:v>
                </c:pt>
                <c:pt idx="1994">
                  <c:v>9.7503333333333331E-3</c:v>
                </c:pt>
                <c:pt idx="1995">
                  <c:v>5.9943333333333333E-3</c:v>
                </c:pt>
                <c:pt idx="1996">
                  <c:v>8.3169999999999997E-3</c:v>
                </c:pt>
                <c:pt idx="1997">
                  <c:v>3.9943333333333332E-3</c:v>
                </c:pt>
                <c:pt idx="1998">
                  <c:v>8.2836666666666666E-3</c:v>
                </c:pt>
                <c:pt idx="1999">
                  <c:v>7.8276666666666668E-3</c:v>
                </c:pt>
                <c:pt idx="2000">
                  <c:v>8.5836666666666665E-3</c:v>
                </c:pt>
                <c:pt idx="2001">
                  <c:v>7.7276666666666665E-3</c:v>
                </c:pt>
                <c:pt idx="2002">
                  <c:v>7.5836666666666665E-3</c:v>
                </c:pt>
                <c:pt idx="2003">
                  <c:v>4.9610000000000001E-3</c:v>
                </c:pt>
                <c:pt idx="2004">
                  <c:v>6.3503333333333328E-3</c:v>
                </c:pt>
                <c:pt idx="2005">
                  <c:v>9.0943333333333345E-3</c:v>
                </c:pt>
                <c:pt idx="2006">
                  <c:v>9.8503333333333342E-3</c:v>
                </c:pt>
                <c:pt idx="2007">
                  <c:v>7.6943333333333334E-3</c:v>
                </c:pt>
                <c:pt idx="2008">
                  <c:v>6.6836666666666667E-3</c:v>
                </c:pt>
                <c:pt idx="2009">
                  <c:v>8.0943333333333336E-3</c:v>
                </c:pt>
                <c:pt idx="2010">
                  <c:v>1.2383666666666668E-2</c:v>
                </c:pt>
                <c:pt idx="2011">
                  <c:v>3.1943333333333333E-3</c:v>
                </c:pt>
                <c:pt idx="2012">
                  <c:v>9.9170000000000005E-3</c:v>
                </c:pt>
                <c:pt idx="2013">
                  <c:v>4.7276666666666673E-3</c:v>
                </c:pt>
                <c:pt idx="2014">
                  <c:v>5.2503333333333334E-3</c:v>
                </c:pt>
                <c:pt idx="2015">
                  <c:v>4.6276666666666662E-3</c:v>
                </c:pt>
                <c:pt idx="2016">
                  <c:v>8.9503333333333327E-3</c:v>
                </c:pt>
                <c:pt idx="2017">
                  <c:v>5.4276666666666666E-3</c:v>
                </c:pt>
                <c:pt idx="2018">
                  <c:v>1.0483666666666667E-2</c:v>
                </c:pt>
                <c:pt idx="2019">
                  <c:v>7.227666666666667E-3</c:v>
                </c:pt>
                <c:pt idx="2020">
                  <c:v>7.6169999999999996E-3</c:v>
                </c:pt>
                <c:pt idx="2021">
                  <c:v>4.0609999999999995E-3</c:v>
                </c:pt>
                <c:pt idx="2022">
                  <c:v>7.5503333333333325E-3</c:v>
                </c:pt>
                <c:pt idx="2023">
                  <c:v>2.2276666666666664E-3</c:v>
                </c:pt>
                <c:pt idx="2024">
                  <c:v>5.0503333333333338E-3</c:v>
                </c:pt>
                <c:pt idx="2025">
                  <c:v>7.9943333333333342E-3</c:v>
                </c:pt>
                <c:pt idx="2026">
                  <c:v>1.1083666666666667E-2</c:v>
                </c:pt>
                <c:pt idx="2027">
                  <c:v>4.261E-3</c:v>
                </c:pt>
                <c:pt idx="2028">
                  <c:v>8.0169999999999998E-3</c:v>
                </c:pt>
                <c:pt idx="2029">
                  <c:v>3.2276666666666669E-3</c:v>
                </c:pt>
                <c:pt idx="2030">
                  <c:v>6.2503333333333343E-3</c:v>
                </c:pt>
                <c:pt idx="2031">
                  <c:v>2.9609999999999997E-3</c:v>
                </c:pt>
                <c:pt idx="2032">
                  <c:v>7.0503333333333347E-3</c:v>
                </c:pt>
                <c:pt idx="2033">
                  <c:v>5.0276666666666664E-3</c:v>
                </c:pt>
                <c:pt idx="2034">
                  <c:v>5.1503333333333332E-3</c:v>
                </c:pt>
                <c:pt idx="2035">
                  <c:v>5.3943333333333334E-3</c:v>
                </c:pt>
                <c:pt idx="2036">
                  <c:v>7.6503333333333328E-3</c:v>
                </c:pt>
                <c:pt idx="2037">
                  <c:v>4.3276666666666663E-3</c:v>
                </c:pt>
                <c:pt idx="2038">
                  <c:v>8.117000000000001E-3</c:v>
                </c:pt>
                <c:pt idx="2039">
                  <c:v>5.0943333333333327E-3</c:v>
                </c:pt>
                <c:pt idx="2040">
                  <c:v>5.9503333333333326E-3</c:v>
                </c:pt>
                <c:pt idx="2041">
                  <c:v>3.3276666666666663E-3</c:v>
                </c:pt>
                <c:pt idx="2042">
                  <c:v>1.7950333333333332E-2</c:v>
                </c:pt>
                <c:pt idx="2043">
                  <c:v>8.7943333333333346E-3</c:v>
                </c:pt>
                <c:pt idx="2044">
                  <c:v>1.5450333333333335E-2</c:v>
                </c:pt>
                <c:pt idx="2045">
                  <c:v>5.4943333333333337E-3</c:v>
                </c:pt>
                <c:pt idx="2046">
                  <c:v>5.3836666666666659E-3</c:v>
                </c:pt>
                <c:pt idx="2047">
                  <c:v>1.3276666666666669E-3</c:v>
                </c:pt>
              </c:numCache>
            </c:numRef>
          </c:yVal>
          <c:smooth val="0"/>
        </c:ser>
        <c:ser>
          <c:idx val="1"/>
          <c:order val="1"/>
          <c:tx>
            <c:v>0.25 ppm Li Standard</c:v>
          </c:tx>
          <c:spPr>
            <a:ln w="19050">
              <a:solidFill>
                <a:srgbClr val="FF0000"/>
              </a:solidFill>
            </a:ln>
          </c:spPr>
          <c:marker>
            <c:symbol val="none"/>
          </c:marker>
          <c:xVal>
            <c:numRef>
              <c:f>'Lithium Standards'!$V$7:$V$2054</c:f>
              <c:numCache>
                <c:formatCode>General</c:formatCode>
                <c:ptCount val="2048"/>
                <c:pt idx="0">
                  <c:v>177.96</c:v>
                </c:pt>
                <c:pt idx="1">
                  <c:v>178.34</c:v>
                </c:pt>
                <c:pt idx="2">
                  <c:v>178.72</c:v>
                </c:pt>
                <c:pt idx="3">
                  <c:v>179.1</c:v>
                </c:pt>
                <c:pt idx="4">
                  <c:v>179.48</c:v>
                </c:pt>
                <c:pt idx="5">
                  <c:v>179.86</c:v>
                </c:pt>
                <c:pt idx="6">
                  <c:v>180.25</c:v>
                </c:pt>
                <c:pt idx="7">
                  <c:v>180.63</c:v>
                </c:pt>
                <c:pt idx="8">
                  <c:v>181.01</c:v>
                </c:pt>
                <c:pt idx="9">
                  <c:v>181.39</c:v>
                </c:pt>
                <c:pt idx="10">
                  <c:v>181.77</c:v>
                </c:pt>
                <c:pt idx="11">
                  <c:v>182.15</c:v>
                </c:pt>
                <c:pt idx="12">
                  <c:v>182.53</c:v>
                </c:pt>
                <c:pt idx="13">
                  <c:v>182.92</c:v>
                </c:pt>
                <c:pt idx="14">
                  <c:v>183.3</c:v>
                </c:pt>
                <c:pt idx="15">
                  <c:v>183.68</c:v>
                </c:pt>
                <c:pt idx="16">
                  <c:v>184.06</c:v>
                </c:pt>
                <c:pt idx="17">
                  <c:v>184.44</c:v>
                </c:pt>
                <c:pt idx="18">
                  <c:v>184.82</c:v>
                </c:pt>
                <c:pt idx="19">
                  <c:v>185.2</c:v>
                </c:pt>
                <c:pt idx="20">
                  <c:v>185.58</c:v>
                </c:pt>
                <c:pt idx="21">
                  <c:v>185.97</c:v>
                </c:pt>
                <c:pt idx="22">
                  <c:v>186.35</c:v>
                </c:pt>
                <c:pt idx="23">
                  <c:v>186.73</c:v>
                </c:pt>
                <c:pt idx="24">
                  <c:v>187.11</c:v>
                </c:pt>
                <c:pt idx="25">
                  <c:v>187.49</c:v>
                </c:pt>
                <c:pt idx="26">
                  <c:v>187.87</c:v>
                </c:pt>
                <c:pt idx="27">
                  <c:v>188.25</c:v>
                </c:pt>
                <c:pt idx="28">
                  <c:v>188.63</c:v>
                </c:pt>
                <c:pt idx="29">
                  <c:v>189.01</c:v>
                </c:pt>
                <c:pt idx="30">
                  <c:v>189.39</c:v>
                </c:pt>
                <c:pt idx="31">
                  <c:v>189.77</c:v>
                </c:pt>
                <c:pt idx="32">
                  <c:v>190.15</c:v>
                </c:pt>
                <c:pt idx="33">
                  <c:v>190.54</c:v>
                </c:pt>
                <c:pt idx="34">
                  <c:v>190.92</c:v>
                </c:pt>
                <c:pt idx="35">
                  <c:v>191.3</c:v>
                </c:pt>
                <c:pt idx="36">
                  <c:v>191.68</c:v>
                </c:pt>
                <c:pt idx="37">
                  <c:v>192.06</c:v>
                </c:pt>
                <c:pt idx="38">
                  <c:v>192.44</c:v>
                </c:pt>
                <c:pt idx="39">
                  <c:v>192.82</c:v>
                </c:pt>
                <c:pt idx="40">
                  <c:v>193.2</c:v>
                </c:pt>
                <c:pt idx="41">
                  <c:v>193.58</c:v>
                </c:pt>
                <c:pt idx="42">
                  <c:v>193.96</c:v>
                </c:pt>
                <c:pt idx="43">
                  <c:v>194.34</c:v>
                </c:pt>
                <c:pt idx="44">
                  <c:v>194.72</c:v>
                </c:pt>
                <c:pt idx="45">
                  <c:v>195.1</c:v>
                </c:pt>
                <c:pt idx="46">
                  <c:v>195.48</c:v>
                </c:pt>
                <c:pt idx="47">
                  <c:v>195.86</c:v>
                </c:pt>
                <c:pt idx="48">
                  <c:v>196.24</c:v>
                </c:pt>
                <c:pt idx="49">
                  <c:v>196.62</c:v>
                </c:pt>
                <c:pt idx="50">
                  <c:v>197</c:v>
                </c:pt>
                <c:pt idx="51">
                  <c:v>197.38</c:v>
                </c:pt>
                <c:pt idx="52">
                  <c:v>197.76</c:v>
                </c:pt>
                <c:pt idx="53">
                  <c:v>198.14</c:v>
                </c:pt>
                <c:pt idx="54">
                  <c:v>198.52</c:v>
                </c:pt>
                <c:pt idx="55">
                  <c:v>198.9</c:v>
                </c:pt>
                <c:pt idx="56">
                  <c:v>199.28</c:v>
                </c:pt>
                <c:pt idx="57">
                  <c:v>199.66</c:v>
                </c:pt>
                <c:pt idx="58">
                  <c:v>200.04</c:v>
                </c:pt>
                <c:pt idx="59">
                  <c:v>200.42</c:v>
                </c:pt>
                <c:pt idx="60">
                  <c:v>200.8</c:v>
                </c:pt>
                <c:pt idx="61">
                  <c:v>201.18</c:v>
                </c:pt>
                <c:pt idx="62">
                  <c:v>201.56</c:v>
                </c:pt>
                <c:pt idx="63">
                  <c:v>201.94</c:v>
                </c:pt>
                <c:pt idx="64">
                  <c:v>202.32</c:v>
                </c:pt>
                <c:pt idx="65">
                  <c:v>202.7</c:v>
                </c:pt>
                <c:pt idx="66">
                  <c:v>203.08</c:v>
                </c:pt>
                <c:pt idx="67">
                  <c:v>203.46</c:v>
                </c:pt>
                <c:pt idx="68">
                  <c:v>203.84</c:v>
                </c:pt>
                <c:pt idx="69">
                  <c:v>204.22</c:v>
                </c:pt>
                <c:pt idx="70">
                  <c:v>204.6</c:v>
                </c:pt>
                <c:pt idx="71">
                  <c:v>204.98</c:v>
                </c:pt>
                <c:pt idx="72">
                  <c:v>205.36</c:v>
                </c:pt>
                <c:pt idx="73">
                  <c:v>205.74</c:v>
                </c:pt>
                <c:pt idx="74">
                  <c:v>206.12</c:v>
                </c:pt>
                <c:pt idx="75">
                  <c:v>206.5</c:v>
                </c:pt>
                <c:pt idx="76">
                  <c:v>206.88</c:v>
                </c:pt>
                <c:pt idx="77">
                  <c:v>207.26</c:v>
                </c:pt>
                <c:pt idx="78">
                  <c:v>207.64</c:v>
                </c:pt>
                <c:pt idx="79">
                  <c:v>208.01</c:v>
                </c:pt>
                <c:pt idx="80">
                  <c:v>208.39</c:v>
                </c:pt>
                <c:pt idx="81">
                  <c:v>208.77</c:v>
                </c:pt>
                <c:pt idx="82">
                  <c:v>209.15</c:v>
                </c:pt>
                <c:pt idx="83">
                  <c:v>209.53</c:v>
                </c:pt>
                <c:pt idx="84">
                  <c:v>209.91</c:v>
                </c:pt>
                <c:pt idx="85">
                  <c:v>210.29</c:v>
                </c:pt>
                <c:pt idx="86">
                  <c:v>210.67</c:v>
                </c:pt>
                <c:pt idx="87">
                  <c:v>211.05</c:v>
                </c:pt>
                <c:pt idx="88">
                  <c:v>211.43</c:v>
                </c:pt>
                <c:pt idx="89">
                  <c:v>211.81</c:v>
                </c:pt>
                <c:pt idx="90">
                  <c:v>212.18</c:v>
                </c:pt>
                <c:pt idx="91">
                  <c:v>212.56</c:v>
                </c:pt>
                <c:pt idx="92">
                  <c:v>212.94</c:v>
                </c:pt>
                <c:pt idx="93">
                  <c:v>213.32</c:v>
                </c:pt>
                <c:pt idx="94">
                  <c:v>213.7</c:v>
                </c:pt>
                <c:pt idx="95">
                  <c:v>214.08</c:v>
                </c:pt>
                <c:pt idx="96">
                  <c:v>214.46</c:v>
                </c:pt>
                <c:pt idx="97">
                  <c:v>214.84</c:v>
                </c:pt>
                <c:pt idx="98">
                  <c:v>215.21</c:v>
                </c:pt>
                <c:pt idx="99">
                  <c:v>215.59</c:v>
                </c:pt>
                <c:pt idx="100">
                  <c:v>215.97</c:v>
                </c:pt>
                <c:pt idx="101">
                  <c:v>216.35</c:v>
                </c:pt>
                <c:pt idx="102">
                  <c:v>216.73</c:v>
                </c:pt>
                <c:pt idx="103">
                  <c:v>217.11</c:v>
                </c:pt>
                <c:pt idx="104">
                  <c:v>217.49</c:v>
                </c:pt>
                <c:pt idx="105">
                  <c:v>217.86</c:v>
                </c:pt>
                <c:pt idx="106">
                  <c:v>218.24</c:v>
                </c:pt>
                <c:pt idx="107">
                  <c:v>218.62</c:v>
                </c:pt>
                <c:pt idx="108">
                  <c:v>219</c:v>
                </c:pt>
                <c:pt idx="109">
                  <c:v>219.38</c:v>
                </c:pt>
                <c:pt idx="110">
                  <c:v>219.76</c:v>
                </c:pt>
                <c:pt idx="111">
                  <c:v>220.14</c:v>
                </c:pt>
                <c:pt idx="112">
                  <c:v>220.51</c:v>
                </c:pt>
                <c:pt idx="113">
                  <c:v>220.89</c:v>
                </c:pt>
                <c:pt idx="114">
                  <c:v>221.27</c:v>
                </c:pt>
                <c:pt idx="115">
                  <c:v>221.65</c:v>
                </c:pt>
                <c:pt idx="116">
                  <c:v>222.03</c:v>
                </c:pt>
                <c:pt idx="117">
                  <c:v>222.4</c:v>
                </c:pt>
                <c:pt idx="118">
                  <c:v>222.78</c:v>
                </c:pt>
                <c:pt idx="119">
                  <c:v>223.16</c:v>
                </c:pt>
                <c:pt idx="120">
                  <c:v>223.54</c:v>
                </c:pt>
                <c:pt idx="121">
                  <c:v>223.92</c:v>
                </c:pt>
                <c:pt idx="122">
                  <c:v>224.29</c:v>
                </c:pt>
                <c:pt idx="123">
                  <c:v>224.67</c:v>
                </c:pt>
                <c:pt idx="124">
                  <c:v>225.05</c:v>
                </c:pt>
                <c:pt idx="125">
                  <c:v>225.43</c:v>
                </c:pt>
                <c:pt idx="126">
                  <c:v>225.81</c:v>
                </c:pt>
                <c:pt idx="127">
                  <c:v>226.18</c:v>
                </c:pt>
                <c:pt idx="128">
                  <c:v>226.56</c:v>
                </c:pt>
                <c:pt idx="129">
                  <c:v>226.94</c:v>
                </c:pt>
                <c:pt idx="130">
                  <c:v>227.32</c:v>
                </c:pt>
                <c:pt idx="131">
                  <c:v>227.69</c:v>
                </c:pt>
                <c:pt idx="132">
                  <c:v>228.07</c:v>
                </c:pt>
                <c:pt idx="133">
                  <c:v>228.45</c:v>
                </c:pt>
                <c:pt idx="134">
                  <c:v>228.83</c:v>
                </c:pt>
                <c:pt idx="135">
                  <c:v>229.2</c:v>
                </c:pt>
                <c:pt idx="136">
                  <c:v>229.58</c:v>
                </c:pt>
                <c:pt idx="137">
                  <c:v>229.96</c:v>
                </c:pt>
                <c:pt idx="138">
                  <c:v>230.34</c:v>
                </c:pt>
                <c:pt idx="139">
                  <c:v>230.71</c:v>
                </c:pt>
                <c:pt idx="140">
                  <c:v>231.09</c:v>
                </c:pt>
                <c:pt idx="141">
                  <c:v>231.47</c:v>
                </c:pt>
                <c:pt idx="142">
                  <c:v>231.85</c:v>
                </c:pt>
                <c:pt idx="143">
                  <c:v>232.22</c:v>
                </c:pt>
                <c:pt idx="144">
                  <c:v>232.6</c:v>
                </c:pt>
                <c:pt idx="145">
                  <c:v>232.98</c:v>
                </c:pt>
                <c:pt idx="146">
                  <c:v>233.36</c:v>
                </c:pt>
                <c:pt idx="147">
                  <c:v>233.73</c:v>
                </c:pt>
                <c:pt idx="148">
                  <c:v>234.11</c:v>
                </c:pt>
                <c:pt idx="149">
                  <c:v>234.49</c:v>
                </c:pt>
                <c:pt idx="150">
                  <c:v>234.86</c:v>
                </c:pt>
                <c:pt idx="151">
                  <c:v>235.24</c:v>
                </c:pt>
                <c:pt idx="152">
                  <c:v>235.62</c:v>
                </c:pt>
                <c:pt idx="153">
                  <c:v>235.99</c:v>
                </c:pt>
                <c:pt idx="154">
                  <c:v>236.37</c:v>
                </c:pt>
                <c:pt idx="155">
                  <c:v>236.75</c:v>
                </c:pt>
                <c:pt idx="156">
                  <c:v>237.13</c:v>
                </c:pt>
                <c:pt idx="157">
                  <c:v>237.5</c:v>
                </c:pt>
                <c:pt idx="158">
                  <c:v>237.88</c:v>
                </c:pt>
                <c:pt idx="159">
                  <c:v>238.26</c:v>
                </c:pt>
                <c:pt idx="160">
                  <c:v>238.63</c:v>
                </c:pt>
                <c:pt idx="161">
                  <c:v>239.01</c:v>
                </c:pt>
                <c:pt idx="162">
                  <c:v>239.39</c:v>
                </c:pt>
                <c:pt idx="163">
                  <c:v>239.76</c:v>
                </c:pt>
                <c:pt idx="164">
                  <c:v>240.14</c:v>
                </c:pt>
                <c:pt idx="165">
                  <c:v>240.52</c:v>
                </c:pt>
                <c:pt idx="166">
                  <c:v>240.89</c:v>
                </c:pt>
                <c:pt idx="167">
                  <c:v>241.27</c:v>
                </c:pt>
                <c:pt idx="168">
                  <c:v>241.65</c:v>
                </c:pt>
                <c:pt idx="169">
                  <c:v>242.02</c:v>
                </c:pt>
                <c:pt idx="170">
                  <c:v>242.4</c:v>
                </c:pt>
                <c:pt idx="171">
                  <c:v>242.77</c:v>
                </c:pt>
                <c:pt idx="172">
                  <c:v>243.15</c:v>
                </c:pt>
                <c:pt idx="173">
                  <c:v>243.53</c:v>
                </c:pt>
                <c:pt idx="174">
                  <c:v>243.9</c:v>
                </c:pt>
                <c:pt idx="175">
                  <c:v>244.28</c:v>
                </c:pt>
                <c:pt idx="176">
                  <c:v>244.66</c:v>
                </c:pt>
                <c:pt idx="177">
                  <c:v>245.03</c:v>
                </c:pt>
                <c:pt idx="178">
                  <c:v>245.41</c:v>
                </c:pt>
                <c:pt idx="179">
                  <c:v>245.78</c:v>
                </c:pt>
                <c:pt idx="180">
                  <c:v>246.16</c:v>
                </c:pt>
                <c:pt idx="181">
                  <c:v>246.54</c:v>
                </c:pt>
                <c:pt idx="182">
                  <c:v>246.91</c:v>
                </c:pt>
                <c:pt idx="183">
                  <c:v>247.29</c:v>
                </c:pt>
                <c:pt idx="184">
                  <c:v>247.67</c:v>
                </c:pt>
                <c:pt idx="185">
                  <c:v>248.04</c:v>
                </c:pt>
                <c:pt idx="186">
                  <c:v>248.42</c:v>
                </c:pt>
                <c:pt idx="187">
                  <c:v>248.79</c:v>
                </c:pt>
                <c:pt idx="188">
                  <c:v>249.17</c:v>
                </c:pt>
                <c:pt idx="189">
                  <c:v>249.54</c:v>
                </c:pt>
                <c:pt idx="190">
                  <c:v>249.92</c:v>
                </c:pt>
                <c:pt idx="191">
                  <c:v>250.3</c:v>
                </c:pt>
                <c:pt idx="192">
                  <c:v>250.67</c:v>
                </c:pt>
                <c:pt idx="193">
                  <c:v>251.05</c:v>
                </c:pt>
                <c:pt idx="194">
                  <c:v>251.42</c:v>
                </c:pt>
                <c:pt idx="195">
                  <c:v>251.8</c:v>
                </c:pt>
                <c:pt idx="196">
                  <c:v>252.17</c:v>
                </c:pt>
                <c:pt idx="197">
                  <c:v>252.55</c:v>
                </c:pt>
                <c:pt idx="198">
                  <c:v>252.93</c:v>
                </c:pt>
                <c:pt idx="199">
                  <c:v>253.3</c:v>
                </c:pt>
                <c:pt idx="200">
                  <c:v>253.68</c:v>
                </c:pt>
                <c:pt idx="201">
                  <c:v>254.05</c:v>
                </c:pt>
                <c:pt idx="202">
                  <c:v>254.43</c:v>
                </c:pt>
                <c:pt idx="203">
                  <c:v>254.8</c:v>
                </c:pt>
                <c:pt idx="204">
                  <c:v>255.18</c:v>
                </c:pt>
                <c:pt idx="205">
                  <c:v>255.55</c:v>
                </c:pt>
                <c:pt idx="206">
                  <c:v>255.93</c:v>
                </c:pt>
                <c:pt idx="207">
                  <c:v>256.3</c:v>
                </c:pt>
                <c:pt idx="208">
                  <c:v>256.68</c:v>
                </c:pt>
                <c:pt idx="209">
                  <c:v>257.05</c:v>
                </c:pt>
                <c:pt idx="210">
                  <c:v>257.43</c:v>
                </c:pt>
                <c:pt idx="211">
                  <c:v>257.8</c:v>
                </c:pt>
                <c:pt idx="212">
                  <c:v>258.18</c:v>
                </c:pt>
                <c:pt idx="213">
                  <c:v>258.55</c:v>
                </c:pt>
                <c:pt idx="214">
                  <c:v>258.93</c:v>
                </c:pt>
                <c:pt idx="215">
                  <c:v>259.3</c:v>
                </c:pt>
                <c:pt idx="216">
                  <c:v>259.68</c:v>
                </c:pt>
                <c:pt idx="217">
                  <c:v>260.05</c:v>
                </c:pt>
                <c:pt idx="218">
                  <c:v>260.43</c:v>
                </c:pt>
                <c:pt idx="219">
                  <c:v>260.8</c:v>
                </c:pt>
                <c:pt idx="220">
                  <c:v>261.18</c:v>
                </c:pt>
                <c:pt idx="221">
                  <c:v>261.55</c:v>
                </c:pt>
                <c:pt idx="222">
                  <c:v>261.93</c:v>
                </c:pt>
                <c:pt idx="223">
                  <c:v>262.3</c:v>
                </c:pt>
                <c:pt idx="224">
                  <c:v>262.68</c:v>
                </c:pt>
                <c:pt idx="225">
                  <c:v>263.05</c:v>
                </c:pt>
                <c:pt idx="226">
                  <c:v>263.43</c:v>
                </c:pt>
                <c:pt idx="227">
                  <c:v>263.8</c:v>
                </c:pt>
                <c:pt idx="228">
                  <c:v>264.18</c:v>
                </c:pt>
                <c:pt idx="229">
                  <c:v>264.55</c:v>
                </c:pt>
                <c:pt idx="230">
                  <c:v>264.93</c:v>
                </c:pt>
                <c:pt idx="231">
                  <c:v>265.3</c:v>
                </c:pt>
                <c:pt idx="232">
                  <c:v>265.67</c:v>
                </c:pt>
                <c:pt idx="233">
                  <c:v>266.05</c:v>
                </c:pt>
                <c:pt idx="234">
                  <c:v>266.42</c:v>
                </c:pt>
                <c:pt idx="235">
                  <c:v>266.8</c:v>
                </c:pt>
                <c:pt idx="236">
                  <c:v>267.17</c:v>
                </c:pt>
                <c:pt idx="237">
                  <c:v>267.55</c:v>
                </c:pt>
                <c:pt idx="238">
                  <c:v>267.92</c:v>
                </c:pt>
                <c:pt idx="239">
                  <c:v>268.29000000000002</c:v>
                </c:pt>
                <c:pt idx="240">
                  <c:v>268.67</c:v>
                </c:pt>
                <c:pt idx="241">
                  <c:v>269.04000000000002</c:v>
                </c:pt>
                <c:pt idx="242">
                  <c:v>269.42</c:v>
                </c:pt>
                <c:pt idx="243">
                  <c:v>269.79000000000002</c:v>
                </c:pt>
                <c:pt idx="244">
                  <c:v>270.16000000000003</c:v>
                </c:pt>
                <c:pt idx="245">
                  <c:v>270.54000000000002</c:v>
                </c:pt>
                <c:pt idx="246">
                  <c:v>270.91000000000003</c:v>
                </c:pt>
                <c:pt idx="247">
                  <c:v>271.29000000000002</c:v>
                </c:pt>
                <c:pt idx="248">
                  <c:v>271.66000000000003</c:v>
                </c:pt>
                <c:pt idx="249">
                  <c:v>272.02999999999997</c:v>
                </c:pt>
                <c:pt idx="250">
                  <c:v>272.41000000000003</c:v>
                </c:pt>
                <c:pt idx="251">
                  <c:v>272.77999999999997</c:v>
                </c:pt>
                <c:pt idx="252">
                  <c:v>273.16000000000003</c:v>
                </c:pt>
                <c:pt idx="253">
                  <c:v>273.52999999999997</c:v>
                </c:pt>
                <c:pt idx="254">
                  <c:v>273.89999999999998</c:v>
                </c:pt>
                <c:pt idx="255">
                  <c:v>274.27999999999997</c:v>
                </c:pt>
                <c:pt idx="256">
                  <c:v>274.64999999999998</c:v>
                </c:pt>
                <c:pt idx="257">
                  <c:v>275.02</c:v>
                </c:pt>
                <c:pt idx="258">
                  <c:v>275.39999999999998</c:v>
                </c:pt>
                <c:pt idx="259">
                  <c:v>275.77</c:v>
                </c:pt>
                <c:pt idx="260">
                  <c:v>276.14</c:v>
                </c:pt>
                <c:pt idx="261">
                  <c:v>276.52</c:v>
                </c:pt>
                <c:pt idx="262">
                  <c:v>276.89</c:v>
                </c:pt>
                <c:pt idx="263">
                  <c:v>277.26</c:v>
                </c:pt>
                <c:pt idx="264">
                  <c:v>277.64</c:v>
                </c:pt>
                <c:pt idx="265">
                  <c:v>278.01</c:v>
                </c:pt>
                <c:pt idx="266">
                  <c:v>278.38</c:v>
                </c:pt>
                <c:pt idx="267">
                  <c:v>278.76</c:v>
                </c:pt>
                <c:pt idx="268">
                  <c:v>279.13</c:v>
                </c:pt>
                <c:pt idx="269">
                  <c:v>279.5</c:v>
                </c:pt>
                <c:pt idx="270">
                  <c:v>279.88</c:v>
                </c:pt>
                <c:pt idx="271">
                  <c:v>280.25</c:v>
                </c:pt>
                <c:pt idx="272">
                  <c:v>280.62</c:v>
                </c:pt>
                <c:pt idx="273">
                  <c:v>281</c:v>
                </c:pt>
                <c:pt idx="274">
                  <c:v>281.37</c:v>
                </c:pt>
                <c:pt idx="275">
                  <c:v>281.74</c:v>
                </c:pt>
                <c:pt idx="276">
                  <c:v>282.12</c:v>
                </c:pt>
                <c:pt idx="277">
                  <c:v>282.49</c:v>
                </c:pt>
                <c:pt idx="278">
                  <c:v>282.86</c:v>
                </c:pt>
                <c:pt idx="279">
                  <c:v>283.23</c:v>
                </c:pt>
                <c:pt idx="280">
                  <c:v>283.61</c:v>
                </c:pt>
                <c:pt idx="281">
                  <c:v>283.98</c:v>
                </c:pt>
                <c:pt idx="282">
                  <c:v>284.35000000000002</c:v>
                </c:pt>
                <c:pt idx="283">
                  <c:v>284.73</c:v>
                </c:pt>
                <c:pt idx="284">
                  <c:v>285.10000000000002</c:v>
                </c:pt>
                <c:pt idx="285">
                  <c:v>285.47000000000003</c:v>
                </c:pt>
                <c:pt idx="286">
                  <c:v>285.83999999999997</c:v>
                </c:pt>
                <c:pt idx="287">
                  <c:v>286.22000000000003</c:v>
                </c:pt>
                <c:pt idx="288">
                  <c:v>286.58999999999997</c:v>
                </c:pt>
                <c:pt idx="289">
                  <c:v>286.95999999999998</c:v>
                </c:pt>
                <c:pt idx="290">
                  <c:v>287.33</c:v>
                </c:pt>
                <c:pt idx="291">
                  <c:v>287.70999999999998</c:v>
                </c:pt>
                <c:pt idx="292">
                  <c:v>288.08</c:v>
                </c:pt>
                <c:pt idx="293">
                  <c:v>288.45</c:v>
                </c:pt>
                <c:pt idx="294">
                  <c:v>288.82</c:v>
                </c:pt>
                <c:pt idx="295">
                  <c:v>289.2</c:v>
                </c:pt>
                <c:pt idx="296">
                  <c:v>289.57</c:v>
                </c:pt>
                <c:pt idx="297">
                  <c:v>289.94</c:v>
                </c:pt>
                <c:pt idx="298">
                  <c:v>290.31</c:v>
                </c:pt>
                <c:pt idx="299">
                  <c:v>290.68</c:v>
                </c:pt>
                <c:pt idx="300">
                  <c:v>291.06</c:v>
                </c:pt>
                <c:pt idx="301">
                  <c:v>291.43</c:v>
                </c:pt>
                <c:pt idx="302">
                  <c:v>291.8</c:v>
                </c:pt>
                <c:pt idx="303">
                  <c:v>292.17</c:v>
                </c:pt>
                <c:pt idx="304">
                  <c:v>292.55</c:v>
                </c:pt>
                <c:pt idx="305">
                  <c:v>292.92</c:v>
                </c:pt>
                <c:pt idx="306">
                  <c:v>293.29000000000002</c:v>
                </c:pt>
                <c:pt idx="307">
                  <c:v>293.66000000000003</c:v>
                </c:pt>
                <c:pt idx="308">
                  <c:v>294.02999999999997</c:v>
                </c:pt>
                <c:pt idx="309">
                  <c:v>294.41000000000003</c:v>
                </c:pt>
                <c:pt idx="310">
                  <c:v>294.77999999999997</c:v>
                </c:pt>
                <c:pt idx="311">
                  <c:v>295.14999999999998</c:v>
                </c:pt>
                <c:pt idx="312">
                  <c:v>295.52</c:v>
                </c:pt>
                <c:pt idx="313">
                  <c:v>295.89</c:v>
                </c:pt>
                <c:pt idx="314">
                  <c:v>296.26</c:v>
                </c:pt>
                <c:pt idx="315">
                  <c:v>296.64</c:v>
                </c:pt>
                <c:pt idx="316">
                  <c:v>297.01</c:v>
                </c:pt>
                <c:pt idx="317">
                  <c:v>297.38</c:v>
                </c:pt>
                <c:pt idx="318">
                  <c:v>297.75</c:v>
                </c:pt>
                <c:pt idx="319">
                  <c:v>298.12</c:v>
                </c:pt>
                <c:pt idx="320">
                  <c:v>298.49</c:v>
                </c:pt>
                <c:pt idx="321">
                  <c:v>298.86</c:v>
                </c:pt>
                <c:pt idx="322">
                  <c:v>299.24</c:v>
                </c:pt>
                <c:pt idx="323">
                  <c:v>299.61</c:v>
                </c:pt>
                <c:pt idx="324">
                  <c:v>299.98</c:v>
                </c:pt>
                <c:pt idx="325">
                  <c:v>300.35000000000002</c:v>
                </c:pt>
                <c:pt idx="326">
                  <c:v>300.72000000000003</c:v>
                </c:pt>
                <c:pt idx="327">
                  <c:v>301.08999999999997</c:v>
                </c:pt>
                <c:pt idx="328">
                  <c:v>301.45999999999998</c:v>
                </c:pt>
                <c:pt idx="329">
                  <c:v>301.83999999999997</c:v>
                </c:pt>
                <c:pt idx="330">
                  <c:v>302.20999999999998</c:v>
                </c:pt>
                <c:pt idx="331">
                  <c:v>302.58</c:v>
                </c:pt>
                <c:pt idx="332">
                  <c:v>302.95</c:v>
                </c:pt>
                <c:pt idx="333">
                  <c:v>303.32</c:v>
                </c:pt>
                <c:pt idx="334">
                  <c:v>303.69</c:v>
                </c:pt>
                <c:pt idx="335">
                  <c:v>304.06</c:v>
                </c:pt>
                <c:pt idx="336">
                  <c:v>304.43</c:v>
                </c:pt>
                <c:pt idx="337">
                  <c:v>304.8</c:v>
                </c:pt>
                <c:pt idx="338">
                  <c:v>305.17</c:v>
                </c:pt>
                <c:pt idx="339">
                  <c:v>305.55</c:v>
                </c:pt>
                <c:pt idx="340">
                  <c:v>305.92</c:v>
                </c:pt>
                <c:pt idx="341">
                  <c:v>306.29000000000002</c:v>
                </c:pt>
                <c:pt idx="342">
                  <c:v>306.66000000000003</c:v>
                </c:pt>
                <c:pt idx="343">
                  <c:v>307.02999999999997</c:v>
                </c:pt>
                <c:pt idx="344">
                  <c:v>307.39999999999998</c:v>
                </c:pt>
                <c:pt idx="345">
                  <c:v>307.77</c:v>
                </c:pt>
                <c:pt idx="346">
                  <c:v>308.14</c:v>
                </c:pt>
                <c:pt idx="347">
                  <c:v>308.51</c:v>
                </c:pt>
                <c:pt idx="348">
                  <c:v>308.88</c:v>
                </c:pt>
                <c:pt idx="349">
                  <c:v>309.25</c:v>
                </c:pt>
                <c:pt idx="350">
                  <c:v>309.62</c:v>
                </c:pt>
                <c:pt idx="351">
                  <c:v>309.99</c:v>
                </c:pt>
                <c:pt idx="352">
                  <c:v>310.36</c:v>
                </c:pt>
                <c:pt idx="353">
                  <c:v>310.73</c:v>
                </c:pt>
                <c:pt idx="354">
                  <c:v>311.10000000000002</c:v>
                </c:pt>
                <c:pt idx="355">
                  <c:v>311.47000000000003</c:v>
                </c:pt>
                <c:pt idx="356">
                  <c:v>311.83999999999997</c:v>
                </c:pt>
                <c:pt idx="357">
                  <c:v>312.20999999999998</c:v>
                </c:pt>
                <c:pt idx="358">
                  <c:v>312.58</c:v>
                </c:pt>
                <c:pt idx="359">
                  <c:v>312.95999999999998</c:v>
                </c:pt>
                <c:pt idx="360">
                  <c:v>313.33</c:v>
                </c:pt>
                <c:pt idx="361">
                  <c:v>313.7</c:v>
                </c:pt>
                <c:pt idx="362">
                  <c:v>314.07</c:v>
                </c:pt>
                <c:pt idx="363">
                  <c:v>314.44</c:v>
                </c:pt>
                <c:pt idx="364">
                  <c:v>314.81</c:v>
                </c:pt>
                <c:pt idx="365">
                  <c:v>315.18</c:v>
                </c:pt>
                <c:pt idx="366">
                  <c:v>315.55</c:v>
                </c:pt>
                <c:pt idx="367">
                  <c:v>315.92</c:v>
                </c:pt>
                <c:pt idx="368">
                  <c:v>316.27999999999997</c:v>
                </c:pt>
                <c:pt idx="369">
                  <c:v>316.64999999999998</c:v>
                </c:pt>
                <c:pt idx="370">
                  <c:v>317.02</c:v>
                </c:pt>
                <c:pt idx="371">
                  <c:v>317.39</c:v>
                </c:pt>
                <c:pt idx="372">
                  <c:v>317.76</c:v>
                </c:pt>
                <c:pt idx="373">
                  <c:v>318.13</c:v>
                </c:pt>
                <c:pt idx="374">
                  <c:v>318.5</c:v>
                </c:pt>
                <c:pt idx="375">
                  <c:v>318.87</c:v>
                </c:pt>
                <c:pt idx="376">
                  <c:v>319.24</c:v>
                </c:pt>
                <c:pt idx="377">
                  <c:v>319.61</c:v>
                </c:pt>
                <c:pt idx="378">
                  <c:v>319.98</c:v>
                </c:pt>
                <c:pt idx="379">
                  <c:v>320.35000000000002</c:v>
                </c:pt>
                <c:pt idx="380">
                  <c:v>320.72000000000003</c:v>
                </c:pt>
                <c:pt idx="381">
                  <c:v>321.08999999999997</c:v>
                </c:pt>
                <c:pt idx="382">
                  <c:v>321.45999999999998</c:v>
                </c:pt>
                <c:pt idx="383">
                  <c:v>321.83</c:v>
                </c:pt>
                <c:pt idx="384">
                  <c:v>322.2</c:v>
                </c:pt>
                <c:pt idx="385">
                  <c:v>322.57</c:v>
                </c:pt>
                <c:pt idx="386">
                  <c:v>322.94</c:v>
                </c:pt>
                <c:pt idx="387">
                  <c:v>323.31</c:v>
                </c:pt>
                <c:pt idx="388">
                  <c:v>323.67</c:v>
                </c:pt>
                <c:pt idx="389">
                  <c:v>324.04000000000002</c:v>
                </c:pt>
                <c:pt idx="390">
                  <c:v>324.41000000000003</c:v>
                </c:pt>
                <c:pt idx="391">
                  <c:v>324.77999999999997</c:v>
                </c:pt>
                <c:pt idx="392">
                  <c:v>325.14999999999998</c:v>
                </c:pt>
                <c:pt idx="393">
                  <c:v>325.52</c:v>
                </c:pt>
                <c:pt idx="394">
                  <c:v>325.89</c:v>
                </c:pt>
                <c:pt idx="395">
                  <c:v>326.26</c:v>
                </c:pt>
                <c:pt idx="396">
                  <c:v>326.63</c:v>
                </c:pt>
                <c:pt idx="397">
                  <c:v>327</c:v>
                </c:pt>
                <c:pt idx="398">
                  <c:v>327.36</c:v>
                </c:pt>
                <c:pt idx="399">
                  <c:v>327.73</c:v>
                </c:pt>
                <c:pt idx="400">
                  <c:v>328.1</c:v>
                </c:pt>
                <c:pt idx="401">
                  <c:v>328.47</c:v>
                </c:pt>
                <c:pt idx="402">
                  <c:v>328.84</c:v>
                </c:pt>
                <c:pt idx="403">
                  <c:v>329.21</c:v>
                </c:pt>
                <c:pt idx="404">
                  <c:v>329.58</c:v>
                </c:pt>
                <c:pt idx="405">
                  <c:v>329.95</c:v>
                </c:pt>
                <c:pt idx="406">
                  <c:v>330.31</c:v>
                </c:pt>
                <c:pt idx="407">
                  <c:v>330.68</c:v>
                </c:pt>
                <c:pt idx="408">
                  <c:v>331.05</c:v>
                </c:pt>
                <c:pt idx="409">
                  <c:v>331.42</c:v>
                </c:pt>
                <c:pt idx="410">
                  <c:v>331.79</c:v>
                </c:pt>
                <c:pt idx="411">
                  <c:v>332.16</c:v>
                </c:pt>
                <c:pt idx="412">
                  <c:v>332.52</c:v>
                </c:pt>
                <c:pt idx="413">
                  <c:v>332.89</c:v>
                </c:pt>
                <c:pt idx="414">
                  <c:v>333.26</c:v>
                </c:pt>
                <c:pt idx="415">
                  <c:v>333.63</c:v>
                </c:pt>
                <c:pt idx="416">
                  <c:v>334</c:v>
                </c:pt>
                <c:pt idx="417">
                  <c:v>334.37</c:v>
                </c:pt>
                <c:pt idx="418">
                  <c:v>334.73</c:v>
                </c:pt>
                <c:pt idx="419">
                  <c:v>335.1</c:v>
                </c:pt>
                <c:pt idx="420">
                  <c:v>335.47</c:v>
                </c:pt>
                <c:pt idx="421">
                  <c:v>335.84</c:v>
                </c:pt>
                <c:pt idx="422">
                  <c:v>336.21</c:v>
                </c:pt>
                <c:pt idx="423">
                  <c:v>336.57</c:v>
                </c:pt>
                <c:pt idx="424">
                  <c:v>336.94</c:v>
                </c:pt>
                <c:pt idx="425">
                  <c:v>337.31</c:v>
                </c:pt>
                <c:pt idx="426">
                  <c:v>337.68</c:v>
                </c:pt>
                <c:pt idx="427">
                  <c:v>338.05</c:v>
                </c:pt>
                <c:pt idx="428">
                  <c:v>338.41</c:v>
                </c:pt>
                <c:pt idx="429">
                  <c:v>338.78</c:v>
                </c:pt>
                <c:pt idx="430">
                  <c:v>339.15</c:v>
                </c:pt>
                <c:pt idx="431">
                  <c:v>339.52</c:v>
                </c:pt>
                <c:pt idx="432">
                  <c:v>339.88</c:v>
                </c:pt>
                <c:pt idx="433">
                  <c:v>340.25</c:v>
                </c:pt>
                <c:pt idx="434">
                  <c:v>340.62</c:v>
                </c:pt>
                <c:pt idx="435">
                  <c:v>340.99</c:v>
                </c:pt>
                <c:pt idx="436">
                  <c:v>341.35</c:v>
                </c:pt>
                <c:pt idx="437">
                  <c:v>341.72</c:v>
                </c:pt>
                <c:pt idx="438">
                  <c:v>342.09</c:v>
                </c:pt>
                <c:pt idx="439">
                  <c:v>342.46</c:v>
                </c:pt>
                <c:pt idx="440">
                  <c:v>342.82</c:v>
                </c:pt>
                <c:pt idx="441">
                  <c:v>343.19</c:v>
                </c:pt>
                <c:pt idx="442">
                  <c:v>343.56</c:v>
                </c:pt>
                <c:pt idx="443">
                  <c:v>343.93</c:v>
                </c:pt>
                <c:pt idx="444">
                  <c:v>344.29</c:v>
                </c:pt>
                <c:pt idx="445">
                  <c:v>344.66</c:v>
                </c:pt>
                <c:pt idx="446">
                  <c:v>345.03</c:v>
                </c:pt>
                <c:pt idx="447">
                  <c:v>345.39</c:v>
                </c:pt>
                <c:pt idx="448">
                  <c:v>345.76</c:v>
                </c:pt>
                <c:pt idx="449">
                  <c:v>346.13</c:v>
                </c:pt>
                <c:pt idx="450">
                  <c:v>346.49</c:v>
                </c:pt>
                <c:pt idx="451">
                  <c:v>346.86</c:v>
                </c:pt>
                <c:pt idx="452">
                  <c:v>347.23</c:v>
                </c:pt>
                <c:pt idx="453">
                  <c:v>347.6</c:v>
                </c:pt>
                <c:pt idx="454">
                  <c:v>347.96</c:v>
                </c:pt>
                <c:pt idx="455">
                  <c:v>348.33</c:v>
                </c:pt>
                <c:pt idx="456">
                  <c:v>348.7</c:v>
                </c:pt>
                <c:pt idx="457">
                  <c:v>349.06</c:v>
                </c:pt>
                <c:pt idx="458">
                  <c:v>349.43</c:v>
                </c:pt>
                <c:pt idx="459">
                  <c:v>349.8</c:v>
                </c:pt>
                <c:pt idx="460">
                  <c:v>350.16</c:v>
                </c:pt>
                <c:pt idx="461">
                  <c:v>350.53</c:v>
                </c:pt>
                <c:pt idx="462">
                  <c:v>350.9</c:v>
                </c:pt>
                <c:pt idx="463">
                  <c:v>351.26</c:v>
                </c:pt>
                <c:pt idx="464">
                  <c:v>351.63</c:v>
                </c:pt>
                <c:pt idx="465">
                  <c:v>352</c:v>
                </c:pt>
                <c:pt idx="466">
                  <c:v>352.36</c:v>
                </c:pt>
                <c:pt idx="467">
                  <c:v>352.73</c:v>
                </c:pt>
                <c:pt idx="468">
                  <c:v>353.09</c:v>
                </c:pt>
                <c:pt idx="469">
                  <c:v>353.46</c:v>
                </c:pt>
                <c:pt idx="470">
                  <c:v>353.83</c:v>
                </c:pt>
                <c:pt idx="471">
                  <c:v>354.19</c:v>
                </c:pt>
                <c:pt idx="472">
                  <c:v>354.56</c:v>
                </c:pt>
                <c:pt idx="473">
                  <c:v>354.93</c:v>
                </c:pt>
                <c:pt idx="474">
                  <c:v>355.29</c:v>
                </c:pt>
                <c:pt idx="475">
                  <c:v>355.66</c:v>
                </c:pt>
                <c:pt idx="476">
                  <c:v>356.02</c:v>
                </c:pt>
                <c:pt idx="477">
                  <c:v>356.39</c:v>
                </c:pt>
                <c:pt idx="478">
                  <c:v>356.76</c:v>
                </c:pt>
                <c:pt idx="479">
                  <c:v>357.12</c:v>
                </c:pt>
                <c:pt idx="480">
                  <c:v>357.49</c:v>
                </c:pt>
                <c:pt idx="481">
                  <c:v>357.85</c:v>
                </c:pt>
                <c:pt idx="482">
                  <c:v>358.22</c:v>
                </c:pt>
                <c:pt idx="483">
                  <c:v>358.59</c:v>
                </c:pt>
                <c:pt idx="484">
                  <c:v>358.95</c:v>
                </c:pt>
                <c:pt idx="485">
                  <c:v>359.32</c:v>
                </c:pt>
                <c:pt idx="486">
                  <c:v>359.68</c:v>
                </c:pt>
                <c:pt idx="487">
                  <c:v>360.05</c:v>
                </c:pt>
                <c:pt idx="488">
                  <c:v>360.41</c:v>
                </c:pt>
                <c:pt idx="489">
                  <c:v>360.78</c:v>
                </c:pt>
                <c:pt idx="490">
                  <c:v>361.15</c:v>
                </c:pt>
                <c:pt idx="491">
                  <c:v>361.51</c:v>
                </c:pt>
                <c:pt idx="492">
                  <c:v>361.88</c:v>
                </c:pt>
                <c:pt idx="493">
                  <c:v>362.24</c:v>
                </c:pt>
                <c:pt idx="494">
                  <c:v>362.61</c:v>
                </c:pt>
                <c:pt idx="495">
                  <c:v>362.97</c:v>
                </c:pt>
                <c:pt idx="496">
                  <c:v>363.34</c:v>
                </c:pt>
                <c:pt idx="497">
                  <c:v>363.7</c:v>
                </c:pt>
                <c:pt idx="498">
                  <c:v>364.07</c:v>
                </c:pt>
                <c:pt idx="499">
                  <c:v>364.43</c:v>
                </c:pt>
                <c:pt idx="500">
                  <c:v>364.8</c:v>
                </c:pt>
                <c:pt idx="501">
                  <c:v>365.16</c:v>
                </c:pt>
                <c:pt idx="502">
                  <c:v>365.53</c:v>
                </c:pt>
                <c:pt idx="503">
                  <c:v>365.89</c:v>
                </c:pt>
                <c:pt idx="504">
                  <c:v>366.26</c:v>
                </c:pt>
                <c:pt idx="505">
                  <c:v>366.62</c:v>
                </c:pt>
                <c:pt idx="506">
                  <c:v>366.99</c:v>
                </c:pt>
                <c:pt idx="507">
                  <c:v>367.35</c:v>
                </c:pt>
                <c:pt idx="508">
                  <c:v>367.72</c:v>
                </c:pt>
                <c:pt idx="509">
                  <c:v>368.08</c:v>
                </c:pt>
                <c:pt idx="510">
                  <c:v>368.45</c:v>
                </c:pt>
                <c:pt idx="511">
                  <c:v>368.81</c:v>
                </c:pt>
                <c:pt idx="512">
                  <c:v>369.18</c:v>
                </c:pt>
                <c:pt idx="513">
                  <c:v>369.54</c:v>
                </c:pt>
                <c:pt idx="514">
                  <c:v>369.91</c:v>
                </c:pt>
                <c:pt idx="515">
                  <c:v>370.27</c:v>
                </c:pt>
                <c:pt idx="516">
                  <c:v>370.64</c:v>
                </c:pt>
                <c:pt idx="517">
                  <c:v>371</c:v>
                </c:pt>
                <c:pt idx="518">
                  <c:v>371.37</c:v>
                </c:pt>
                <c:pt idx="519">
                  <c:v>371.73</c:v>
                </c:pt>
                <c:pt idx="520">
                  <c:v>372.1</c:v>
                </c:pt>
                <c:pt idx="521">
                  <c:v>372.46</c:v>
                </c:pt>
                <c:pt idx="522">
                  <c:v>372.82</c:v>
                </c:pt>
                <c:pt idx="523">
                  <c:v>373.19</c:v>
                </c:pt>
                <c:pt idx="524">
                  <c:v>373.55</c:v>
                </c:pt>
                <c:pt idx="525">
                  <c:v>373.92</c:v>
                </c:pt>
                <c:pt idx="526">
                  <c:v>374.28</c:v>
                </c:pt>
                <c:pt idx="527">
                  <c:v>374.65</c:v>
                </c:pt>
                <c:pt idx="528">
                  <c:v>375.01</c:v>
                </c:pt>
                <c:pt idx="529">
                  <c:v>375.37</c:v>
                </c:pt>
                <c:pt idx="530">
                  <c:v>375.74</c:v>
                </c:pt>
                <c:pt idx="531">
                  <c:v>376.1</c:v>
                </c:pt>
                <c:pt idx="532">
                  <c:v>376.47</c:v>
                </c:pt>
                <c:pt idx="533">
                  <c:v>376.83</c:v>
                </c:pt>
                <c:pt idx="534">
                  <c:v>377.19</c:v>
                </c:pt>
                <c:pt idx="535">
                  <c:v>377.56</c:v>
                </c:pt>
                <c:pt idx="536">
                  <c:v>377.92</c:v>
                </c:pt>
                <c:pt idx="537">
                  <c:v>378.29</c:v>
                </c:pt>
                <c:pt idx="538">
                  <c:v>378.65</c:v>
                </c:pt>
                <c:pt idx="539">
                  <c:v>379.01</c:v>
                </c:pt>
                <c:pt idx="540">
                  <c:v>379.38</c:v>
                </c:pt>
                <c:pt idx="541">
                  <c:v>379.74</c:v>
                </c:pt>
                <c:pt idx="542">
                  <c:v>380.11</c:v>
                </c:pt>
                <c:pt idx="543">
                  <c:v>380.47</c:v>
                </c:pt>
                <c:pt idx="544">
                  <c:v>380.83</c:v>
                </c:pt>
                <c:pt idx="545">
                  <c:v>381.2</c:v>
                </c:pt>
                <c:pt idx="546">
                  <c:v>381.56</c:v>
                </c:pt>
                <c:pt idx="547">
                  <c:v>381.92</c:v>
                </c:pt>
                <c:pt idx="548">
                  <c:v>382.29</c:v>
                </c:pt>
                <c:pt idx="549">
                  <c:v>382.65</c:v>
                </c:pt>
                <c:pt idx="550">
                  <c:v>383.01</c:v>
                </c:pt>
                <c:pt idx="551">
                  <c:v>383.38</c:v>
                </c:pt>
                <c:pt idx="552">
                  <c:v>383.74</c:v>
                </c:pt>
                <c:pt idx="553">
                  <c:v>384.1</c:v>
                </c:pt>
                <c:pt idx="554">
                  <c:v>384.47</c:v>
                </c:pt>
                <c:pt idx="555">
                  <c:v>384.83</c:v>
                </c:pt>
                <c:pt idx="556">
                  <c:v>385.19</c:v>
                </c:pt>
                <c:pt idx="557">
                  <c:v>385.56</c:v>
                </c:pt>
                <c:pt idx="558">
                  <c:v>385.92</c:v>
                </c:pt>
                <c:pt idx="559">
                  <c:v>386.28</c:v>
                </c:pt>
                <c:pt idx="560">
                  <c:v>386.65</c:v>
                </c:pt>
                <c:pt idx="561">
                  <c:v>387.01</c:v>
                </c:pt>
                <c:pt idx="562">
                  <c:v>387.37</c:v>
                </c:pt>
                <c:pt idx="563">
                  <c:v>387.73</c:v>
                </c:pt>
                <c:pt idx="564">
                  <c:v>388.1</c:v>
                </c:pt>
                <c:pt idx="565">
                  <c:v>388.46</c:v>
                </c:pt>
                <c:pt idx="566">
                  <c:v>388.82</c:v>
                </c:pt>
                <c:pt idx="567">
                  <c:v>389.19</c:v>
                </c:pt>
                <c:pt idx="568">
                  <c:v>389.55</c:v>
                </c:pt>
                <c:pt idx="569">
                  <c:v>389.91</c:v>
                </c:pt>
                <c:pt idx="570">
                  <c:v>390.27</c:v>
                </c:pt>
                <c:pt idx="571">
                  <c:v>390.64</c:v>
                </c:pt>
                <c:pt idx="572">
                  <c:v>391</c:v>
                </c:pt>
                <c:pt idx="573">
                  <c:v>391.36</c:v>
                </c:pt>
                <c:pt idx="574">
                  <c:v>391.72</c:v>
                </c:pt>
                <c:pt idx="575">
                  <c:v>392.09</c:v>
                </c:pt>
                <c:pt idx="576">
                  <c:v>392.45</c:v>
                </c:pt>
                <c:pt idx="577">
                  <c:v>392.81</c:v>
                </c:pt>
                <c:pt idx="578">
                  <c:v>393.17</c:v>
                </c:pt>
                <c:pt idx="579">
                  <c:v>393.54</c:v>
                </c:pt>
                <c:pt idx="580">
                  <c:v>393.9</c:v>
                </c:pt>
                <c:pt idx="581">
                  <c:v>394.26</c:v>
                </c:pt>
                <c:pt idx="582">
                  <c:v>394.62</c:v>
                </c:pt>
                <c:pt idx="583">
                  <c:v>394.98</c:v>
                </c:pt>
                <c:pt idx="584">
                  <c:v>395.35</c:v>
                </c:pt>
                <c:pt idx="585">
                  <c:v>395.71</c:v>
                </c:pt>
                <c:pt idx="586">
                  <c:v>396.07</c:v>
                </c:pt>
                <c:pt idx="587">
                  <c:v>396.43</c:v>
                </c:pt>
                <c:pt idx="588">
                  <c:v>396.79</c:v>
                </c:pt>
                <c:pt idx="589">
                  <c:v>397.16</c:v>
                </c:pt>
                <c:pt idx="590">
                  <c:v>397.52</c:v>
                </c:pt>
                <c:pt idx="591">
                  <c:v>397.88</c:v>
                </c:pt>
                <c:pt idx="592">
                  <c:v>398.24</c:v>
                </c:pt>
                <c:pt idx="593">
                  <c:v>398.6</c:v>
                </c:pt>
                <c:pt idx="594">
                  <c:v>398.97</c:v>
                </c:pt>
                <c:pt idx="595">
                  <c:v>399.33</c:v>
                </c:pt>
                <c:pt idx="596">
                  <c:v>399.69</c:v>
                </c:pt>
                <c:pt idx="597">
                  <c:v>400.05</c:v>
                </c:pt>
                <c:pt idx="598">
                  <c:v>400.41</c:v>
                </c:pt>
                <c:pt idx="599">
                  <c:v>400.77</c:v>
                </c:pt>
                <c:pt idx="600">
                  <c:v>401.14</c:v>
                </c:pt>
                <c:pt idx="601">
                  <c:v>401.5</c:v>
                </c:pt>
                <c:pt idx="602">
                  <c:v>401.86</c:v>
                </c:pt>
                <c:pt idx="603">
                  <c:v>402.22</c:v>
                </c:pt>
                <c:pt idx="604">
                  <c:v>402.58</c:v>
                </c:pt>
                <c:pt idx="605">
                  <c:v>402.94</c:v>
                </c:pt>
                <c:pt idx="606">
                  <c:v>403.3</c:v>
                </c:pt>
                <c:pt idx="607">
                  <c:v>403.67</c:v>
                </c:pt>
                <c:pt idx="608">
                  <c:v>404.03</c:v>
                </c:pt>
                <c:pt idx="609">
                  <c:v>404.39</c:v>
                </c:pt>
                <c:pt idx="610">
                  <c:v>404.75</c:v>
                </c:pt>
                <c:pt idx="611">
                  <c:v>405.11</c:v>
                </c:pt>
                <c:pt idx="612">
                  <c:v>405.47</c:v>
                </c:pt>
                <c:pt idx="613">
                  <c:v>405.83</c:v>
                </c:pt>
                <c:pt idx="614">
                  <c:v>406.19</c:v>
                </c:pt>
                <c:pt idx="615">
                  <c:v>406.55</c:v>
                </c:pt>
                <c:pt idx="616">
                  <c:v>406.92</c:v>
                </c:pt>
                <c:pt idx="617">
                  <c:v>407.28</c:v>
                </c:pt>
                <c:pt idx="618">
                  <c:v>407.64</c:v>
                </c:pt>
                <c:pt idx="619">
                  <c:v>408</c:v>
                </c:pt>
                <c:pt idx="620">
                  <c:v>408.36</c:v>
                </c:pt>
                <c:pt idx="621">
                  <c:v>408.72</c:v>
                </c:pt>
                <c:pt idx="622">
                  <c:v>409.08</c:v>
                </c:pt>
                <c:pt idx="623">
                  <c:v>409.44</c:v>
                </c:pt>
                <c:pt idx="624">
                  <c:v>409.8</c:v>
                </c:pt>
                <c:pt idx="625">
                  <c:v>410.16</c:v>
                </c:pt>
                <c:pt idx="626">
                  <c:v>410.52</c:v>
                </c:pt>
                <c:pt idx="627">
                  <c:v>410.88</c:v>
                </c:pt>
                <c:pt idx="628">
                  <c:v>411.24</c:v>
                </c:pt>
                <c:pt idx="629">
                  <c:v>411.6</c:v>
                </c:pt>
                <c:pt idx="630">
                  <c:v>411.96</c:v>
                </c:pt>
                <c:pt idx="631">
                  <c:v>412.33</c:v>
                </c:pt>
                <c:pt idx="632">
                  <c:v>412.69</c:v>
                </c:pt>
                <c:pt idx="633">
                  <c:v>413.05</c:v>
                </c:pt>
                <c:pt idx="634">
                  <c:v>413.41</c:v>
                </c:pt>
                <c:pt idx="635">
                  <c:v>413.77</c:v>
                </c:pt>
                <c:pt idx="636">
                  <c:v>414.13</c:v>
                </c:pt>
                <c:pt idx="637">
                  <c:v>414.49</c:v>
                </c:pt>
                <c:pt idx="638">
                  <c:v>414.85</c:v>
                </c:pt>
                <c:pt idx="639">
                  <c:v>415.21</c:v>
                </c:pt>
                <c:pt idx="640">
                  <c:v>415.57</c:v>
                </c:pt>
                <c:pt idx="641">
                  <c:v>415.93</c:v>
                </c:pt>
                <c:pt idx="642">
                  <c:v>416.29</c:v>
                </c:pt>
                <c:pt idx="643">
                  <c:v>416.65</c:v>
                </c:pt>
                <c:pt idx="644">
                  <c:v>417.01</c:v>
                </c:pt>
                <c:pt idx="645">
                  <c:v>417.37</c:v>
                </c:pt>
                <c:pt idx="646">
                  <c:v>417.73</c:v>
                </c:pt>
                <c:pt idx="647">
                  <c:v>418.09</c:v>
                </c:pt>
                <c:pt idx="648">
                  <c:v>418.45</c:v>
                </c:pt>
                <c:pt idx="649">
                  <c:v>418.81</c:v>
                </c:pt>
                <c:pt idx="650">
                  <c:v>419.17</c:v>
                </c:pt>
                <c:pt idx="651">
                  <c:v>419.53</c:v>
                </c:pt>
                <c:pt idx="652">
                  <c:v>419.88</c:v>
                </c:pt>
                <c:pt idx="653">
                  <c:v>420.24</c:v>
                </c:pt>
                <c:pt idx="654">
                  <c:v>420.6</c:v>
                </c:pt>
                <c:pt idx="655">
                  <c:v>420.96</c:v>
                </c:pt>
                <c:pt idx="656">
                  <c:v>421.32</c:v>
                </c:pt>
                <c:pt idx="657">
                  <c:v>421.68</c:v>
                </c:pt>
                <c:pt idx="658">
                  <c:v>422.04</c:v>
                </c:pt>
                <c:pt idx="659">
                  <c:v>422.4</c:v>
                </c:pt>
                <c:pt idx="660">
                  <c:v>422.76</c:v>
                </c:pt>
                <c:pt idx="661">
                  <c:v>423.12</c:v>
                </c:pt>
                <c:pt idx="662">
                  <c:v>423.48</c:v>
                </c:pt>
                <c:pt idx="663">
                  <c:v>423.84</c:v>
                </c:pt>
                <c:pt idx="664">
                  <c:v>424.2</c:v>
                </c:pt>
                <c:pt idx="665">
                  <c:v>424.56</c:v>
                </c:pt>
                <c:pt idx="666">
                  <c:v>424.91</c:v>
                </c:pt>
                <c:pt idx="667">
                  <c:v>425.27</c:v>
                </c:pt>
                <c:pt idx="668">
                  <c:v>425.63</c:v>
                </c:pt>
                <c:pt idx="669">
                  <c:v>425.99</c:v>
                </c:pt>
                <c:pt idx="670">
                  <c:v>426.35</c:v>
                </c:pt>
                <c:pt idx="671">
                  <c:v>426.71</c:v>
                </c:pt>
                <c:pt idx="672">
                  <c:v>427.07</c:v>
                </c:pt>
                <c:pt idx="673">
                  <c:v>427.43</c:v>
                </c:pt>
                <c:pt idx="674">
                  <c:v>427.79</c:v>
                </c:pt>
                <c:pt idx="675">
                  <c:v>428.14</c:v>
                </c:pt>
                <c:pt idx="676">
                  <c:v>428.5</c:v>
                </c:pt>
                <c:pt idx="677">
                  <c:v>428.86</c:v>
                </c:pt>
                <c:pt idx="678">
                  <c:v>429.22</c:v>
                </c:pt>
                <c:pt idx="679">
                  <c:v>429.58</c:v>
                </c:pt>
                <c:pt idx="680">
                  <c:v>429.94</c:v>
                </c:pt>
                <c:pt idx="681">
                  <c:v>430.3</c:v>
                </c:pt>
                <c:pt idx="682">
                  <c:v>430.65</c:v>
                </c:pt>
                <c:pt idx="683">
                  <c:v>431.01</c:v>
                </c:pt>
                <c:pt idx="684">
                  <c:v>431.37</c:v>
                </c:pt>
                <c:pt idx="685">
                  <c:v>431.73</c:v>
                </c:pt>
                <c:pt idx="686">
                  <c:v>432.09</c:v>
                </c:pt>
                <c:pt idx="687">
                  <c:v>432.45</c:v>
                </c:pt>
                <c:pt idx="688">
                  <c:v>432.8</c:v>
                </c:pt>
                <c:pt idx="689">
                  <c:v>433.16</c:v>
                </c:pt>
                <c:pt idx="690">
                  <c:v>433.52</c:v>
                </c:pt>
                <c:pt idx="691">
                  <c:v>433.88</c:v>
                </c:pt>
                <c:pt idx="692">
                  <c:v>434.24</c:v>
                </c:pt>
                <c:pt idx="693">
                  <c:v>434.6</c:v>
                </c:pt>
                <c:pt idx="694">
                  <c:v>434.95</c:v>
                </c:pt>
                <c:pt idx="695">
                  <c:v>435.31</c:v>
                </c:pt>
                <c:pt idx="696">
                  <c:v>435.67</c:v>
                </c:pt>
                <c:pt idx="697">
                  <c:v>436.03</c:v>
                </c:pt>
                <c:pt idx="698">
                  <c:v>436.38</c:v>
                </c:pt>
                <c:pt idx="699">
                  <c:v>436.74</c:v>
                </c:pt>
                <c:pt idx="700">
                  <c:v>437.1</c:v>
                </c:pt>
                <c:pt idx="701">
                  <c:v>437.46</c:v>
                </c:pt>
                <c:pt idx="702">
                  <c:v>437.82</c:v>
                </c:pt>
                <c:pt idx="703">
                  <c:v>438.17</c:v>
                </c:pt>
                <c:pt idx="704">
                  <c:v>438.53</c:v>
                </c:pt>
                <c:pt idx="705">
                  <c:v>438.89</c:v>
                </c:pt>
                <c:pt idx="706">
                  <c:v>439.25</c:v>
                </c:pt>
                <c:pt idx="707">
                  <c:v>439.6</c:v>
                </c:pt>
                <c:pt idx="708">
                  <c:v>439.96</c:v>
                </c:pt>
                <c:pt idx="709">
                  <c:v>440.32</c:v>
                </c:pt>
                <c:pt idx="710">
                  <c:v>440.68</c:v>
                </c:pt>
                <c:pt idx="711">
                  <c:v>441.03</c:v>
                </c:pt>
                <c:pt idx="712">
                  <c:v>441.39</c:v>
                </c:pt>
                <c:pt idx="713">
                  <c:v>441.75</c:v>
                </c:pt>
                <c:pt idx="714">
                  <c:v>442.1</c:v>
                </c:pt>
                <c:pt idx="715">
                  <c:v>442.46</c:v>
                </c:pt>
                <c:pt idx="716">
                  <c:v>442.82</c:v>
                </c:pt>
                <c:pt idx="717">
                  <c:v>443.18</c:v>
                </c:pt>
                <c:pt idx="718">
                  <c:v>443.53</c:v>
                </c:pt>
                <c:pt idx="719">
                  <c:v>443.89</c:v>
                </c:pt>
                <c:pt idx="720">
                  <c:v>444.25</c:v>
                </c:pt>
                <c:pt idx="721">
                  <c:v>444.6</c:v>
                </c:pt>
                <c:pt idx="722">
                  <c:v>444.96</c:v>
                </c:pt>
                <c:pt idx="723">
                  <c:v>445.32</c:v>
                </c:pt>
                <c:pt idx="724">
                  <c:v>445.67</c:v>
                </c:pt>
                <c:pt idx="725">
                  <c:v>446.03</c:v>
                </c:pt>
                <c:pt idx="726">
                  <c:v>446.39</c:v>
                </c:pt>
                <c:pt idx="727">
                  <c:v>446.75</c:v>
                </c:pt>
                <c:pt idx="728">
                  <c:v>447.1</c:v>
                </c:pt>
                <c:pt idx="729">
                  <c:v>447.46</c:v>
                </c:pt>
                <c:pt idx="730">
                  <c:v>447.82</c:v>
                </c:pt>
                <c:pt idx="731">
                  <c:v>448.17</c:v>
                </c:pt>
                <c:pt idx="732">
                  <c:v>448.53</c:v>
                </c:pt>
                <c:pt idx="733">
                  <c:v>448.88</c:v>
                </c:pt>
                <c:pt idx="734">
                  <c:v>449.24</c:v>
                </c:pt>
                <c:pt idx="735">
                  <c:v>449.6</c:v>
                </c:pt>
                <c:pt idx="736">
                  <c:v>449.95</c:v>
                </c:pt>
                <c:pt idx="737">
                  <c:v>450.31</c:v>
                </c:pt>
                <c:pt idx="738">
                  <c:v>450.67</c:v>
                </c:pt>
                <c:pt idx="739">
                  <c:v>451.02</c:v>
                </c:pt>
                <c:pt idx="740">
                  <c:v>451.38</c:v>
                </c:pt>
                <c:pt idx="741">
                  <c:v>451.74</c:v>
                </c:pt>
                <c:pt idx="742">
                  <c:v>452.09</c:v>
                </c:pt>
                <c:pt idx="743">
                  <c:v>452.45</c:v>
                </c:pt>
                <c:pt idx="744">
                  <c:v>452.8</c:v>
                </c:pt>
                <c:pt idx="745">
                  <c:v>453.16</c:v>
                </c:pt>
                <c:pt idx="746">
                  <c:v>453.52</c:v>
                </c:pt>
                <c:pt idx="747">
                  <c:v>453.87</c:v>
                </c:pt>
                <c:pt idx="748">
                  <c:v>454.23</c:v>
                </c:pt>
                <c:pt idx="749">
                  <c:v>454.58</c:v>
                </c:pt>
                <c:pt idx="750">
                  <c:v>454.94</c:v>
                </c:pt>
                <c:pt idx="751">
                  <c:v>455.29</c:v>
                </c:pt>
                <c:pt idx="752">
                  <c:v>455.65</c:v>
                </c:pt>
                <c:pt idx="753">
                  <c:v>456.01</c:v>
                </c:pt>
                <c:pt idx="754">
                  <c:v>456.36</c:v>
                </c:pt>
                <c:pt idx="755">
                  <c:v>456.72</c:v>
                </c:pt>
                <c:pt idx="756">
                  <c:v>457.07</c:v>
                </c:pt>
                <c:pt idx="757">
                  <c:v>457.43</c:v>
                </c:pt>
                <c:pt idx="758">
                  <c:v>457.78</c:v>
                </c:pt>
                <c:pt idx="759">
                  <c:v>458.14</c:v>
                </c:pt>
                <c:pt idx="760">
                  <c:v>458.5</c:v>
                </c:pt>
                <c:pt idx="761">
                  <c:v>458.85</c:v>
                </c:pt>
                <c:pt idx="762">
                  <c:v>459.21</c:v>
                </c:pt>
                <c:pt idx="763">
                  <c:v>459.56</c:v>
                </c:pt>
                <c:pt idx="764">
                  <c:v>459.92</c:v>
                </c:pt>
                <c:pt idx="765">
                  <c:v>460.27</c:v>
                </c:pt>
                <c:pt idx="766">
                  <c:v>460.63</c:v>
                </c:pt>
                <c:pt idx="767">
                  <c:v>460.98</c:v>
                </c:pt>
                <c:pt idx="768">
                  <c:v>461.34</c:v>
                </c:pt>
                <c:pt idx="769">
                  <c:v>461.69</c:v>
                </c:pt>
                <c:pt idx="770">
                  <c:v>462.05</c:v>
                </c:pt>
                <c:pt idx="771">
                  <c:v>462.4</c:v>
                </c:pt>
                <c:pt idx="772">
                  <c:v>462.76</c:v>
                </c:pt>
                <c:pt idx="773">
                  <c:v>463.11</c:v>
                </c:pt>
                <c:pt idx="774">
                  <c:v>463.47</c:v>
                </c:pt>
                <c:pt idx="775">
                  <c:v>463.82</c:v>
                </c:pt>
                <c:pt idx="776">
                  <c:v>464.18</c:v>
                </c:pt>
                <c:pt idx="777">
                  <c:v>464.53</c:v>
                </c:pt>
                <c:pt idx="778">
                  <c:v>464.89</c:v>
                </c:pt>
                <c:pt idx="779">
                  <c:v>465.24</c:v>
                </c:pt>
                <c:pt idx="780">
                  <c:v>465.6</c:v>
                </c:pt>
                <c:pt idx="781">
                  <c:v>465.95</c:v>
                </c:pt>
                <c:pt idx="782">
                  <c:v>466.3</c:v>
                </c:pt>
                <c:pt idx="783">
                  <c:v>466.66</c:v>
                </c:pt>
                <c:pt idx="784">
                  <c:v>467.01</c:v>
                </c:pt>
                <c:pt idx="785">
                  <c:v>467.37</c:v>
                </c:pt>
                <c:pt idx="786">
                  <c:v>467.72</c:v>
                </c:pt>
                <c:pt idx="787">
                  <c:v>468.08</c:v>
                </c:pt>
                <c:pt idx="788">
                  <c:v>468.43</c:v>
                </c:pt>
                <c:pt idx="789">
                  <c:v>468.79</c:v>
                </c:pt>
                <c:pt idx="790">
                  <c:v>469.14</c:v>
                </c:pt>
                <c:pt idx="791">
                  <c:v>469.49</c:v>
                </c:pt>
                <c:pt idx="792">
                  <c:v>469.85</c:v>
                </c:pt>
                <c:pt idx="793">
                  <c:v>470.2</c:v>
                </c:pt>
                <c:pt idx="794">
                  <c:v>470.56</c:v>
                </c:pt>
                <c:pt idx="795">
                  <c:v>470.91</c:v>
                </c:pt>
                <c:pt idx="796">
                  <c:v>471.26</c:v>
                </c:pt>
                <c:pt idx="797">
                  <c:v>471.62</c:v>
                </c:pt>
                <c:pt idx="798">
                  <c:v>471.97</c:v>
                </c:pt>
                <c:pt idx="799">
                  <c:v>472.33</c:v>
                </c:pt>
                <c:pt idx="800">
                  <c:v>472.68</c:v>
                </c:pt>
                <c:pt idx="801">
                  <c:v>473.03</c:v>
                </c:pt>
                <c:pt idx="802">
                  <c:v>473.39</c:v>
                </c:pt>
                <c:pt idx="803">
                  <c:v>473.74</c:v>
                </c:pt>
                <c:pt idx="804">
                  <c:v>474.09</c:v>
                </c:pt>
                <c:pt idx="805">
                  <c:v>474.45</c:v>
                </c:pt>
                <c:pt idx="806">
                  <c:v>474.8</c:v>
                </c:pt>
                <c:pt idx="807">
                  <c:v>475.16</c:v>
                </c:pt>
                <c:pt idx="808">
                  <c:v>475.51</c:v>
                </c:pt>
                <c:pt idx="809">
                  <c:v>475.86</c:v>
                </c:pt>
                <c:pt idx="810">
                  <c:v>476.22</c:v>
                </c:pt>
                <c:pt idx="811">
                  <c:v>476.57</c:v>
                </c:pt>
                <c:pt idx="812">
                  <c:v>476.92</c:v>
                </c:pt>
                <c:pt idx="813">
                  <c:v>477.28</c:v>
                </c:pt>
                <c:pt idx="814">
                  <c:v>477.63</c:v>
                </c:pt>
                <c:pt idx="815">
                  <c:v>477.98</c:v>
                </c:pt>
                <c:pt idx="816">
                  <c:v>478.34</c:v>
                </c:pt>
                <c:pt idx="817">
                  <c:v>478.69</c:v>
                </c:pt>
                <c:pt idx="818">
                  <c:v>479.04</c:v>
                </c:pt>
                <c:pt idx="819">
                  <c:v>479.4</c:v>
                </c:pt>
                <c:pt idx="820">
                  <c:v>479.75</c:v>
                </c:pt>
                <c:pt idx="821">
                  <c:v>480.1</c:v>
                </c:pt>
                <c:pt idx="822">
                  <c:v>480.45</c:v>
                </c:pt>
                <c:pt idx="823">
                  <c:v>480.81</c:v>
                </c:pt>
                <c:pt idx="824">
                  <c:v>481.16</c:v>
                </c:pt>
                <c:pt idx="825">
                  <c:v>481.51</c:v>
                </c:pt>
                <c:pt idx="826">
                  <c:v>481.87</c:v>
                </c:pt>
                <c:pt idx="827">
                  <c:v>482.22</c:v>
                </c:pt>
                <c:pt idx="828">
                  <c:v>482.57</c:v>
                </c:pt>
                <c:pt idx="829">
                  <c:v>482.92</c:v>
                </c:pt>
                <c:pt idx="830">
                  <c:v>483.28</c:v>
                </c:pt>
                <c:pt idx="831">
                  <c:v>483.63</c:v>
                </c:pt>
                <c:pt idx="832">
                  <c:v>483.98</c:v>
                </c:pt>
                <c:pt idx="833">
                  <c:v>484.33</c:v>
                </c:pt>
                <c:pt idx="834">
                  <c:v>484.69</c:v>
                </c:pt>
                <c:pt idx="835">
                  <c:v>485.04</c:v>
                </c:pt>
                <c:pt idx="836">
                  <c:v>485.39</c:v>
                </c:pt>
                <c:pt idx="837">
                  <c:v>485.74</c:v>
                </c:pt>
                <c:pt idx="838">
                  <c:v>486.1</c:v>
                </c:pt>
                <c:pt idx="839">
                  <c:v>486.45</c:v>
                </c:pt>
                <c:pt idx="840">
                  <c:v>486.8</c:v>
                </c:pt>
                <c:pt idx="841">
                  <c:v>487.15</c:v>
                </c:pt>
                <c:pt idx="842">
                  <c:v>487.51</c:v>
                </c:pt>
                <c:pt idx="843">
                  <c:v>487.86</c:v>
                </c:pt>
                <c:pt idx="844">
                  <c:v>488.21</c:v>
                </c:pt>
                <c:pt idx="845">
                  <c:v>488.56</c:v>
                </c:pt>
                <c:pt idx="846">
                  <c:v>488.91</c:v>
                </c:pt>
                <c:pt idx="847">
                  <c:v>489.27</c:v>
                </c:pt>
                <c:pt idx="848">
                  <c:v>489.62</c:v>
                </c:pt>
                <c:pt idx="849">
                  <c:v>489.97</c:v>
                </c:pt>
                <c:pt idx="850">
                  <c:v>490.32</c:v>
                </c:pt>
                <c:pt idx="851">
                  <c:v>490.67</c:v>
                </c:pt>
                <c:pt idx="852">
                  <c:v>491.03</c:v>
                </c:pt>
                <c:pt idx="853">
                  <c:v>491.38</c:v>
                </c:pt>
                <c:pt idx="854">
                  <c:v>491.73</c:v>
                </c:pt>
                <c:pt idx="855">
                  <c:v>492.08</c:v>
                </c:pt>
                <c:pt idx="856">
                  <c:v>492.43</c:v>
                </c:pt>
                <c:pt idx="857">
                  <c:v>492.78</c:v>
                </c:pt>
                <c:pt idx="858">
                  <c:v>493.14</c:v>
                </c:pt>
                <c:pt idx="859">
                  <c:v>493.49</c:v>
                </c:pt>
                <c:pt idx="860">
                  <c:v>493.84</c:v>
                </c:pt>
                <c:pt idx="861">
                  <c:v>494.19</c:v>
                </c:pt>
                <c:pt idx="862">
                  <c:v>494.54</c:v>
                </c:pt>
                <c:pt idx="863">
                  <c:v>494.89</c:v>
                </c:pt>
                <c:pt idx="864">
                  <c:v>495.24</c:v>
                </c:pt>
                <c:pt idx="865">
                  <c:v>495.59</c:v>
                </c:pt>
                <c:pt idx="866">
                  <c:v>495.95</c:v>
                </c:pt>
                <c:pt idx="867">
                  <c:v>496.3</c:v>
                </c:pt>
                <c:pt idx="868">
                  <c:v>496.65</c:v>
                </c:pt>
                <c:pt idx="869">
                  <c:v>497</c:v>
                </c:pt>
                <c:pt idx="870">
                  <c:v>497.35</c:v>
                </c:pt>
                <c:pt idx="871">
                  <c:v>497.7</c:v>
                </c:pt>
                <c:pt idx="872">
                  <c:v>498.05</c:v>
                </c:pt>
                <c:pt idx="873">
                  <c:v>498.4</c:v>
                </c:pt>
                <c:pt idx="874">
                  <c:v>498.75</c:v>
                </c:pt>
                <c:pt idx="875">
                  <c:v>499.1</c:v>
                </c:pt>
                <c:pt idx="876">
                  <c:v>499.46</c:v>
                </c:pt>
                <c:pt idx="877">
                  <c:v>499.81</c:v>
                </c:pt>
                <c:pt idx="878">
                  <c:v>500.16</c:v>
                </c:pt>
                <c:pt idx="879">
                  <c:v>500.51</c:v>
                </c:pt>
                <c:pt idx="880">
                  <c:v>500.86</c:v>
                </c:pt>
                <c:pt idx="881">
                  <c:v>501.21</c:v>
                </c:pt>
                <c:pt idx="882">
                  <c:v>501.56</c:v>
                </c:pt>
                <c:pt idx="883">
                  <c:v>501.91</c:v>
                </c:pt>
                <c:pt idx="884">
                  <c:v>502.26</c:v>
                </c:pt>
                <c:pt idx="885">
                  <c:v>502.61</c:v>
                </c:pt>
                <c:pt idx="886">
                  <c:v>502.96</c:v>
                </c:pt>
                <c:pt idx="887">
                  <c:v>503.31</c:v>
                </c:pt>
                <c:pt idx="888">
                  <c:v>503.66</c:v>
                </c:pt>
                <c:pt idx="889">
                  <c:v>504.01</c:v>
                </c:pt>
                <c:pt idx="890">
                  <c:v>504.36</c:v>
                </c:pt>
                <c:pt idx="891">
                  <c:v>504.71</c:v>
                </c:pt>
                <c:pt idx="892">
                  <c:v>505.06</c:v>
                </c:pt>
                <c:pt idx="893">
                  <c:v>505.41</c:v>
                </c:pt>
                <c:pt idx="894">
                  <c:v>505.76</c:v>
                </c:pt>
                <c:pt idx="895">
                  <c:v>506.11</c:v>
                </c:pt>
                <c:pt idx="896">
                  <c:v>506.46</c:v>
                </c:pt>
                <c:pt idx="897">
                  <c:v>506.81</c:v>
                </c:pt>
                <c:pt idx="898">
                  <c:v>507.16</c:v>
                </c:pt>
                <c:pt idx="899">
                  <c:v>507.51</c:v>
                </c:pt>
                <c:pt idx="900">
                  <c:v>507.86</c:v>
                </c:pt>
                <c:pt idx="901">
                  <c:v>508.21</c:v>
                </c:pt>
                <c:pt idx="902">
                  <c:v>508.56</c:v>
                </c:pt>
                <c:pt idx="903">
                  <c:v>508.91</c:v>
                </c:pt>
                <c:pt idx="904">
                  <c:v>509.26</c:v>
                </c:pt>
                <c:pt idx="905">
                  <c:v>509.61</c:v>
                </c:pt>
                <c:pt idx="906">
                  <c:v>509.96</c:v>
                </c:pt>
                <c:pt idx="907">
                  <c:v>510.31</c:v>
                </c:pt>
                <c:pt idx="908">
                  <c:v>510.66</c:v>
                </c:pt>
                <c:pt idx="909">
                  <c:v>511.01</c:v>
                </c:pt>
                <c:pt idx="910">
                  <c:v>511.36</c:v>
                </c:pt>
                <c:pt idx="911">
                  <c:v>511.71</c:v>
                </c:pt>
                <c:pt idx="912">
                  <c:v>512.05999999999995</c:v>
                </c:pt>
                <c:pt idx="913">
                  <c:v>512.41</c:v>
                </c:pt>
                <c:pt idx="914">
                  <c:v>512.76</c:v>
                </c:pt>
                <c:pt idx="915">
                  <c:v>513.11</c:v>
                </c:pt>
                <c:pt idx="916">
                  <c:v>513.45000000000005</c:v>
                </c:pt>
                <c:pt idx="917">
                  <c:v>513.79999999999995</c:v>
                </c:pt>
                <c:pt idx="918">
                  <c:v>514.15</c:v>
                </c:pt>
                <c:pt idx="919">
                  <c:v>514.5</c:v>
                </c:pt>
                <c:pt idx="920">
                  <c:v>514.85</c:v>
                </c:pt>
                <c:pt idx="921">
                  <c:v>515.20000000000005</c:v>
                </c:pt>
                <c:pt idx="922">
                  <c:v>515.54999999999995</c:v>
                </c:pt>
                <c:pt idx="923">
                  <c:v>515.9</c:v>
                </c:pt>
                <c:pt idx="924">
                  <c:v>516.25</c:v>
                </c:pt>
                <c:pt idx="925">
                  <c:v>516.59</c:v>
                </c:pt>
                <c:pt idx="926">
                  <c:v>516.94000000000005</c:v>
                </c:pt>
                <c:pt idx="927">
                  <c:v>517.29</c:v>
                </c:pt>
                <c:pt idx="928">
                  <c:v>517.64</c:v>
                </c:pt>
                <c:pt idx="929">
                  <c:v>517.99</c:v>
                </c:pt>
                <c:pt idx="930">
                  <c:v>518.34</c:v>
                </c:pt>
                <c:pt idx="931">
                  <c:v>518.69000000000005</c:v>
                </c:pt>
                <c:pt idx="932">
                  <c:v>519.04</c:v>
                </c:pt>
                <c:pt idx="933">
                  <c:v>519.38</c:v>
                </c:pt>
                <c:pt idx="934">
                  <c:v>519.73</c:v>
                </c:pt>
                <c:pt idx="935">
                  <c:v>520.08000000000004</c:v>
                </c:pt>
                <c:pt idx="936">
                  <c:v>520.42999999999995</c:v>
                </c:pt>
                <c:pt idx="937">
                  <c:v>520.78</c:v>
                </c:pt>
                <c:pt idx="938">
                  <c:v>521.13</c:v>
                </c:pt>
                <c:pt idx="939">
                  <c:v>521.47</c:v>
                </c:pt>
                <c:pt idx="940">
                  <c:v>521.82000000000005</c:v>
                </c:pt>
                <c:pt idx="941">
                  <c:v>522.16999999999996</c:v>
                </c:pt>
                <c:pt idx="942">
                  <c:v>522.52</c:v>
                </c:pt>
                <c:pt idx="943">
                  <c:v>522.87</c:v>
                </c:pt>
                <c:pt idx="944">
                  <c:v>523.21</c:v>
                </c:pt>
                <c:pt idx="945">
                  <c:v>523.55999999999995</c:v>
                </c:pt>
                <c:pt idx="946">
                  <c:v>523.91</c:v>
                </c:pt>
                <c:pt idx="947">
                  <c:v>524.26</c:v>
                </c:pt>
                <c:pt idx="948">
                  <c:v>524.61</c:v>
                </c:pt>
                <c:pt idx="949">
                  <c:v>524.95000000000005</c:v>
                </c:pt>
                <c:pt idx="950">
                  <c:v>525.29999999999995</c:v>
                </c:pt>
                <c:pt idx="951">
                  <c:v>525.65</c:v>
                </c:pt>
                <c:pt idx="952">
                  <c:v>526</c:v>
                </c:pt>
                <c:pt idx="953">
                  <c:v>526.34</c:v>
                </c:pt>
                <c:pt idx="954">
                  <c:v>526.69000000000005</c:v>
                </c:pt>
                <c:pt idx="955">
                  <c:v>527.04</c:v>
                </c:pt>
                <c:pt idx="956">
                  <c:v>527.39</c:v>
                </c:pt>
                <c:pt idx="957">
                  <c:v>527.73</c:v>
                </c:pt>
                <c:pt idx="958">
                  <c:v>528.08000000000004</c:v>
                </c:pt>
                <c:pt idx="959">
                  <c:v>528.42999999999995</c:v>
                </c:pt>
                <c:pt idx="960">
                  <c:v>528.78</c:v>
                </c:pt>
                <c:pt idx="961">
                  <c:v>529.12</c:v>
                </c:pt>
                <c:pt idx="962">
                  <c:v>529.47</c:v>
                </c:pt>
                <c:pt idx="963">
                  <c:v>529.82000000000005</c:v>
                </c:pt>
                <c:pt idx="964">
                  <c:v>530.16999999999996</c:v>
                </c:pt>
                <c:pt idx="965">
                  <c:v>530.51</c:v>
                </c:pt>
                <c:pt idx="966">
                  <c:v>530.86</c:v>
                </c:pt>
                <c:pt idx="967">
                  <c:v>531.21</c:v>
                </c:pt>
                <c:pt idx="968">
                  <c:v>531.54999999999995</c:v>
                </c:pt>
                <c:pt idx="969">
                  <c:v>531.9</c:v>
                </c:pt>
                <c:pt idx="970">
                  <c:v>532.25</c:v>
                </c:pt>
                <c:pt idx="971">
                  <c:v>532.59</c:v>
                </c:pt>
                <c:pt idx="972">
                  <c:v>532.94000000000005</c:v>
                </c:pt>
                <c:pt idx="973">
                  <c:v>533.29</c:v>
                </c:pt>
                <c:pt idx="974">
                  <c:v>533.64</c:v>
                </c:pt>
                <c:pt idx="975">
                  <c:v>533.98</c:v>
                </c:pt>
                <c:pt idx="976">
                  <c:v>534.33000000000004</c:v>
                </c:pt>
                <c:pt idx="977">
                  <c:v>534.67999999999995</c:v>
                </c:pt>
                <c:pt idx="978">
                  <c:v>535.02</c:v>
                </c:pt>
                <c:pt idx="979">
                  <c:v>535.37</c:v>
                </c:pt>
                <c:pt idx="980">
                  <c:v>535.71</c:v>
                </c:pt>
                <c:pt idx="981">
                  <c:v>536.05999999999995</c:v>
                </c:pt>
                <c:pt idx="982">
                  <c:v>536.41</c:v>
                </c:pt>
                <c:pt idx="983">
                  <c:v>536.75</c:v>
                </c:pt>
                <c:pt idx="984">
                  <c:v>537.1</c:v>
                </c:pt>
                <c:pt idx="985">
                  <c:v>537.45000000000005</c:v>
                </c:pt>
                <c:pt idx="986">
                  <c:v>537.79</c:v>
                </c:pt>
                <c:pt idx="987">
                  <c:v>538.14</c:v>
                </c:pt>
                <c:pt idx="988">
                  <c:v>538.49</c:v>
                </c:pt>
                <c:pt idx="989">
                  <c:v>538.83000000000004</c:v>
                </c:pt>
                <c:pt idx="990">
                  <c:v>539.17999999999995</c:v>
                </c:pt>
                <c:pt idx="991">
                  <c:v>539.52</c:v>
                </c:pt>
                <c:pt idx="992">
                  <c:v>539.87</c:v>
                </c:pt>
                <c:pt idx="993">
                  <c:v>540.22</c:v>
                </c:pt>
                <c:pt idx="994">
                  <c:v>540.55999999999995</c:v>
                </c:pt>
                <c:pt idx="995">
                  <c:v>540.91</c:v>
                </c:pt>
                <c:pt idx="996">
                  <c:v>541.25</c:v>
                </c:pt>
                <c:pt idx="997">
                  <c:v>541.6</c:v>
                </c:pt>
                <c:pt idx="998">
                  <c:v>541.94000000000005</c:v>
                </c:pt>
                <c:pt idx="999">
                  <c:v>542.29</c:v>
                </c:pt>
                <c:pt idx="1000">
                  <c:v>542.64</c:v>
                </c:pt>
                <c:pt idx="1001">
                  <c:v>542.98</c:v>
                </c:pt>
                <c:pt idx="1002">
                  <c:v>543.33000000000004</c:v>
                </c:pt>
                <c:pt idx="1003">
                  <c:v>543.66999999999996</c:v>
                </c:pt>
                <c:pt idx="1004">
                  <c:v>544.02</c:v>
                </c:pt>
                <c:pt idx="1005">
                  <c:v>544.36</c:v>
                </c:pt>
                <c:pt idx="1006">
                  <c:v>544.71</c:v>
                </c:pt>
                <c:pt idx="1007">
                  <c:v>545.04999999999995</c:v>
                </c:pt>
                <c:pt idx="1008">
                  <c:v>545.4</c:v>
                </c:pt>
                <c:pt idx="1009">
                  <c:v>545.75</c:v>
                </c:pt>
                <c:pt idx="1010">
                  <c:v>546.09</c:v>
                </c:pt>
                <c:pt idx="1011">
                  <c:v>546.44000000000005</c:v>
                </c:pt>
                <c:pt idx="1012">
                  <c:v>546.78</c:v>
                </c:pt>
                <c:pt idx="1013">
                  <c:v>547.13</c:v>
                </c:pt>
                <c:pt idx="1014">
                  <c:v>547.47</c:v>
                </c:pt>
                <c:pt idx="1015">
                  <c:v>547.82000000000005</c:v>
                </c:pt>
                <c:pt idx="1016">
                  <c:v>548.16</c:v>
                </c:pt>
                <c:pt idx="1017">
                  <c:v>548.51</c:v>
                </c:pt>
                <c:pt idx="1018">
                  <c:v>548.85</c:v>
                </c:pt>
                <c:pt idx="1019">
                  <c:v>549.20000000000005</c:v>
                </c:pt>
                <c:pt idx="1020">
                  <c:v>549.54</c:v>
                </c:pt>
                <c:pt idx="1021">
                  <c:v>549.89</c:v>
                </c:pt>
                <c:pt idx="1022">
                  <c:v>550.23</c:v>
                </c:pt>
                <c:pt idx="1023">
                  <c:v>550.58000000000004</c:v>
                </c:pt>
                <c:pt idx="1024">
                  <c:v>550.91999999999996</c:v>
                </c:pt>
                <c:pt idx="1025">
                  <c:v>551.26</c:v>
                </c:pt>
                <c:pt idx="1026">
                  <c:v>551.61</c:v>
                </c:pt>
                <c:pt idx="1027">
                  <c:v>551.95000000000005</c:v>
                </c:pt>
                <c:pt idx="1028">
                  <c:v>552.29999999999995</c:v>
                </c:pt>
                <c:pt idx="1029">
                  <c:v>552.64</c:v>
                </c:pt>
                <c:pt idx="1030">
                  <c:v>552.99</c:v>
                </c:pt>
                <c:pt idx="1031">
                  <c:v>553.33000000000004</c:v>
                </c:pt>
                <c:pt idx="1032">
                  <c:v>553.67999999999995</c:v>
                </c:pt>
                <c:pt idx="1033">
                  <c:v>554.02</c:v>
                </c:pt>
                <c:pt idx="1034">
                  <c:v>554.36</c:v>
                </c:pt>
                <c:pt idx="1035">
                  <c:v>554.71</c:v>
                </c:pt>
                <c:pt idx="1036">
                  <c:v>555.04999999999995</c:v>
                </c:pt>
                <c:pt idx="1037">
                  <c:v>555.4</c:v>
                </c:pt>
                <c:pt idx="1038">
                  <c:v>555.74</c:v>
                </c:pt>
                <c:pt idx="1039">
                  <c:v>556.08000000000004</c:v>
                </c:pt>
                <c:pt idx="1040">
                  <c:v>556.42999999999995</c:v>
                </c:pt>
                <c:pt idx="1041">
                  <c:v>556.77</c:v>
                </c:pt>
                <c:pt idx="1042">
                  <c:v>557.12</c:v>
                </c:pt>
                <c:pt idx="1043">
                  <c:v>557.46</c:v>
                </c:pt>
                <c:pt idx="1044">
                  <c:v>557.79999999999995</c:v>
                </c:pt>
                <c:pt idx="1045">
                  <c:v>558.15</c:v>
                </c:pt>
                <c:pt idx="1046">
                  <c:v>558.49</c:v>
                </c:pt>
                <c:pt idx="1047">
                  <c:v>558.84</c:v>
                </c:pt>
                <c:pt idx="1048">
                  <c:v>559.17999999999995</c:v>
                </c:pt>
                <c:pt idx="1049">
                  <c:v>559.52</c:v>
                </c:pt>
                <c:pt idx="1050">
                  <c:v>559.87</c:v>
                </c:pt>
                <c:pt idx="1051">
                  <c:v>560.21</c:v>
                </c:pt>
                <c:pt idx="1052">
                  <c:v>560.54999999999995</c:v>
                </c:pt>
                <c:pt idx="1053">
                  <c:v>560.9</c:v>
                </c:pt>
                <c:pt idx="1054">
                  <c:v>561.24</c:v>
                </c:pt>
                <c:pt idx="1055">
                  <c:v>561.58000000000004</c:v>
                </c:pt>
                <c:pt idx="1056">
                  <c:v>561.92999999999995</c:v>
                </c:pt>
                <c:pt idx="1057">
                  <c:v>562.27</c:v>
                </c:pt>
                <c:pt idx="1058">
                  <c:v>562.61</c:v>
                </c:pt>
                <c:pt idx="1059">
                  <c:v>562.96</c:v>
                </c:pt>
                <c:pt idx="1060">
                  <c:v>563.29999999999995</c:v>
                </c:pt>
                <c:pt idx="1061">
                  <c:v>563.64</c:v>
                </c:pt>
                <c:pt idx="1062">
                  <c:v>563.99</c:v>
                </c:pt>
                <c:pt idx="1063">
                  <c:v>564.33000000000004</c:v>
                </c:pt>
                <c:pt idx="1064">
                  <c:v>564.66999999999996</c:v>
                </c:pt>
                <c:pt idx="1065">
                  <c:v>565.01</c:v>
                </c:pt>
                <c:pt idx="1066">
                  <c:v>565.36</c:v>
                </c:pt>
                <c:pt idx="1067">
                  <c:v>565.70000000000005</c:v>
                </c:pt>
                <c:pt idx="1068">
                  <c:v>566.04</c:v>
                </c:pt>
                <c:pt idx="1069">
                  <c:v>566.39</c:v>
                </c:pt>
                <c:pt idx="1070">
                  <c:v>566.73</c:v>
                </c:pt>
                <c:pt idx="1071">
                  <c:v>567.07000000000005</c:v>
                </c:pt>
                <c:pt idx="1072">
                  <c:v>567.41</c:v>
                </c:pt>
                <c:pt idx="1073">
                  <c:v>567.76</c:v>
                </c:pt>
                <c:pt idx="1074">
                  <c:v>568.1</c:v>
                </c:pt>
                <c:pt idx="1075">
                  <c:v>568.44000000000005</c:v>
                </c:pt>
                <c:pt idx="1076">
                  <c:v>568.78</c:v>
                </c:pt>
                <c:pt idx="1077">
                  <c:v>569.13</c:v>
                </c:pt>
                <c:pt idx="1078">
                  <c:v>569.47</c:v>
                </c:pt>
                <c:pt idx="1079">
                  <c:v>569.80999999999995</c:v>
                </c:pt>
                <c:pt idx="1080">
                  <c:v>570.15</c:v>
                </c:pt>
                <c:pt idx="1081">
                  <c:v>570.49</c:v>
                </c:pt>
                <c:pt idx="1082">
                  <c:v>570.84</c:v>
                </c:pt>
                <c:pt idx="1083">
                  <c:v>571.17999999999995</c:v>
                </c:pt>
                <c:pt idx="1084">
                  <c:v>571.52</c:v>
                </c:pt>
                <c:pt idx="1085">
                  <c:v>571.86</c:v>
                </c:pt>
                <c:pt idx="1086">
                  <c:v>572.21</c:v>
                </c:pt>
                <c:pt idx="1087">
                  <c:v>572.54999999999995</c:v>
                </c:pt>
                <c:pt idx="1088">
                  <c:v>572.89</c:v>
                </c:pt>
                <c:pt idx="1089">
                  <c:v>573.23</c:v>
                </c:pt>
                <c:pt idx="1090">
                  <c:v>573.57000000000005</c:v>
                </c:pt>
                <c:pt idx="1091">
                  <c:v>573.91</c:v>
                </c:pt>
                <c:pt idx="1092">
                  <c:v>574.26</c:v>
                </c:pt>
                <c:pt idx="1093">
                  <c:v>574.6</c:v>
                </c:pt>
                <c:pt idx="1094">
                  <c:v>574.94000000000005</c:v>
                </c:pt>
                <c:pt idx="1095">
                  <c:v>575.28</c:v>
                </c:pt>
                <c:pt idx="1096">
                  <c:v>575.62</c:v>
                </c:pt>
                <c:pt idx="1097">
                  <c:v>575.96</c:v>
                </c:pt>
                <c:pt idx="1098">
                  <c:v>576.30999999999995</c:v>
                </c:pt>
                <c:pt idx="1099">
                  <c:v>576.65</c:v>
                </c:pt>
                <c:pt idx="1100">
                  <c:v>576.99</c:v>
                </c:pt>
                <c:pt idx="1101">
                  <c:v>577.33000000000004</c:v>
                </c:pt>
                <c:pt idx="1102">
                  <c:v>577.66999999999996</c:v>
                </c:pt>
                <c:pt idx="1103">
                  <c:v>578.01</c:v>
                </c:pt>
                <c:pt idx="1104">
                  <c:v>578.35</c:v>
                </c:pt>
                <c:pt idx="1105">
                  <c:v>578.69000000000005</c:v>
                </c:pt>
                <c:pt idx="1106">
                  <c:v>579.04</c:v>
                </c:pt>
                <c:pt idx="1107">
                  <c:v>579.38</c:v>
                </c:pt>
                <c:pt idx="1108">
                  <c:v>579.72</c:v>
                </c:pt>
                <c:pt idx="1109">
                  <c:v>580.05999999999995</c:v>
                </c:pt>
                <c:pt idx="1110">
                  <c:v>580.4</c:v>
                </c:pt>
                <c:pt idx="1111">
                  <c:v>580.74</c:v>
                </c:pt>
                <c:pt idx="1112">
                  <c:v>581.08000000000004</c:v>
                </c:pt>
                <c:pt idx="1113">
                  <c:v>581.41999999999996</c:v>
                </c:pt>
                <c:pt idx="1114">
                  <c:v>581.76</c:v>
                </c:pt>
                <c:pt idx="1115">
                  <c:v>582.1</c:v>
                </c:pt>
                <c:pt idx="1116">
                  <c:v>582.44000000000005</c:v>
                </c:pt>
                <c:pt idx="1117">
                  <c:v>582.79</c:v>
                </c:pt>
                <c:pt idx="1118">
                  <c:v>583.13</c:v>
                </c:pt>
                <c:pt idx="1119">
                  <c:v>583.47</c:v>
                </c:pt>
                <c:pt idx="1120">
                  <c:v>583.80999999999995</c:v>
                </c:pt>
                <c:pt idx="1121">
                  <c:v>584.15</c:v>
                </c:pt>
                <c:pt idx="1122">
                  <c:v>584.49</c:v>
                </c:pt>
                <c:pt idx="1123">
                  <c:v>584.83000000000004</c:v>
                </c:pt>
                <c:pt idx="1124">
                  <c:v>585.16999999999996</c:v>
                </c:pt>
                <c:pt idx="1125">
                  <c:v>585.51</c:v>
                </c:pt>
                <c:pt idx="1126">
                  <c:v>585.85</c:v>
                </c:pt>
                <c:pt idx="1127">
                  <c:v>586.19000000000005</c:v>
                </c:pt>
                <c:pt idx="1128">
                  <c:v>586.53</c:v>
                </c:pt>
                <c:pt idx="1129">
                  <c:v>586.87</c:v>
                </c:pt>
                <c:pt idx="1130">
                  <c:v>587.21</c:v>
                </c:pt>
                <c:pt idx="1131">
                  <c:v>587.54999999999995</c:v>
                </c:pt>
                <c:pt idx="1132">
                  <c:v>587.89</c:v>
                </c:pt>
                <c:pt idx="1133">
                  <c:v>588.23</c:v>
                </c:pt>
                <c:pt idx="1134">
                  <c:v>588.57000000000005</c:v>
                </c:pt>
                <c:pt idx="1135">
                  <c:v>588.91</c:v>
                </c:pt>
                <c:pt idx="1136">
                  <c:v>589.25</c:v>
                </c:pt>
                <c:pt idx="1137">
                  <c:v>589.59</c:v>
                </c:pt>
                <c:pt idx="1138">
                  <c:v>589.92999999999995</c:v>
                </c:pt>
                <c:pt idx="1139">
                  <c:v>590.27</c:v>
                </c:pt>
                <c:pt idx="1140">
                  <c:v>590.61</c:v>
                </c:pt>
                <c:pt idx="1141">
                  <c:v>590.95000000000005</c:v>
                </c:pt>
                <c:pt idx="1142">
                  <c:v>591.29</c:v>
                </c:pt>
                <c:pt idx="1143">
                  <c:v>591.63</c:v>
                </c:pt>
                <c:pt idx="1144">
                  <c:v>591.97</c:v>
                </c:pt>
                <c:pt idx="1145">
                  <c:v>592.30999999999995</c:v>
                </c:pt>
                <c:pt idx="1146">
                  <c:v>592.65</c:v>
                </c:pt>
                <c:pt idx="1147">
                  <c:v>592.98</c:v>
                </c:pt>
                <c:pt idx="1148">
                  <c:v>593.32000000000005</c:v>
                </c:pt>
                <c:pt idx="1149">
                  <c:v>593.66</c:v>
                </c:pt>
                <c:pt idx="1150">
                  <c:v>594</c:v>
                </c:pt>
                <c:pt idx="1151">
                  <c:v>594.34</c:v>
                </c:pt>
                <c:pt idx="1152">
                  <c:v>594.67999999999995</c:v>
                </c:pt>
                <c:pt idx="1153">
                  <c:v>595.02</c:v>
                </c:pt>
                <c:pt idx="1154">
                  <c:v>595.36</c:v>
                </c:pt>
                <c:pt idx="1155">
                  <c:v>595.70000000000005</c:v>
                </c:pt>
                <c:pt idx="1156">
                  <c:v>596.04</c:v>
                </c:pt>
                <c:pt idx="1157">
                  <c:v>596.38</c:v>
                </c:pt>
                <c:pt idx="1158">
                  <c:v>596.71</c:v>
                </c:pt>
                <c:pt idx="1159">
                  <c:v>597.04999999999995</c:v>
                </c:pt>
                <c:pt idx="1160">
                  <c:v>597.39</c:v>
                </c:pt>
                <c:pt idx="1161">
                  <c:v>597.73</c:v>
                </c:pt>
                <c:pt idx="1162">
                  <c:v>598.07000000000005</c:v>
                </c:pt>
                <c:pt idx="1163">
                  <c:v>598.41</c:v>
                </c:pt>
                <c:pt idx="1164">
                  <c:v>598.75</c:v>
                </c:pt>
                <c:pt idx="1165">
                  <c:v>599.09</c:v>
                </c:pt>
                <c:pt idx="1166">
                  <c:v>599.41999999999996</c:v>
                </c:pt>
                <c:pt idx="1167">
                  <c:v>599.76</c:v>
                </c:pt>
                <c:pt idx="1168">
                  <c:v>600.1</c:v>
                </c:pt>
                <c:pt idx="1169">
                  <c:v>600.44000000000005</c:v>
                </c:pt>
                <c:pt idx="1170">
                  <c:v>600.78</c:v>
                </c:pt>
                <c:pt idx="1171">
                  <c:v>601.12</c:v>
                </c:pt>
                <c:pt idx="1172">
                  <c:v>601.45000000000005</c:v>
                </c:pt>
                <c:pt idx="1173">
                  <c:v>601.79</c:v>
                </c:pt>
                <c:pt idx="1174">
                  <c:v>602.13</c:v>
                </c:pt>
                <c:pt idx="1175">
                  <c:v>602.47</c:v>
                </c:pt>
                <c:pt idx="1176">
                  <c:v>602.80999999999995</c:v>
                </c:pt>
                <c:pt idx="1177">
                  <c:v>603.14</c:v>
                </c:pt>
                <c:pt idx="1178">
                  <c:v>603.48</c:v>
                </c:pt>
                <c:pt idx="1179">
                  <c:v>603.82000000000005</c:v>
                </c:pt>
                <c:pt idx="1180">
                  <c:v>604.16</c:v>
                </c:pt>
                <c:pt idx="1181">
                  <c:v>604.5</c:v>
                </c:pt>
                <c:pt idx="1182">
                  <c:v>604.83000000000004</c:v>
                </c:pt>
                <c:pt idx="1183">
                  <c:v>605.16999999999996</c:v>
                </c:pt>
                <c:pt idx="1184">
                  <c:v>605.51</c:v>
                </c:pt>
                <c:pt idx="1185">
                  <c:v>605.85</c:v>
                </c:pt>
                <c:pt idx="1186">
                  <c:v>606.19000000000005</c:v>
                </c:pt>
                <c:pt idx="1187">
                  <c:v>606.52</c:v>
                </c:pt>
                <c:pt idx="1188">
                  <c:v>606.86</c:v>
                </c:pt>
                <c:pt idx="1189">
                  <c:v>607.20000000000005</c:v>
                </c:pt>
                <c:pt idx="1190">
                  <c:v>607.54</c:v>
                </c:pt>
                <c:pt idx="1191">
                  <c:v>607.87</c:v>
                </c:pt>
                <c:pt idx="1192">
                  <c:v>608.21</c:v>
                </c:pt>
                <c:pt idx="1193">
                  <c:v>608.54999999999995</c:v>
                </c:pt>
                <c:pt idx="1194">
                  <c:v>608.88</c:v>
                </c:pt>
                <c:pt idx="1195">
                  <c:v>609.22</c:v>
                </c:pt>
                <c:pt idx="1196">
                  <c:v>609.55999999999995</c:v>
                </c:pt>
                <c:pt idx="1197">
                  <c:v>609.9</c:v>
                </c:pt>
                <c:pt idx="1198">
                  <c:v>610.23</c:v>
                </c:pt>
                <c:pt idx="1199">
                  <c:v>610.57000000000005</c:v>
                </c:pt>
                <c:pt idx="1200">
                  <c:v>610.91</c:v>
                </c:pt>
                <c:pt idx="1201">
                  <c:v>611.24</c:v>
                </c:pt>
                <c:pt idx="1202">
                  <c:v>611.58000000000004</c:v>
                </c:pt>
                <c:pt idx="1203">
                  <c:v>611.91999999999996</c:v>
                </c:pt>
                <c:pt idx="1204">
                  <c:v>612.25</c:v>
                </c:pt>
                <c:pt idx="1205">
                  <c:v>612.59</c:v>
                </c:pt>
                <c:pt idx="1206">
                  <c:v>612.92999999999995</c:v>
                </c:pt>
                <c:pt idx="1207">
                  <c:v>613.26</c:v>
                </c:pt>
                <c:pt idx="1208">
                  <c:v>613.6</c:v>
                </c:pt>
                <c:pt idx="1209">
                  <c:v>613.94000000000005</c:v>
                </c:pt>
                <c:pt idx="1210">
                  <c:v>614.27</c:v>
                </c:pt>
                <c:pt idx="1211">
                  <c:v>614.61</c:v>
                </c:pt>
                <c:pt idx="1212">
                  <c:v>614.95000000000005</c:v>
                </c:pt>
                <c:pt idx="1213">
                  <c:v>615.28</c:v>
                </c:pt>
                <c:pt idx="1214">
                  <c:v>615.62</c:v>
                </c:pt>
                <c:pt idx="1215">
                  <c:v>615.96</c:v>
                </c:pt>
                <c:pt idx="1216">
                  <c:v>616.29</c:v>
                </c:pt>
                <c:pt idx="1217">
                  <c:v>616.63</c:v>
                </c:pt>
                <c:pt idx="1218">
                  <c:v>616.97</c:v>
                </c:pt>
                <c:pt idx="1219">
                  <c:v>617.29999999999995</c:v>
                </c:pt>
                <c:pt idx="1220">
                  <c:v>617.64</c:v>
                </c:pt>
                <c:pt idx="1221">
                  <c:v>617.97</c:v>
                </c:pt>
                <c:pt idx="1222">
                  <c:v>618.30999999999995</c:v>
                </c:pt>
                <c:pt idx="1223">
                  <c:v>618.65</c:v>
                </c:pt>
                <c:pt idx="1224">
                  <c:v>618.98</c:v>
                </c:pt>
                <c:pt idx="1225">
                  <c:v>619.32000000000005</c:v>
                </c:pt>
                <c:pt idx="1226">
                  <c:v>619.65</c:v>
                </c:pt>
                <c:pt idx="1227">
                  <c:v>619.99</c:v>
                </c:pt>
                <c:pt idx="1228">
                  <c:v>620.32000000000005</c:v>
                </c:pt>
                <c:pt idx="1229">
                  <c:v>620.66</c:v>
                </c:pt>
                <c:pt idx="1230">
                  <c:v>621</c:v>
                </c:pt>
                <c:pt idx="1231">
                  <c:v>621.33000000000004</c:v>
                </c:pt>
                <c:pt idx="1232">
                  <c:v>621.66999999999996</c:v>
                </c:pt>
                <c:pt idx="1233">
                  <c:v>622</c:v>
                </c:pt>
                <c:pt idx="1234">
                  <c:v>622.34</c:v>
                </c:pt>
                <c:pt idx="1235">
                  <c:v>622.66999999999996</c:v>
                </c:pt>
                <c:pt idx="1236">
                  <c:v>623.01</c:v>
                </c:pt>
                <c:pt idx="1237">
                  <c:v>623.34</c:v>
                </c:pt>
                <c:pt idx="1238">
                  <c:v>623.67999999999995</c:v>
                </c:pt>
                <c:pt idx="1239">
                  <c:v>624.02</c:v>
                </c:pt>
                <c:pt idx="1240">
                  <c:v>624.35</c:v>
                </c:pt>
                <c:pt idx="1241">
                  <c:v>624.69000000000005</c:v>
                </c:pt>
                <c:pt idx="1242">
                  <c:v>625.02</c:v>
                </c:pt>
                <c:pt idx="1243">
                  <c:v>625.36</c:v>
                </c:pt>
                <c:pt idx="1244">
                  <c:v>625.69000000000005</c:v>
                </c:pt>
                <c:pt idx="1245">
                  <c:v>626.03</c:v>
                </c:pt>
                <c:pt idx="1246">
                  <c:v>626.36</c:v>
                </c:pt>
                <c:pt idx="1247">
                  <c:v>626.70000000000005</c:v>
                </c:pt>
                <c:pt idx="1248">
                  <c:v>627.03</c:v>
                </c:pt>
                <c:pt idx="1249">
                  <c:v>627.37</c:v>
                </c:pt>
                <c:pt idx="1250">
                  <c:v>627.70000000000005</c:v>
                </c:pt>
                <c:pt idx="1251">
                  <c:v>628.03</c:v>
                </c:pt>
                <c:pt idx="1252">
                  <c:v>628.37</c:v>
                </c:pt>
                <c:pt idx="1253">
                  <c:v>628.70000000000005</c:v>
                </c:pt>
                <c:pt idx="1254">
                  <c:v>629.04</c:v>
                </c:pt>
                <c:pt idx="1255">
                  <c:v>629.37</c:v>
                </c:pt>
                <c:pt idx="1256">
                  <c:v>629.71</c:v>
                </c:pt>
                <c:pt idx="1257">
                  <c:v>630.04</c:v>
                </c:pt>
                <c:pt idx="1258">
                  <c:v>630.38</c:v>
                </c:pt>
                <c:pt idx="1259">
                  <c:v>630.71</c:v>
                </c:pt>
                <c:pt idx="1260">
                  <c:v>631.04</c:v>
                </c:pt>
                <c:pt idx="1261">
                  <c:v>631.38</c:v>
                </c:pt>
                <c:pt idx="1262">
                  <c:v>631.71</c:v>
                </c:pt>
                <c:pt idx="1263">
                  <c:v>632.04999999999995</c:v>
                </c:pt>
                <c:pt idx="1264">
                  <c:v>632.38</c:v>
                </c:pt>
                <c:pt idx="1265">
                  <c:v>632.72</c:v>
                </c:pt>
                <c:pt idx="1266">
                  <c:v>633.04999999999995</c:v>
                </c:pt>
                <c:pt idx="1267">
                  <c:v>633.38</c:v>
                </c:pt>
                <c:pt idx="1268">
                  <c:v>633.72</c:v>
                </c:pt>
                <c:pt idx="1269">
                  <c:v>634.04999999999995</c:v>
                </c:pt>
                <c:pt idx="1270">
                  <c:v>634.39</c:v>
                </c:pt>
                <c:pt idx="1271">
                  <c:v>634.72</c:v>
                </c:pt>
                <c:pt idx="1272">
                  <c:v>635.04999999999995</c:v>
                </c:pt>
                <c:pt idx="1273">
                  <c:v>635.39</c:v>
                </c:pt>
                <c:pt idx="1274">
                  <c:v>635.72</c:v>
                </c:pt>
                <c:pt idx="1275">
                  <c:v>636.04999999999995</c:v>
                </c:pt>
                <c:pt idx="1276">
                  <c:v>636.39</c:v>
                </c:pt>
                <c:pt idx="1277">
                  <c:v>636.72</c:v>
                </c:pt>
                <c:pt idx="1278">
                  <c:v>637.04999999999995</c:v>
                </c:pt>
                <c:pt idx="1279">
                  <c:v>637.39</c:v>
                </c:pt>
                <c:pt idx="1280">
                  <c:v>637.72</c:v>
                </c:pt>
                <c:pt idx="1281">
                  <c:v>638.04999999999995</c:v>
                </c:pt>
                <c:pt idx="1282">
                  <c:v>638.39</c:v>
                </c:pt>
                <c:pt idx="1283">
                  <c:v>638.72</c:v>
                </c:pt>
                <c:pt idx="1284">
                  <c:v>639.04999999999995</c:v>
                </c:pt>
                <c:pt idx="1285">
                  <c:v>639.39</c:v>
                </c:pt>
                <c:pt idx="1286">
                  <c:v>639.72</c:v>
                </c:pt>
                <c:pt idx="1287">
                  <c:v>640.04999999999995</c:v>
                </c:pt>
                <c:pt idx="1288">
                  <c:v>640.39</c:v>
                </c:pt>
                <c:pt idx="1289">
                  <c:v>640.72</c:v>
                </c:pt>
                <c:pt idx="1290">
                  <c:v>641.04999999999995</c:v>
                </c:pt>
                <c:pt idx="1291">
                  <c:v>641.39</c:v>
                </c:pt>
                <c:pt idx="1292">
                  <c:v>641.72</c:v>
                </c:pt>
                <c:pt idx="1293">
                  <c:v>642.04999999999995</c:v>
                </c:pt>
                <c:pt idx="1294">
                  <c:v>642.38</c:v>
                </c:pt>
                <c:pt idx="1295">
                  <c:v>642.72</c:v>
                </c:pt>
                <c:pt idx="1296">
                  <c:v>643.04999999999995</c:v>
                </c:pt>
                <c:pt idx="1297">
                  <c:v>643.38</c:v>
                </c:pt>
                <c:pt idx="1298">
                  <c:v>643.71</c:v>
                </c:pt>
                <c:pt idx="1299">
                  <c:v>644.04999999999995</c:v>
                </c:pt>
                <c:pt idx="1300">
                  <c:v>644.38</c:v>
                </c:pt>
                <c:pt idx="1301">
                  <c:v>644.71</c:v>
                </c:pt>
                <c:pt idx="1302">
                  <c:v>645.04</c:v>
                </c:pt>
                <c:pt idx="1303">
                  <c:v>645.38</c:v>
                </c:pt>
                <c:pt idx="1304">
                  <c:v>645.71</c:v>
                </c:pt>
                <c:pt idx="1305">
                  <c:v>646.04</c:v>
                </c:pt>
                <c:pt idx="1306">
                  <c:v>646.37</c:v>
                </c:pt>
                <c:pt idx="1307">
                  <c:v>646.71</c:v>
                </c:pt>
                <c:pt idx="1308">
                  <c:v>647.04</c:v>
                </c:pt>
                <c:pt idx="1309">
                  <c:v>647.37</c:v>
                </c:pt>
                <c:pt idx="1310">
                  <c:v>647.70000000000005</c:v>
                </c:pt>
                <c:pt idx="1311">
                  <c:v>648.03</c:v>
                </c:pt>
                <c:pt idx="1312">
                  <c:v>648.37</c:v>
                </c:pt>
                <c:pt idx="1313">
                  <c:v>648.70000000000005</c:v>
                </c:pt>
                <c:pt idx="1314">
                  <c:v>649.03</c:v>
                </c:pt>
                <c:pt idx="1315">
                  <c:v>649.36</c:v>
                </c:pt>
                <c:pt idx="1316">
                  <c:v>649.69000000000005</c:v>
                </c:pt>
                <c:pt idx="1317">
                  <c:v>650.02</c:v>
                </c:pt>
                <c:pt idx="1318">
                  <c:v>650.36</c:v>
                </c:pt>
                <c:pt idx="1319">
                  <c:v>650.69000000000005</c:v>
                </c:pt>
                <c:pt idx="1320">
                  <c:v>651.02</c:v>
                </c:pt>
                <c:pt idx="1321">
                  <c:v>651.35</c:v>
                </c:pt>
                <c:pt idx="1322">
                  <c:v>651.67999999999995</c:v>
                </c:pt>
                <c:pt idx="1323">
                  <c:v>652.01</c:v>
                </c:pt>
                <c:pt idx="1324">
                  <c:v>652.35</c:v>
                </c:pt>
                <c:pt idx="1325">
                  <c:v>652.67999999999995</c:v>
                </c:pt>
                <c:pt idx="1326">
                  <c:v>653.01</c:v>
                </c:pt>
                <c:pt idx="1327">
                  <c:v>653.34</c:v>
                </c:pt>
                <c:pt idx="1328">
                  <c:v>653.66999999999996</c:v>
                </c:pt>
                <c:pt idx="1329">
                  <c:v>654</c:v>
                </c:pt>
                <c:pt idx="1330">
                  <c:v>654.33000000000004</c:v>
                </c:pt>
                <c:pt idx="1331">
                  <c:v>654.66</c:v>
                </c:pt>
                <c:pt idx="1332">
                  <c:v>654.99</c:v>
                </c:pt>
                <c:pt idx="1333">
                  <c:v>655.33000000000004</c:v>
                </c:pt>
                <c:pt idx="1334">
                  <c:v>655.66</c:v>
                </c:pt>
                <c:pt idx="1335">
                  <c:v>655.99</c:v>
                </c:pt>
                <c:pt idx="1336">
                  <c:v>656.32</c:v>
                </c:pt>
                <c:pt idx="1337">
                  <c:v>656.65</c:v>
                </c:pt>
                <c:pt idx="1338">
                  <c:v>656.98</c:v>
                </c:pt>
                <c:pt idx="1339">
                  <c:v>657.31</c:v>
                </c:pt>
                <c:pt idx="1340">
                  <c:v>657.64</c:v>
                </c:pt>
                <c:pt idx="1341">
                  <c:v>657.97</c:v>
                </c:pt>
                <c:pt idx="1342">
                  <c:v>658.3</c:v>
                </c:pt>
                <c:pt idx="1343">
                  <c:v>658.63</c:v>
                </c:pt>
                <c:pt idx="1344">
                  <c:v>658.96</c:v>
                </c:pt>
                <c:pt idx="1345">
                  <c:v>659.29</c:v>
                </c:pt>
                <c:pt idx="1346">
                  <c:v>659.62</c:v>
                </c:pt>
                <c:pt idx="1347">
                  <c:v>659.95</c:v>
                </c:pt>
                <c:pt idx="1348">
                  <c:v>660.28</c:v>
                </c:pt>
                <c:pt idx="1349">
                  <c:v>660.61</c:v>
                </c:pt>
                <c:pt idx="1350">
                  <c:v>660.95</c:v>
                </c:pt>
                <c:pt idx="1351">
                  <c:v>661.28</c:v>
                </c:pt>
                <c:pt idx="1352">
                  <c:v>661.61</c:v>
                </c:pt>
                <c:pt idx="1353">
                  <c:v>661.94</c:v>
                </c:pt>
                <c:pt idx="1354">
                  <c:v>662.27</c:v>
                </c:pt>
                <c:pt idx="1355">
                  <c:v>662.6</c:v>
                </c:pt>
                <c:pt idx="1356">
                  <c:v>662.93</c:v>
                </c:pt>
                <c:pt idx="1357">
                  <c:v>663.25</c:v>
                </c:pt>
                <c:pt idx="1358">
                  <c:v>663.58</c:v>
                </c:pt>
                <c:pt idx="1359">
                  <c:v>663.91</c:v>
                </c:pt>
                <c:pt idx="1360">
                  <c:v>664.24</c:v>
                </c:pt>
                <c:pt idx="1361">
                  <c:v>664.57</c:v>
                </c:pt>
                <c:pt idx="1362">
                  <c:v>664.9</c:v>
                </c:pt>
                <c:pt idx="1363">
                  <c:v>665.23</c:v>
                </c:pt>
                <c:pt idx="1364">
                  <c:v>665.56</c:v>
                </c:pt>
                <c:pt idx="1365">
                  <c:v>665.89</c:v>
                </c:pt>
                <c:pt idx="1366">
                  <c:v>666.22</c:v>
                </c:pt>
                <c:pt idx="1367">
                  <c:v>666.55</c:v>
                </c:pt>
                <c:pt idx="1368">
                  <c:v>666.88</c:v>
                </c:pt>
                <c:pt idx="1369">
                  <c:v>667.21</c:v>
                </c:pt>
                <c:pt idx="1370">
                  <c:v>667.54</c:v>
                </c:pt>
                <c:pt idx="1371">
                  <c:v>667.87</c:v>
                </c:pt>
                <c:pt idx="1372">
                  <c:v>668.2</c:v>
                </c:pt>
                <c:pt idx="1373">
                  <c:v>668.53</c:v>
                </c:pt>
                <c:pt idx="1374">
                  <c:v>668.86</c:v>
                </c:pt>
                <c:pt idx="1375">
                  <c:v>669.18</c:v>
                </c:pt>
                <c:pt idx="1376">
                  <c:v>669.51</c:v>
                </c:pt>
                <c:pt idx="1377">
                  <c:v>669.84</c:v>
                </c:pt>
                <c:pt idx="1378">
                  <c:v>670.17</c:v>
                </c:pt>
                <c:pt idx="1379">
                  <c:v>670.5</c:v>
                </c:pt>
                <c:pt idx="1380">
                  <c:v>670.83</c:v>
                </c:pt>
                <c:pt idx="1381">
                  <c:v>671.16</c:v>
                </c:pt>
                <c:pt idx="1382">
                  <c:v>671.49</c:v>
                </c:pt>
                <c:pt idx="1383">
                  <c:v>671.81</c:v>
                </c:pt>
                <c:pt idx="1384">
                  <c:v>672.14</c:v>
                </c:pt>
                <c:pt idx="1385">
                  <c:v>672.47</c:v>
                </c:pt>
                <c:pt idx="1386">
                  <c:v>672.8</c:v>
                </c:pt>
                <c:pt idx="1387">
                  <c:v>673.13</c:v>
                </c:pt>
                <c:pt idx="1388">
                  <c:v>673.46</c:v>
                </c:pt>
                <c:pt idx="1389">
                  <c:v>673.79</c:v>
                </c:pt>
                <c:pt idx="1390">
                  <c:v>674.11</c:v>
                </c:pt>
                <c:pt idx="1391">
                  <c:v>674.44</c:v>
                </c:pt>
                <c:pt idx="1392">
                  <c:v>674.77</c:v>
                </c:pt>
                <c:pt idx="1393">
                  <c:v>675.1</c:v>
                </c:pt>
                <c:pt idx="1394">
                  <c:v>675.43</c:v>
                </c:pt>
                <c:pt idx="1395">
                  <c:v>675.75</c:v>
                </c:pt>
                <c:pt idx="1396">
                  <c:v>676.08</c:v>
                </c:pt>
                <c:pt idx="1397">
                  <c:v>676.41</c:v>
                </c:pt>
                <c:pt idx="1398">
                  <c:v>676.74</c:v>
                </c:pt>
                <c:pt idx="1399">
                  <c:v>677.07</c:v>
                </c:pt>
                <c:pt idx="1400">
                  <c:v>677.39</c:v>
                </c:pt>
                <c:pt idx="1401">
                  <c:v>677.72</c:v>
                </c:pt>
                <c:pt idx="1402">
                  <c:v>678.05</c:v>
                </c:pt>
                <c:pt idx="1403">
                  <c:v>678.38</c:v>
                </c:pt>
                <c:pt idx="1404">
                  <c:v>678.71</c:v>
                </c:pt>
                <c:pt idx="1405">
                  <c:v>679.03</c:v>
                </c:pt>
                <c:pt idx="1406">
                  <c:v>679.36</c:v>
                </c:pt>
                <c:pt idx="1407">
                  <c:v>679.69</c:v>
                </c:pt>
                <c:pt idx="1408">
                  <c:v>680.02</c:v>
                </c:pt>
                <c:pt idx="1409">
                  <c:v>680.34</c:v>
                </c:pt>
                <c:pt idx="1410">
                  <c:v>680.67</c:v>
                </c:pt>
                <c:pt idx="1411">
                  <c:v>681</c:v>
                </c:pt>
                <c:pt idx="1412">
                  <c:v>681.32</c:v>
                </c:pt>
                <c:pt idx="1413">
                  <c:v>681.65</c:v>
                </c:pt>
                <c:pt idx="1414">
                  <c:v>681.98</c:v>
                </c:pt>
                <c:pt idx="1415">
                  <c:v>682.31</c:v>
                </c:pt>
                <c:pt idx="1416">
                  <c:v>682.63</c:v>
                </c:pt>
                <c:pt idx="1417">
                  <c:v>682.96</c:v>
                </c:pt>
                <c:pt idx="1418">
                  <c:v>683.29</c:v>
                </c:pt>
                <c:pt idx="1419">
                  <c:v>683.61</c:v>
                </c:pt>
                <c:pt idx="1420">
                  <c:v>683.94</c:v>
                </c:pt>
                <c:pt idx="1421">
                  <c:v>684.27</c:v>
                </c:pt>
                <c:pt idx="1422">
                  <c:v>684.59</c:v>
                </c:pt>
                <c:pt idx="1423">
                  <c:v>684.92</c:v>
                </c:pt>
                <c:pt idx="1424">
                  <c:v>685.25</c:v>
                </c:pt>
                <c:pt idx="1425">
                  <c:v>685.57</c:v>
                </c:pt>
                <c:pt idx="1426">
                  <c:v>685.9</c:v>
                </c:pt>
                <c:pt idx="1427">
                  <c:v>686.23</c:v>
                </c:pt>
                <c:pt idx="1428">
                  <c:v>686.55</c:v>
                </c:pt>
                <c:pt idx="1429">
                  <c:v>686.88</c:v>
                </c:pt>
                <c:pt idx="1430">
                  <c:v>687.21</c:v>
                </c:pt>
                <c:pt idx="1431">
                  <c:v>687.53</c:v>
                </c:pt>
                <c:pt idx="1432">
                  <c:v>687.86</c:v>
                </c:pt>
                <c:pt idx="1433">
                  <c:v>688.19</c:v>
                </c:pt>
                <c:pt idx="1434">
                  <c:v>688.51</c:v>
                </c:pt>
                <c:pt idx="1435">
                  <c:v>688.84</c:v>
                </c:pt>
                <c:pt idx="1436">
                  <c:v>689.17</c:v>
                </c:pt>
                <c:pt idx="1437">
                  <c:v>689.49</c:v>
                </c:pt>
                <c:pt idx="1438">
                  <c:v>689.82</c:v>
                </c:pt>
                <c:pt idx="1439">
                  <c:v>690.14</c:v>
                </c:pt>
                <c:pt idx="1440">
                  <c:v>690.47</c:v>
                </c:pt>
                <c:pt idx="1441">
                  <c:v>690.8</c:v>
                </c:pt>
                <c:pt idx="1442">
                  <c:v>691.12</c:v>
                </c:pt>
                <c:pt idx="1443">
                  <c:v>691.45</c:v>
                </c:pt>
                <c:pt idx="1444">
                  <c:v>691.77</c:v>
                </c:pt>
                <c:pt idx="1445">
                  <c:v>692.1</c:v>
                </c:pt>
                <c:pt idx="1446">
                  <c:v>692.42</c:v>
                </c:pt>
                <c:pt idx="1447">
                  <c:v>692.75</c:v>
                </c:pt>
                <c:pt idx="1448">
                  <c:v>693.07</c:v>
                </c:pt>
                <c:pt idx="1449">
                  <c:v>693.4</c:v>
                </c:pt>
                <c:pt idx="1450">
                  <c:v>693.73</c:v>
                </c:pt>
                <c:pt idx="1451">
                  <c:v>694.05</c:v>
                </c:pt>
                <c:pt idx="1452">
                  <c:v>694.38</c:v>
                </c:pt>
                <c:pt idx="1453">
                  <c:v>694.7</c:v>
                </c:pt>
                <c:pt idx="1454">
                  <c:v>695.03</c:v>
                </c:pt>
                <c:pt idx="1455">
                  <c:v>695.35</c:v>
                </c:pt>
                <c:pt idx="1456">
                  <c:v>695.68</c:v>
                </c:pt>
                <c:pt idx="1457">
                  <c:v>696</c:v>
                </c:pt>
                <c:pt idx="1458">
                  <c:v>696.33</c:v>
                </c:pt>
                <c:pt idx="1459">
                  <c:v>696.65</c:v>
                </c:pt>
                <c:pt idx="1460">
                  <c:v>696.98</c:v>
                </c:pt>
                <c:pt idx="1461">
                  <c:v>697.3</c:v>
                </c:pt>
                <c:pt idx="1462">
                  <c:v>697.63</c:v>
                </c:pt>
                <c:pt idx="1463">
                  <c:v>697.95</c:v>
                </c:pt>
                <c:pt idx="1464">
                  <c:v>698.28</c:v>
                </c:pt>
                <c:pt idx="1465">
                  <c:v>698.6</c:v>
                </c:pt>
                <c:pt idx="1466">
                  <c:v>698.93</c:v>
                </c:pt>
                <c:pt idx="1467">
                  <c:v>699.25</c:v>
                </c:pt>
                <c:pt idx="1468">
                  <c:v>699.58</c:v>
                </c:pt>
                <c:pt idx="1469">
                  <c:v>699.9</c:v>
                </c:pt>
                <c:pt idx="1470">
                  <c:v>700.23</c:v>
                </c:pt>
                <c:pt idx="1471">
                  <c:v>700.55</c:v>
                </c:pt>
                <c:pt idx="1472">
                  <c:v>700.87</c:v>
                </c:pt>
                <c:pt idx="1473">
                  <c:v>701.2</c:v>
                </c:pt>
                <c:pt idx="1474">
                  <c:v>701.52</c:v>
                </c:pt>
                <c:pt idx="1475">
                  <c:v>701.85</c:v>
                </c:pt>
                <c:pt idx="1476">
                  <c:v>702.17</c:v>
                </c:pt>
                <c:pt idx="1477">
                  <c:v>702.5</c:v>
                </c:pt>
                <c:pt idx="1478">
                  <c:v>702.82</c:v>
                </c:pt>
                <c:pt idx="1479">
                  <c:v>703.14</c:v>
                </c:pt>
                <c:pt idx="1480">
                  <c:v>703.47</c:v>
                </c:pt>
                <c:pt idx="1481">
                  <c:v>703.79</c:v>
                </c:pt>
                <c:pt idx="1482">
                  <c:v>704.12</c:v>
                </c:pt>
                <c:pt idx="1483">
                  <c:v>704.44</c:v>
                </c:pt>
                <c:pt idx="1484">
                  <c:v>704.76</c:v>
                </c:pt>
                <c:pt idx="1485">
                  <c:v>705.09</c:v>
                </c:pt>
                <c:pt idx="1486">
                  <c:v>705.41</c:v>
                </c:pt>
                <c:pt idx="1487">
                  <c:v>705.73</c:v>
                </c:pt>
                <c:pt idx="1488">
                  <c:v>706.06</c:v>
                </c:pt>
                <c:pt idx="1489">
                  <c:v>706.38</c:v>
                </c:pt>
                <c:pt idx="1490">
                  <c:v>706.71</c:v>
                </c:pt>
                <c:pt idx="1491">
                  <c:v>707.03</c:v>
                </c:pt>
                <c:pt idx="1492">
                  <c:v>707.35</c:v>
                </c:pt>
                <c:pt idx="1493">
                  <c:v>707.68</c:v>
                </c:pt>
                <c:pt idx="1494">
                  <c:v>708</c:v>
                </c:pt>
                <c:pt idx="1495">
                  <c:v>708.32</c:v>
                </c:pt>
                <c:pt idx="1496">
                  <c:v>708.65</c:v>
                </c:pt>
                <c:pt idx="1497">
                  <c:v>708.97</c:v>
                </c:pt>
                <c:pt idx="1498">
                  <c:v>709.29</c:v>
                </c:pt>
                <c:pt idx="1499">
                  <c:v>709.62</c:v>
                </c:pt>
                <c:pt idx="1500">
                  <c:v>709.94</c:v>
                </c:pt>
                <c:pt idx="1501">
                  <c:v>710.26</c:v>
                </c:pt>
                <c:pt idx="1502">
                  <c:v>710.58</c:v>
                </c:pt>
                <c:pt idx="1503">
                  <c:v>710.91</c:v>
                </c:pt>
                <c:pt idx="1504">
                  <c:v>711.23</c:v>
                </c:pt>
                <c:pt idx="1505">
                  <c:v>711.55</c:v>
                </c:pt>
                <c:pt idx="1506">
                  <c:v>711.88</c:v>
                </c:pt>
                <c:pt idx="1507">
                  <c:v>712.2</c:v>
                </c:pt>
                <c:pt idx="1508">
                  <c:v>712.52</c:v>
                </c:pt>
                <c:pt idx="1509">
                  <c:v>712.84</c:v>
                </c:pt>
                <c:pt idx="1510">
                  <c:v>713.17</c:v>
                </c:pt>
                <c:pt idx="1511">
                  <c:v>713.49</c:v>
                </c:pt>
                <c:pt idx="1512">
                  <c:v>713.81</c:v>
                </c:pt>
                <c:pt idx="1513">
                  <c:v>714.13</c:v>
                </c:pt>
                <c:pt idx="1514">
                  <c:v>714.46</c:v>
                </c:pt>
                <c:pt idx="1515">
                  <c:v>714.78</c:v>
                </c:pt>
                <c:pt idx="1516">
                  <c:v>715.1</c:v>
                </c:pt>
                <c:pt idx="1517">
                  <c:v>715.42</c:v>
                </c:pt>
                <c:pt idx="1518">
                  <c:v>715.75</c:v>
                </c:pt>
                <c:pt idx="1519">
                  <c:v>716.07</c:v>
                </c:pt>
                <c:pt idx="1520">
                  <c:v>716.39</c:v>
                </c:pt>
                <c:pt idx="1521">
                  <c:v>716.71</c:v>
                </c:pt>
                <c:pt idx="1522">
                  <c:v>717.03</c:v>
                </c:pt>
                <c:pt idx="1523">
                  <c:v>717.36</c:v>
                </c:pt>
                <c:pt idx="1524">
                  <c:v>717.68</c:v>
                </c:pt>
                <c:pt idx="1525">
                  <c:v>718</c:v>
                </c:pt>
                <c:pt idx="1526">
                  <c:v>718.32</c:v>
                </c:pt>
                <c:pt idx="1527">
                  <c:v>718.64</c:v>
                </c:pt>
                <c:pt idx="1528">
                  <c:v>718.96</c:v>
                </c:pt>
                <c:pt idx="1529">
                  <c:v>719.29</c:v>
                </c:pt>
                <c:pt idx="1530">
                  <c:v>719.61</c:v>
                </c:pt>
                <c:pt idx="1531">
                  <c:v>719.93</c:v>
                </c:pt>
                <c:pt idx="1532">
                  <c:v>720.25</c:v>
                </c:pt>
                <c:pt idx="1533">
                  <c:v>720.57</c:v>
                </c:pt>
                <c:pt idx="1534">
                  <c:v>720.89</c:v>
                </c:pt>
                <c:pt idx="1535">
                  <c:v>721.22</c:v>
                </c:pt>
                <c:pt idx="1536">
                  <c:v>721.54</c:v>
                </c:pt>
                <c:pt idx="1537">
                  <c:v>721.86</c:v>
                </c:pt>
                <c:pt idx="1538">
                  <c:v>722.18</c:v>
                </c:pt>
                <c:pt idx="1539">
                  <c:v>722.5</c:v>
                </c:pt>
                <c:pt idx="1540">
                  <c:v>722.82</c:v>
                </c:pt>
                <c:pt idx="1541">
                  <c:v>723.14</c:v>
                </c:pt>
                <c:pt idx="1542">
                  <c:v>723.46</c:v>
                </c:pt>
                <c:pt idx="1543">
                  <c:v>723.78</c:v>
                </c:pt>
                <c:pt idx="1544">
                  <c:v>724.11</c:v>
                </c:pt>
                <c:pt idx="1545">
                  <c:v>724.43</c:v>
                </c:pt>
                <c:pt idx="1546">
                  <c:v>724.75</c:v>
                </c:pt>
                <c:pt idx="1547">
                  <c:v>725.07</c:v>
                </c:pt>
                <c:pt idx="1548">
                  <c:v>725.39</c:v>
                </c:pt>
                <c:pt idx="1549">
                  <c:v>725.71</c:v>
                </c:pt>
                <c:pt idx="1550">
                  <c:v>726.03</c:v>
                </c:pt>
                <c:pt idx="1551">
                  <c:v>726.35</c:v>
                </c:pt>
                <c:pt idx="1552">
                  <c:v>726.67</c:v>
                </c:pt>
                <c:pt idx="1553">
                  <c:v>726.99</c:v>
                </c:pt>
                <c:pt idx="1554">
                  <c:v>727.31</c:v>
                </c:pt>
                <c:pt idx="1555">
                  <c:v>727.63</c:v>
                </c:pt>
                <c:pt idx="1556">
                  <c:v>727.95</c:v>
                </c:pt>
                <c:pt idx="1557">
                  <c:v>728.27</c:v>
                </c:pt>
                <c:pt idx="1558">
                  <c:v>728.59</c:v>
                </c:pt>
                <c:pt idx="1559">
                  <c:v>728.91</c:v>
                </c:pt>
                <c:pt idx="1560">
                  <c:v>729.23</c:v>
                </c:pt>
                <c:pt idx="1561">
                  <c:v>729.55</c:v>
                </c:pt>
                <c:pt idx="1562">
                  <c:v>729.87</c:v>
                </c:pt>
                <c:pt idx="1563">
                  <c:v>730.19</c:v>
                </c:pt>
                <c:pt idx="1564">
                  <c:v>730.51</c:v>
                </c:pt>
                <c:pt idx="1565">
                  <c:v>730.83</c:v>
                </c:pt>
                <c:pt idx="1566">
                  <c:v>731.15</c:v>
                </c:pt>
                <c:pt idx="1567">
                  <c:v>731.47</c:v>
                </c:pt>
                <c:pt idx="1568">
                  <c:v>731.79</c:v>
                </c:pt>
                <c:pt idx="1569">
                  <c:v>732.11</c:v>
                </c:pt>
                <c:pt idx="1570">
                  <c:v>732.43</c:v>
                </c:pt>
                <c:pt idx="1571">
                  <c:v>732.75</c:v>
                </c:pt>
                <c:pt idx="1572">
                  <c:v>733.07</c:v>
                </c:pt>
                <c:pt idx="1573">
                  <c:v>733.39</c:v>
                </c:pt>
                <c:pt idx="1574">
                  <c:v>733.71</c:v>
                </c:pt>
                <c:pt idx="1575">
                  <c:v>734.03</c:v>
                </c:pt>
                <c:pt idx="1576">
                  <c:v>734.35</c:v>
                </c:pt>
                <c:pt idx="1577">
                  <c:v>734.67</c:v>
                </c:pt>
                <c:pt idx="1578">
                  <c:v>734.99</c:v>
                </c:pt>
                <c:pt idx="1579">
                  <c:v>735.31</c:v>
                </c:pt>
                <c:pt idx="1580">
                  <c:v>735.63</c:v>
                </c:pt>
                <c:pt idx="1581">
                  <c:v>735.95</c:v>
                </c:pt>
                <c:pt idx="1582">
                  <c:v>736.27</c:v>
                </c:pt>
                <c:pt idx="1583">
                  <c:v>736.58</c:v>
                </c:pt>
                <c:pt idx="1584">
                  <c:v>736.9</c:v>
                </c:pt>
                <c:pt idx="1585">
                  <c:v>737.22</c:v>
                </c:pt>
                <c:pt idx="1586">
                  <c:v>737.54</c:v>
                </c:pt>
                <c:pt idx="1587">
                  <c:v>737.86</c:v>
                </c:pt>
                <c:pt idx="1588">
                  <c:v>738.18</c:v>
                </c:pt>
                <c:pt idx="1589">
                  <c:v>738.5</c:v>
                </c:pt>
                <c:pt idx="1590">
                  <c:v>738.82</c:v>
                </c:pt>
                <c:pt idx="1591">
                  <c:v>739.13</c:v>
                </c:pt>
                <c:pt idx="1592">
                  <c:v>739.45</c:v>
                </c:pt>
                <c:pt idx="1593">
                  <c:v>739.77</c:v>
                </c:pt>
                <c:pt idx="1594">
                  <c:v>740.09</c:v>
                </c:pt>
                <c:pt idx="1595">
                  <c:v>740.41</c:v>
                </c:pt>
                <c:pt idx="1596">
                  <c:v>740.73</c:v>
                </c:pt>
                <c:pt idx="1597">
                  <c:v>741.05</c:v>
                </c:pt>
                <c:pt idx="1598">
                  <c:v>741.36</c:v>
                </c:pt>
                <c:pt idx="1599">
                  <c:v>741.68</c:v>
                </c:pt>
                <c:pt idx="1600">
                  <c:v>742</c:v>
                </c:pt>
                <c:pt idx="1601">
                  <c:v>742.32</c:v>
                </c:pt>
                <c:pt idx="1602">
                  <c:v>742.64</c:v>
                </c:pt>
                <c:pt idx="1603">
                  <c:v>742.95</c:v>
                </c:pt>
                <c:pt idx="1604">
                  <c:v>743.27</c:v>
                </c:pt>
                <c:pt idx="1605">
                  <c:v>743.59</c:v>
                </c:pt>
                <c:pt idx="1606">
                  <c:v>743.91</c:v>
                </c:pt>
                <c:pt idx="1607">
                  <c:v>744.23</c:v>
                </c:pt>
                <c:pt idx="1608">
                  <c:v>744.54</c:v>
                </c:pt>
                <c:pt idx="1609">
                  <c:v>744.86</c:v>
                </c:pt>
                <c:pt idx="1610">
                  <c:v>745.18</c:v>
                </c:pt>
                <c:pt idx="1611">
                  <c:v>745.5</c:v>
                </c:pt>
                <c:pt idx="1612">
                  <c:v>745.81</c:v>
                </c:pt>
                <c:pt idx="1613">
                  <c:v>746.13</c:v>
                </c:pt>
                <c:pt idx="1614">
                  <c:v>746.45</c:v>
                </c:pt>
                <c:pt idx="1615">
                  <c:v>746.77</c:v>
                </c:pt>
                <c:pt idx="1616">
                  <c:v>747.08</c:v>
                </c:pt>
                <c:pt idx="1617">
                  <c:v>747.4</c:v>
                </c:pt>
                <c:pt idx="1618">
                  <c:v>747.72</c:v>
                </c:pt>
                <c:pt idx="1619">
                  <c:v>748.04</c:v>
                </c:pt>
                <c:pt idx="1620">
                  <c:v>748.35</c:v>
                </c:pt>
                <c:pt idx="1621">
                  <c:v>748.67</c:v>
                </c:pt>
                <c:pt idx="1622">
                  <c:v>748.99</c:v>
                </c:pt>
                <c:pt idx="1623">
                  <c:v>749.3</c:v>
                </c:pt>
                <c:pt idx="1624">
                  <c:v>749.62</c:v>
                </c:pt>
                <c:pt idx="1625">
                  <c:v>749.94</c:v>
                </c:pt>
                <c:pt idx="1626">
                  <c:v>750.26</c:v>
                </c:pt>
                <c:pt idx="1627">
                  <c:v>750.57</c:v>
                </c:pt>
                <c:pt idx="1628">
                  <c:v>750.89</c:v>
                </c:pt>
                <c:pt idx="1629">
                  <c:v>751.21</c:v>
                </c:pt>
                <c:pt idx="1630">
                  <c:v>751.52</c:v>
                </c:pt>
                <c:pt idx="1631">
                  <c:v>751.84</c:v>
                </c:pt>
                <c:pt idx="1632">
                  <c:v>752.16</c:v>
                </c:pt>
                <c:pt idx="1633">
                  <c:v>752.47</c:v>
                </c:pt>
                <c:pt idx="1634">
                  <c:v>752.79</c:v>
                </c:pt>
                <c:pt idx="1635">
                  <c:v>753.11</c:v>
                </c:pt>
                <c:pt idx="1636">
                  <c:v>753.42</c:v>
                </c:pt>
                <c:pt idx="1637">
                  <c:v>753.74</c:v>
                </c:pt>
                <c:pt idx="1638">
                  <c:v>754.05</c:v>
                </c:pt>
                <c:pt idx="1639">
                  <c:v>754.37</c:v>
                </c:pt>
                <c:pt idx="1640">
                  <c:v>754.69</c:v>
                </c:pt>
                <c:pt idx="1641">
                  <c:v>755</c:v>
                </c:pt>
                <c:pt idx="1642">
                  <c:v>755.32</c:v>
                </c:pt>
                <c:pt idx="1643">
                  <c:v>755.64</c:v>
                </c:pt>
                <c:pt idx="1644">
                  <c:v>755.95</c:v>
                </c:pt>
                <c:pt idx="1645">
                  <c:v>756.27</c:v>
                </c:pt>
                <c:pt idx="1646">
                  <c:v>756.58</c:v>
                </c:pt>
                <c:pt idx="1647">
                  <c:v>756.9</c:v>
                </c:pt>
                <c:pt idx="1648">
                  <c:v>757.21</c:v>
                </c:pt>
                <c:pt idx="1649">
                  <c:v>757.53</c:v>
                </c:pt>
                <c:pt idx="1650">
                  <c:v>757.85</c:v>
                </c:pt>
                <c:pt idx="1651">
                  <c:v>758.16</c:v>
                </c:pt>
                <c:pt idx="1652">
                  <c:v>758.48</c:v>
                </c:pt>
                <c:pt idx="1653">
                  <c:v>758.79</c:v>
                </c:pt>
                <c:pt idx="1654">
                  <c:v>759.11</c:v>
                </c:pt>
                <c:pt idx="1655">
                  <c:v>759.42</c:v>
                </c:pt>
                <c:pt idx="1656">
                  <c:v>759.74</c:v>
                </c:pt>
                <c:pt idx="1657">
                  <c:v>760.05</c:v>
                </c:pt>
                <c:pt idx="1658">
                  <c:v>760.37</c:v>
                </c:pt>
                <c:pt idx="1659">
                  <c:v>760.69</c:v>
                </c:pt>
                <c:pt idx="1660">
                  <c:v>761</c:v>
                </c:pt>
                <c:pt idx="1661">
                  <c:v>761.32</c:v>
                </c:pt>
                <c:pt idx="1662">
                  <c:v>761.63</c:v>
                </c:pt>
                <c:pt idx="1663">
                  <c:v>761.95</c:v>
                </c:pt>
                <c:pt idx="1664">
                  <c:v>762.26</c:v>
                </c:pt>
                <c:pt idx="1665">
                  <c:v>762.58</c:v>
                </c:pt>
                <c:pt idx="1666">
                  <c:v>762.89</c:v>
                </c:pt>
                <c:pt idx="1667">
                  <c:v>763.21</c:v>
                </c:pt>
                <c:pt idx="1668">
                  <c:v>763.52</c:v>
                </c:pt>
                <c:pt idx="1669">
                  <c:v>763.83</c:v>
                </c:pt>
                <c:pt idx="1670">
                  <c:v>764.15</c:v>
                </c:pt>
                <c:pt idx="1671">
                  <c:v>764.46</c:v>
                </c:pt>
                <c:pt idx="1672">
                  <c:v>764.78</c:v>
                </c:pt>
                <c:pt idx="1673">
                  <c:v>765.09</c:v>
                </c:pt>
                <c:pt idx="1674">
                  <c:v>765.41</c:v>
                </c:pt>
                <c:pt idx="1675">
                  <c:v>765.72</c:v>
                </c:pt>
                <c:pt idx="1676">
                  <c:v>766.04</c:v>
                </c:pt>
                <c:pt idx="1677">
                  <c:v>766.35</c:v>
                </c:pt>
                <c:pt idx="1678">
                  <c:v>766.67</c:v>
                </c:pt>
                <c:pt idx="1679">
                  <c:v>766.98</c:v>
                </c:pt>
                <c:pt idx="1680">
                  <c:v>767.29</c:v>
                </c:pt>
                <c:pt idx="1681">
                  <c:v>767.61</c:v>
                </c:pt>
                <c:pt idx="1682">
                  <c:v>767.92</c:v>
                </c:pt>
                <c:pt idx="1683">
                  <c:v>768.24</c:v>
                </c:pt>
                <c:pt idx="1684">
                  <c:v>768.55</c:v>
                </c:pt>
                <c:pt idx="1685">
                  <c:v>768.86</c:v>
                </c:pt>
                <c:pt idx="1686">
                  <c:v>769.18</c:v>
                </c:pt>
                <c:pt idx="1687">
                  <c:v>769.49</c:v>
                </c:pt>
                <c:pt idx="1688">
                  <c:v>769.81</c:v>
                </c:pt>
                <c:pt idx="1689">
                  <c:v>770.12</c:v>
                </c:pt>
                <c:pt idx="1690">
                  <c:v>770.43</c:v>
                </c:pt>
                <c:pt idx="1691">
                  <c:v>770.75</c:v>
                </c:pt>
                <c:pt idx="1692">
                  <c:v>771.06</c:v>
                </c:pt>
                <c:pt idx="1693">
                  <c:v>771.37</c:v>
                </c:pt>
                <c:pt idx="1694">
                  <c:v>771.69</c:v>
                </c:pt>
                <c:pt idx="1695">
                  <c:v>772</c:v>
                </c:pt>
                <c:pt idx="1696">
                  <c:v>772.31</c:v>
                </c:pt>
                <c:pt idx="1697">
                  <c:v>772.63</c:v>
                </c:pt>
                <c:pt idx="1698">
                  <c:v>772.94</c:v>
                </c:pt>
                <c:pt idx="1699">
                  <c:v>773.25</c:v>
                </c:pt>
                <c:pt idx="1700">
                  <c:v>773.57</c:v>
                </c:pt>
                <c:pt idx="1701">
                  <c:v>773.88</c:v>
                </c:pt>
                <c:pt idx="1702">
                  <c:v>774.19</c:v>
                </c:pt>
                <c:pt idx="1703">
                  <c:v>774.51</c:v>
                </c:pt>
                <c:pt idx="1704">
                  <c:v>774.82</c:v>
                </c:pt>
                <c:pt idx="1705">
                  <c:v>775.13</c:v>
                </c:pt>
                <c:pt idx="1706">
                  <c:v>775.44</c:v>
                </c:pt>
                <c:pt idx="1707">
                  <c:v>775.76</c:v>
                </c:pt>
                <c:pt idx="1708">
                  <c:v>776.07</c:v>
                </c:pt>
                <c:pt idx="1709">
                  <c:v>776.38</c:v>
                </c:pt>
                <c:pt idx="1710">
                  <c:v>776.7</c:v>
                </c:pt>
                <c:pt idx="1711">
                  <c:v>777.01</c:v>
                </c:pt>
                <c:pt idx="1712">
                  <c:v>777.32</c:v>
                </c:pt>
                <c:pt idx="1713">
                  <c:v>777.63</c:v>
                </c:pt>
                <c:pt idx="1714">
                  <c:v>777.95</c:v>
                </c:pt>
                <c:pt idx="1715">
                  <c:v>778.26</c:v>
                </c:pt>
                <c:pt idx="1716">
                  <c:v>778.57</c:v>
                </c:pt>
                <c:pt idx="1717">
                  <c:v>778.88</c:v>
                </c:pt>
                <c:pt idx="1718">
                  <c:v>779.2</c:v>
                </c:pt>
                <c:pt idx="1719">
                  <c:v>779.51</c:v>
                </c:pt>
                <c:pt idx="1720">
                  <c:v>779.82</c:v>
                </c:pt>
                <c:pt idx="1721">
                  <c:v>780.13</c:v>
                </c:pt>
                <c:pt idx="1722">
                  <c:v>780.44</c:v>
                </c:pt>
                <c:pt idx="1723">
                  <c:v>780.76</c:v>
                </c:pt>
                <c:pt idx="1724">
                  <c:v>781.07</c:v>
                </c:pt>
                <c:pt idx="1725">
                  <c:v>781.38</c:v>
                </c:pt>
                <c:pt idx="1726">
                  <c:v>781.69</c:v>
                </c:pt>
                <c:pt idx="1727">
                  <c:v>782</c:v>
                </c:pt>
                <c:pt idx="1728">
                  <c:v>782.32</c:v>
                </c:pt>
                <c:pt idx="1729">
                  <c:v>782.63</c:v>
                </c:pt>
                <c:pt idx="1730">
                  <c:v>782.94</c:v>
                </c:pt>
                <c:pt idx="1731">
                  <c:v>783.25</c:v>
                </c:pt>
                <c:pt idx="1732">
                  <c:v>783.56</c:v>
                </c:pt>
                <c:pt idx="1733">
                  <c:v>783.87</c:v>
                </c:pt>
                <c:pt idx="1734">
                  <c:v>784.18</c:v>
                </c:pt>
                <c:pt idx="1735">
                  <c:v>784.5</c:v>
                </c:pt>
                <c:pt idx="1736">
                  <c:v>784.81</c:v>
                </c:pt>
                <c:pt idx="1737">
                  <c:v>785.12</c:v>
                </c:pt>
                <c:pt idx="1738">
                  <c:v>785.43</c:v>
                </c:pt>
                <c:pt idx="1739">
                  <c:v>785.74</c:v>
                </c:pt>
                <c:pt idx="1740">
                  <c:v>786.05</c:v>
                </c:pt>
                <c:pt idx="1741">
                  <c:v>786.36</c:v>
                </c:pt>
                <c:pt idx="1742">
                  <c:v>786.67</c:v>
                </c:pt>
                <c:pt idx="1743">
                  <c:v>786.99</c:v>
                </c:pt>
                <c:pt idx="1744">
                  <c:v>787.3</c:v>
                </c:pt>
                <c:pt idx="1745">
                  <c:v>787.61</c:v>
                </c:pt>
                <c:pt idx="1746">
                  <c:v>787.92</c:v>
                </c:pt>
                <c:pt idx="1747">
                  <c:v>788.23</c:v>
                </c:pt>
                <c:pt idx="1748">
                  <c:v>788.54</c:v>
                </c:pt>
                <c:pt idx="1749">
                  <c:v>788.85</c:v>
                </c:pt>
                <c:pt idx="1750">
                  <c:v>789.16</c:v>
                </c:pt>
                <c:pt idx="1751">
                  <c:v>789.47</c:v>
                </c:pt>
                <c:pt idx="1752">
                  <c:v>789.78</c:v>
                </c:pt>
                <c:pt idx="1753">
                  <c:v>790.09</c:v>
                </c:pt>
                <c:pt idx="1754">
                  <c:v>790.4</c:v>
                </c:pt>
                <c:pt idx="1755">
                  <c:v>790.71</c:v>
                </c:pt>
                <c:pt idx="1756">
                  <c:v>791.02</c:v>
                </c:pt>
                <c:pt idx="1757">
                  <c:v>791.33</c:v>
                </c:pt>
                <c:pt idx="1758">
                  <c:v>791.64</c:v>
                </c:pt>
                <c:pt idx="1759">
                  <c:v>791.95</c:v>
                </c:pt>
                <c:pt idx="1760">
                  <c:v>792.26</c:v>
                </c:pt>
                <c:pt idx="1761">
                  <c:v>792.57</c:v>
                </c:pt>
                <c:pt idx="1762">
                  <c:v>792.88</c:v>
                </c:pt>
                <c:pt idx="1763">
                  <c:v>793.19</c:v>
                </c:pt>
                <c:pt idx="1764">
                  <c:v>793.5</c:v>
                </c:pt>
                <c:pt idx="1765">
                  <c:v>793.81</c:v>
                </c:pt>
                <c:pt idx="1766">
                  <c:v>794.12</c:v>
                </c:pt>
                <c:pt idx="1767">
                  <c:v>794.43</c:v>
                </c:pt>
                <c:pt idx="1768">
                  <c:v>794.74</c:v>
                </c:pt>
                <c:pt idx="1769">
                  <c:v>795.05</c:v>
                </c:pt>
                <c:pt idx="1770">
                  <c:v>795.36</c:v>
                </c:pt>
                <c:pt idx="1771">
                  <c:v>795.67</c:v>
                </c:pt>
                <c:pt idx="1772">
                  <c:v>795.98</c:v>
                </c:pt>
                <c:pt idx="1773">
                  <c:v>796.29</c:v>
                </c:pt>
                <c:pt idx="1774">
                  <c:v>796.6</c:v>
                </c:pt>
                <c:pt idx="1775">
                  <c:v>796.91</c:v>
                </c:pt>
                <c:pt idx="1776">
                  <c:v>797.22</c:v>
                </c:pt>
                <c:pt idx="1777">
                  <c:v>797.53</c:v>
                </c:pt>
                <c:pt idx="1778">
                  <c:v>797.84</c:v>
                </c:pt>
                <c:pt idx="1779">
                  <c:v>798.15</c:v>
                </c:pt>
                <c:pt idx="1780">
                  <c:v>798.46</c:v>
                </c:pt>
                <c:pt idx="1781">
                  <c:v>798.76</c:v>
                </c:pt>
                <c:pt idx="1782">
                  <c:v>799.07</c:v>
                </c:pt>
                <c:pt idx="1783">
                  <c:v>799.38</c:v>
                </c:pt>
                <c:pt idx="1784">
                  <c:v>799.69</c:v>
                </c:pt>
                <c:pt idx="1785">
                  <c:v>800</c:v>
                </c:pt>
                <c:pt idx="1786">
                  <c:v>800.31</c:v>
                </c:pt>
                <c:pt idx="1787">
                  <c:v>800.62</c:v>
                </c:pt>
                <c:pt idx="1788">
                  <c:v>800.93</c:v>
                </c:pt>
                <c:pt idx="1789">
                  <c:v>801.24</c:v>
                </c:pt>
                <c:pt idx="1790">
                  <c:v>801.54</c:v>
                </c:pt>
                <c:pt idx="1791">
                  <c:v>801.85</c:v>
                </c:pt>
                <c:pt idx="1792">
                  <c:v>802.16</c:v>
                </c:pt>
                <c:pt idx="1793">
                  <c:v>802.47</c:v>
                </c:pt>
                <c:pt idx="1794">
                  <c:v>802.78</c:v>
                </c:pt>
                <c:pt idx="1795">
                  <c:v>803.09</c:v>
                </c:pt>
                <c:pt idx="1796">
                  <c:v>803.39</c:v>
                </c:pt>
                <c:pt idx="1797">
                  <c:v>803.7</c:v>
                </c:pt>
                <c:pt idx="1798">
                  <c:v>804.01</c:v>
                </c:pt>
                <c:pt idx="1799">
                  <c:v>804.32</c:v>
                </c:pt>
                <c:pt idx="1800">
                  <c:v>804.63</c:v>
                </c:pt>
                <c:pt idx="1801">
                  <c:v>804.93</c:v>
                </c:pt>
                <c:pt idx="1802">
                  <c:v>805.24</c:v>
                </c:pt>
                <c:pt idx="1803">
                  <c:v>805.55</c:v>
                </c:pt>
                <c:pt idx="1804">
                  <c:v>805.86</c:v>
                </c:pt>
                <c:pt idx="1805">
                  <c:v>806.17</c:v>
                </c:pt>
                <c:pt idx="1806">
                  <c:v>806.47</c:v>
                </c:pt>
                <c:pt idx="1807">
                  <c:v>806.78</c:v>
                </c:pt>
                <c:pt idx="1808">
                  <c:v>807.09</c:v>
                </c:pt>
                <c:pt idx="1809">
                  <c:v>807.4</c:v>
                </c:pt>
                <c:pt idx="1810">
                  <c:v>807.7</c:v>
                </c:pt>
                <c:pt idx="1811">
                  <c:v>808.01</c:v>
                </c:pt>
                <c:pt idx="1812">
                  <c:v>808.32</c:v>
                </c:pt>
                <c:pt idx="1813">
                  <c:v>808.63</c:v>
                </c:pt>
                <c:pt idx="1814">
                  <c:v>808.93</c:v>
                </c:pt>
                <c:pt idx="1815">
                  <c:v>809.24</c:v>
                </c:pt>
                <c:pt idx="1816">
                  <c:v>809.55</c:v>
                </c:pt>
                <c:pt idx="1817">
                  <c:v>809.86</c:v>
                </c:pt>
                <c:pt idx="1818">
                  <c:v>810.16</c:v>
                </c:pt>
                <c:pt idx="1819">
                  <c:v>810.47</c:v>
                </c:pt>
                <c:pt idx="1820">
                  <c:v>810.78</c:v>
                </c:pt>
                <c:pt idx="1821">
                  <c:v>811.08</c:v>
                </c:pt>
                <c:pt idx="1822">
                  <c:v>811.39</c:v>
                </c:pt>
                <c:pt idx="1823">
                  <c:v>811.7</c:v>
                </c:pt>
                <c:pt idx="1824">
                  <c:v>812</c:v>
                </c:pt>
                <c:pt idx="1825">
                  <c:v>812.31</c:v>
                </c:pt>
                <c:pt idx="1826">
                  <c:v>812.62</c:v>
                </c:pt>
                <c:pt idx="1827">
                  <c:v>812.92</c:v>
                </c:pt>
                <c:pt idx="1828">
                  <c:v>813.23</c:v>
                </c:pt>
                <c:pt idx="1829">
                  <c:v>813.54</c:v>
                </c:pt>
                <c:pt idx="1830">
                  <c:v>813.84</c:v>
                </c:pt>
                <c:pt idx="1831">
                  <c:v>814.15</c:v>
                </c:pt>
                <c:pt idx="1832">
                  <c:v>814.46</c:v>
                </c:pt>
                <c:pt idx="1833">
                  <c:v>814.76</c:v>
                </c:pt>
                <c:pt idx="1834">
                  <c:v>815.07</c:v>
                </c:pt>
                <c:pt idx="1835">
                  <c:v>815.38</c:v>
                </c:pt>
                <c:pt idx="1836">
                  <c:v>815.68</c:v>
                </c:pt>
                <c:pt idx="1837">
                  <c:v>815.99</c:v>
                </c:pt>
                <c:pt idx="1838">
                  <c:v>816.29</c:v>
                </c:pt>
                <c:pt idx="1839">
                  <c:v>816.6</c:v>
                </c:pt>
                <c:pt idx="1840">
                  <c:v>816.91</c:v>
                </c:pt>
                <c:pt idx="1841">
                  <c:v>817.21</c:v>
                </c:pt>
                <c:pt idx="1842">
                  <c:v>817.52</c:v>
                </c:pt>
                <c:pt idx="1843">
                  <c:v>817.82</c:v>
                </c:pt>
                <c:pt idx="1844">
                  <c:v>818.13</c:v>
                </c:pt>
                <c:pt idx="1845">
                  <c:v>818.43</c:v>
                </c:pt>
                <c:pt idx="1846">
                  <c:v>818.74</c:v>
                </c:pt>
                <c:pt idx="1847">
                  <c:v>819.05</c:v>
                </c:pt>
                <c:pt idx="1848">
                  <c:v>819.35</c:v>
                </c:pt>
                <c:pt idx="1849">
                  <c:v>819.66</c:v>
                </c:pt>
                <c:pt idx="1850">
                  <c:v>819.96</c:v>
                </c:pt>
                <c:pt idx="1851">
                  <c:v>820.27</c:v>
                </c:pt>
                <c:pt idx="1852">
                  <c:v>820.57</c:v>
                </c:pt>
                <c:pt idx="1853">
                  <c:v>820.88</c:v>
                </c:pt>
                <c:pt idx="1854">
                  <c:v>821.18</c:v>
                </c:pt>
                <c:pt idx="1855">
                  <c:v>821.49</c:v>
                </c:pt>
                <c:pt idx="1856">
                  <c:v>821.79</c:v>
                </c:pt>
                <c:pt idx="1857">
                  <c:v>822.1</c:v>
                </c:pt>
                <c:pt idx="1858">
                  <c:v>822.4</c:v>
                </c:pt>
                <c:pt idx="1859">
                  <c:v>822.71</c:v>
                </c:pt>
                <c:pt idx="1860">
                  <c:v>823.01</c:v>
                </c:pt>
                <c:pt idx="1861">
                  <c:v>823.32</c:v>
                </c:pt>
                <c:pt idx="1862">
                  <c:v>823.62</c:v>
                </c:pt>
                <c:pt idx="1863">
                  <c:v>823.93</c:v>
                </c:pt>
                <c:pt idx="1864">
                  <c:v>824.23</c:v>
                </c:pt>
                <c:pt idx="1865">
                  <c:v>824.54</c:v>
                </c:pt>
                <c:pt idx="1866">
                  <c:v>824.84</c:v>
                </c:pt>
                <c:pt idx="1867">
                  <c:v>825.15</c:v>
                </c:pt>
                <c:pt idx="1868">
                  <c:v>825.45</c:v>
                </c:pt>
                <c:pt idx="1869">
                  <c:v>825.76</c:v>
                </c:pt>
                <c:pt idx="1870">
                  <c:v>826.06</c:v>
                </c:pt>
                <c:pt idx="1871">
                  <c:v>826.36</c:v>
                </c:pt>
                <c:pt idx="1872">
                  <c:v>826.67</c:v>
                </c:pt>
                <c:pt idx="1873">
                  <c:v>826.97</c:v>
                </c:pt>
                <c:pt idx="1874">
                  <c:v>827.28</c:v>
                </c:pt>
                <c:pt idx="1875">
                  <c:v>827.58</c:v>
                </c:pt>
                <c:pt idx="1876">
                  <c:v>827.89</c:v>
                </c:pt>
                <c:pt idx="1877">
                  <c:v>828.19</c:v>
                </c:pt>
                <c:pt idx="1878">
                  <c:v>828.49</c:v>
                </c:pt>
                <c:pt idx="1879">
                  <c:v>828.8</c:v>
                </c:pt>
                <c:pt idx="1880">
                  <c:v>829.1</c:v>
                </c:pt>
                <c:pt idx="1881">
                  <c:v>829.4</c:v>
                </c:pt>
                <c:pt idx="1882">
                  <c:v>829.71</c:v>
                </c:pt>
                <c:pt idx="1883">
                  <c:v>830.01</c:v>
                </c:pt>
                <c:pt idx="1884">
                  <c:v>830.32</c:v>
                </c:pt>
                <c:pt idx="1885">
                  <c:v>830.62</c:v>
                </c:pt>
                <c:pt idx="1886">
                  <c:v>830.92</c:v>
                </c:pt>
                <c:pt idx="1887">
                  <c:v>831.23</c:v>
                </c:pt>
                <c:pt idx="1888">
                  <c:v>831.53</c:v>
                </c:pt>
                <c:pt idx="1889">
                  <c:v>831.83</c:v>
                </c:pt>
                <c:pt idx="1890">
                  <c:v>832.14</c:v>
                </c:pt>
                <c:pt idx="1891">
                  <c:v>832.44</c:v>
                </c:pt>
                <c:pt idx="1892">
                  <c:v>832.74</c:v>
                </c:pt>
                <c:pt idx="1893">
                  <c:v>833.05</c:v>
                </c:pt>
                <c:pt idx="1894">
                  <c:v>833.35</c:v>
                </c:pt>
                <c:pt idx="1895">
                  <c:v>833.65</c:v>
                </c:pt>
                <c:pt idx="1896">
                  <c:v>833.96</c:v>
                </c:pt>
                <c:pt idx="1897">
                  <c:v>834.26</c:v>
                </c:pt>
                <c:pt idx="1898">
                  <c:v>834.56</c:v>
                </c:pt>
                <c:pt idx="1899">
                  <c:v>834.86</c:v>
                </c:pt>
                <c:pt idx="1900">
                  <c:v>835.17</c:v>
                </c:pt>
                <c:pt idx="1901">
                  <c:v>835.47</c:v>
                </c:pt>
                <c:pt idx="1902">
                  <c:v>835.77</c:v>
                </c:pt>
                <c:pt idx="1903">
                  <c:v>836.07</c:v>
                </c:pt>
                <c:pt idx="1904">
                  <c:v>836.38</c:v>
                </c:pt>
                <c:pt idx="1905">
                  <c:v>836.68</c:v>
                </c:pt>
                <c:pt idx="1906">
                  <c:v>836.98</c:v>
                </c:pt>
                <c:pt idx="1907">
                  <c:v>837.28</c:v>
                </c:pt>
                <c:pt idx="1908">
                  <c:v>837.59</c:v>
                </c:pt>
                <c:pt idx="1909">
                  <c:v>837.89</c:v>
                </c:pt>
                <c:pt idx="1910">
                  <c:v>838.19</c:v>
                </c:pt>
                <c:pt idx="1911">
                  <c:v>838.49</c:v>
                </c:pt>
                <c:pt idx="1912">
                  <c:v>838.8</c:v>
                </c:pt>
                <c:pt idx="1913">
                  <c:v>839.1</c:v>
                </c:pt>
                <c:pt idx="1914">
                  <c:v>839.4</c:v>
                </c:pt>
                <c:pt idx="1915">
                  <c:v>839.7</c:v>
                </c:pt>
                <c:pt idx="1916">
                  <c:v>840</c:v>
                </c:pt>
                <c:pt idx="1917">
                  <c:v>840.31</c:v>
                </c:pt>
                <c:pt idx="1918">
                  <c:v>840.61</c:v>
                </c:pt>
                <c:pt idx="1919">
                  <c:v>840.91</c:v>
                </c:pt>
                <c:pt idx="1920">
                  <c:v>841.21</c:v>
                </c:pt>
                <c:pt idx="1921">
                  <c:v>841.51</c:v>
                </c:pt>
                <c:pt idx="1922">
                  <c:v>841.81</c:v>
                </c:pt>
                <c:pt idx="1923">
                  <c:v>842.12</c:v>
                </c:pt>
                <c:pt idx="1924">
                  <c:v>842.42</c:v>
                </c:pt>
                <c:pt idx="1925">
                  <c:v>842.72</c:v>
                </c:pt>
                <c:pt idx="1926">
                  <c:v>843.02</c:v>
                </c:pt>
                <c:pt idx="1927">
                  <c:v>843.32</c:v>
                </c:pt>
                <c:pt idx="1928">
                  <c:v>843.62</c:v>
                </c:pt>
                <c:pt idx="1929">
                  <c:v>843.92</c:v>
                </c:pt>
                <c:pt idx="1930">
                  <c:v>844.23</c:v>
                </c:pt>
                <c:pt idx="1931">
                  <c:v>844.53</c:v>
                </c:pt>
                <c:pt idx="1932">
                  <c:v>844.83</c:v>
                </c:pt>
                <c:pt idx="1933">
                  <c:v>845.13</c:v>
                </c:pt>
                <c:pt idx="1934">
                  <c:v>845.43</c:v>
                </c:pt>
                <c:pt idx="1935">
                  <c:v>845.73</c:v>
                </c:pt>
                <c:pt idx="1936">
                  <c:v>846.03</c:v>
                </c:pt>
                <c:pt idx="1937">
                  <c:v>846.33</c:v>
                </c:pt>
                <c:pt idx="1938">
                  <c:v>846.63</c:v>
                </c:pt>
                <c:pt idx="1939">
                  <c:v>846.93</c:v>
                </c:pt>
                <c:pt idx="1940">
                  <c:v>847.23</c:v>
                </c:pt>
                <c:pt idx="1941">
                  <c:v>847.54</c:v>
                </c:pt>
                <c:pt idx="1942">
                  <c:v>847.84</c:v>
                </c:pt>
                <c:pt idx="1943">
                  <c:v>848.14</c:v>
                </c:pt>
                <c:pt idx="1944">
                  <c:v>848.44</c:v>
                </c:pt>
                <c:pt idx="1945">
                  <c:v>848.74</c:v>
                </c:pt>
                <c:pt idx="1946">
                  <c:v>849.04</c:v>
                </c:pt>
                <c:pt idx="1947">
                  <c:v>849.34</c:v>
                </c:pt>
                <c:pt idx="1948">
                  <c:v>849.64</c:v>
                </c:pt>
                <c:pt idx="1949">
                  <c:v>849.94</c:v>
                </c:pt>
                <c:pt idx="1950">
                  <c:v>850.24</c:v>
                </c:pt>
                <c:pt idx="1951">
                  <c:v>850.54</c:v>
                </c:pt>
                <c:pt idx="1952">
                  <c:v>850.84</c:v>
                </c:pt>
                <c:pt idx="1953">
                  <c:v>851.14</c:v>
                </c:pt>
                <c:pt idx="1954">
                  <c:v>851.44</c:v>
                </c:pt>
                <c:pt idx="1955">
                  <c:v>851.74</c:v>
                </c:pt>
                <c:pt idx="1956">
                  <c:v>852.04</c:v>
                </c:pt>
                <c:pt idx="1957">
                  <c:v>852.34</c:v>
                </c:pt>
                <c:pt idx="1958">
                  <c:v>852.64</c:v>
                </c:pt>
                <c:pt idx="1959">
                  <c:v>852.94</c:v>
                </c:pt>
                <c:pt idx="1960">
                  <c:v>853.24</c:v>
                </c:pt>
                <c:pt idx="1961">
                  <c:v>853.54</c:v>
                </c:pt>
                <c:pt idx="1962">
                  <c:v>853.84</c:v>
                </c:pt>
                <c:pt idx="1963">
                  <c:v>854.14</c:v>
                </c:pt>
                <c:pt idx="1964">
                  <c:v>854.43</c:v>
                </c:pt>
                <c:pt idx="1965">
                  <c:v>854.73</c:v>
                </c:pt>
                <c:pt idx="1966">
                  <c:v>855.03</c:v>
                </c:pt>
                <c:pt idx="1967">
                  <c:v>855.33</c:v>
                </c:pt>
                <c:pt idx="1968">
                  <c:v>855.63</c:v>
                </c:pt>
                <c:pt idx="1969">
                  <c:v>855.93</c:v>
                </c:pt>
                <c:pt idx="1970">
                  <c:v>856.23</c:v>
                </c:pt>
                <c:pt idx="1971">
                  <c:v>856.53</c:v>
                </c:pt>
                <c:pt idx="1972">
                  <c:v>856.83</c:v>
                </c:pt>
                <c:pt idx="1973">
                  <c:v>857.13</c:v>
                </c:pt>
                <c:pt idx="1974">
                  <c:v>857.43</c:v>
                </c:pt>
                <c:pt idx="1975">
                  <c:v>857.72</c:v>
                </c:pt>
                <c:pt idx="1976">
                  <c:v>858.02</c:v>
                </c:pt>
                <c:pt idx="1977">
                  <c:v>858.32</c:v>
                </c:pt>
                <c:pt idx="1978">
                  <c:v>858.62</c:v>
                </c:pt>
                <c:pt idx="1979">
                  <c:v>858.92</c:v>
                </c:pt>
                <c:pt idx="1980">
                  <c:v>859.22</c:v>
                </c:pt>
                <c:pt idx="1981">
                  <c:v>859.52</c:v>
                </c:pt>
                <c:pt idx="1982">
                  <c:v>859.81</c:v>
                </c:pt>
                <c:pt idx="1983">
                  <c:v>860.11</c:v>
                </c:pt>
                <c:pt idx="1984">
                  <c:v>860.41</c:v>
                </c:pt>
                <c:pt idx="1985">
                  <c:v>860.71</c:v>
                </c:pt>
                <c:pt idx="1986">
                  <c:v>861.01</c:v>
                </c:pt>
                <c:pt idx="1987">
                  <c:v>861.31</c:v>
                </c:pt>
                <c:pt idx="1988">
                  <c:v>861.6</c:v>
                </c:pt>
                <c:pt idx="1989">
                  <c:v>861.9</c:v>
                </c:pt>
                <c:pt idx="1990">
                  <c:v>862.2</c:v>
                </c:pt>
                <c:pt idx="1991">
                  <c:v>862.5</c:v>
                </c:pt>
                <c:pt idx="1992">
                  <c:v>862.79</c:v>
                </c:pt>
                <c:pt idx="1993">
                  <c:v>863.09</c:v>
                </c:pt>
                <c:pt idx="1994">
                  <c:v>863.39</c:v>
                </c:pt>
                <c:pt idx="1995">
                  <c:v>863.69</c:v>
                </c:pt>
                <c:pt idx="1996">
                  <c:v>863.99</c:v>
                </c:pt>
                <c:pt idx="1997">
                  <c:v>864.28</c:v>
                </c:pt>
                <c:pt idx="1998">
                  <c:v>864.58</c:v>
                </c:pt>
                <c:pt idx="1999">
                  <c:v>864.88</c:v>
                </c:pt>
                <c:pt idx="2000">
                  <c:v>865.18</c:v>
                </c:pt>
                <c:pt idx="2001">
                  <c:v>865.47</c:v>
                </c:pt>
                <c:pt idx="2002">
                  <c:v>865.77</c:v>
                </c:pt>
                <c:pt idx="2003">
                  <c:v>866.07</c:v>
                </c:pt>
                <c:pt idx="2004">
                  <c:v>866.36</c:v>
                </c:pt>
                <c:pt idx="2005">
                  <c:v>866.66</c:v>
                </c:pt>
                <c:pt idx="2006">
                  <c:v>866.96</c:v>
                </c:pt>
                <c:pt idx="2007">
                  <c:v>867.26</c:v>
                </c:pt>
                <c:pt idx="2008">
                  <c:v>867.55</c:v>
                </c:pt>
                <c:pt idx="2009">
                  <c:v>867.85</c:v>
                </c:pt>
                <c:pt idx="2010">
                  <c:v>868.15</c:v>
                </c:pt>
                <c:pt idx="2011">
                  <c:v>868.44</c:v>
                </c:pt>
                <c:pt idx="2012">
                  <c:v>868.74</c:v>
                </c:pt>
                <c:pt idx="2013">
                  <c:v>869.04</c:v>
                </c:pt>
                <c:pt idx="2014">
                  <c:v>869.33</c:v>
                </c:pt>
                <c:pt idx="2015">
                  <c:v>869.63</c:v>
                </c:pt>
                <c:pt idx="2016">
                  <c:v>869.93</c:v>
                </c:pt>
                <c:pt idx="2017">
                  <c:v>870.22</c:v>
                </c:pt>
                <c:pt idx="2018">
                  <c:v>870.52</c:v>
                </c:pt>
                <c:pt idx="2019">
                  <c:v>870.82</c:v>
                </c:pt>
                <c:pt idx="2020">
                  <c:v>871.11</c:v>
                </c:pt>
                <c:pt idx="2021">
                  <c:v>871.41</c:v>
                </c:pt>
                <c:pt idx="2022">
                  <c:v>871.71</c:v>
                </c:pt>
                <c:pt idx="2023">
                  <c:v>872</c:v>
                </c:pt>
                <c:pt idx="2024">
                  <c:v>872.3</c:v>
                </c:pt>
                <c:pt idx="2025">
                  <c:v>872.59</c:v>
                </c:pt>
                <c:pt idx="2026">
                  <c:v>872.89</c:v>
                </c:pt>
                <c:pt idx="2027">
                  <c:v>873.19</c:v>
                </c:pt>
                <c:pt idx="2028">
                  <c:v>873.48</c:v>
                </c:pt>
                <c:pt idx="2029">
                  <c:v>873.78</c:v>
                </c:pt>
                <c:pt idx="2030">
                  <c:v>874.07</c:v>
                </c:pt>
                <c:pt idx="2031">
                  <c:v>874.37</c:v>
                </c:pt>
                <c:pt idx="2032">
                  <c:v>874.66</c:v>
                </c:pt>
                <c:pt idx="2033">
                  <c:v>874.96</c:v>
                </c:pt>
                <c:pt idx="2034">
                  <c:v>875.26</c:v>
                </c:pt>
                <c:pt idx="2035">
                  <c:v>875.55</c:v>
                </c:pt>
                <c:pt idx="2036">
                  <c:v>875.85</c:v>
                </c:pt>
                <c:pt idx="2037">
                  <c:v>876.14</c:v>
                </c:pt>
                <c:pt idx="2038">
                  <c:v>876.44</c:v>
                </c:pt>
                <c:pt idx="2039">
                  <c:v>876.73</c:v>
                </c:pt>
                <c:pt idx="2040">
                  <c:v>877.03</c:v>
                </c:pt>
                <c:pt idx="2041">
                  <c:v>877.32</c:v>
                </c:pt>
                <c:pt idx="2042">
                  <c:v>877.62</c:v>
                </c:pt>
                <c:pt idx="2043">
                  <c:v>877.91</c:v>
                </c:pt>
                <c:pt idx="2044">
                  <c:v>878.21</c:v>
                </c:pt>
                <c:pt idx="2045">
                  <c:v>878.5</c:v>
                </c:pt>
                <c:pt idx="2046">
                  <c:v>878.8</c:v>
                </c:pt>
                <c:pt idx="2047">
                  <c:v>879.09</c:v>
                </c:pt>
              </c:numCache>
            </c:numRef>
          </c:xVal>
          <c:yVal>
            <c:numRef>
              <c:f>'Lithium Standards'!$W$7:$W$2054</c:f>
              <c:numCache>
                <c:formatCode>General</c:formatCode>
                <c:ptCount val="2048"/>
                <c:pt idx="0">
                  <c:v>0</c:v>
                </c:pt>
                <c:pt idx="1">
                  <c:v>0</c:v>
                </c:pt>
                <c:pt idx="2">
                  <c:v>-1.5354666666666668E-2</c:v>
                </c:pt>
                <c:pt idx="3">
                  <c:v>-1.7834666666666669E-2</c:v>
                </c:pt>
                <c:pt idx="4">
                  <c:v>-9.3546666666666674E-3</c:v>
                </c:pt>
                <c:pt idx="5">
                  <c:v>9.8320000000000005E-3</c:v>
                </c:pt>
                <c:pt idx="6">
                  <c:v>3.6645333333333335E-2</c:v>
                </c:pt>
                <c:pt idx="7">
                  <c:v>1.2165333333333335E-2</c:v>
                </c:pt>
                <c:pt idx="8">
                  <c:v>1.2978666666666668E-2</c:v>
                </c:pt>
                <c:pt idx="9">
                  <c:v>7.4986666666666674E-3</c:v>
                </c:pt>
                <c:pt idx="10">
                  <c:v>9.6453333333333339E-3</c:v>
                </c:pt>
                <c:pt idx="11">
                  <c:v>4.4986666666666664E-3</c:v>
                </c:pt>
                <c:pt idx="12">
                  <c:v>8.9786666666666678E-3</c:v>
                </c:pt>
                <c:pt idx="13">
                  <c:v>5.4986666666666673E-3</c:v>
                </c:pt>
                <c:pt idx="14">
                  <c:v>1.2312E-2</c:v>
                </c:pt>
                <c:pt idx="15">
                  <c:v>2.4986666666666668E-3</c:v>
                </c:pt>
                <c:pt idx="16">
                  <c:v>3.3119999999999998E-3</c:v>
                </c:pt>
                <c:pt idx="17">
                  <c:v>-5.0133333333333345E-4</c:v>
                </c:pt>
                <c:pt idx="18">
                  <c:v>8.645333333333333E-3</c:v>
                </c:pt>
                <c:pt idx="19">
                  <c:v>4.9866666666666668E-4</c:v>
                </c:pt>
                <c:pt idx="20">
                  <c:v>5.978666666666666E-3</c:v>
                </c:pt>
                <c:pt idx="21">
                  <c:v>2.4986666666666668E-3</c:v>
                </c:pt>
                <c:pt idx="22">
                  <c:v>8.9786666666666678E-3</c:v>
                </c:pt>
                <c:pt idx="23">
                  <c:v>1.4165333333333335E-2</c:v>
                </c:pt>
                <c:pt idx="24">
                  <c:v>1.1311999999999999E-2</c:v>
                </c:pt>
                <c:pt idx="25">
                  <c:v>-1.5013333333333335E-3</c:v>
                </c:pt>
                <c:pt idx="26">
                  <c:v>2.1312000000000001E-2</c:v>
                </c:pt>
                <c:pt idx="27">
                  <c:v>1.2165333333333335E-2</c:v>
                </c:pt>
                <c:pt idx="28">
                  <c:v>9.9786666666666669E-3</c:v>
                </c:pt>
                <c:pt idx="29">
                  <c:v>1.0832000000000001E-2</c:v>
                </c:pt>
                <c:pt idx="30">
                  <c:v>1.5978666666666669E-2</c:v>
                </c:pt>
                <c:pt idx="31">
                  <c:v>3.1832000000000006E-2</c:v>
                </c:pt>
                <c:pt idx="32">
                  <c:v>2.7645333333333338E-2</c:v>
                </c:pt>
                <c:pt idx="33">
                  <c:v>1.2498666666666667E-2</c:v>
                </c:pt>
                <c:pt idx="34">
                  <c:v>1.4312E-2</c:v>
                </c:pt>
                <c:pt idx="35">
                  <c:v>1.9498666666666668E-2</c:v>
                </c:pt>
                <c:pt idx="36">
                  <c:v>1.5978666666666669E-2</c:v>
                </c:pt>
                <c:pt idx="37">
                  <c:v>5.1653333333333334E-3</c:v>
                </c:pt>
                <c:pt idx="38">
                  <c:v>1.6312E-2</c:v>
                </c:pt>
                <c:pt idx="39">
                  <c:v>1.2498666666666667E-2</c:v>
                </c:pt>
                <c:pt idx="40">
                  <c:v>1.3645333333333334E-2</c:v>
                </c:pt>
                <c:pt idx="41">
                  <c:v>7.8320000000000004E-3</c:v>
                </c:pt>
                <c:pt idx="42">
                  <c:v>1.4645333333333333E-2</c:v>
                </c:pt>
                <c:pt idx="43">
                  <c:v>1.1498666666666667E-2</c:v>
                </c:pt>
                <c:pt idx="44">
                  <c:v>2.2978666666666668E-2</c:v>
                </c:pt>
                <c:pt idx="45">
                  <c:v>1.4165333333333332E-2</c:v>
                </c:pt>
                <c:pt idx="46">
                  <c:v>1.3311999999999999E-2</c:v>
                </c:pt>
                <c:pt idx="47">
                  <c:v>1.6832E-2</c:v>
                </c:pt>
                <c:pt idx="48">
                  <c:v>1.9312000000000003E-2</c:v>
                </c:pt>
                <c:pt idx="49">
                  <c:v>1.2165333333333335E-2</c:v>
                </c:pt>
                <c:pt idx="50">
                  <c:v>1.3978666666666667E-2</c:v>
                </c:pt>
                <c:pt idx="51">
                  <c:v>1.1498666666666667E-2</c:v>
                </c:pt>
                <c:pt idx="52">
                  <c:v>1.2645333333333333E-2</c:v>
                </c:pt>
                <c:pt idx="53">
                  <c:v>8.1653333333333352E-3</c:v>
                </c:pt>
                <c:pt idx="54">
                  <c:v>7.4312000000000003E-2</c:v>
                </c:pt>
                <c:pt idx="55">
                  <c:v>2.2165333333333335E-2</c:v>
                </c:pt>
                <c:pt idx="56">
                  <c:v>1.1311999999999999E-2</c:v>
                </c:pt>
                <c:pt idx="57">
                  <c:v>8.1653333333333352E-3</c:v>
                </c:pt>
                <c:pt idx="58">
                  <c:v>1.5645333333333334E-2</c:v>
                </c:pt>
                <c:pt idx="59">
                  <c:v>1.0165333333333335E-2</c:v>
                </c:pt>
                <c:pt idx="60">
                  <c:v>1.2978666666666668E-2</c:v>
                </c:pt>
                <c:pt idx="61">
                  <c:v>1.0832000000000001E-2</c:v>
                </c:pt>
                <c:pt idx="62">
                  <c:v>1.3978666666666667E-2</c:v>
                </c:pt>
                <c:pt idx="63">
                  <c:v>8.8320000000000013E-3</c:v>
                </c:pt>
                <c:pt idx="64">
                  <c:v>1.5978666666666669E-2</c:v>
                </c:pt>
                <c:pt idx="65">
                  <c:v>7.8320000000000004E-3</c:v>
                </c:pt>
                <c:pt idx="66">
                  <c:v>1.2645333333333333E-2</c:v>
                </c:pt>
                <c:pt idx="67">
                  <c:v>9.1653333333333344E-3</c:v>
                </c:pt>
                <c:pt idx="68">
                  <c:v>1.7312000000000001E-2</c:v>
                </c:pt>
                <c:pt idx="69">
                  <c:v>6.4986666666666673E-3</c:v>
                </c:pt>
                <c:pt idx="70">
                  <c:v>3.9645333333333331E-2</c:v>
                </c:pt>
                <c:pt idx="71">
                  <c:v>2.0498666666666669E-2</c:v>
                </c:pt>
                <c:pt idx="72">
                  <c:v>1.7645333333333332E-2</c:v>
                </c:pt>
                <c:pt idx="73">
                  <c:v>6.8320000000000004E-3</c:v>
                </c:pt>
                <c:pt idx="74">
                  <c:v>1.3645333333333334E-2</c:v>
                </c:pt>
                <c:pt idx="75">
                  <c:v>1.2498666666666667E-2</c:v>
                </c:pt>
                <c:pt idx="76">
                  <c:v>1.5978666666666669E-2</c:v>
                </c:pt>
                <c:pt idx="77">
                  <c:v>9.4986666666666674E-3</c:v>
                </c:pt>
                <c:pt idx="78">
                  <c:v>1.3978666666666667E-2</c:v>
                </c:pt>
                <c:pt idx="79">
                  <c:v>1.2165333333333335E-2</c:v>
                </c:pt>
                <c:pt idx="80">
                  <c:v>1.4312E-2</c:v>
                </c:pt>
                <c:pt idx="81">
                  <c:v>9.1653333333333344E-3</c:v>
                </c:pt>
                <c:pt idx="82">
                  <c:v>1.1645333333333334E-2</c:v>
                </c:pt>
                <c:pt idx="83">
                  <c:v>8.4986666666666665E-3</c:v>
                </c:pt>
                <c:pt idx="84">
                  <c:v>1.1978666666666667E-2</c:v>
                </c:pt>
                <c:pt idx="85">
                  <c:v>5.1653333333333334E-3</c:v>
                </c:pt>
                <c:pt idx="86">
                  <c:v>8.9786666666666678E-3</c:v>
                </c:pt>
                <c:pt idx="87">
                  <c:v>6.1653333333333334E-3</c:v>
                </c:pt>
                <c:pt idx="88">
                  <c:v>9.3119999999999991E-3</c:v>
                </c:pt>
                <c:pt idx="89">
                  <c:v>5.8320000000000004E-3</c:v>
                </c:pt>
                <c:pt idx="90">
                  <c:v>1.4978666666666668E-2</c:v>
                </c:pt>
                <c:pt idx="91">
                  <c:v>9.1653333333333344E-3</c:v>
                </c:pt>
                <c:pt idx="92">
                  <c:v>1.5311999999999999E-2</c:v>
                </c:pt>
                <c:pt idx="93">
                  <c:v>7.1653333333333335E-3</c:v>
                </c:pt>
                <c:pt idx="94">
                  <c:v>1.9645333333333334E-2</c:v>
                </c:pt>
                <c:pt idx="95">
                  <c:v>1.2498666666666667E-2</c:v>
                </c:pt>
                <c:pt idx="96">
                  <c:v>1.4312E-2</c:v>
                </c:pt>
                <c:pt idx="97">
                  <c:v>8.8320000000000013E-3</c:v>
                </c:pt>
                <c:pt idx="98">
                  <c:v>1.6978666666666666E-2</c:v>
                </c:pt>
                <c:pt idx="99">
                  <c:v>1.1832000000000001E-2</c:v>
                </c:pt>
                <c:pt idx="100">
                  <c:v>1.6978666666666666E-2</c:v>
                </c:pt>
                <c:pt idx="101">
                  <c:v>6.8320000000000004E-3</c:v>
                </c:pt>
                <c:pt idx="102">
                  <c:v>1.2645333333333333E-2</c:v>
                </c:pt>
                <c:pt idx="103">
                  <c:v>1.1498666666666667E-2</c:v>
                </c:pt>
                <c:pt idx="104">
                  <c:v>1.7978666666666667E-2</c:v>
                </c:pt>
                <c:pt idx="105">
                  <c:v>1.5498666666666668E-2</c:v>
                </c:pt>
                <c:pt idx="106">
                  <c:v>1.7312000000000001E-2</c:v>
                </c:pt>
                <c:pt idx="107">
                  <c:v>7.4986666666666674E-3</c:v>
                </c:pt>
                <c:pt idx="108">
                  <c:v>1.0645333333333333E-2</c:v>
                </c:pt>
                <c:pt idx="109">
                  <c:v>5.8320000000000004E-3</c:v>
                </c:pt>
                <c:pt idx="110">
                  <c:v>1.1645333333333334E-2</c:v>
                </c:pt>
                <c:pt idx="111">
                  <c:v>4.1653333333333334E-3</c:v>
                </c:pt>
                <c:pt idx="112">
                  <c:v>1.1645333333333334E-2</c:v>
                </c:pt>
                <c:pt idx="113">
                  <c:v>8.4986666666666665E-3</c:v>
                </c:pt>
                <c:pt idx="114">
                  <c:v>1.1645333333333334E-2</c:v>
                </c:pt>
                <c:pt idx="115">
                  <c:v>7.4986666666666674E-3</c:v>
                </c:pt>
                <c:pt idx="116">
                  <c:v>1.2978666666666668E-2</c:v>
                </c:pt>
                <c:pt idx="117">
                  <c:v>9.1653333333333344E-3</c:v>
                </c:pt>
                <c:pt idx="118">
                  <c:v>1.1311999999999999E-2</c:v>
                </c:pt>
                <c:pt idx="119">
                  <c:v>7.8320000000000004E-3</c:v>
                </c:pt>
                <c:pt idx="120">
                  <c:v>2.9312000000000001E-2</c:v>
                </c:pt>
                <c:pt idx="121">
                  <c:v>1.6832000000000003E-2</c:v>
                </c:pt>
                <c:pt idx="122">
                  <c:v>1.8312000000000002E-2</c:v>
                </c:pt>
                <c:pt idx="123">
                  <c:v>7.8320000000000004E-3</c:v>
                </c:pt>
                <c:pt idx="124">
                  <c:v>1.0645333333333333E-2</c:v>
                </c:pt>
                <c:pt idx="125">
                  <c:v>1.0498666666666667E-2</c:v>
                </c:pt>
                <c:pt idx="126">
                  <c:v>1.7645333333333332E-2</c:v>
                </c:pt>
                <c:pt idx="127">
                  <c:v>8.4986666666666665E-3</c:v>
                </c:pt>
                <c:pt idx="128">
                  <c:v>1.9645333333333334E-2</c:v>
                </c:pt>
                <c:pt idx="129">
                  <c:v>4.5165333333333335E-2</c:v>
                </c:pt>
                <c:pt idx="130">
                  <c:v>2.5978666666666671E-2</c:v>
                </c:pt>
                <c:pt idx="131">
                  <c:v>6.1653333333333334E-3</c:v>
                </c:pt>
                <c:pt idx="132">
                  <c:v>2.5645333333333336E-2</c:v>
                </c:pt>
                <c:pt idx="133">
                  <c:v>2.7165333333333336E-2</c:v>
                </c:pt>
                <c:pt idx="134">
                  <c:v>1.9645333333333334E-2</c:v>
                </c:pt>
                <c:pt idx="135">
                  <c:v>1.2498666666666667E-2</c:v>
                </c:pt>
                <c:pt idx="136">
                  <c:v>1.4645333333333333E-2</c:v>
                </c:pt>
                <c:pt idx="137">
                  <c:v>1.3498666666666667E-2</c:v>
                </c:pt>
                <c:pt idx="138">
                  <c:v>1.2645333333333333E-2</c:v>
                </c:pt>
                <c:pt idx="139">
                  <c:v>1.4498666666666665E-2</c:v>
                </c:pt>
                <c:pt idx="140">
                  <c:v>1.5311999999999999E-2</c:v>
                </c:pt>
                <c:pt idx="141">
                  <c:v>7.1653333333333335E-3</c:v>
                </c:pt>
                <c:pt idx="142">
                  <c:v>1.9978666666666665E-2</c:v>
                </c:pt>
                <c:pt idx="143">
                  <c:v>1.3498666666666667E-2</c:v>
                </c:pt>
                <c:pt idx="144">
                  <c:v>1.1311999999999999E-2</c:v>
                </c:pt>
                <c:pt idx="145">
                  <c:v>8.8320000000000013E-3</c:v>
                </c:pt>
                <c:pt idx="146">
                  <c:v>1.7312000000000001E-2</c:v>
                </c:pt>
                <c:pt idx="147">
                  <c:v>2.4165333333333337E-2</c:v>
                </c:pt>
                <c:pt idx="148">
                  <c:v>1.9978666666666665E-2</c:v>
                </c:pt>
                <c:pt idx="149">
                  <c:v>1.2165333333333335E-2</c:v>
                </c:pt>
                <c:pt idx="150">
                  <c:v>1.5978666666666669E-2</c:v>
                </c:pt>
                <c:pt idx="151">
                  <c:v>8.8320000000000013E-3</c:v>
                </c:pt>
                <c:pt idx="152">
                  <c:v>1.3978666666666667E-2</c:v>
                </c:pt>
                <c:pt idx="153">
                  <c:v>1.3165333333333334E-2</c:v>
                </c:pt>
                <c:pt idx="154">
                  <c:v>1.5978666666666669E-2</c:v>
                </c:pt>
                <c:pt idx="155">
                  <c:v>1.9498666666666668E-2</c:v>
                </c:pt>
                <c:pt idx="156">
                  <c:v>2.0978666666666666E-2</c:v>
                </c:pt>
                <c:pt idx="157">
                  <c:v>1.2832000000000001E-2</c:v>
                </c:pt>
                <c:pt idx="158">
                  <c:v>2.4312E-2</c:v>
                </c:pt>
                <c:pt idx="159">
                  <c:v>1.6165333333333334E-2</c:v>
                </c:pt>
                <c:pt idx="160">
                  <c:v>4.1645333333333333E-2</c:v>
                </c:pt>
                <c:pt idx="161">
                  <c:v>2.2832000000000005E-2</c:v>
                </c:pt>
                <c:pt idx="162">
                  <c:v>2.497866666666667E-2</c:v>
                </c:pt>
                <c:pt idx="163">
                  <c:v>6.8165333333333342E-2</c:v>
                </c:pt>
                <c:pt idx="164">
                  <c:v>3.5978666666666666E-2</c:v>
                </c:pt>
                <c:pt idx="165">
                  <c:v>1.6831999999999996E-2</c:v>
                </c:pt>
                <c:pt idx="166">
                  <c:v>2.0645333333333335E-2</c:v>
                </c:pt>
                <c:pt idx="167">
                  <c:v>1.7165333333333335E-2</c:v>
                </c:pt>
                <c:pt idx="168">
                  <c:v>2.0645333333333335E-2</c:v>
                </c:pt>
                <c:pt idx="169">
                  <c:v>1.7165333333333338E-2</c:v>
                </c:pt>
                <c:pt idx="170">
                  <c:v>2.2312000000000002E-2</c:v>
                </c:pt>
                <c:pt idx="171">
                  <c:v>1.4832000000000001E-2</c:v>
                </c:pt>
                <c:pt idx="172">
                  <c:v>1.9645333333333334E-2</c:v>
                </c:pt>
                <c:pt idx="173">
                  <c:v>1.3498666666666667E-2</c:v>
                </c:pt>
                <c:pt idx="174">
                  <c:v>2.2978666666666668E-2</c:v>
                </c:pt>
                <c:pt idx="175">
                  <c:v>1.9831999999999995E-2</c:v>
                </c:pt>
                <c:pt idx="176">
                  <c:v>2.497866666666667E-2</c:v>
                </c:pt>
                <c:pt idx="177">
                  <c:v>2.0498666666666669E-2</c:v>
                </c:pt>
                <c:pt idx="178">
                  <c:v>2.5645333333333336E-2</c:v>
                </c:pt>
                <c:pt idx="179">
                  <c:v>1.9165333333333333E-2</c:v>
                </c:pt>
                <c:pt idx="180">
                  <c:v>2.2312000000000002E-2</c:v>
                </c:pt>
                <c:pt idx="181">
                  <c:v>2.1832000000000004E-2</c:v>
                </c:pt>
                <c:pt idx="182">
                  <c:v>2.5312000000000001E-2</c:v>
                </c:pt>
                <c:pt idx="183">
                  <c:v>2.1498666666666669E-2</c:v>
                </c:pt>
                <c:pt idx="184">
                  <c:v>2.7311999999999999E-2</c:v>
                </c:pt>
                <c:pt idx="185">
                  <c:v>2.249866666666667E-2</c:v>
                </c:pt>
                <c:pt idx="186">
                  <c:v>4.9645333333333333E-2</c:v>
                </c:pt>
                <c:pt idx="187">
                  <c:v>4.2832000000000002E-2</c:v>
                </c:pt>
                <c:pt idx="188">
                  <c:v>3.1645333333333338E-2</c:v>
                </c:pt>
                <c:pt idx="189">
                  <c:v>2.1498666666666669E-2</c:v>
                </c:pt>
                <c:pt idx="190">
                  <c:v>2.3978666666666669E-2</c:v>
                </c:pt>
                <c:pt idx="191">
                  <c:v>2.0498666666666669E-2</c:v>
                </c:pt>
                <c:pt idx="192">
                  <c:v>3.8978666666666668E-2</c:v>
                </c:pt>
                <c:pt idx="193">
                  <c:v>3.2498666666666669E-2</c:v>
                </c:pt>
                <c:pt idx="194">
                  <c:v>3.0978666666666668E-2</c:v>
                </c:pt>
                <c:pt idx="195">
                  <c:v>2.5498666666666669E-2</c:v>
                </c:pt>
                <c:pt idx="196">
                  <c:v>3.2645333333333332E-2</c:v>
                </c:pt>
                <c:pt idx="197">
                  <c:v>2.3832000000000006E-2</c:v>
                </c:pt>
                <c:pt idx="198">
                  <c:v>2.8645333333333335E-2</c:v>
                </c:pt>
                <c:pt idx="199">
                  <c:v>2.5832000000000004E-2</c:v>
                </c:pt>
                <c:pt idx="200">
                  <c:v>3.0645333333333337E-2</c:v>
                </c:pt>
                <c:pt idx="201">
                  <c:v>3.3165333333333338E-2</c:v>
                </c:pt>
                <c:pt idx="202">
                  <c:v>3.9312000000000007E-2</c:v>
                </c:pt>
                <c:pt idx="203">
                  <c:v>3.349866666666667E-2</c:v>
                </c:pt>
                <c:pt idx="204">
                  <c:v>4.1312000000000001E-2</c:v>
                </c:pt>
                <c:pt idx="205">
                  <c:v>3.3165333333333338E-2</c:v>
                </c:pt>
                <c:pt idx="206">
                  <c:v>4.5312000000000005E-2</c:v>
                </c:pt>
                <c:pt idx="207">
                  <c:v>3.2498666666666669E-2</c:v>
                </c:pt>
                <c:pt idx="208">
                  <c:v>4.9312000000000002E-2</c:v>
                </c:pt>
                <c:pt idx="209">
                  <c:v>3.6165333333333334E-2</c:v>
                </c:pt>
                <c:pt idx="210">
                  <c:v>3.7978666666666668E-2</c:v>
                </c:pt>
                <c:pt idx="211">
                  <c:v>4.4498666666666672E-2</c:v>
                </c:pt>
                <c:pt idx="212">
                  <c:v>5.6645333333333332E-2</c:v>
                </c:pt>
                <c:pt idx="213">
                  <c:v>3.6832000000000004E-2</c:v>
                </c:pt>
                <c:pt idx="214">
                  <c:v>4.1645333333333333E-2</c:v>
                </c:pt>
                <c:pt idx="215">
                  <c:v>3.9498666666666675E-2</c:v>
                </c:pt>
                <c:pt idx="216">
                  <c:v>3.9312000000000007E-2</c:v>
                </c:pt>
                <c:pt idx="217">
                  <c:v>3.8831999999999998E-2</c:v>
                </c:pt>
                <c:pt idx="218">
                  <c:v>4.5645333333333336E-2</c:v>
                </c:pt>
                <c:pt idx="219">
                  <c:v>3.7831999999999998E-2</c:v>
                </c:pt>
                <c:pt idx="220">
                  <c:v>4.9978666666666671E-2</c:v>
                </c:pt>
                <c:pt idx="221">
                  <c:v>4.6498666666666674E-2</c:v>
                </c:pt>
                <c:pt idx="222">
                  <c:v>5.4312000000000006E-2</c:v>
                </c:pt>
                <c:pt idx="223">
                  <c:v>4.6831999999999999E-2</c:v>
                </c:pt>
                <c:pt idx="224">
                  <c:v>5.9978666666666666E-2</c:v>
                </c:pt>
                <c:pt idx="225">
                  <c:v>5.0498666666666671E-2</c:v>
                </c:pt>
                <c:pt idx="226">
                  <c:v>5.1978666666666666E-2</c:v>
                </c:pt>
                <c:pt idx="227">
                  <c:v>4.8498666666666669E-2</c:v>
                </c:pt>
                <c:pt idx="228">
                  <c:v>5.9312000000000004E-2</c:v>
                </c:pt>
                <c:pt idx="229">
                  <c:v>5.0498666666666671E-2</c:v>
                </c:pt>
                <c:pt idx="230">
                  <c:v>6.397866666666667E-2</c:v>
                </c:pt>
                <c:pt idx="231">
                  <c:v>5.5832E-2</c:v>
                </c:pt>
                <c:pt idx="232">
                  <c:v>5.8978666666666672E-2</c:v>
                </c:pt>
                <c:pt idx="233">
                  <c:v>5.6165333333333338E-2</c:v>
                </c:pt>
                <c:pt idx="234">
                  <c:v>6.6311999999999996E-2</c:v>
                </c:pt>
                <c:pt idx="235">
                  <c:v>6.2831999999999999E-2</c:v>
                </c:pt>
                <c:pt idx="236">
                  <c:v>6.9978666666666661E-2</c:v>
                </c:pt>
                <c:pt idx="237">
                  <c:v>6.3498666666666675E-2</c:v>
                </c:pt>
                <c:pt idx="238">
                  <c:v>6.9645333333333323E-2</c:v>
                </c:pt>
                <c:pt idx="239">
                  <c:v>6.9165333333333343E-2</c:v>
                </c:pt>
                <c:pt idx="240">
                  <c:v>7.0978666666666648E-2</c:v>
                </c:pt>
                <c:pt idx="241">
                  <c:v>6.1498666666666674E-2</c:v>
                </c:pt>
                <c:pt idx="242">
                  <c:v>6.664533333333332E-2</c:v>
                </c:pt>
                <c:pt idx="243">
                  <c:v>6.9498666666666667E-2</c:v>
                </c:pt>
                <c:pt idx="244">
                  <c:v>7.5645333333333328E-2</c:v>
                </c:pt>
                <c:pt idx="245">
                  <c:v>6.9832000000000005E-2</c:v>
                </c:pt>
                <c:pt idx="246">
                  <c:v>6.9311999999999999E-2</c:v>
                </c:pt>
                <c:pt idx="247">
                  <c:v>6.7498666666666665E-2</c:v>
                </c:pt>
                <c:pt idx="248">
                  <c:v>8.2978666666666659E-2</c:v>
                </c:pt>
                <c:pt idx="249">
                  <c:v>6.7165333333333341E-2</c:v>
                </c:pt>
                <c:pt idx="250">
                  <c:v>7.5312000000000004E-2</c:v>
                </c:pt>
                <c:pt idx="251">
                  <c:v>7.349866666666667E-2</c:v>
                </c:pt>
                <c:pt idx="252">
                  <c:v>8.3311999999999997E-2</c:v>
                </c:pt>
                <c:pt idx="253">
                  <c:v>7.2165333333333331E-2</c:v>
                </c:pt>
                <c:pt idx="254">
                  <c:v>7.3645333333333327E-2</c:v>
                </c:pt>
                <c:pt idx="255">
                  <c:v>7.016533333333333E-2</c:v>
                </c:pt>
                <c:pt idx="256">
                  <c:v>8.6312E-2</c:v>
                </c:pt>
                <c:pt idx="257">
                  <c:v>8.1165333333333339E-2</c:v>
                </c:pt>
                <c:pt idx="258">
                  <c:v>7.5978666666666653E-2</c:v>
                </c:pt>
                <c:pt idx="259">
                  <c:v>8.0498666666666663E-2</c:v>
                </c:pt>
                <c:pt idx="260">
                  <c:v>8.5978666666666662E-2</c:v>
                </c:pt>
                <c:pt idx="261">
                  <c:v>8.4498666666666666E-2</c:v>
                </c:pt>
                <c:pt idx="262">
                  <c:v>8.3645333333333322E-2</c:v>
                </c:pt>
                <c:pt idx="263">
                  <c:v>7.8165333333333337E-2</c:v>
                </c:pt>
                <c:pt idx="264">
                  <c:v>8.7312000000000001E-2</c:v>
                </c:pt>
                <c:pt idx="265">
                  <c:v>8.216533333333334E-2</c:v>
                </c:pt>
                <c:pt idx="266">
                  <c:v>0.10764533333333333</c:v>
                </c:pt>
                <c:pt idx="267">
                  <c:v>8.4832000000000005E-2</c:v>
                </c:pt>
                <c:pt idx="268">
                  <c:v>9.1978666666666653E-2</c:v>
                </c:pt>
                <c:pt idx="269">
                  <c:v>9.349866666666666E-2</c:v>
                </c:pt>
                <c:pt idx="270">
                  <c:v>9.7978666666666658E-2</c:v>
                </c:pt>
                <c:pt idx="271">
                  <c:v>0.10016533333333333</c:v>
                </c:pt>
                <c:pt idx="272">
                  <c:v>0.12631200000000001</c:v>
                </c:pt>
                <c:pt idx="273">
                  <c:v>0.13149866666666665</c:v>
                </c:pt>
                <c:pt idx="274">
                  <c:v>0.15264533333333336</c:v>
                </c:pt>
                <c:pt idx="275">
                  <c:v>0.13749866666666666</c:v>
                </c:pt>
                <c:pt idx="276">
                  <c:v>0.14197866666666667</c:v>
                </c:pt>
                <c:pt idx="277">
                  <c:v>0.16916533333333333</c:v>
                </c:pt>
                <c:pt idx="278">
                  <c:v>0.15264533333333336</c:v>
                </c:pt>
                <c:pt idx="279">
                  <c:v>0.14249866666666666</c:v>
                </c:pt>
                <c:pt idx="280">
                  <c:v>0.14131200000000002</c:v>
                </c:pt>
                <c:pt idx="281">
                  <c:v>0.14083199999999998</c:v>
                </c:pt>
                <c:pt idx="282">
                  <c:v>0.14897866666666668</c:v>
                </c:pt>
                <c:pt idx="283">
                  <c:v>0.13216533333333333</c:v>
                </c:pt>
                <c:pt idx="284">
                  <c:v>0.14031200000000002</c:v>
                </c:pt>
                <c:pt idx="285">
                  <c:v>0.13816533333333333</c:v>
                </c:pt>
                <c:pt idx="286">
                  <c:v>0.148312</c:v>
                </c:pt>
                <c:pt idx="287">
                  <c:v>0.13883199999999998</c:v>
                </c:pt>
                <c:pt idx="288">
                  <c:v>0.152312</c:v>
                </c:pt>
                <c:pt idx="289">
                  <c:v>0.14583199999999999</c:v>
                </c:pt>
                <c:pt idx="290">
                  <c:v>0.16031200000000001</c:v>
                </c:pt>
                <c:pt idx="291">
                  <c:v>0.156832</c:v>
                </c:pt>
                <c:pt idx="292">
                  <c:v>0.17064533333333334</c:v>
                </c:pt>
                <c:pt idx="293">
                  <c:v>0.16149866666666665</c:v>
                </c:pt>
                <c:pt idx="294">
                  <c:v>0.18731200000000001</c:v>
                </c:pt>
                <c:pt idx="295">
                  <c:v>0.16816533333333333</c:v>
                </c:pt>
                <c:pt idx="296">
                  <c:v>0.17797866666666667</c:v>
                </c:pt>
                <c:pt idx="297">
                  <c:v>0.16016533333333333</c:v>
                </c:pt>
                <c:pt idx="298">
                  <c:v>0.16564533333333337</c:v>
                </c:pt>
                <c:pt idx="299">
                  <c:v>0.16116533333333333</c:v>
                </c:pt>
                <c:pt idx="300">
                  <c:v>0.15897866666666666</c:v>
                </c:pt>
                <c:pt idx="301">
                  <c:v>0.15116533333333335</c:v>
                </c:pt>
                <c:pt idx="302">
                  <c:v>0.14864533333333335</c:v>
                </c:pt>
                <c:pt idx="303">
                  <c:v>0.191832</c:v>
                </c:pt>
                <c:pt idx="304">
                  <c:v>0.15197866666666668</c:v>
                </c:pt>
                <c:pt idx="305">
                  <c:v>0.14316533333333334</c:v>
                </c:pt>
                <c:pt idx="306">
                  <c:v>0.14664533333333335</c:v>
                </c:pt>
                <c:pt idx="307">
                  <c:v>0.14583199999999999</c:v>
                </c:pt>
                <c:pt idx="308">
                  <c:v>0.27264533333333335</c:v>
                </c:pt>
                <c:pt idx="309">
                  <c:v>0.15216533333333335</c:v>
                </c:pt>
                <c:pt idx="310">
                  <c:v>0.20397866666666667</c:v>
                </c:pt>
                <c:pt idx="311">
                  <c:v>0.16649866666666666</c:v>
                </c:pt>
                <c:pt idx="312">
                  <c:v>0.16231200000000001</c:v>
                </c:pt>
                <c:pt idx="313">
                  <c:v>0.16016533333333333</c:v>
                </c:pt>
                <c:pt idx="314">
                  <c:v>0.16731200000000002</c:v>
                </c:pt>
                <c:pt idx="315">
                  <c:v>0.16383200000000001</c:v>
                </c:pt>
                <c:pt idx="316">
                  <c:v>0.16564533333333337</c:v>
                </c:pt>
                <c:pt idx="317">
                  <c:v>0.15249866666666664</c:v>
                </c:pt>
                <c:pt idx="318">
                  <c:v>0.15831200000000001</c:v>
                </c:pt>
                <c:pt idx="319">
                  <c:v>0.15083199999999999</c:v>
                </c:pt>
                <c:pt idx="320">
                  <c:v>0.150312</c:v>
                </c:pt>
                <c:pt idx="321">
                  <c:v>0.17649866666666664</c:v>
                </c:pt>
                <c:pt idx="322">
                  <c:v>0.15264533333333336</c:v>
                </c:pt>
                <c:pt idx="323">
                  <c:v>0.13783199999999998</c:v>
                </c:pt>
                <c:pt idx="324">
                  <c:v>0.14497866666666667</c:v>
                </c:pt>
                <c:pt idx="325">
                  <c:v>0.15016533333333335</c:v>
                </c:pt>
                <c:pt idx="326">
                  <c:v>0.15464533333333336</c:v>
                </c:pt>
                <c:pt idx="327">
                  <c:v>0.15549866666666665</c:v>
                </c:pt>
                <c:pt idx="328">
                  <c:v>0.18997866666666666</c:v>
                </c:pt>
                <c:pt idx="329">
                  <c:v>0.161832</c:v>
                </c:pt>
                <c:pt idx="330">
                  <c:v>0.16997866666666667</c:v>
                </c:pt>
                <c:pt idx="331">
                  <c:v>0.16149866666666665</c:v>
                </c:pt>
                <c:pt idx="332">
                  <c:v>0.19597866666666666</c:v>
                </c:pt>
                <c:pt idx="333">
                  <c:v>0.15749866666666665</c:v>
                </c:pt>
                <c:pt idx="334">
                  <c:v>0.16197866666666666</c:v>
                </c:pt>
                <c:pt idx="335">
                  <c:v>0.15949866666666665</c:v>
                </c:pt>
                <c:pt idx="336">
                  <c:v>0.16697866666666666</c:v>
                </c:pt>
                <c:pt idx="337">
                  <c:v>0.16749866666666666</c:v>
                </c:pt>
                <c:pt idx="338">
                  <c:v>0.181312</c:v>
                </c:pt>
                <c:pt idx="339">
                  <c:v>0.21283199999999999</c:v>
                </c:pt>
                <c:pt idx="340">
                  <c:v>0.29464533333333331</c:v>
                </c:pt>
                <c:pt idx="341">
                  <c:v>0.46783199999999991</c:v>
                </c:pt>
                <c:pt idx="342">
                  <c:v>0.54797866666666672</c:v>
                </c:pt>
                <c:pt idx="343">
                  <c:v>0.48049866666666663</c:v>
                </c:pt>
                <c:pt idx="344">
                  <c:v>0.39364533333333335</c:v>
                </c:pt>
                <c:pt idx="345">
                  <c:v>0.40349866666666662</c:v>
                </c:pt>
                <c:pt idx="346">
                  <c:v>0.44797866666666664</c:v>
                </c:pt>
                <c:pt idx="347">
                  <c:v>0.48416533333333328</c:v>
                </c:pt>
                <c:pt idx="348">
                  <c:v>0.56864533333333334</c:v>
                </c:pt>
                <c:pt idx="349">
                  <c:v>0.56216533333333341</c:v>
                </c:pt>
                <c:pt idx="350">
                  <c:v>0.53131200000000001</c:v>
                </c:pt>
                <c:pt idx="351">
                  <c:v>0.49983199999999994</c:v>
                </c:pt>
                <c:pt idx="352">
                  <c:v>0.46897866666666665</c:v>
                </c:pt>
                <c:pt idx="353">
                  <c:v>0.45183199999999996</c:v>
                </c:pt>
                <c:pt idx="354">
                  <c:v>0.45031199999999993</c:v>
                </c:pt>
                <c:pt idx="355">
                  <c:v>0.45016533333333331</c:v>
                </c:pt>
                <c:pt idx="356">
                  <c:v>0.47331199999999995</c:v>
                </c:pt>
                <c:pt idx="357">
                  <c:v>0.50516533333333336</c:v>
                </c:pt>
                <c:pt idx="358">
                  <c:v>0.49997866666666663</c:v>
                </c:pt>
                <c:pt idx="359">
                  <c:v>0.46849866666666662</c:v>
                </c:pt>
                <c:pt idx="360">
                  <c:v>0.47131199999999995</c:v>
                </c:pt>
                <c:pt idx="361">
                  <c:v>0.48116533333333333</c:v>
                </c:pt>
                <c:pt idx="362">
                  <c:v>0.52464533333333341</c:v>
                </c:pt>
                <c:pt idx="363">
                  <c:v>0.55249866666666669</c:v>
                </c:pt>
                <c:pt idx="364">
                  <c:v>0.50364533333333328</c:v>
                </c:pt>
                <c:pt idx="365">
                  <c:v>0.46749866666666662</c:v>
                </c:pt>
                <c:pt idx="366">
                  <c:v>0.44331199999999993</c:v>
                </c:pt>
                <c:pt idx="367">
                  <c:v>0.41416533333333333</c:v>
                </c:pt>
                <c:pt idx="368">
                  <c:v>0.39697866666666665</c:v>
                </c:pt>
                <c:pt idx="369">
                  <c:v>0.37983199999999995</c:v>
                </c:pt>
                <c:pt idx="370">
                  <c:v>0.37931199999999998</c:v>
                </c:pt>
                <c:pt idx="371">
                  <c:v>0.36149866666666663</c:v>
                </c:pt>
                <c:pt idx="372">
                  <c:v>0.34131199999999995</c:v>
                </c:pt>
                <c:pt idx="373">
                  <c:v>0.3224986666666666</c:v>
                </c:pt>
                <c:pt idx="374">
                  <c:v>0.32797866666666664</c:v>
                </c:pt>
                <c:pt idx="375">
                  <c:v>0.30016533333333328</c:v>
                </c:pt>
                <c:pt idx="376">
                  <c:v>0.30731199999999997</c:v>
                </c:pt>
                <c:pt idx="377">
                  <c:v>0.29983199999999993</c:v>
                </c:pt>
                <c:pt idx="378">
                  <c:v>0.29097866666666666</c:v>
                </c:pt>
                <c:pt idx="379">
                  <c:v>0.28583199999999992</c:v>
                </c:pt>
                <c:pt idx="380">
                  <c:v>0.29464533333333331</c:v>
                </c:pt>
                <c:pt idx="381">
                  <c:v>0.31249866666666665</c:v>
                </c:pt>
                <c:pt idx="382">
                  <c:v>0.31197866666666663</c:v>
                </c:pt>
                <c:pt idx="383">
                  <c:v>0.28983199999999992</c:v>
                </c:pt>
                <c:pt idx="384">
                  <c:v>0.29964533333333332</c:v>
                </c:pt>
                <c:pt idx="385">
                  <c:v>0.28983199999999992</c:v>
                </c:pt>
                <c:pt idx="386">
                  <c:v>0.28997866666666666</c:v>
                </c:pt>
                <c:pt idx="387">
                  <c:v>0.27316533333333332</c:v>
                </c:pt>
                <c:pt idx="388">
                  <c:v>0.27897866666666665</c:v>
                </c:pt>
                <c:pt idx="389">
                  <c:v>0.24483199999999999</c:v>
                </c:pt>
                <c:pt idx="390">
                  <c:v>0.241312</c:v>
                </c:pt>
                <c:pt idx="391">
                  <c:v>0.23249866666666666</c:v>
                </c:pt>
                <c:pt idx="392">
                  <c:v>0.23964533333333335</c:v>
                </c:pt>
                <c:pt idx="393">
                  <c:v>0.22716533333333333</c:v>
                </c:pt>
                <c:pt idx="394">
                  <c:v>0.23464533333333334</c:v>
                </c:pt>
                <c:pt idx="395">
                  <c:v>0.22549866666666665</c:v>
                </c:pt>
                <c:pt idx="396">
                  <c:v>0.23031200000000002</c:v>
                </c:pt>
                <c:pt idx="397">
                  <c:v>0.224832</c:v>
                </c:pt>
                <c:pt idx="398">
                  <c:v>0.22464533333333336</c:v>
                </c:pt>
                <c:pt idx="399">
                  <c:v>0.224832</c:v>
                </c:pt>
                <c:pt idx="400">
                  <c:v>0.22931200000000002</c:v>
                </c:pt>
                <c:pt idx="401">
                  <c:v>0.22816533333333333</c:v>
                </c:pt>
                <c:pt idx="402">
                  <c:v>0.22964533333333337</c:v>
                </c:pt>
                <c:pt idx="403">
                  <c:v>0.23216533333333333</c:v>
                </c:pt>
                <c:pt idx="404">
                  <c:v>0.25697866666666663</c:v>
                </c:pt>
                <c:pt idx="405">
                  <c:v>0.22849866666666666</c:v>
                </c:pt>
                <c:pt idx="406">
                  <c:v>0.23064533333333334</c:v>
                </c:pt>
                <c:pt idx="407">
                  <c:v>0.221832</c:v>
                </c:pt>
                <c:pt idx="408">
                  <c:v>0.23064533333333334</c:v>
                </c:pt>
                <c:pt idx="409">
                  <c:v>0.22216533333333333</c:v>
                </c:pt>
                <c:pt idx="410">
                  <c:v>0.24064533333333335</c:v>
                </c:pt>
                <c:pt idx="411">
                  <c:v>0.223832</c:v>
                </c:pt>
                <c:pt idx="412">
                  <c:v>0.22364533333333336</c:v>
                </c:pt>
                <c:pt idx="413">
                  <c:v>0.20849866666666664</c:v>
                </c:pt>
                <c:pt idx="414">
                  <c:v>0.22097866666666666</c:v>
                </c:pt>
                <c:pt idx="415">
                  <c:v>0.21183199999999999</c:v>
                </c:pt>
                <c:pt idx="416">
                  <c:v>0.20864533333333335</c:v>
                </c:pt>
                <c:pt idx="417">
                  <c:v>0.217832</c:v>
                </c:pt>
                <c:pt idx="418">
                  <c:v>0.21931200000000001</c:v>
                </c:pt>
                <c:pt idx="419">
                  <c:v>0.20983199999999999</c:v>
                </c:pt>
                <c:pt idx="420">
                  <c:v>0.21864533333333336</c:v>
                </c:pt>
                <c:pt idx="421">
                  <c:v>0.22316533333333333</c:v>
                </c:pt>
                <c:pt idx="422">
                  <c:v>0.23164533333333334</c:v>
                </c:pt>
                <c:pt idx="423">
                  <c:v>0.21849866666666665</c:v>
                </c:pt>
                <c:pt idx="424">
                  <c:v>0.22831200000000001</c:v>
                </c:pt>
                <c:pt idx="425">
                  <c:v>0.22516533333333333</c:v>
                </c:pt>
                <c:pt idx="426">
                  <c:v>0.22797866666666666</c:v>
                </c:pt>
                <c:pt idx="427">
                  <c:v>0.23116533333333333</c:v>
                </c:pt>
                <c:pt idx="428">
                  <c:v>0.22897866666666666</c:v>
                </c:pt>
                <c:pt idx="429">
                  <c:v>0.22316533333333333</c:v>
                </c:pt>
                <c:pt idx="430">
                  <c:v>0.23697866666666667</c:v>
                </c:pt>
                <c:pt idx="431">
                  <c:v>0.221832</c:v>
                </c:pt>
                <c:pt idx="432">
                  <c:v>0.23297866666666667</c:v>
                </c:pt>
                <c:pt idx="433">
                  <c:v>0.22649866666666665</c:v>
                </c:pt>
                <c:pt idx="434">
                  <c:v>0.25264533333333333</c:v>
                </c:pt>
                <c:pt idx="435">
                  <c:v>0.27449866666666661</c:v>
                </c:pt>
                <c:pt idx="436">
                  <c:v>0.22364533333333336</c:v>
                </c:pt>
                <c:pt idx="437">
                  <c:v>0.23083199999999998</c:v>
                </c:pt>
                <c:pt idx="438">
                  <c:v>0.22164533333333336</c:v>
                </c:pt>
                <c:pt idx="439">
                  <c:v>0.23049866666666666</c:v>
                </c:pt>
                <c:pt idx="440">
                  <c:v>0.22564533333333336</c:v>
                </c:pt>
                <c:pt idx="441">
                  <c:v>0.22649866666666665</c:v>
                </c:pt>
                <c:pt idx="442">
                  <c:v>0.22397866666666666</c:v>
                </c:pt>
                <c:pt idx="443">
                  <c:v>0.217832</c:v>
                </c:pt>
                <c:pt idx="444">
                  <c:v>0.22831200000000001</c:v>
                </c:pt>
                <c:pt idx="445">
                  <c:v>0.21749866666666665</c:v>
                </c:pt>
                <c:pt idx="446">
                  <c:v>0.21297866666666668</c:v>
                </c:pt>
                <c:pt idx="447">
                  <c:v>0.21383199999999999</c:v>
                </c:pt>
                <c:pt idx="448">
                  <c:v>0.22631200000000001</c:v>
                </c:pt>
                <c:pt idx="449">
                  <c:v>0.24316533333333334</c:v>
                </c:pt>
                <c:pt idx="450">
                  <c:v>0.22031200000000001</c:v>
                </c:pt>
                <c:pt idx="451">
                  <c:v>0.22316533333333333</c:v>
                </c:pt>
                <c:pt idx="452">
                  <c:v>0.23231200000000002</c:v>
                </c:pt>
                <c:pt idx="453">
                  <c:v>0.23749866666666666</c:v>
                </c:pt>
                <c:pt idx="454">
                  <c:v>0.23964533333333335</c:v>
                </c:pt>
                <c:pt idx="455">
                  <c:v>0.22816533333333333</c:v>
                </c:pt>
                <c:pt idx="456">
                  <c:v>0.24797866666666665</c:v>
                </c:pt>
                <c:pt idx="457">
                  <c:v>0.223832</c:v>
                </c:pt>
                <c:pt idx="458">
                  <c:v>0.24064533333333335</c:v>
                </c:pt>
                <c:pt idx="459">
                  <c:v>0.24083199999999999</c:v>
                </c:pt>
                <c:pt idx="460">
                  <c:v>0.23531200000000002</c:v>
                </c:pt>
                <c:pt idx="461">
                  <c:v>0.23149866666666666</c:v>
                </c:pt>
                <c:pt idx="462">
                  <c:v>0.24097866666666667</c:v>
                </c:pt>
                <c:pt idx="463">
                  <c:v>0.225832</c:v>
                </c:pt>
                <c:pt idx="464">
                  <c:v>0.24864533333333336</c:v>
                </c:pt>
                <c:pt idx="465">
                  <c:v>0.23616533333333334</c:v>
                </c:pt>
                <c:pt idx="466">
                  <c:v>0.24164533333333335</c:v>
                </c:pt>
                <c:pt idx="467">
                  <c:v>0.23016533333333333</c:v>
                </c:pt>
                <c:pt idx="468">
                  <c:v>0.24064533333333335</c:v>
                </c:pt>
                <c:pt idx="469">
                  <c:v>0.24449866666666664</c:v>
                </c:pt>
                <c:pt idx="470">
                  <c:v>0.23631200000000002</c:v>
                </c:pt>
                <c:pt idx="471">
                  <c:v>0.22783200000000001</c:v>
                </c:pt>
                <c:pt idx="472">
                  <c:v>0.23297866666666667</c:v>
                </c:pt>
                <c:pt idx="473">
                  <c:v>0.23416533333333334</c:v>
                </c:pt>
                <c:pt idx="474">
                  <c:v>0.23497866666666667</c:v>
                </c:pt>
                <c:pt idx="475">
                  <c:v>0.22716533333333333</c:v>
                </c:pt>
                <c:pt idx="476">
                  <c:v>0.23097866666666667</c:v>
                </c:pt>
                <c:pt idx="477">
                  <c:v>0.23883199999999999</c:v>
                </c:pt>
                <c:pt idx="478">
                  <c:v>0.22497866666666666</c:v>
                </c:pt>
                <c:pt idx="479">
                  <c:v>0.23249866666666666</c:v>
                </c:pt>
                <c:pt idx="480">
                  <c:v>0.24697866666666668</c:v>
                </c:pt>
                <c:pt idx="481">
                  <c:v>0.23516533333333334</c:v>
                </c:pt>
                <c:pt idx="482">
                  <c:v>0.24097866666666667</c:v>
                </c:pt>
                <c:pt idx="483">
                  <c:v>0.23583199999999999</c:v>
                </c:pt>
                <c:pt idx="484">
                  <c:v>0.23797866666666667</c:v>
                </c:pt>
                <c:pt idx="485">
                  <c:v>0.24249866666666664</c:v>
                </c:pt>
                <c:pt idx="486">
                  <c:v>0.24397866666666668</c:v>
                </c:pt>
                <c:pt idx="487">
                  <c:v>0.22249866666666665</c:v>
                </c:pt>
                <c:pt idx="488">
                  <c:v>0.23831200000000002</c:v>
                </c:pt>
                <c:pt idx="489">
                  <c:v>0.23016533333333333</c:v>
                </c:pt>
                <c:pt idx="490">
                  <c:v>0.242312</c:v>
                </c:pt>
                <c:pt idx="491">
                  <c:v>0.22716533333333333</c:v>
                </c:pt>
                <c:pt idx="492">
                  <c:v>0.23964533333333335</c:v>
                </c:pt>
                <c:pt idx="493">
                  <c:v>0.22549866666666665</c:v>
                </c:pt>
                <c:pt idx="494">
                  <c:v>0.22631200000000001</c:v>
                </c:pt>
                <c:pt idx="495">
                  <c:v>0.23116533333333333</c:v>
                </c:pt>
                <c:pt idx="496">
                  <c:v>0.25131199999999998</c:v>
                </c:pt>
                <c:pt idx="497">
                  <c:v>0.22949866666666666</c:v>
                </c:pt>
                <c:pt idx="498">
                  <c:v>0.23331200000000002</c:v>
                </c:pt>
                <c:pt idx="499">
                  <c:v>0.23916533333333334</c:v>
                </c:pt>
                <c:pt idx="500">
                  <c:v>0.23164533333333334</c:v>
                </c:pt>
                <c:pt idx="501">
                  <c:v>0.23683199999999999</c:v>
                </c:pt>
                <c:pt idx="502">
                  <c:v>0.22431200000000001</c:v>
                </c:pt>
                <c:pt idx="503">
                  <c:v>0.223832</c:v>
                </c:pt>
                <c:pt idx="504">
                  <c:v>0.23331200000000002</c:v>
                </c:pt>
                <c:pt idx="505">
                  <c:v>0.22049866666666665</c:v>
                </c:pt>
                <c:pt idx="506">
                  <c:v>0.22464533333333336</c:v>
                </c:pt>
                <c:pt idx="507">
                  <c:v>0.21383199999999999</c:v>
                </c:pt>
                <c:pt idx="508">
                  <c:v>0.22264533333333336</c:v>
                </c:pt>
                <c:pt idx="509">
                  <c:v>0.22449866666666665</c:v>
                </c:pt>
                <c:pt idx="510">
                  <c:v>0.22031200000000001</c:v>
                </c:pt>
                <c:pt idx="511">
                  <c:v>0.21249866666666664</c:v>
                </c:pt>
                <c:pt idx="512">
                  <c:v>0.22397866666666666</c:v>
                </c:pt>
                <c:pt idx="513">
                  <c:v>0.22049866666666665</c:v>
                </c:pt>
                <c:pt idx="514">
                  <c:v>0.22964533333333337</c:v>
                </c:pt>
                <c:pt idx="515">
                  <c:v>0.22316533333333333</c:v>
                </c:pt>
                <c:pt idx="516">
                  <c:v>0.22664533333333337</c:v>
                </c:pt>
                <c:pt idx="517">
                  <c:v>0.24716533333333335</c:v>
                </c:pt>
                <c:pt idx="518">
                  <c:v>0.29697866666666661</c:v>
                </c:pt>
                <c:pt idx="519">
                  <c:v>0.215832</c:v>
                </c:pt>
                <c:pt idx="520">
                  <c:v>0.22131200000000001</c:v>
                </c:pt>
                <c:pt idx="521">
                  <c:v>0.22616533333333333</c:v>
                </c:pt>
                <c:pt idx="522">
                  <c:v>0.23431200000000002</c:v>
                </c:pt>
                <c:pt idx="523">
                  <c:v>0.22449866666666665</c:v>
                </c:pt>
                <c:pt idx="524">
                  <c:v>0.22531200000000001</c:v>
                </c:pt>
                <c:pt idx="525">
                  <c:v>0.23383199999999998</c:v>
                </c:pt>
                <c:pt idx="526">
                  <c:v>0.22131200000000001</c:v>
                </c:pt>
                <c:pt idx="527">
                  <c:v>0.225832</c:v>
                </c:pt>
                <c:pt idx="528">
                  <c:v>0.23697866666666667</c:v>
                </c:pt>
                <c:pt idx="529">
                  <c:v>0.21749866666666665</c:v>
                </c:pt>
                <c:pt idx="530">
                  <c:v>0.21664533333333336</c:v>
                </c:pt>
                <c:pt idx="531">
                  <c:v>0.21449866666666664</c:v>
                </c:pt>
                <c:pt idx="532">
                  <c:v>0.215312</c:v>
                </c:pt>
                <c:pt idx="533">
                  <c:v>0.21749866666666665</c:v>
                </c:pt>
                <c:pt idx="534">
                  <c:v>0.27464533333333335</c:v>
                </c:pt>
                <c:pt idx="535">
                  <c:v>0.214832</c:v>
                </c:pt>
                <c:pt idx="536">
                  <c:v>0.22097866666666666</c:v>
                </c:pt>
                <c:pt idx="537">
                  <c:v>0.21449866666666664</c:v>
                </c:pt>
                <c:pt idx="538">
                  <c:v>0.21931200000000001</c:v>
                </c:pt>
                <c:pt idx="539">
                  <c:v>0.21149866666666664</c:v>
                </c:pt>
                <c:pt idx="540">
                  <c:v>0.21297866666666668</c:v>
                </c:pt>
                <c:pt idx="541">
                  <c:v>0.21749866666666665</c:v>
                </c:pt>
                <c:pt idx="542">
                  <c:v>0.21864533333333336</c:v>
                </c:pt>
                <c:pt idx="543">
                  <c:v>0.218832</c:v>
                </c:pt>
                <c:pt idx="544">
                  <c:v>0.21897866666666668</c:v>
                </c:pt>
                <c:pt idx="545">
                  <c:v>0.21183199999999999</c:v>
                </c:pt>
                <c:pt idx="546">
                  <c:v>0.23197866666666667</c:v>
                </c:pt>
                <c:pt idx="547">
                  <c:v>0.25783199999999995</c:v>
                </c:pt>
                <c:pt idx="548">
                  <c:v>0.22864533333333337</c:v>
                </c:pt>
                <c:pt idx="549">
                  <c:v>0.21649866666666664</c:v>
                </c:pt>
                <c:pt idx="550">
                  <c:v>0.25031199999999998</c:v>
                </c:pt>
                <c:pt idx="551">
                  <c:v>0.224832</c:v>
                </c:pt>
                <c:pt idx="552">
                  <c:v>0.23997866666666667</c:v>
                </c:pt>
                <c:pt idx="553">
                  <c:v>0.28849866666666663</c:v>
                </c:pt>
                <c:pt idx="554">
                  <c:v>0.23297866666666667</c:v>
                </c:pt>
                <c:pt idx="555">
                  <c:v>0.23483199999999999</c:v>
                </c:pt>
                <c:pt idx="556">
                  <c:v>0.24997866666666668</c:v>
                </c:pt>
                <c:pt idx="557">
                  <c:v>0.252832</c:v>
                </c:pt>
                <c:pt idx="558">
                  <c:v>0.23964533333333335</c:v>
                </c:pt>
                <c:pt idx="559">
                  <c:v>0.29149866666666663</c:v>
                </c:pt>
                <c:pt idx="560">
                  <c:v>0.28564533333333331</c:v>
                </c:pt>
                <c:pt idx="561">
                  <c:v>0.32083199999999995</c:v>
                </c:pt>
                <c:pt idx="562">
                  <c:v>0.35831199999999996</c:v>
                </c:pt>
                <c:pt idx="563">
                  <c:v>0.3194986666666666</c:v>
                </c:pt>
                <c:pt idx="564">
                  <c:v>0.32231199999999993</c:v>
                </c:pt>
                <c:pt idx="565">
                  <c:v>0.28416533333333333</c:v>
                </c:pt>
                <c:pt idx="566">
                  <c:v>0.32031199999999993</c:v>
                </c:pt>
                <c:pt idx="567">
                  <c:v>0.35416533333333333</c:v>
                </c:pt>
                <c:pt idx="568">
                  <c:v>0.37331199999999998</c:v>
                </c:pt>
                <c:pt idx="569">
                  <c:v>0.36049866666666663</c:v>
                </c:pt>
                <c:pt idx="570">
                  <c:v>0.35131199999999996</c:v>
                </c:pt>
                <c:pt idx="571">
                  <c:v>0.33083199999999996</c:v>
                </c:pt>
                <c:pt idx="572">
                  <c:v>0.31597866666666663</c:v>
                </c:pt>
                <c:pt idx="573">
                  <c:v>0.30649866666666664</c:v>
                </c:pt>
                <c:pt idx="574">
                  <c:v>0.30131199999999997</c:v>
                </c:pt>
                <c:pt idx="575">
                  <c:v>0.28916533333333333</c:v>
                </c:pt>
                <c:pt idx="576">
                  <c:v>0.27531199999999995</c:v>
                </c:pt>
                <c:pt idx="577">
                  <c:v>0.27349866666666661</c:v>
                </c:pt>
                <c:pt idx="578">
                  <c:v>0.31364533333333333</c:v>
                </c:pt>
                <c:pt idx="579">
                  <c:v>0.2594986666666666</c:v>
                </c:pt>
                <c:pt idx="580">
                  <c:v>0.25331200000000004</c:v>
                </c:pt>
                <c:pt idx="581">
                  <c:v>0.24549866666666664</c:v>
                </c:pt>
                <c:pt idx="582">
                  <c:v>0.24697866666666668</c:v>
                </c:pt>
                <c:pt idx="583">
                  <c:v>0.23483199999999999</c:v>
                </c:pt>
                <c:pt idx="584">
                  <c:v>0.24031200000000003</c:v>
                </c:pt>
                <c:pt idx="585">
                  <c:v>0.23649866666666666</c:v>
                </c:pt>
                <c:pt idx="586">
                  <c:v>0.23131200000000002</c:v>
                </c:pt>
                <c:pt idx="587">
                  <c:v>0.21849866666666665</c:v>
                </c:pt>
                <c:pt idx="588">
                  <c:v>0.21864533333333336</c:v>
                </c:pt>
                <c:pt idx="589">
                  <c:v>0.21516533333333335</c:v>
                </c:pt>
                <c:pt idx="590">
                  <c:v>0.216312</c:v>
                </c:pt>
                <c:pt idx="591">
                  <c:v>0.20516533333333334</c:v>
                </c:pt>
                <c:pt idx="592">
                  <c:v>0.20597866666666667</c:v>
                </c:pt>
                <c:pt idx="593">
                  <c:v>0.20249866666666666</c:v>
                </c:pt>
                <c:pt idx="594">
                  <c:v>0.209312</c:v>
                </c:pt>
                <c:pt idx="595">
                  <c:v>0.20783199999999999</c:v>
                </c:pt>
                <c:pt idx="596">
                  <c:v>0.20331200000000002</c:v>
                </c:pt>
                <c:pt idx="597">
                  <c:v>0.19549866666666665</c:v>
                </c:pt>
                <c:pt idx="598">
                  <c:v>0.19731200000000002</c:v>
                </c:pt>
                <c:pt idx="599">
                  <c:v>0.19249866666666665</c:v>
                </c:pt>
                <c:pt idx="600">
                  <c:v>0.19797866666666666</c:v>
                </c:pt>
                <c:pt idx="601">
                  <c:v>0.193832</c:v>
                </c:pt>
                <c:pt idx="602">
                  <c:v>0.19931200000000002</c:v>
                </c:pt>
                <c:pt idx="603">
                  <c:v>0.193832</c:v>
                </c:pt>
                <c:pt idx="604">
                  <c:v>0.19831200000000002</c:v>
                </c:pt>
                <c:pt idx="605">
                  <c:v>0.188832</c:v>
                </c:pt>
                <c:pt idx="606">
                  <c:v>0.20764533333333335</c:v>
                </c:pt>
                <c:pt idx="607">
                  <c:v>0.190832</c:v>
                </c:pt>
                <c:pt idx="608">
                  <c:v>0.20397866666666667</c:v>
                </c:pt>
                <c:pt idx="609">
                  <c:v>0.20616533333333334</c:v>
                </c:pt>
                <c:pt idx="610">
                  <c:v>0.19797866666666666</c:v>
                </c:pt>
                <c:pt idx="611">
                  <c:v>0.19883199999999998</c:v>
                </c:pt>
                <c:pt idx="612">
                  <c:v>0.19197866666666666</c:v>
                </c:pt>
                <c:pt idx="613">
                  <c:v>0.186832</c:v>
                </c:pt>
                <c:pt idx="614">
                  <c:v>0.19331200000000001</c:v>
                </c:pt>
                <c:pt idx="615">
                  <c:v>0.19883199999999998</c:v>
                </c:pt>
                <c:pt idx="616">
                  <c:v>0.18931200000000001</c:v>
                </c:pt>
                <c:pt idx="617">
                  <c:v>0.183832</c:v>
                </c:pt>
                <c:pt idx="618">
                  <c:v>0.19897866666666666</c:v>
                </c:pt>
                <c:pt idx="619">
                  <c:v>0.18916533333333332</c:v>
                </c:pt>
                <c:pt idx="620">
                  <c:v>0.19064533333333336</c:v>
                </c:pt>
                <c:pt idx="621">
                  <c:v>0.187832</c:v>
                </c:pt>
                <c:pt idx="622">
                  <c:v>0.19397866666666666</c:v>
                </c:pt>
                <c:pt idx="623">
                  <c:v>0.190832</c:v>
                </c:pt>
                <c:pt idx="624">
                  <c:v>0.19897866666666666</c:v>
                </c:pt>
                <c:pt idx="625">
                  <c:v>0.18749866666666665</c:v>
                </c:pt>
                <c:pt idx="626">
                  <c:v>0.19097866666666666</c:v>
                </c:pt>
                <c:pt idx="627">
                  <c:v>0.188832</c:v>
                </c:pt>
                <c:pt idx="628">
                  <c:v>0.23564533333333335</c:v>
                </c:pt>
                <c:pt idx="629">
                  <c:v>0.17616533333333334</c:v>
                </c:pt>
                <c:pt idx="630">
                  <c:v>0.184312</c:v>
                </c:pt>
                <c:pt idx="631">
                  <c:v>0.183832</c:v>
                </c:pt>
                <c:pt idx="632">
                  <c:v>0.18197866666666668</c:v>
                </c:pt>
                <c:pt idx="633">
                  <c:v>0.17716533333333334</c:v>
                </c:pt>
                <c:pt idx="634">
                  <c:v>0.19264533333333336</c:v>
                </c:pt>
                <c:pt idx="635">
                  <c:v>0.19016533333333333</c:v>
                </c:pt>
                <c:pt idx="636">
                  <c:v>0.19531200000000001</c:v>
                </c:pt>
                <c:pt idx="637">
                  <c:v>0.21516533333333335</c:v>
                </c:pt>
                <c:pt idx="638">
                  <c:v>0.19397866666666666</c:v>
                </c:pt>
                <c:pt idx="639">
                  <c:v>0.22249866666666665</c:v>
                </c:pt>
                <c:pt idx="640">
                  <c:v>0.19364533333333336</c:v>
                </c:pt>
                <c:pt idx="641">
                  <c:v>0.188832</c:v>
                </c:pt>
                <c:pt idx="642">
                  <c:v>0.19831200000000002</c:v>
                </c:pt>
                <c:pt idx="643">
                  <c:v>0.18349866666666664</c:v>
                </c:pt>
                <c:pt idx="644">
                  <c:v>0.19697866666666666</c:v>
                </c:pt>
                <c:pt idx="645">
                  <c:v>0.19783199999999998</c:v>
                </c:pt>
                <c:pt idx="646">
                  <c:v>0.19797866666666666</c:v>
                </c:pt>
                <c:pt idx="647">
                  <c:v>0.193832</c:v>
                </c:pt>
                <c:pt idx="648">
                  <c:v>0.20131200000000002</c:v>
                </c:pt>
                <c:pt idx="649">
                  <c:v>0.20416533333333334</c:v>
                </c:pt>
                <c:pt idx="650">
                  <c:v>0.21664533333333336</c:v>
                </c:pt>
                <c:pt idx="651">
                  <c:v>0.214832</c:v>
                </c:pt>
                <c:pt idx="652">
                  <c:v>0.21964533333333336</c:v>
                </c:pt>
                <c:pt idx="653">
                  <c:v>0.22816533333333333</c:v>
                </c:pt>
                <c:pt idx="654">
                  <c:v>0.24464533333333335</c:v>
                </c:pt>
                <c:pt idx="655">
                  <c:v>0.24116533333333334</c:v>
                </c:pt>
                <c:pt idx="656">
                  <c:v>0.25897866666666663</c:v>
                </c:pt>
                <c:pt idx="657">
                  <c:v>0.29349866666666663</c:v>
                </c:pt>
                <c:pt idx="658">
                  <c:v>0.36564533333333332</c:v>
                </c:pt>
                <c:pt idx="659">
                  <c:v>0.27716533333333332</c:v>
                </c:pt>
                <c:pt idx="660">
                  <c:v>0.29264533333333331</c:v>
                </c:pt>
                <c:pt idx="661">
                  <c:v>0.30349866666666664</c:v>
                </c:pt>
                <c:pt idx="662">
                  <c:v>0.31231199999999998</c:v>
                </c:pt>
                <c:pt idx="663">
                  <c:v>0.32616533333333331</c:v>
                </c:pt>
                <c:pt idx="664">
                  <c:v>0.34331199999999995</c:v>
                </c:pt>
                <c:pt idx="665">
                  <c:v>0.35183199999999992</c:v>
                </c:pt>
                <c:pt idx="666">
                  <c:v>0.37197866666666662</c:v>
                </c:pt>
                <c:pt idx="667">
                  <c:v>0.40383199999999991</c:v>
                </c:pt>
                <c:pt idx="668">
                  <c:v>0.41331199999999996</c:v>
                </c:pt>
                <c:pt idx="669">
                  <c:v>0.42416533333333328</c:v>
                </c:pt>
                <c:pt idx="670">
                  <c:v>0.47731199999999996</c:v>
                </c:pt>
                <c:pt idx="671">
                  <c:v>0.46616533333333332</c:v>
                </c:pt>
                <c:pt idx="672">
                  <c:v>0.47431199999999996</c:v>
                </c:pt>
                <c:pt idx="673">
                  <c:v>0.49483199999999994</c:v>
                </c:pt>
                <c:pt idx="674">
                  <c:v>0.54497866666666672</c:v>
                </c:pt>
                <c:pt idx="675">
                  <c:v>0.57449866666666671</c:v>
                </c:pt>
                <c:pt idx="676">
                  <c:v>0.63131199999999998</c:v>
                </c:pt>
                <c:pt idx="677">
                  <c:v>0.6864986666666667</c:v>
                </c:pt>
                <c:pt idx="678">
                  <c:v>0.79364533333333342</c:v>
                </c:pt>
                <c:pt idx="679">
                  <c:v>0.92649866666666669</c:v>
                </c:pt>
                <c:pt idx="680">
                  <c:v>1.1653120000000001</c:v>
                </c:pt>
                <c:pt idx="681">
                  <c:v>1.4764986666666666</c:v>
                </c:pt>
                <c:pt idx="682">
                  <c:v>1.8406453333333332</c:v>
                </c:pt>
                <c:pt idx="683">
                  <c:v>2.0061653333333336</c:v>
                </c:pt>
                <c:pt idx="684">
                  <c:v>1.6146453333333333</c:v>
                </c:pt>
                <c:pt idx="685">
                  <c:v>0.91083199999999997</c:v>
                </c:pt>
                <c:pt idx="686">
                  <c:v>0.48197866666666667</c:v>
                </c:pt>
                <c:pt idx="687">
                  <c:v>0.38783199999999995</c:v>
                </c:pt>
                <c:pt idx="688">
                  <c:v>0.35831199999999996</c:v>
                </c:pt>
                <c:pt idx="689">
                  <c:v>0.30483199999999994</c:v>
                </c:pt>
                <c:pt idx="690">
                  <c:v>0.32297866666666664</c:v>
                </c:pt>
                <c:pt idx="691">
                  <c:v>0.34216533333333332</c:v>
                </c:pt>
                <c:pt idx="692">
                  <c:v>0.37531199999999998</c:v>
                </c:pt>
                <c:pt idx="693">
                  <c:v>0.40449866666666662</c:v>
                </c:pt>
                <c:pt idx="694">
                  <c:v>0.44731199999999993</c:v>
                </c:pt>
                <c:pt idx="695">
                  <c:v>0.48149866666666663</c:v>
                </c:pt>
                <c:pt idx="696">
                  <c:v>0.54097866666666672</c:v>
                </c:pt>
                <c:pt idx="697">
                  <c:v>0.56516533333333341</c:v>
                </c:pt>
                <c:pt idx="698">
                  <c:v>0.56997866666666674</c:v>
                </c:pt>
                <c:pt idx="699">
                  <c:v>0.54283199999999998</c:v>
                </c:pt>
                <c:pt idx="700">
                  <c:v>0.51697866666666681</c:v>
                </c:pt>
                <c:pt idx="701">
                  <c:v>0.46283199999999991</c:v>
                </c:pt>
                <c:pt idx="702">
                  <c:v>0.42197866666666661</c:v>
                </c:pt>
                <c:pt idx="703">
                  <c:v>0.39083199999999996</c:v>
                </c:pt>
                <c:pt idx="704">
                  <c:v>0.35297866666666666</c:v>
                </c:pt>
                <c:pt idx="705">
                  <c:v>0.30783199999999994</c:v>
                </c:pt>
                <c:pt idx="706">
                  <c:v>0.28397866666666666</c:v>
                </c:pt>
                <c:pt idx="707">
                  <c:v>0.246832</c:v>
                </c:pt>
                <c:pt idx="708">
                  <c:v>0.21997866666666666</c:v>
                </c:pt>
                <c:pt idx="709">
                  <c:v>0.20283199999999998</c:v>
                </c:pt>
                <c:pt idx="710">
                  <c:v>0.19697866666666666</c:v>
                </c:pt>
                <c:pt idx="711">
                  <c:v>0.186832</c:v>
                </c:pt>
                <c:pt idx="712">
                  <c:v>0.2766453333333333</c:v>
                </c:pt>
                <c:pt idx="713">
                  <c:v>0.17449866666666666</c:v>
                </c:pt>
                <c:pt idx="714">
                  <c:v>0.17564533333333335</c:v>
                </c:pt>
                <c:pt idx="715">
                  <c:v>0.17049866666666666</c:v>
                </c:pt>
                <c:pt idx="716">
                  <c:v>0.17264533333333335</c:v>
                </c:pt>
                <c:pt idx="717">
                  <c:v>0.16916533333333333</c:v>
                </c:pt>
                <c:pt idx="718">
                  <c:v>0.17531200000000002</c:v>
                </c:pt>
                <c:pt idx="719">
                  <c:v>0.16583200000000001</c:v>
                </c:pt>
                <c:pt idx="720">
                  <c:v>0.178312</c:v>
                </c:pt>
                <c:pt idx="721">
                  <c:v>0.16383200000000001</c:v>
                </c:pt>
                <c:pt idx="722">
                  <c:v>0.16764533333333337</c:v>
                </c:pt>
                <c:pt idx="723">
                  <c:v>0.15716533333333332</c:v>
                </c:pt>
                <c:pt idx="724">
                  <c:v>0.16664533333333337</c:v>
                </c:pt>
                <c:pt idx="725">
                  <c:v>0.15649866666666665</c:v>
                </c:pt>
                <c:pt idx="726">
                  <c:v>0.16231200000000001</c:v>
                </c:pt>
                <c:pt idx="727">
                  <c:v>0.155832</c:v>
                </c:pt>
                <c:pt idx="728">
                  <c:v>0.18097866666666668</c:v>
                </c:pt>
                <c:pt idx="729">
                  <c:v>0.16116533333333333</c:v>
                </c:pt>
                <c:pt idx="730">
                  <c:v>0.16997866666666667</c:v>
                </c:pt>
                <c:pt idx="731">
                  <c:v>0.15849866666666665</c:v>
                </c:pt>
                <c:pt idx="732">
                  <c:v>0.17064533333333334</c:v>
                </c:pt>
                <c:pt idx="733">
                  <c:v>0.158832</c:v>
                </c:pt>
                <c:pt idx="734">
                  <c:v>0.19764533333333337</c:v>
                </c:pt>
                <c:pt idx="735">
                  <c:v>0.16549866666666666</c:v>
                </c:pt>
                <c:pt idx="736">
                  <c:v>0.16197866666666666</c:v>
                </c:pt>
                <c:pt idx="737">
                  <c:v>0.16516533333333333</c:v>
                </c:pt>
                <c:pt idx="738">
                  <c:v>0.154312</c:v>
                </c:pt>
                <c:pt idx="739">
                  <c:v>0.15549866666666665</c:v>
                </c:pt>
                <c:pt idx="740">
                  <c:v>0.153312</c:v>
                </c:pt>
                <c:pt idx="741">
                  <c:v>0.15616533333333332</c:v>
                </c:pt>
                <c:pt idx="742">
                  <c:v>0.16164533333333336</c:v>
                </c:pt>
                <c:pt idx="743">
                  <c:v>0.15316533333333335</c:v>
                </c:pt>
                <c:pt idx="744">
                  <c:v>0.16164533333333336</c:v>
                </c:pt>
                <c:pt idx="745">
                  <c:v>0.14983199999999999</c:v>
                </c:pt>
                <c:pt idx="746">
                  <c:v>0.15731200000000001</c:v>
                </c:pt>
                <c:pt idx="747">
                  <c:v>0.15316533333333335</c:v>
                </c:pt>
                <c:pt idx="748">
                  <c:v>0.152312</c:v>
                </c:pt>
                <c:pt idx="749">
                  <c:v>0.152832</c:v>
                </c:pt>
                <c:pt idx="750">
                  <c:v>0.15764533333333336</c:v>
                </c:pt>
                <c:pt idx="751">
                  <c:v>0.15516533333333335</c:v>
                </c:pt>
                <c:pt idx="752">
                  <c:v>0.16264533333333336</c:v>
                </c:pt>
                <c:pt idx="753">
                  <c:v>0.156832</c:v>
                </c:pt>
                <c:pt idx="754">
                  <c:v>0.16464533333333337</c:v>
                </c:pt>
                <c:pt idx="755">
                  <c:v>0.15949866666666665</c:v>
                </c:pt>
                <c:pt idx="756">
                  <c:v>0.15964533333333336</c:v>
                </c:pt>
                <c:pt idx="757">
                  <c:v>0.161832</c:v>
                </c:pt>
                <c:pt idx="758">
                  <c:v>0.16931200000000002</c:v>
                </c:pt>
                <c:pt idx="759">
                  <c:v>0.17383199999999999</c:v>
                </c:pt>
                <c:pt idx="760">
                  <c:v>0.17631200000000002</c:v>
                </c:pt>
                <c:pt idx="761">
                  <c:v>0.17883199999999999</c:v>
                </c:pt>
                <c:pt idx="762">
                  <c:v>0.18631200000000001</c:v>
                </c:pt>
                <c:pt idx="763">
                  <c:v>0.18949866666666665</c:v>
                </c:pt>
                <c:pt idx="764">
                  <c:v>0.19897866666666666</c:v>
                </c:pt>
                <c:pt idx="765">
                  <c:v>0.19583200000000001</c:v>
                </c:pt>
                <c:pt idx="766">
                  <c:v>0.20664533333333335</c:v>
                </c:pt>
                <c:pt idx="767">
                  <c:v>0.21049866666666664</c:v>
                </c:pt>
                <c:pt idx="768">
                  <c:v>0.22231200000000001</c:v>
                </c:pt>
                <c:pt idx="769">
                  <c:v>0.23483199999999999</c:v>
                </c:pt>
                <c:pt idx="770">
                  <c:v>0.25197866666666668</c:v>
                </c:pt>
                <c:pt idx="771">
                  <c:v>0.24849866666666662</c:v>
                </c:pt>
                <c:pt idx="772">
                  <c:v>0.27497866666666665</c:v>
                </c:pt>
                <c:pt idx="773">
                  <c:v>0.28249866666666662</c:v>
                </c:pt>
                <c:pt idx="774">
                  <c:v>0.29797866666666661</c:v>
                </c:pt>
                <c:pt idx="775">
                  <c:v>0.3191653333333333</c:v>
                </c:pt>
                <c:pt idx="776">
                  <c:v>0.34097866666666665</c:v>
                </c:pt>
                <c:pt idx="777">
                  <c:v>0.35849866666666663</c:v>
                </c:pt>
                <c:pt idx="778">
                  <c:v>0.37197866666666662</c:v>
                </c:pt>
                <c:pt idx="779">
                  <c:v>0.40016533333333332</c:v>
                </c:pt>
                <c:pt idx="780">
                  <c:v>0.42497866666666662</c:v>
                </c:pt>
                <c:pt idx="781">
                  <c:v>0.46183199999999991</c:v>
                </c:pt>
                <c:pt idx="782">
                  <c:v>0.49331199999999997</c:v>
                </c:pt>
                <c:pt idx="783">
                  <c:v>0.50716533333333336</c:v>
                </c:pt>
                <c:pt idx="784">
                  <c:v>0.54931200000000002</c:v>
                </c:pt>
                <c:pt idx="785">
                  <c:v>0.63349866666666677</c:v>
                </c:pt>
                <c:pt idx="786">
                  <c:v>0.72697866666666677</c:v>
                </c:pt>
                <c:pt idx="787">
                  <c:v>0.82716533333333342</c:v>
                </c:pt>
                <c:pt idx="788">
                  <c:v>0.80697866666666673</c:v>
                </c:pt>
                <c:pt idx="789">
                  <c:v>0.76216533333333336</c:v>
                </c:pt>
                <c:pt idx="790">
                  <c:v>0.74364533333333338</c:v>
                </c:pt>
                <c:pt idx="791">
                  <c:v>0.79183199999999998</c:v>
                </c:pt>
                <c:pt idx="792">
                  <c:v>0.82431200000000004</c:v>
                </c:pt>
                <c:pt idx="793">
                  <c:v>0.72516533333333333</c:v>
                </c:pt>
                <c:pt idx="794">
                  <c:v>0.651312</c:v>
                </c:pt>
                <c:pt idx="795">
                  <c:v>0.73449866666666674</c:v>
                </c:pt>
                <c:pt idx="796">
                  <c:v>0.7729786666666667</c:v>
                </c:pt>
                <c:pt idx="797">
                  <c:v>0.79983199999999999</c:v>
                </c:pt>
                <c:pt idx="798">
                  <c:v>0.70064533333333334</c:v>
                </c:pt>
                <c:pt idx="799">
                  <c:v>0.54883199999999999</c:v>
                </c:pt>
                <c:pt idx="800">
                  <c:v>0.51264533333333329</c:v>
                </c:pt>
                <c:pt idx="801">
                  <c:v>0.57316533333333342</c:v>
                </c:pt>
                <c:pt idx="802">
                  <c:v>0.73997866666666678</c:v>
                </c:pt>
                <c:pt idx="803">
                  <c:v>0.79983199999999999</c:v>
                </c:pt>
                <c:pt idx="804">
                  <c:v>0.62764533333333339</c:v>
                </c:pt>
                <c:pt idx="805">
                  <c:v>0.39383199999999996</c:v>
                </c:pt>
                <c:pt idx="806">
                  <c:v>0.26764533333333335</c:v>
                </c:pt>
                <c:pt idx="807">
                  <c:v>0.22949866666666666</c:v>
                </c:pt>
                <c:pt idx="808">
                  <c:v>0.21997866666666666</c:v>
                </c:pt>
                <c:pt idx="809">
                  <c:v>0.22249866666666665</c:v>
                </c:pt>
                <c:pt idx="810">
                  <c:v>0.21731200000000001</c:v>
                </c:pt>
                <c:pt idx="811">
                  <c:v>0.22116533333333332</c:v>
                </c:pt>
                <c:pt idx="812">
                  <c:v>0.22831200000000001</c:v>
                </c:pt>
                <c:pt idx="813">
                  <c:v>0.220832</c:v>
                </c:pt>
                <c:pt idx="814">
                  <c:v>0.22964533333333337</c:v>
                </c:pt>
                <c:pt idx="815">
                  <c:v>0.23116533333333333</c:v>
                </c:pt>
                <c:pt idx="816">
                  <c:v>0.23331200000000002</c:v>
                </c:pt>
                <c:pt idx="817">
                  <c:v>0.23549866666666666</c:v>
                </c:pt>
                <c:pt idx="818">
                  <c:v>0.22964533333333337</c:v>
                </c:pt>
                <c:pt idx="819">
                  <c:v>0.2614986666666666</c:v>
                </c:pt>
                <c:pt idx="820">
                  <c:v>0.24564533333333335</c:v>
                </c:pt>
                <c:pt idx="821">
                  <c:v>0.24383199999999999</c:v>
                </c:pt>
                <c:pt idx="822">
                  <c:v>0.26431199999999994</c:v>
                </c:pt>
                <c:pt idx="823">
                  <c:v>0.24849866666666665</c:v>
                </c:pt>
                <c:pt idx="824">
                  <c:v>0.25531200000000004</c:v>
                </c:pt>
                <c:pt idx="825">
                  <c:v>0.26383199999999996</c:v>
                </c:pt>
                <c:pt idx="826">
                  <c:v>0.26297866666666669</c:v>
                </c:pt>
                <c:pt idx="827">
                  <c:v>0.26316533333333331</c:v>
                </c:pt>
                <c:pt idx="828">
                  <c:v>0.28197866666666666</c:v>
                </c:pt>
                <c:pt idx="829">
                  <c:v>0.27416533333333332</c:v>
                </c:pt>
                <c:pt idx="830">
                  <c:v>0.28864533333333331</c:v>
                </c:pt>
                <c:pt idx="831">
                  <c:v>0.28449866666666662</c:v>
                </c:pt>
                <c:pt idx="832">
                  <c:v>0.29464533333333331</c:v>
                </c:pt>
                <c:pt idx="833">
                  <c:v>0.30583199999999994</c:v>
                </c:pt>
                <c:pt idx="834">
                  <c:v>0.31831199999999993</c:v>
                </c:pt>
                <c:pt idx="835">
                  <c:v>0.29849866666666663</c:v>
                </c:pt>
                <c:pt idx="836">
                  <c:v>0.32731199999999994</c:v>
                </c:pt>
                <c:pt idx="837">
                  <c:v>0.30649866666666664</c:v>
                </c:pt>
                <c:pt idx="838">
                  <c:v>0.32097866666666663</c:v>
                </c:pt>
                <c:pt idx="839">
                  <c:v>0.31649866666666659</c:v>
                </c:pt>
                <c:pt idx="840">
                  <c:v>0.31864533333333334</c:v>
                </c:pt>
                <c:pt idx="841">
                  <c:v>0.32616533333333331</c:v>
                </c:pt>
                <c:pt idx="842">
                  <c:v>0.39531199999999994</c:v>
                </c:pt>
                <c:pt idx="843">
                  <c:v>0.32583199999999995</c:v>
                </c:pt>
                <c:pt idx="844">
                  <c:v>0.34331199999999995</c:v>
                </c:pt>
                <c:pt idx="845">
                  <c:v>0.34049866666666662</c:v>
                </c:pt>
                <c:pt idx="846">
                  <c:v>0.38397866666666663</c:v>
                </c:pt>
                <c:pt idx="847">
                  <c:v>0.33849866666666661</c:v>
                </c:pt>
                <c:pt idx="848">
                  <c:v>0.33431199999999994</c:v>
                </c:pt>
                <c:pt idx="849">
                  <c:v>0.3234986666666666</c:v>
                </c:pt>
                <c:pt idx="850">
                  <c:v>0.32731199999999994</c:v>
                </c:pt>
                <c:pt idx="851">
                  <c:v>0.3841653333333333</c:v>
                </c:pt>
                <c:pt idx="852">
                  <c:v>0.33364533333333335</c:v>
                </c:pt>
                <c:pt idx="853">
                  <c:v>0.3244986666666666</c:v>
                </c:pt>
                <c:pt idx="854">
                  <c:v>0.32931199999999994</c:v>
                </c:pt>
                <c:pt idx="855">
                  <c:v>0.33083199999999996</c:v>
                </c:pt>
                <c:pt idx="856">
                  <c:v>0.34231199999999995</c:v>
                </c:pt>
                <c:pt idx="857">
                  <c:v>0.34716533333333333</c:v>
                </c:pt>
                <c:pt idx="858">
                  <c:v>0.37931199999999998</c:v>
                </c:pt>
                <c:pt idx="859">
                  <c:v>0.36083199999999993</c:v>
                </c:pt>
                <c:pt idx="860">
                  <c:v>0.37897866666666663</c:v>
                </c:pt>
                <c:pt idx="861">
                  <c:v>0.36116533333333328</c:v>
                </c:pt>
                <c:pt idx="862">
                  <c:v>0.36431199999999997</c:v>
                </c:pt>
                <c:pt idx="863">
                  <c:v>0.36483199999999993</c:v>
                </c:pt>
                <c:pt idx="864">
                  <c:v>0.34764533333333331</c:v>
                </c:pt>
                <c:pt idx="865">
                  <c:v>0.36149866666666663</c:v>
                </c:pt>
                <c:pt idx="866">
                  <c:v>0.35397866666666666</c:v>
                </c:pt>
                <c:pt idx="867">
                  <c:v>0.35249866666666663</c:v>
                </c:pt>
                <c:pt idx="868">
                  <c:v>0.36564533333333332</c:v>
                </c:pt>
                <c:pt idx="869">
                  <c:v>0.36783199999999994</c:v>
                </c:pt>
                <c:pt idx="870">
                  <c:v>0.38464533333333334</c:v>
                </c:pt>
                <c:pt idx="871">
                  <c:v>0.3884986666666666</c:v>
                </c:pt>
                <c:pt idx="872">
                  <c:v>0.39031199999999994</c:v>
                </c:pt>
                <c:pt idx="873">
                  <c:v>0.39583199999999996</c:v>
                </c:pt>
                <c:pt idx="874">
                  <c:v>0.41531199999999996</c:v>
                </c:pt>
                <c:pt idx="875">
                  <c:v>0.40816533333333332</c:v>
                </c:pt>
                <c:pt idx="876">
                  <c:v>0.43997866666666663</c:v>
                </c:pt>
                <c:pt idx="877">
                  <c:v>0.42583199999999993</c:v>
                </c:pt>
                <c:pt idx="878">
                  <c:v>0.45697866666666664</c:v>
                </c:pt>
                <c:pt idx="879">
                  <c:v>0.45383199999999996</c:v>
                </c:pt>
                <c:pt idx="880">
                  <c:v>0.4676453333333333</c:v>
                </c:pt>
                <c:pt idx="881">
                  <c:v>0.48249866666666663</c:v>
                </c:pt>
                <c:pt idx="882">
                  <c:v>0.49097866666666662</c:v>
                </c:pt>
                <c:pt idx="883">
                  <c:v>0.50583199999999995</c:v>
                </c:pt>
                <c:pt idx="884">
                  <c:v>0.53131200000000001</c:v>
                </c:pt>
                <c:pt idx="885">
                  <c:v>0.54783199999999999</c:v>
                </c:pt>
                <c:pt idx="886">
                  <c:v>0.56897866666666674</c:v>
                </c:pt>
                <c:pt idx="887">
                  <c:v>0.57016533333333341</c:v>
                </c:pt>
                <c:pt idx="888">
                  <c:v>0.59497866666666677</c:v>
                </c:pt>
                <c:pt idx="889">
                  <c:v>0.61783200000000005</c:v>
                </c:pt>
                <c:pt idx="890">
                  <c:v>0.649312</c:v>
                </c:pt>
                <c:pt idx="891">
                  <c:v>0.67183199999999998</c:v>
                </c:pt>
                <c:pt idx="892">
                  <c:v>0.69731200000000004</c:v>
                </c:pt>
                <c:pt idx="893">
                  <c:v>0.79983199999999999</c:v>
                </c:pt>
                <c:pt idx="894">
                  <c:v>0.76397866666666681</c:v>
                </c:pt>
                <c:pt idx="895">
                  <c:v>0.8111653333333334</c:v>
                </c:pt>
                <c:pt idx="896">
                  <c:v>0.86264533333333338</c:v>
                </c:pt>
                <c:pt idx="897">
                  <c:v>0.91483199999999998</c:v>
                </c:pt>
                <c:pt idx="898">
                  <c:v>1.0376453333333333</c:v>
                </c:pt>
                <c:pt idx="899">
                  <c:v>1.0104986666666667</c:v>
                </c:pt>
                <c:pt idx="900">
                  <c:v>1.0536453333333333</c:v>
                </c:pt>
                <c:pt idx="901">
                  <c:v>1.0944986666666667</c:v>
                </c:pt>
                <c:pt idx="902">
                  <c:v>1.2313120000000002</c:v>
                </c:pt>
                <c:pt idx="903">
                  <c:v>1.2401653333333333</c:v>
                </c:pt>
                <c:pt idx="904">
                  <c:v>1.3169786666666667</c:v>
                </c:pt>
                <c:pt idx="905">
                  <c:v>1.4361653333333333</c:v>
                </c:pt>
                <c:pt idx="906">
                  <c:v>1.4999786666666666</c:v>
                </c:pt>
                <c:pt idx="907">
                  <c:v>1.5248320000000002</c:v>
                </c:pt>
                <c:pt idx="908">
                  <c:v>1.5409786666666667</c:v>
                </c:pt>
                <c:pt idx="909">
                  <c:v>1.5961653333333334</c:v>
                </c:pt>
                <c:pt idx="910">
                  <c:v>1.6856453333333332</c:v>
                </c:pt>
                <c:pt idx="911">
                  <c:v>1.7648320000000002</c:v>
                </c:pt>
                <c:pt idx="912">
                  <c:v>1.8986453333333331</c:v>
                </c:pt>
                <c:pt idx="913">
                  <c:v>2.1468319999999999</c:v>
                </c:pt>
                <c:pt idx="914">
                  <c:v>2.4969786666666667</c:v>
                </c:pt>
                <c:pt idx="915">
                  <c:v>2.5721653333333334</c:v>
                </c:pt>
                <c:pt idx="916">
                  <c:v>2.3299786666666669</c:v>
                </c:pt>
                <c:pt idx="917">
                  <c:v>2.0911653333333335</c:v>
                </c:pt>
                <c:pt idx="918">
                  <c:v>2.0273119999999998</c:v>
                </c:pt>
                <c:pt idx="919">
                  <c:v>2.061498666666667</c:v>
                </c:pt>
                <c:pt idx="920">
                  <c:v>2.158978666666667</c:v>
                </c:pt>
                <c:pt idx="921">
                  <c:v>2.2494986666666668</c:v>
                </c:pt>
                <c:pt idx="922">
                  <c:v>2.4136453333333332</c:v>
                </c:pt>
                <c:pt idx="923">
                  <c:v>2.9001653333333328</c:v>
                </c:pt>
                <c:pt idx="924">
                  <c:v>3.9373120000000004</c:v>
                </c:pt>
                <c:pt idx="925">
                  <c:v>4.3754986666666662</c:v>
                </c:pt>
                <c:pt idx="926">
                  <c:v>3.2093120000000002</c:v>
                </c:pt>
                <c:pt idx="927">
                  <c:v>1.7311653333333334</c:v>
                </c:pt>
                <c:pt idx="928">
                  <c:v>0.84864533333333336</c:v>
                </c:pt>
                <c:pt idx="929">
                  <c:v>0.46349866666666661</c:v>
                </c:pt>
                <c:pt idx="930">
                  <c:v>0.32731199999999994</c:v>
                </c:pt>
                <c:pt idx="931">
                  <c:v>0.27049866666666661</c:v>
                </c:pt>
                <c:pt idx="932">
                  <c:v>0.25331200000000004</c:v>
                </c:pt>
                <c:pt idx="933">
                  <c:v>0.24816533333333335</c:v>
                </c:pt>
                <c:pt idx="934">
                  <c:v>0.24764533333333336</c:v>
                </c:pt>
                <c:pt idx="935">
                  <c:v>0.23816533333333334</c:v>
                </c:pt>
                <c:pt idx="936">
                  <c:v>0.23497866666666667</c:v>
                </c:pt>
                <c:pt idx="937">
                  <c:v>0.23749866666666666</c:v>
                </c:pt>
                <c:pt idx="938">
                  <c:v>0.23197866666666667</c:v>
                </c:pt>
                <c:pt idx="939">
                  <c:v>0.22716533333333333</c:v>
                </c:pt>
                <c:pt idx="940">
                  <c:v>0.24931200000000001</c:v>
                </c:pt>
                <c:pt idx="941">
                  <c:v>0.22749866666666665</c:v>
                </c:pt>
                <c:pt idx="942">
                  <c:v>0.24264533333333335</c:v>
                </c:pt>
                <c:pt idx="943">
                  <c:v>0.22416533333333333</c:v>
                </c:pt>
                <c:pt idx="944">
                  <c:v>0.28631199999999996</c:v>
                </c:pt>
                <c:pt idx="945">
                  <c:v>0.22116533333333332</c:v>
                </c:pt>
                <c:pt idx="946">
                  <c:v>0.22564533333333336</c:v>
                </c:pt>
                <c:pt idx="947">
                  <c:v>0.22783200000000001</c:v>
                </c:pt>
                <c:pt idx="948">
                  <c:v>0.22631200000000001</c:v>
                </c:pt>
                <c:pt idx="949">
                  <c:v>0.26549866666666661</c:v>
                </c:pt>
                <c:pt idx="950">
                  <c:v>0.215312</c:v>
                </c:pt>
                <c:pt idx="951">
                  <c:v>0.23116533333333333</c:v>
                </c:pt>
                <c:pt idx="952">
                  <c:v>0.22664533333333337</c:v>
                </c:pt>
                <c:pt idx="953">
                  <c:v>0.224832</c:v>
                </c:pt>
                <c:pt idx="954">
                  <c:v>0.22497866666666666</c:v>
                </c:pt>
                <c:pt idx="955">
                  <c:v>0.21716533333333335</c:v>
                </c:pt>
                <c:pt idx="956">
                  <c:v>0.21831200000000001</c:v>
                </c:pt>
                <c:pt idx="957">
                  <c:v>0.22349866666666665</c:v>
                </c:pt>
                <c:pt idx="958">
                  <c:v>0.22231200000000001</c:v>
                </c:pt>
                <c:pt idx="959">
                  <c:v>0.23383199999999998</c:v>
                </c:pt>
                <c:pt idx="960">
                  <c:v>0.22764533333333337</c:v>
                </c:pt>
                <c:pt idx="961">
                  <c:v>0.218832</c:v>
                </c:pt>
                <c:pt idx="962">
                  <c:v>0.21997866666666666</c:v>
                </c:pt>
                <c:pt idx="963">
                  <c:v>0.22349866666666665</c:v>
                </c:pt>
                <c:pt idx="964">
                  <c:v>0.21697866666666668</c:v>
                </c:pt>
                <c:pt idx="965">
                  <c:v>0.22249866666666665</c:v>
                </c:pt>
                <c:pt idx="966">
                  <c:v>0.21964533333333336</c:v>
                </c:pt>
                <c:pt idx="967">
                  <c:v>0.214832</c:v>
                </c:pt>
                <c:pt idx="968">
                  <c:v>0.22364533333333336</c:v>
                </c:pt>
                <c:pt idx="969">
                  <c:v>0.216832</c:v>
                </c:pt>
                <c:pt idx="970">
                  <c:v>0.24064533333333335</c:v>
                </c:pt>
                <c:pt idx="971">
                  <c:v>0.22316533333333333</c:v>
                </c:pt>
                <c:pt idx="972">
                  <c:v>0.22897866666666666</c:v>
                </c:pt>
                <c:pt idx="973">
                  <c:v>0.22316533333333333</c:v>
                </c:pt>
                <c:pt idx="974">
                  <c:v>0.23697866666666667</c:v>
                </c:pt>
                <c:pt idx="975">
                  <c:v>0.22783200000000001</c:v>
                </c:pt>
                <c:pt idx="976">
                  <c:v>0.23264533333333334</c:v>
                </c:pt>
                <c:pt idx="977">
                  <c:v>0.24616533333333335</c:v>
                </c:pt>
                <c:pt idx="978">
                  <c:v>0.24597866666666668</c:v>
                </c:pt>
                <c:pt idx="979">
                  <c:v>0.23716533333333334</c:v>
                </c:pt>
                <c:pt idx="980">
                  <c:v>0.245312</c:v>
                </c:pt>
                <c:pt idx="981">
                  <c:v>0.23383199999999998</c:v>
                </c:pt>
                <c:pt idx="982">
                  <c:v>0.24964533333333336</c:v>
                </c:pt>
                <c:pt idx="983">
                  <c:v>0.252832</c:v>
                </c:pt>
                <c:pt idx="984">
                  <c:v>0.27631199999999995</c:v>
                </c:pt>
                <c:pt idx="985">
                  <c:v>0.26483199999999996</c:v>
                </c:pt>
                <c:pt idx="986">
                  <c:v>0.28831199999999996</c:v>
                </c:pt>
                <c:pt idx="987">
                  <c:v>0.2611653333333333</c:v>
                </c:pt>
                <c:pt idx="988">
                  <c:v>0.28231199999999995</c:v>
                </c:pt>
                <c:pt idx="989">
                  <c:v>0.28216533333333332</c:v>
                </c:pt>
                <c:pt idx="990">
                  <c:v>0.28397866666666666</c:v>
                </c:pt>
                <c:pt idx="991">
                  <c:v>0.28149866666666662</c:v>
                </c:pt>
                <c:pt idx="992">
                  <c:v>0.30131199999999997</c:v>
                </c:pt>
                <c:pt idx="993">
                  <c:v>0.30483199999999994</c:v>
                </c:pt>
                <c:pt idx="994">
                  <c:v>0.31964533333333334</c:v>
                </c:pt>
                <c:pt idx="995">
                  <c:v>0.3231653333333333</c:v>
                </c:pt>
                <c:pt idx="996">
                  <c:v>0.33764533333333335</c:v>
                </c:pt>
                <c:pt idx="997">
                  <c:v>0.35416533333333333</c:v>
                </c:pt>
                <c:pt idx="998">
                  <c:v>0.38331199999999993</c:v>
                </c:pt>
                <c:pt idx="999">
                  <c:v>0.40549866666666662</c:v>
                </c:pt>
                <c:pt idx="1000">
                  <c:v>0.47864533333333331</c:v>
                </c:pt>
                <c:pt idx="1001">
                  <c:v>0.43583199999999994</c:v>
                </c:pt>
                <c:pt idx="1002">
                  <c:v>0.45297866666666664</c:v>
                </c:pt>
                <c:pt idx="1003">
                  <c:v>0.47316533333333333</c:v>
                </c:pt>
                <c:pt idx="1004">
                  <c:v>0.48164533333333331</c:v>
                </c:pt>
                <c:pt idx="1005">
                  <c:v>0.48349866666666663</c:v>
                </c:pt>
                <c:pt idx="1006">
                  <c:v>0.48664533333333332</c:v>
                </c:pt>
                <c:pt idx="1007">
                  <c:v>0.48683199999999993</c:v>
                </c:pt>
                <c:pt idx="1008">
                  <c:v>0.47164533333333331</c:v>
                </c:pt>
                <c:pt idx="1009">
                  <c:v>0.49283199999999994</c:v>
                </c:pt>
                <c:pt idx="1010">
                  <c:v>0.54864533333333343</c:v>
                </c:pt>
                <c:pt idx="1011">
                  <c:v>0.54716533333333339</c:v>
                </c:pt>
                <c:pt idx="1012">
                  <c:v>0.52664533333333341</c:v>
                </c:pt>
                <c:pt idx="1013">
                  <c:v>0.51216533333333336</c:v>
                </c:pt>
                <c:pt idx="1014">
                  <c:v>0.48664533333333332</c:v>
                </c:pt>
                <c:pt idx="1015">
                  <c:v>0.44983199999999995</c:v>
                </c:pt>
                <c:pt idx="1016">
                  <c:v>0.44531199999999993</c:v>
                </c:pt>
                <c:pt idx="1017">
                  <c:v>0.44183199999999995</c:v>
                </c:pt>
                <c:pt idx="1018">
                  <c:v>0.46531199999999995</c:v>
                </c:pt>
                <c:pt idx="1019">
                  <c:v>0.46883199999999992</c:v>
                </c:pt>
                <c:pt idx="1020">
                  <c:v>0.50331199999999998</c:v>
                </c:pt>
                <c:pt idx="1021">
                  <c:v>0.55049866666666669</c:v>
                </c:pt>
                <c:pt idx="1022">
                  <c:v>0.59764533333333336</c:v>
                </c:pt>
                <c:pt idx="1023">
                  <c:v>0.54383199999999998</c:v>
                </c:pt>
                <c:pt idx="1024">
                  <c:v>0.5116453333333334</c:v>
                </c:pt>
                <c:pt idx="1025">
                  <c:v>0.47883199999999992</c:v>
                </c:pt>
                <c:pt idx="1026">
                  <c:v>0.47797866666666666</c:v>
                </c:pt>
                <c:pt idx="1027">
                  <c:v>0.48183199999999993</c:v>
                </c:pt>
                <c:pt idx="1028">
                  <c:v>0.51197866666666669</c:v>
                </c:pt>
                <c:pt idx="1029">
                  <c:v>0.50116533333333335</c:v>
                </c:pt>
                <c:pt idx="1030">
                  <c:v>0.53831200000000001</c:v>
                </c:pt>
                <c:pt idx="1031">
                  <c:v>0.5564986666666667</c:v>
                </c:pt>
                <c:pt idx="1032">
                  <c:v>0.65831200000000001</c:v>
                </c:pt>
                <c:pt idx="1033">
                  <c:v>0.6751653333333334</c:v>
                </c:pt>
                <c:pt idx="1034">
                  <c:v>0.65964533333333342</c:v>
                </c:pt>
                <c:pt idx="1035">
                  <c:v>0.59749866666666673</c:v>
                </c:pt>
                <c:pt idx="1036">
                  <c:v>0.54797866666666672</c:v>
                </c:pt>
                <c:pt idx="1037">
                  <c:v>0.51283199999999995</c:v>
                </c:pt>
                <c:pt idx="1038">
                  <c:v>0.5103120000000001</c:v>
                </c:pt>
                <c:pt idx="1039">
                  <c:v>0.52549866666666678</c:v>
                </c:pt>
                <c:pt idx="1040">
                  <c:v>0.54397866666666672</c:v>
                </c:pt>
                <c:pt idx="1041">
                  <c:v>0.55383199999999999</c:v>
                </c:pt>
                <c:pt idx="1042">
                  <c:v>0.57497866666666675</c:v>
                </c:pt>
                <c:pt idx="1043">
                  <c:v>0.60583200000000004</c:v>
                </c:pt>
                <c:pt idx="1044">
                  <c:v>0.6309786666666668</c:v>
                </c:pt>
                <c:pt idx="1045">
                  <c:v>0.72516533333333333</c:v>
                </c:pt>
                <c:pt idx="1046">
                  <c:v>0.84497866666666677</c:v>
                </c:pt>
                <c:pt idx="1047">
                  <c:v>0.8064986666666667</c:v>
                </c:pt>
                <c:pt idx="1048">
                  <c:v>0.75931199999999999</c:v>
                </c:pt>
                <c:pt idx="1049">
                  <c:v>0.53749866666666679</c:v>
                </c:pt>
                <c:pt idx="1050">
                  <c:v>0.46831199999999995</c:v>
                </c:pt>
                <c:pt idx="1051">
                  <c:v>0.44583199999999995</c:v>
                </c:pt>
                <c:pt idx="1052">
                  <c:v>0.43064533333333332</c:v>
                </c:pt>
                <c:pt idx="1053">
                  <c:v>0.4514986666666666</c:v>
                </c:pt>
                <c:pt idx="1054">
                  <c:v>0.45764533333333335</c:v>
                </c:pt>
                <c:pt idx="1055">
                  <c:v>0.48349866666666663</c:v>
                </c:pt>
                <c:pt idx="1056">
                  <c:v>0.49497866666666662</c:v>
                </c:pt>
                <c:pt idx="1057">
                  <c:v>0.50716533333333336</c:v>
                </c:pt>
                <c:pt idx="1058">
                  <c:v>0.54097866666666672</c:v>
                </c:pt>
                <c:pt idx="1059">
                  <c:v>0.58249866666666672</c:v>
                </c:pt>
                <c:pt idx="1060">
                  <c:v>0.74264533333333338</c:v>
                </c:pt>
                <c:pt idx="1061">
                  <c:v>0.815832</c:v>
                </c:pt>
                <c:pt idx="1062">
                  <c:v>0.66631200000000002</c:v>
                </c:pt>
                <c:pt idx="1063">
                  <c:v>0.4484986666666666</c:v>
                </c:pt>
                <c:pt idx="1064">
                  <c:v>0.28597866666666666</c:v>
                </c:pt>
                <c:pt idx="1065">
                  <c:v>0.19849866666666666</c:v>
                </c:pt>
                <c:pt idx="1066">
                  <c:v>0.16931200000000002</c:v>
                </c:pt>
                <c:pt idx="1067">
                  <c:v>0.14649866666666664</c:v>
                </c:pt>
                <c:pt idx="1068">
                  <c:v>0.13897866666666667</c:v>
                </c:pt>
                <c:pt idx="1069">
                  <c:v>0.13316533333333333</c:v>
                </c:pt>
                <c:pt idx="1070">
                  <c:v>0.14131200000000002</c:v>
                </c:pt>
                <c:pt idx="1071">
                  <c:v>0.127832</c:v>
                </c:pt>
                <c:pt idx="1072">
                  <c:v>0.13497866666666666</c:v>
                </c:pt>
                <c:pt idx="1073">
                  <c:v>0.131832</c:v>
                </c:pt>
                <c:pt idx="1074">
                  <c:v>0.13097866666666666</c:v>
                </c:pt>
                <c:pt idx="1075">
                  <c:v>0.130832</c:v>
                </c:pt>
                <c:pt idx="1076">
                  <c:v>0.13497866666666666</c:v>
                </c:pt>
                <c:pt idx="1077">
                  <c:v>0.129832</c:v>
                </c:pt>
                <c:pt idx="1078">
                  <c:v>0.13331200000000001</c:v>
                </c:pt>
                <c:pt idx="1079">
                  <c:v>0.14049866666666666</c:v>
                </c:pt>
                <c:pt idx="1080">
                  <c:v>0.12731200000000001</c:v>
                </c:pt>
                <c:pt idx="1081">
                  <c:v>0.11649866666666667</c:v>
                </c:pt>
                <c:pt idx="1082">
                  <c:v>0.12431199999999999</c:v>
                </c:pt>
                <c:pt idx="1083">
                  <c:v>0.11683199999999999</c:v>
                </c:pt>
                <c:pt idx="1084">
                  <c:v>0.14164533333333335</c:v>
                </c:pt>
                <c:pt idx="1085">
                  <c:v>0.11649866666666667</c:v>
                </c:pt>
                <c:pt idx="1086">
                  <c:v>0.122312</c:v>
                </c:pt>
                <c:pt idx="1087">
                  <c:v>0.12416533333333332</c:v>
                </c:pt>
                <c:pt idx="1088">
                  <c:v>0.12331199999999999</c:v>
                </c:pt>
                <c:pt idx="1089">
                  <c:v>0.12616533333333332</c:v>
                </c:pt>
                <c:pt idx="1090">
                  <c:v>0.12231200000000002</c:v>
                </c:pt>
                <c:pt idx="1091">
                  <c:v>0.11449866666666667</c:v>
                </c:pt>
                <c:pt idx="1092">
                  <c:v>0.12197866666666665</c:v>
                </c:pt>
                <c:pt idx="1093">
                  <c:v>0.12083199999999999</c:v>
                </c:pt>
                <c:pt idx="1094">
                  <c:v>0.12431199999999999</c:v>
                </c:pt>
                <c:pt idx="1095">
                  <c:v>0.11649866666666667</c:v>
                </c:pt>
                <c:pt idx="1096">
                  <c:v>0.12864533333333336</c:v>
                </c:pt>
                <c:pt idx="1097">
                  <c:v>0.126832</c:v>
                </c:pt>
                <c:pt idx="1098">
                  <c:v>0.17797866666666667</c:v>
                </c:pt>
                <c:pt idx="1099">
                  <c:v>0.123832</c:v>
                </c:pt>
                <c:pt idx="1100">
                  <c:v>0.14397866666666667</c:v>
                </c:pt>
                <c:pt idx="1101">
                  <c:v>0.13716533333333333</c:v>
                </c:pt>
                <c:pt idx="1102">
                  <c:v>0.12464533333333333</c:v>
                </c:pt>
                <c:pt idx="1103">
                  <c:v>0.12816533333333333</c:v>
                </c:pt>
                <c:pt idx="1104">
                  <c:v>0.13264533333333337</c:v>
                </c:pt>
                <c:pt idx="1105">
                  <c:v>0.13016533333333333</c:v>
                </c:pt>
                <c:pt idx="1106">
                  <c:v>0.13764533333333334</c:v>
                </c:pt>
                <c:pt idx="1107">
                  <c:v>0.14316533333333334</c:v>
                </c:pt>
                <c:pt idx="1108">
                  <c:v>0.13831200000000002</c:v>
                </c:pt>
                <c:pt idx="1109">
                  <c:v>0.13316533333333333</c:v>
                </c:pt>
                <c:pt idx="1110">
                  <c:v>0.14431200000000002</c:v>
                </c:pt>
                <c:pt idx="1111">
                  <c:v>0.14849866666666664</c:v>
                </c:pt>
                <c:pt idx="1112">
                  <c:v>0.13297866666666666</c:v>
                </c:pt>
                <c:pt idx="1113">
                  <c:v>0.13249866666666665</c:v>
                </c:pt>
                <c:pt idx="1114">
                  <c:v>0.13297866666666666</c:v>
                </c:pt>
                <c:pt idx="1115">
                  <c:v>0.13316533333333333</c:v>
                </c:pt>
                <c:pt idx="1116">
                  <c:v>0.14964533333333335</c:v>
                </c:pt>
                <c:pt idx="1117">
                  <c:v>0.13716533333333333</c:v>
                </c:pt>
                <c:pt idx="1118">
                  <c:v>0.154312</c:v>
                </c:pt>
                <c:pt idx="1119">
                  <c:v>0.14283199999999999</c:v>
                </c:pt>
                <c:pt idx="1120">
                  <c:v>0.15997866666666666</c:v>
                </c:pt>
                <c:pt idx="1121">
                  <c:v>0.15016533333333335</c:v>
                </c:pt>
                <c:pt idx="1122">
                  <c:v>0.16231200000000001</c:v>
                </c:pt>
                <c:pt idx="1123">
                  <c:v>0.15716533333333332</c:v>
                </c:pt>
                <c:pt idx="1124">
                  <c:v>0.16097866666666666</c:v>
                </c:pt>
                <c:pt idx="1125">
                  <c:v>0.16049866666666665</c:v>
                </c:pt>
                <c:pt idx="1126">
                  <c:v>0.15931200000000001</c:v>
                </c:pt>
                <c:pt idx="1127">
                  <c:v>0.15116533333333335</c:v>
                </c:pt>
                <c:pt idx="1128">
                  <c:v>0.16531200000000001</c:v>
                </c:pt>
                <c:pt idx="1129">
                  <c:v>0.16649866666666666</c:v>
                </c:pt>
                <c:pt idx="1130">
                  <c:v>0.21364533333333335</c:v>
                </c:pt>
                <c:pt idx="1131">
                  <c:v>0.19983199999999998</c:v>
                </c:pt>
                <c:pt idx="1132">
                  <c:v>0.20464533333333335</c:v>
                </c:pt>
                <c:pt idx="1133">
                  <c:v>0.23149866666666666</c:v>
                </c:pt>
                <c:pt idx="1134">
                  <c:v>0.45664533333333335</c:v>
                </c:pt>
                <c:pt idx="1135">
                  <c:v>2.4578319999999998</c:v>
                </c:pt>
                <c:pt idx="1136">
                  <c:v>5.4733119999999991</c:v>
                </c:pt>
                <c:pt idx="1137">
                  <c:v>6.7944986666666667</c:v>
                </c:pt>
                <c:pt idx="1138">
                  <c:v>6.3276453333333329</c:v>
                </c:pt>
                <c:pt idx="1139">
                  <c:v>4.5314986666666668</c:v>
                </c:pt>
                <c:pt idx="1140">
                  <c:v>2.5649786666666667</c:v>
                </c:pt>
                <c:pt idx="1141">
                  <c:v>1.3201653333333334</c:v>
                </c:pt>
                <c:pt idx="1142">
                  <c:v>0.67164533333333343</c:v>
                </c:pt>
                <c:pt idx="1143">
                  <c:v>0.3814986666666666</c:v>
                </c:pt>
                <c:pt idx="1144">
                  <c:v>0.27631199999999995</c:v>
                </c:pt>
                <c:pt idx="1145">
                  <c:v>0.222832</c:v>
                </c:pt>
                <c:pt idx="1146">
                  <c:v>0.20597866666666667</c:v>
                </c:pt>
                <c:pt idx="1147">
                  <c:v>0.186832</c:v>
                </c:pt>
                <c:pt idx="1148">
                  <c:v>0.18064533333333335</c:v>
                </c:pt>
                <c:pt idx="1149">
                  <c:v>0.17849866666666664</c:v>
                </c:pt>
                <c:pt idx="1150">
                  <c:v>0.17231200000000002</c:v>
                </c:pt>
                <c:pt idx="1151">
                  <c:v>0.18916533333333332</c:v>
                </c:pt>
                <c:pt idx="1152">
                  <c:v>0.17064533333333334</c:v>
                </c:pt>
                <c:pt idx="1153">
                  <c:v>0.15716533333333332</c:v>
                </c:pt>
                <c:pt idx="1154">
                  <c:v>0.16064533333333336</c:v>
                </c:pt>
                <c:pt idx="1155">
                  <c:v>0.18949866666666665</c:v>
                </c:pt>
                <c:pt idx="1156">
                  <c:v>0.18897866666666666</c:v>
                </c:pt>
                <c:pt idx="1157">
                  <c:v>0.16483200000000001</c:v>
                </c:pt>
                <c:pt idx="1158">
                  <c:v>0.16197866666666666</c:v>
                </c:pt>
                <c:pt idx="1159">
                  <c:v>0.18083199999999999</c:v>
                </c:pt>
                <c:pt idx="1160">
                  <c:v>0.15164533333333335</c:v>
                </c:pt>
                <c:pt idx="1161">
                  <c:v>0.15516533333333335</c:v>
                </c:pt>
                <c:pt idx="1162">
                  <c:v>0.150312</c:v>
                </c:pt>
                <c:pt idx="1163">
                  <c:v>0.15416533333333335</c:v>
                </c:pt>
                <c:pt idx="1164">
                  <c:v>0.15931200000000001</c:v>
                </c:pt>
                <c:pt idx="1165">
                  <c:v>0.16849866666666666</c:v>
                </c:pt>
                <c:pt idx="1166">
                  <c:v>0.16731200000000002</c:v>
                </c:pt>
                <c:pt idx="1167">
                  <c:v>0.16449866666666665</c:v>
                </c:pt>
                <c:pt idx="1168">
                  <c:v>0.25364533333333333</c:v>
                </c:pt>
                <c:pt idx="1169">
                  <c:v>0.18316533333333335</c:v>
                </c:pt>
                <c:pt idx="1170">
                  <c:v>0.18997866666666666</c:v>
                </c:pt>
                <c:pt idx="1171">
                  <c:v>0.16816533333333333</c:v>
                </c:pt>
                <c:pt idx="1172">
                  <c:v>0.15931200000000001</c:v>
                </c:pt>
                <c:pt idx="1173">
                  <c:v>0.15349866666666664</c:v>
                </c:pt>
                <c:pt idx="1174">
                  <c:v>0.14297866666666667</c:v>
                </c:pt>
                <c:pt idx="1175">
                  <c:v>0.13549866666666666</c:v>
                </c:pt>
                <c:pt idx="1176">
                  <c:v>0.14131200000000002</c:v>
                </c:pt>
                <c:pt idx="1177">
                  <c:v>0.14316533333333334</c:v>
                </c:pt>
                <c:pt idx="1178">
                  <c:v>0.151312</c:v>
                </c:pt>
                <c:pt idx="1179">
                  <c:v>0.14483199999999999</c:v>
                </c:pt>
                <c:pt idx="1180">
                  <c:v>0.15864533333333336</c:v>
                </c:pt>
                <c:pt idx="1181">
                  <c:v>0.14783199999999999</c:v>
                </c:pt>
                <c:pt idx="1182">
                  <c:v>0.14964533333333335</c:v>
                </c:pt>
                <c:pt idx="1183">
                  <c:v>0.14749866666666664</c:v>
                </c:pt>
                <c:pt idx="1184">
                  <c:v>0.16297866666666666</c:v>
                </c:pt>
                <c:pt idx="1185">
                  <c:v>0.16783199999999998</c:v>
                </c:pt>
                <c:pt idx="1186">
                  <c:v>0.17397866666666667</c:v>
                </c:pt>
                <c:pt idx="1187">
                  <c:v>0.16416533333333333</c:v>
                </c:pt>
                <c:pt idx="1188">
                  <c:v>0.14464533333333335</c:v>
                </c:pt>
                <c:pt idx="1189">
                  <c:v>0.13349866666666665</c:v>
                </c:pt>
                <c:pt idx="1190">
                  <c:v>0.13731200000000002</c:v>
                </c:pt>
                <c:pt idx="1191">
                  <c:v>0.15816533333333332</c:v>
                </c:pt>
                <c:pt idx="1192">
                  <c:v>0.13031200000000001</c:v>
                </c:pt>
                <c:pt idx="1193">
                  <c:v>0.13016533333333333</c:v>
                </c:pt>
                <c:pt idx="1194">
                  <c:v>0.13464533333333337</c:v>
                </c:pt>
                <c:pt idx="1195">
                  <c:v>0.13383200000000001</c:v>
                </c:pt>
                <c:pt idx="1196">
                  <c:v>0.14097866666666667</c:v>
                </c:pt>
                <c:pt idx="1197">
                  <c:v>0.15083199999999999</c:v>
                </c:pt>
                <c:pt idx="1198">
                  <c:v>0.15664533333333336</c:v>
                </c:pt>
                <c:pt idx="1199">
                  <c:v>0.16883199999999998</c:v>
                </c:pt>
                <c:pt idx="1200">
                  <c:v>0.18997866666666666</c:v>
                </c:pt>
                <c:pt idx="1201">
                  <c:v>0.23383199999999998</c:v>
                </c:pt>
                <c:pt idx="1202">
                  <c:v>0.28397866666666666</c:v>
                </c:pt>
                <c:pt idx="1203">
                  <c:v>0.28183199999999992</c:v>
                </c:pt>
                <c:pt idx="1204">
                  <c:v>0.28497866666666666</c:v>
                </c:pt>
                <c:pt idx="1205">
                  <c:v>0.24349866666666664</c:v>
                </c:pt>
                <c:pt idx="1206">
                  <c:v>0.21731200000000001</c:v>
                </c:pt>
                <c:pt idx="1207">
                  <c:v>0.17116533333333334</c:v>
                </c:pt>
                <c:pt idx="1208">
                  <c:v>0.15831200000000001</c:v>
                </c:pt>
                <c:pt idx="1209">
                  <c:v>0.15049866666666664</c:v>
                </c:pt>
                <c:pt idx="1210">
                  <c:v>0.13997866666666667</c:v>
                </c:pt>
                <c:pt idx="1211">
                  <c:v>0.14716533333333334</c:v>
                </c:pt>
                <c:pt idx="1212">
                  <c:v>0.14297866666666667</c:v>
                </c:pt>
                <c:pt idx="1213">
                  <c:v>0.14483199999999999</c:v>
                </c:pt>
                <c:pt idx="1214">
                  <c:v>0.13731200000000002</c:v>
                </c:pt>
                <c:pt idx="1215">
                  <c:v>0.13383200000000001</c:v>
                </c:pt>
                <c:pt idx="1216">
                  <c:v>0.13364533333333337</c:v>
                </c:pt>
                <c:pt idx="1217">
                  <c:v>0.14816533333333334</c:v>
                </c:pt>
                <c:pt idx="1218">
                  <c:v>0.13197866666666666</c:v>
                </c:pt>
                <c:pt idx="1219">
                  <c:v>0.12016533333333332</c:v>
                </c:pt>
                <c:pt idx="1220">
                  <c:v>0.12931200000000001</c:v>
                </c:pt>
                <c:pt idx="1221">
                  <c:v>0.12049866666666667</c:v>
                </c:pt>
                <c:pt idx="1222">
                  <c:v>0.13464533333333337</c:v>
                </c:pt>
                <c:pt idx="1223">
                  <c:v>0.14283199999999999</c:v>
                </c:pt>
                <c:pt idx="1224">
                  <c:v>0.15297866666666668</c:v>
                </c:pt>
                <c:pt idx="1225">
                  <c:v>0.15349866666666664</c:v>
                </c:pt>
                <c:pt idx="1226">
                  <c:v>0.15531200000000001</c:v>
                </c:pt>
                <c:pt idx="1227">
                  <c:v>0.14583199999999999</c:v>
                </c:pt>
                <c:pt idx="1228">
                  <c:v>0.12031200000000002</c:v>
                </c:pt>
                <c:pt idx="1229">
                  <c:v>9.8831999999999989E-2</c:v>
                </c:pt>
                <c:pt idx="1230">
                  <c:v>0.10497866666666665</c:v>
                </c:pt>
                <c:pt idx="1231">
                  <c:v>0.13483200000000001</c:v>
                </c:pt>
                <c:pt idx="1232">
                  <c:v>9.8978666666666659E-2</c:v>
                </c:pt>
                <c:pt idx="1233">
                  <c:v>8.849866666666667E-2</c:v>
                </c:pt>
                <c:pt idx="1234">
                  <c:v>9.6311999999999995E-2</c:v>
                </c:pt>
                <c:pt idx="1235">
                  <c:v>9.6165333333333325E-2</c:v>
                </c:pt>
                <c:pt idx="1236">
                  <c:v>9.7311999999999996E-2</c:v>
                </c:pt>
                <c:pt idx="1237">
                  <c:v>9.5165333333333324E-2</c:v>
                </c:pt>
                <c:pt idx="1238">
                  <c:v>0.10297866666666665</c:v>
                </c:pt>
                <c:pt idx="1239">
                  <c:v>9.2165333333333321E-2</c:v>
                </c:pt>
                <c:pt idx="1240">
                  <c:v>9.8645333333333321E-2</c:v>
                </c:pt>
                <c:pt idx="1241">
                  <c:v>9.2831999999999998E-2</c:v>
                </c:pt>
                <c:pt idx="1242">
                  <c:v>9.1645333333333329E-2</c:v>
                </c:pt>
                <c:pt idx="1243">
                  <c:v>8.9831999999999995E-2</c:v>
                </c:pt>
                <c:pt idx="1244">
                  <c:v>9.1645333333333329E-2</c:v>
                </c:pt>
                <c:pt idx="1245">
                  <c:v>9.116533333333332E-2</c:v>
                </c:pt>
                <c:pt idx="1246">
                  <c:v>8.9312000000000002E-2</c:v>
                </c:pt>
                <c:pt idx="1247">
                  <c:v>8.2498666666666665E-2</c:v>
                </c:pt>
                <c:pt idx="1248">
                  <c:v>8.0978666666666657E-2</c:v>
                </c:pt>
                <c:pt idx="1249">
                  <c:v>8.7165333333333317E-2</c:v>
                </c:pt>
                <c:pt idx="1250">
                  <c:v>8.2978666666666659E-2</c:v>
                </c:pt>
                <c:pt idx="1251">
                  <c:v>7.4498666666666671E-2</c:v>
                </c:pt>
                <c:pt idx="1252">
                  <c:v>8.0978666666666657E-2</c:v>
                </c:pt>
                <c:pt idx="1253">
                  <c:v>7.2165333333333331E-2</c:v>
                </c:pt>
                <c:pt idx="1254">
                  <c:v>7.5645333333333328E-2</c:v>
                </c:pt>
                <c:pt idx="1255">
                  <c:v>8.3498666666666665E-2</c:v>
                </c:pt>
                <c:pt idx="1256">
                  <c:v>7.9311999999999994E-2</c:v>
                </c:pt>
                <c:pt idx="1257">
                  <c:v>7.1498666666666669E-2</c:v>
                </c:pt>
                <c:pt idx="1258">
                  <c:v>7.4978666666666652E-2</c:v>
                </c:pt>
                <c:pt idx="1259">
                  <c:v>7.5832000000000011E-2</c:v>
                </c:pt>
                <c:pt idx="1260">
                  <c:v>8.4978666666666661E-2</c:v>
                </c:pt>
                <c:pt idx="1261">
                  <c:v>8.5498666666666667E-2</c:v>
                </c:pt>
                <c:pt idx="1262">
                  <c:v>8.1311999999999995E-2</c:v>
                </c:pt>
                <c:pt idx="1263">
                  <c:v>6.9165333333333343E-2</c:v>
                </c:pt>
                <c:pt idx="1264">
                  <c:v>7.764533333333333E-2</c:v>
                </c:pt>
                <c:pt idx="1265">
                  <c:v>7.5498666666666658E-2</c:v>
                </c:pt>
                <c:pt idx="1266">
                  <c:v>0.14364533333333335</c:v>
                </c:pt>
                <c:pt idx="1267">
                  <c:v>7.249866666666667E-2</c:v>
                </c:pt>
                <c:pt idx="1268">
                  <c:v>6.897866666666666E-2</c:v>
                </c:pt>
                <c:pt idx="1269">
                  <c:v>6.2498666666666675E-2</c:v>
                </c:pt>
                <c:pt idx="1270">
                  <c:v>7.4312000000000003E-2</c:v>
                </c:pt>
                <c:pt idx="1271">
                  <c:v>6.5165333333333339E-2</c:v>
                </c:pt>
                <c:pt idx="1272">
                  <c:v>6.3645333333333332E-2</c:v>
                </c:pt>
                <c:pt idx="1273">
                  <c:v>7.0832000000000006E-2</c:v>
                </c:pt>
                <c:pt idx="1274">
                  <c:v>6.9978666666666661E-2</c:v>
                </c:pt>
                <c:pt idx="1275">
                  <c:v>6.3832E-2</c:v>
                </c:pt>
                <c:pt idx="1276">
                  <c:v>6.7311999999999997E-2</c:v>
                </c:pt>
                <c:pt idx="1277">
                  <c:v>6.2498666666666675E-2</c:v>
                </c:pt>
                <c:pt idx="1278">
                  <c:v>6.4978666666666657E-2</c:v>
                </c:pt>
                <c:pt idx="1279">
                  <c:v>7.1498666666666669E-2</c:v>
                </c:pt>
                <c:pt idx="1280">
                  <c:v>7.2645333333333326E-2</c:v>
                </c:pt>
                <c:pt idx="1281">
                  <c:v>6.2831999999999999E-2</c:v>
                </c:pt>
                <c:pt idx="1282">
                  <c:v>7.3978666666666651E-2</c:v>
                </c:pt>
                <c:pt idx="1283">
                  <c:v>6.7498666666666665E-2</c:v>
                </c:pt>
                <c:pt idx="1284">
                  <c:v>6.8645333333333322E-2</c:v>
                </c:pt>
                <c:pt idx="1285">
                  <c:v>6.3165333333333337E-2</c:v>
                </c:pt>
                <c:pt idx="1286">
                  <c:v>6.664533333333332E-2</c:v>
                </c:pt>
                <c:pt idx="1287">
                  <c:v>7.0498666666666668E-2</c:v>
                </c:pt>
                <c:pt idx="1288">
                  <c:v>6.9645333333333323E-2</c:v>
                </c:pt>
                <c:pt idx="1289">
                  <c:v>7.6832000000000011E-2</c:v>
                </c:pt>
                <c:pt idx="1290">
                  <c:v>6.6978666666666659E-2</c:v>
                </c:pt>
                <c:pt idx="1291">
                  <c:v>6.3832E-2</c:v>
                </c:pt>
                <c:pt idx="1292">
                  <c:v>6.6978666666666659E-2</c:v>
                </c:pt>
                <c:pt idx="1293">
                  <c:v>6.7832000000000003E-2</c:v>
                </c:pt>
                <c:pt idx="1294">
                  <c:v>6.8311999999999998E-2</c:v>
                </c:pt>
                <c:pt idx="1295">
                  <c:v>6.5498666666666663E-2</c:v>
                </c:pt>
                <c:pt idx="1296">
                  <c:v>6.4311999999999994E-2</c:v>
                </c:pt>
                <c:pt idx="1297">
                  <c:v>7.249866666666667E-2</c:v>
                </c:pt>
                <c:pt idx="1298">
                  <c:v>7.2645333333333326E-2</c:v>
                </c:pt>
                <c:pt idx="1299">
                  <c:v>6.1831999999999998E-2</c:v>
                </c:pt>
                <c:pt idx="1300">
                  <c:v>0.10297866666666665</c:v>
                </c:pt>
                <c:pt idx="1301">
                  <c:v>7.0832000000000006E-2</c:v>
                </c:pt>
                <c:pt idx="1302">
                  <c:v>7.0645333333333324E-2</c:v>
                </c:pt>
                <c:pt idx="1303">
                  <c:v>6.4832000000000015E-2</c:v>
                </c:pt>
                <c:pt idx="1304">
                  <c:v>7.1312E-2</c:v>
                </c:pt>
                <c:pt idx="1305">
                  <c:v>6.6832000000000003E-2</c:v>
                </c:pt>
                <c:pt idx="1306">
                  <c:v>6.6978666666666659E-2</c:v>
                </c:pt>
                <c:pt idx="1307">
                  <c:v>0.11483199999999999</c:v>
                </c:pt>
                <c:pt idx="1308">
                  <c:v>7.6311999999999991E-2</c:v>
                </c:pt>
                <c:pt idx="1309">
                  <c:v>6.6832000000000003E-2</c:v>
                </c:pt>
                <c:pt idx="1310">
                  <c:v>6.897866666666666E-2</c:v>
                </c:pt>
                <c:pt idx="1311">
                  <c:v>7.016533333333333E-2</c:v>
                </c:pt>
                <c:pt idx="1312">
                  <c:v>0.12531200000000001</c:v>
                </c:pt>
                <c:pt idx="1313">
                  <c:v>7.349866666666667E-2</c:v>
                </c:pt>
                <c:pt idx="1314">
                  <c:v>7.297866666666665E-2</c:v>
                </c:pt>
                <c:pt idx="1315">
                  <c:v>6.7165333333333341E-2</c:v>
                </c:pt>
                <c:pt idx="1316">
                  <c:v>6.2311999999999992E-2</c:v>
                </c:pt>
                <c:pt idx="1317">
                  <c:v>6.1165333333333335E-2</c:v>
                </c:pt>
                <c:pt idx="1318">
                  <c:v>7.0311999999999999E-2</c:v>
                </c:pt>
                <c:pt idx="1319">
                  <c:v>6.9498666666666667E-2</c:v>
                </c:pt>
                <c:pt idx="1320">
                  <c:v>8.0311999999999995E-2</c:v>
                </c:pt>
                <c:pt idx="1321">
                  <c:v>6.8498666666666666E-2</c:v>
                </c:pt>
                <c:pt idx="1322">
                  <c:v>7.2312000000000001E-2</c:v>
                </c:pt>
                <c:pt idx="1323">
                  <c:v>6.3832E-2</c:v>
                </c:pt>
                <c:pt idx="1324">
                  <c:v>6.6311999999999996E-2</c:v>
                </c:pt>
                <c:pt idx="1325">
                  <c:v>6.4165333333333338E-2</c:v>
                </c:pt>
                <c:pt idx="1326">
                  <c:v>6.7311999999999997E-2</c:v>
                </c:pt>
                <c:pt idx="1327">
                  <c:v>6.9832000000000005E-2</c:v>
                </c:pt>
                <c:pt idx="1328">
                  <c:v>7.4312000000000003E-2</c:v>
                </c:pt>
                <c:pt idx="1329">
                  <c:v>5.9498666666666672E-2</c:v>
                </c:pt>
                <c:pt idx="1330">
                  <c:v>6.3312000000000007E-2</c:v>
                </c:pt>
                <c:pt idx="1331">
                  <c:v>6.5832000000000002E-2</c:v>
                </c:pt>
                <c:pt idx="1332">
                  <c:v>6.1312000000000005E-2</c:v>
                </c:pt>
                <c:pt idx="1333">
                  <c:v>6.9165333333333343E-2</c:v>
                </c:pt>
                <c:pt idx="1334">
                  <c:v>7.0645333333333324E-2</c:v>
                </c:pt>
                <c:pt idx="1335">
                  <c:v>8.5165333333333343E-2</c:v>
                </c:pt>
                <c:pt idx="1336">
                  <c:v>6.9311999999999999E-2</c:v>
                </c:pt>
                <c:pt idx="1337">
                  <c:v>6.1165333333333335E-2</c:v>
                </c:pt>
                <c:pt idx="1338">
                  <c:v>6.6311999999999996E-2</c:v>
                </c:pt>
                <c:pt idx="1339">
                  <c:v>5.5498666666666675E-2</c:v>
                </c:pt>
                <c:pt idx="1340">
                  <c:v>5.7978666666666671E-2</c:v>
                </c:pt>
                <c:pt idx="1341">
                  <c:v>6.0165333333333335E-2</c:v>
                </c:pt>
                <c:pt idx="1342">
                  <c:v>5.7645333333333333E-2</c:v>
                </c:pt>
                <c:pt idx="1343">
                  <c:v>5.5832E-2</c:v>
                </c:pt>
                <c:pt idx="1344">
                  <c:v>8.897866666666665E-2</c:v>
                </c:pt>
                <c:pt idx="1345">
                  <c:v>8.5165333333333343E-2</c:v>
                </c:pt>
                <c:pt idx="1346">
                  <c:v>6.3978666666666656E-2</c:v>
                </c:pt>
                <c:pt idx="1347">
                  <c:v>5.816533333333334E-2</c:v>
                </c:pt>
                <c:pt idx="1348">
                  <c:v>6.5311999999999995E-2</c:v>
                </c:pt>
                <c:pt idx="1349">
                  <c:v>5.9165333333333334E-2</c:v>
                </c:pt>
                <c:pt idx="1350">
                  <c:v>6.0312000000000004E-2</c:v>
                </c:pt>
                <c:pt idx="1351">
                  <c:v>5.1498666666666672E-2</c:v>
                </c:pt>
                <c:pt idx="1352">
                  <c:v>6.2645333333333331E-2</c:v>
                </c:pt>
                <c:pt idx="1353">
                  <c:v>5.2498666666666673E-2</c:v>
                </c:pt>
                <c:pt idx="1354">
                  <c:v>5.4978666666666669E-2</c:v>
                </c:pt>
                <c:pt idx="1355">
                  <c:v>5.5498666666666675E-2</c:v>
                </c:pt>
                <c:pt idx="1356">
                  <c:v>6.5645333333333319E-2</c:v>
                </c:pt>
                <c:pt idx="1357">
                  <c:v>5.7832000000000001E-2</c:v>
                </c:pt>
                <c:pt idx="1358">
                  <c:v>6.0311999999999991E-2</c:v>
                </c:pt>
                <c:pt idx="1359">
                  <c:v>4.7832E-2</c:v>
                </c:pt>
                <c:pt idx="1360">
                  <c:v>5.7645333333333333E-2</c:v>
                </c:pt>
                <c:pt idx="1361">
                  <c:v>5.2498666666666673E-2</c:v>
                </c:pt>
                <c:pt idx="1362">
                  <c:v>5.9978666666666666E-2</c:v>
                </c:pt>
                <c:pt idx="1363">
                  <c:v>5.5832E-2</c:v>
                </c:pt>
                <c:pt idx="1364">
                  <c:v>6.1978666666666668E-2</c:v>
                </c:pt>
                <c:pt idx="1365">
                  <c:v>5.1498666666666672E-2</c:v>
                </c:pt>
                <c:pt idx="1366">
                  <c:v>5.8312000000000003E-2</c:v>
                </c:pt>
                <c:pt idx="1367">
                  <c:v>5.3831999999999998E-2</c:v>
                </c:pt>
                <c:pt idx="1368">
                  <c:v>5.8645333333333334E-2</c:v>
                </c:pt>
                <c:pt idx="1369">
                  <c:v>5.6832000000000001E-2</c:v>
                </c:pt>
                <c:pt idx="1370">
                  <c:v>6.5311999999999995E-2</c:v>
                </c:pt>
                <c:pt idx="1371">
                  <c:v>6.616533333333334E-2</c:v>
                </c:pt>
                <c:pt idx="1372">
                  <c:v>6.7645333333333321E-2</c:v>
                </c:pt>
                <c:pt idx="1373">
                  <c:v>5.8832000000000002E-2</c:v>
                </c:pt>
                <c:pt idx="1374">
                  <c:v>6.7645333333333321E-2</c:v>
                </c:pt>
                <c:pt idx="1375">
                  <c:v>7.0498666666666668E-2</c:v>
                </c:pt>
                <c:pt idx="1376">
                  <c:v>8.0978666666666657E-2</c:v>
                </c:pt>
                <c:pt idx="1377">
                  <c:v>8.1165333333333339E-2</c:v>
                </c:pt>
                <c:pt idx="1378">
                  <c:v>0.10997866666666666</c:v>
                </c:pt>
                <c:pt idx="1379">
                  <c:v>0.24183199999999999</c:v>
                </c:pt>
                <c:pt idx="1380">
                  <c:v>2.1329786666666668</c:v>
                </c:pt>
                <c:pt idx="1381">
                  <c:v>6.4444986666666662</c:v>
                </c:pt>
                <c:pt idx="1382">
                  <c:v>7.034311999999999</c:v>
                </c:pt>
                <c:pt idx="1383">
                  <c:v>5.0694986666666662</c:v>
                </c:pt>
                <c:pt idx="1384">
                  <c:v>3.0623120000000004</c:v>
                </c:pt>
                <c:pt idx="1385">
                  <c:v>1.6361653333333335</c:v>
                </c:pt>
                <c:pt idx="1386">
                  <c:v>0.79764533333333343</c:v>
                </c:pt>
                <c:pt idx="1387">
                  <c:v>0.36616533333333329</c:v>
                </c:pt>
                <c:pt idx="1388">
                  <c:v>0.20797866666666667</c:v>
                </c:pt>
                <c:pt idx="1389">
                  <c:v>0.12616533333333332</c:v>
                </c:pt>
                <c:pt idx="1390">
                  <c:v>9.9311999999999998E-2</c:v>
                </c:pt>
                <c:pt idx="1391">
                  <c:v>7.5832000000000011E-2</c:v>
                </c:pt>
                <c:pt idx="1392">
                  <c:v>6.9311999999999999E-2</c:v>
                </c:pt>
                <c:pt idx="1393">
                  <c:v>5.816533333333334E-2</c:v>
                </c:pt>
                <c:pt idx="1394">
                  <c:v>5.9978666666666666E-2</c:v>
                </c:pt>
                <c:pt idx="1395">
                  <c:v>5.1498666666666672E-2</c:v>
                </c:pt>
                <c:pt idx="1396">
                  <c:v>5.2978666666666667E-2</c:v>
                </c:pt>
                <c:pt idx="1397">
                  <c:v>6.0832000000000004E-2</c:v>
                </c:pt>
                <c:pt idx="1398">
                  <c:v>5.7978666666666671E-2</c:v>
                </c:pt>
                <c:pt idx="1399">
                  <c:v>4.9165333333333339E-2</c:v>
                </c:pt>
                <c:pt idx="1400">
                  <c:v>4.5312000000000005E-2</c:v>
                </c:pt>
                <c:pt idx="1401">
                  <c:v>4.1165333333333338E-2</c:v>
                </c:pt>
                <c:pt idx="1402">
                  <c:v>4.5645333333333336E-2</c:v>
                </c:pt>
                <c:pt idx="1403">
                  <c:v>4.4498666666666672E-2</c:v>
                </c:pt>
                <c:pt idx="1404">
                  <c:v>4.7312000000000007E-2</c:v>
                </c:pt>
                <c:pt idx="1405">
                  <c:v>3.9165333333333337E-2</c:v>
                </c:pt>
                <c:pt idx="1406">
                  <c:v>4.5312000000000005E-2</c:v>
                </c:pt>
                <c:pt idx="1407">
                  <c:v>3.6165333333333334E-2</c:v>
                </c:pt>
                <c:pt idx="1408">
                  <c:v>4.0645333333333332E-2</c:v>
                </c:pt>
                <c:pt idx="1409">
                  <c:v>3.7831999999999998E-2</c:v>
                </c:pt>
                <c:pt idx="1410">
                  <c:v>4.3645333333333335E-2</c:v>
                </c:pt>
                <c:pt idx="1411">
                  <c:v>7.2165333333333331E-2</c:v>
                </c:pt>
                <c:pt idx="1412">
                  <c:v>4.7645333333333331E-2</c:v>
                </c:pt>
                <c:pt idx="1413">
                  <c:v>3.8498666666666674E-2</c:v>
                </c:pt>
                <c:pt idx="1414">
                  <c:v>4.7645333333333331E-2</c:v>
                </c:pt>
                <c:pt idx="1415">
                  <c:v>4.5165333333333335E-2</c:v>
                </c:pt>
                <c:pt idx="1416">
                  <c:v>4.2645333333333334E-2</c:v>
                </c:pt>
                <c:pt idx="1417">
                  <c:v>3.7831999999999998E-2</c:v>
                </c:pt>
                <c:pt idx="1418">
                  <c:v>5.0645333333333334E-2</c:v>
                </c:pt>
                <c:pt idx="1419">
                  <c:v>4.0832E-2</c:v>
                </c:pt>
                <c:pt idx="1420">
                  <c:v>3.9645333333333331E-2</c:v>
                </c:pt>
                <c:pt idx="1421">
                  <c:v>3.7165333333333335E-2</c:v>
                </c:pt>
                <c:pt idx="1422">
                  <c:v>4.097866666666667E-2</c:v>
                </c:pt>
                <c:pt idx="1423">
                  <c:v>3.7165333333333335E-2</c:v>
                </c:pt>
                <c:pt idx="1424">
                  <c:v>4.2978666666666672E-2</c:v>
                </c:pt>
                <c:pt idx="1425">
                  <c:v>3.3832000000000001E-2</c:v>
                </c:pt>
                <c:pt idx="1426">
                  <c:v>3.7645333333333336E-2</c:v>
                </c:pt>
                <c:pt idx="1427">
                  <c:v>3.5498666666666671E-2</c:v>
                </c:pt>
                <c:pt idx="1428">
                  <c:v>3.864533333333333E-2</c:v>
                </c:pt>
                <c:pt idx="1429">
                  <c:v>3.3165333333333338E-2</c:v>
                </c:pt>
                <c:pt idx="1430">
                  <c:v>3.5312000000000003E-2</c:v>
                </c:pt>
                <c:pt idx="1431">
                  <c:v>7.9165333333333338E-2</c:v>
                </c:pt>
                <c:pt idx="1432">
                  <c:v>4.897866666666667E-2</c:v>
                </c:pt>
                <c:pt idx="1433">
                  <c:v>3.7498666666666673E-2</c:v>
                </c:pt>
                <c:pt idx="1434">
                  <c:v>3.6312000000000004E-2</c:v>
                </c:pt>
                <c:pt idx="1435">
                  <c:v>3.7831999999999998E-2</c:v>
                </c:pt>
                <c:pt idx="1436">
                  <c:v>3.4312000000000002E-2</c:v>
                </c:pt>
                <c:pt idx="1437">
                  <c:v>2.8165333333333337E-2</c:v>
                </c:pt>
                <c:pt idx="1438">
                  <c:v>3.6978666666666667E-2</c:v>
                </c:pt>
                <c:pt idx="1439">
                  <c:v>3.8831999999999998E-2</c:v>
                </c:pt>
                <c:pt idx="1440">
                  <c:v>3.9312000000000007E-2</c:v>
                </c:pt>
                <c:pt idx="1441">
                  <c:v>3.4165333333333339E-2</c:v>
                </c:pt>
                <c:pt idx="1442">
                  <c:v>4.0645333333333332E-2</c:v>
                </c:pt>
                <c:pt idx="1443">
                  <c:v>3.4165333333333339E-2</c:v>
                </c:pt>
                <c:pt idx="1444">
                  <c:v>3.5312000000000003E-2</c:v>
                </c:pt>
                <c:pt idx="1445">
                  <c:v>4.2832000000000002E-2</c:v>
                </c:pt>
                <c:pt idx="1446">
                  <c:v>4.8312000000000008E-2</c:v>
                </c:pt>
                <c:pt idx="1447">
                  <c:v>3.8498666666666674E-2</c:v>
                </c:pt>
                <c:pt idx="1448">
                  <c:v>4.5645333333333336E-2</c:v>
                </c:pt>
                <c:pt idx="1449">
                  <c:v>3.6832000000000004E-2</c:v>
                </c:pt>
                <c:pt idx="1450">
                  <c:v>4.3978666666666666E-2</c:v>
                </c:pt>
                <c:pt idx="1451">
                  <c:v>3.4832000000000002E-2</c:v>
                </c:pt>
                <c:pt idx="1452">
                  <c:v>5.2312000000000004E-2</c:v>
                </c:pt>
                <c:pt idx="1453">
                  <c:v>5.1832000000000003E-2</c:v>
                </c:pt>
                <c:pt idx="1454">
                  <c:v>4.3312000000000003E-2</c:v>
                </c:pt>
                <c:pt idx="1455">
                  <c:v>5.7165333333333339E-2</c:v>
                </c:pt>
                <c:pt idx="1456">
                  <c:v>4.9312000000000002E-2</c:v>
                </c:pt>
                <c:pt idx="1457">
                  <c:v>3.6832000000000004E-2</c:v>
                </c:pt>
                <c:pt idx="1458">
                  <c:v>3.6312000000000004E-2</c:v>
                </c:pt>
                <c:pt idx="1459">
                  <c:v>3.1498666666666668E-2</c:v>
                </c:pt>
                <c:pt idx="1460">
                  <c:v>6.5311999999999995E-2</c:v>
                </c:pt>
                <c:pt idx="1461">
                  <c:v>3.3832000000000001E-2</c:v>
                </c:pt>
                <c:pt idx="1462">
                  <c:v>3.1978666666666669E-2</c:v>
                </c:pt>
                <c:pt idx="1463">
                  <c:v>2.9165333333333335E-2</c:v>
                </c:pt>
                <c:pt idx="1464">
                  <c:v>3.3978666666666671E-2</c:v>
                </c:pt>
                <c:pt idx="1465">
                  <c:v>2.6498666666666667E-2</c:v>
                </c:pt>
                <c:pt idx="1466">
                  <c:v>4.0645333333333332E-2</c:v>
                </c:pt>
                <c:pt idx="1467">
                  <c:v>3.5832000000000003E-2</c:v>
                </c:pt>
                <c:pt idx="1468">
                  <c:v>3.3978666666666671E-2</c:v>
                </c:pt>
                <c:pt idx="1469">
                  <c:v>2.9832000000000004E-2</c:v>
                </c:pt>
                <c:pt idx="1470">
                  <c:v>3.3978666666666671E-2</c:v>
                </c:pt>
                <c:pt idx="1471">
                  <c:v>2.8498666666666669E-2</c:v>
                </c:pt>
                <c:pt idx="1472">
                  <c:v>3.6645333333333335E-2</c:v>
                </c:pt>
                <c:pt idx="1473">
                  <c:v>4.0498666666666669E-2</c:v>
                </c:pt>
                <c:pt idx="1474">
                  <c:v>4.097866666666667E-2</c:v>
                </c:pt>
                <c:pt idx="1475">
                  <c:v>2.7498666666666668E-2</c:v>
                </c:pt>
                <c:pt idx="1476">
                  <c:v>3.297866666666667E-2</c:v>
                </c:pt>
                <c:pt idx="1477">
                  <c:v>3.3832000000000001E-2</c:v>
                </c:pt>
                <c:pt idx="1478">
                  <c:v>3.6978666666666667E-2</c:v>
                </c:pt>
                <c:pt idx="1479">
                  <c:v>2.8498666666666669E-2</c:v>
                </c:pt>
                <c:pt idx="1480">
                  <c:v>3.6645333333333335E-2</c:v>
                </c:pt>
                <c:pt idx="1481">
                  <c:v>3.7831999999999998E-2</c:v>
                </c:pt>
                <c:pt idx="1482">
                  <c:v>3.6312000000000004E-2</c:v>
                </c:pt>
                <c:pt idx="1483">
                  <c:v>3.8498666666666674E-2</c:v>
                </c:pt>
                <c:pt idx="1484">
                  <c:v>3.8978666666666668E-2</c:v>
                </c:pt>
                <c:pt idx="1485">
                  <c:v>2.7832000000000003E-2</c:v>
                </c:pt>
                <c:pt idx="1486">
                  <c:v>3.9312000000000007E-2</c:v>
                </c:pt>
                <c:pt idx="1487">
                  <c:v>3.3832000000000001E-2</c:v>
                </c:pt>
                <c:pt idx="1488">
                  <c:v>4.1978666666666671E-2</c:v>
                </c:pt>
                <c:pt idx="1489">
                  <c:v>3.1165333333333337E-2</c:v>
                </c:pt>
                <c:pt idx="1490">
                  <c:v>3.6978666666666667E-2</c:v>
                </c:pt>
                <c:pt idx="1491">
                  <c:v>3.0832000000000005E-2</c:v>
                </c:pt>
                <c:pt idx="1492">
                  <c:v>3.3978666666666671E-2</c:v>
                </c:pt>
                <c:pt idx="1493">
                  <c:v>3.5165333333333333E-2</c:v>
                </c:pt>
                <c:pt idx="1494">
                  <c:v>3.7978666666666668E-2</c:v>
                </c:pt>
                <c:pt idx="1495">
                  <c:v>3.0832000000000005E-2</c:v>
                </c:pt>
                <c:pt idx="1496">
                  <c:v>3.1312E-2</c:v>
                </c:pt>
                <c:pt idx="1497">
                  <c:v>3.2165333333333337E-2</c:v>
                </c:pt>
                <c:pt idx="1498">
                  <c:v>3.6978666666666667E-2</c:v>
                </c:pt>
                <c:pt idx="1499">
                  <c:v>3.2832E-2</c:v>
                </c:pt>
                <c:pt idx="1500">
                  <c:v>3.7312000000000005E-2</c:v>
                </c:pt>
                <c:pt idx="1501">
                  <c:v>2.8832000000000003E-2</c:v>
                </c:pt>
                <c:pt idx="1502">
                  <c:v>3.6645333333333335E-2</c:v>
                </c:pt>
                <c:pt idx="1503">
                  <c:v>2.8498666666666669E-2</c:v>
                </c:pt>
                <c:pt idx="1504">
                  <c:v>3.0645333333333337E-2</c:v>
                </c:pt>
                <c:pt idx="1505">
                  <c:v>2.7165333333333336E-2</c:v>
                </c:pt>
                <c:pt idx="1506">
                  <c:v>3.3645333333333333E-2</c:v>
                </c:pt>
                <c:pt idx="1507">
                  <c:v>3.1832000000000006E-2</c:v>
                </c:pt>
                <c:pt idx="1508">
                  <c:v>3.4312000000000002E-2</c:v>
                </c:pt>
                <c:pt idx="1509">
                  <c:v>3.2832E-2</c:v>
                </c:pt>
                <c:pt idx="1510">
                  <c:v>3.6978666666666667E-2</c:v>
                </c:pt>
                <c:pt idx="1511">
                  <c:v>2.9832000000000004E-2</c:v>
                </c:pt>
                <c:pt idx="1512">
                  <c:v>3.3978666666666671E-2</c:v>
                </c:pt>
                <c:pt idx="1513">
                  <c:v>2.7165333333333336E-2</c:v>
                </c:pt>
                <c:pt idx="1514">
                  <c:v>3.5978666666666666E-2</c:v>
                </c:pt>
                <c:pt idx="1515">
                  <c:v>2.6832000000000005E-2</c:v>
                </c:pt>
                <c:pt idx="1516">
                  <c:v>3.5978666666666666E-2</c:v>
                </c:pt>
                <c:pt idx="1517">
                  <c:v>8.9831999999999995E-2</c:v>
                </c:pt>
                <c:pt idx="1518">
                  <c:v>0.11497866666666666</c:v>
                </c:pt>
                <c:pt idx="1519">
                  <c:v>4.1832000000000001E-2</c:v>
                </c:pt>
                <c:pt idx="1520">
                  <c:v>4.2312000000000002E-2</c:v>
                </c:pt>
                <c:pt idx="1521">
                  <c:v>6.7165333333333341E-2</c:v>
                </c:pt>
                <c:pt idx="1522">
                  <c:v>5.0645333333333334E-2</c:v>
                </c:pt>
                <c:pt idx="1523">
                  <c:v>5.2832000000000004E-2</c:v>
                </c:pt>
                <c:pt idx="1524">
                  <c:v>5.4978666666666669E-2</c:v>
                </c:pt>
                <c:pt idx="1525">
                  <c:v>4.5165333333333335E-2</c:v>
                </c:pt>
                <c:pt idx="1526">
                  <c:v>4.4978666666666667E-2</c:v>
                </c:pt>
                <c:pt idx="1527">
                  <c:v>3.8831999999999998E-2</c:v>
                </c:pt>
                <c:pt idx="1528">
                  <c:v>4.4312000000000004E-2</c:v>
                </c:pt>
                <c:pt idx="1529">
                  <c:v>4.0165333333333338E-2</c:v>
                </c:pt>
                <c:pt idx="1530">
                  <c:v>3.7312000000000005E-2</c:v>
                </c:pt>
                <c:pt idx="1531">
                  <c:v>4.149866666666667E-2</c:v>
                </c:pt>
                <c:pt idx="1532">
                  <c:v>3.7978666666666668E-2</c:v>
                </c:pt>
                <c:pt idx="1533">
                  <c:v>3.3832000000000001E-2</c:v>
                </c:pt>
                <c:pt idx="1534">
                  <c:v>3.7978666666666668E-2</c:v>
                </c:pt>
                <c:pt idx="1535">
                  <c:v>5.7165333333333339E-2</c:v>
                </c:pt>
                <c:pt idx="1536">
                  <c:v>8.8312000000000002E-2</c:v>
                </c:pt>
                <c:pt idx="1537">
                  <c:v>4.8498666666666669E-2</c:v>
                </c:pt>
                <c:pt idx="1538">
                  <c:v>4.0645333333333332E-2</c:v>
                </c:pt>
                <c:pt idx="1539">
                  <c:v>3.5498666666666671E-2</c:v>
                </c:pt>
                <c:pt idx="1540">
                  <c:v>4.3645333333333335E-2</c:v>
                </c:pt>
                <c:pt idx="1541">
                  <c:v>2.9832000000000004E-2</c:v>
                </c:pt>
                <c:pt idx="1542">
                  <c:v>4.097866666666667E-2</c:v>
                </c:pt>
                <c:pt idx="1543">
                  <c:v>3.4832000000000002E-2</c:v>
                </c:pt>
                <c:pt idx="1544">
                  <c:v>3.8312000000000006E-2</c:v>
                </c:pt>
                <c:pt idx="1545">
                  <c:v>5.2498666666666673E-2</c:v>
                </c:pt>
                <c:pt idx="1546">
                  <c:v>3.9645333333333331E-2</c:v>
                </c:pt>
                <c:pt idx="1547">
                  <c:v>3.349866666666667E-2</c:v>
                </c:pt>
                <c:pt idx="1548">
                  <c:v>3.5978666666666666E-2</c:v>
                </c:pt>
                <c:pt idx="1549">
                  <c:v>3.5832000000000003E-2</c:v>
                </c:pt>
                <c:pt idx="1550">
                  <c:v>3.8312000000000006E-2</c:v>
                </c:pt>
                <c:pt idx="1551">
                  <c:v>2.7498666666666668E-2</c:v>
                </c:pt>
                <c:pt idx="1552">
                  <c:v>3.9312000000000007E-2</c:v>
                </c:pt>
                <c:pt idx="1553">
                  <c:v>3.9498666666666675E-2</c:v>
                </c:pt>
                <c:pt idx="1554">
                  <c:v>3.7978666666666668E-2</c:v>
                </c:pt>
                <c:pt idx="1555">
                  <c:v>3.1165333333333337E-2</c:v>
                </c:pt>
                <c:pt idx="1556">
                  <c:v>3.2312000000000007E-2</c:v>
                </c:pt>
                <c:pt idx="1557">
                  <c:v>3.0832000000000005E-2</c:v>
                </c:pt>
                <c:pt idx="1558">
                  <c:v>3.864533333333333E-2</c:v>
                </c:pt>
                <c:pt idx="1559">
                  <c:v>3.2832E-2</c:v>
                </c:pt>
                <c:pt idx="1560">
                  <c:v>3.864533333333333E-2</c:v>
                </c:pt>
                <c:pt idx="1561">
                  <c:v>3.5165333333333333E-2</c:v>
                </c:pt>
                <c:pt idx="1562">
                  <c:v>3.7312000000000005E-2</c:v>
                </c:pt>
                <c:pt idx="1563">
                  <c:v>3.8831999999999998E-2</c:v>
                </c:pt>
                <c:pt idx="1564">
                  <c:v>4.5312000000000005E-2</c:v>
                </c:pt>
                <c:pt idx="1565">
                  <c:v>3.6165333333333334E-2</c:v>
                </c:pt>
                <c:pt idx="1566">
                  <c:v>3.8312000000000006E-2</c:v>
                </c:pt>
                <c:pt idx="1567">
                  <c:v>3.2165333333333337E-2</c:v>
                </c:pt>
                <c:pt idx="1568">
                  <c:v>3.5312000000000003E-2</c:v>
                </c:pt>
                <c:pt idx="1569">
                  <c:v>2.4165333333333337E-2</c:v>
                </c:pt>
                <c:pt idx="1570">
                  <c:v>3.9978666666666669E-2</c:v>
                </c:pt>
                <c:pt idx="1571">
                  <c:v>3.1832000000000006E-2</c:v>
                </c:pt>
                <c:pt idx="1572">
                  <c:v>3.1645333333333338E-2</c:v>
                </c:pt>
                <c:pt idx="1573">
                  <c:v>3.349866666666667E-2</c:v>
                </c:pt>
                <c:pt idx="1574">
                  <c:v>3.9312000000000007E-2</c:v>
                </c:pt>
                <c:pt idx="1575">
                  <c:v>3.4498666666666671E-2</c:v>
                </c:pt>
                <c:pt idx="1576">
                  <c:v>4.0312000000000008E-2</c:v>
                </c:pt>
                <c:pt idx="1577">
                  <c:v>3.4165333333333339E-2</c:v>
                </c:pt>
                <c:pt idx="1578">
                  <c:v>4.3645333333333335E-2</c:v>
                </c:pt>
                <c:pt idx="1579">
                  <c:v>3.3832000000000001E-2</c:v>
                </c:pt>
                <c:pt idx="1580">
                  <c:v>3.6978666666666667E-2</c:v>
                </c:pt>
                <c:pt idx="1581">
                  <c:v>3.1165333333333337E-2</c:v>
                </c:pt>
                <c:pt idx="1582">
                  <c:v>3.297866666666667E-2</c:v>
                </c:pt>
                <c:pt idx="1583">
                  <c:v>2.5165333333333338E-2</c:v>
                </c:pt>
                <c:pt idx="1584">
                  <c:v>3.6312000000000004E-2</c:v>
                </c:pt>
                <c:pt idx="1585">
                  <c:v>3.349866666666667E-2</c:v>
                </c:pt>
                <c:pt idx="1586">
                  <c:v>3.2645333333333332E-2</c:v>
                </c:pt>
                <c:pt idx="1587">
                  <c:v>2.5498666666666669E-2</c:v>
                </c:pt>
                <c:pt idx="1588">
                  <c:v>2.897866666666667E-2</c:v>
                </c:pt>
                <c:pt idx="1589">
                  <c:v>2.949866666666667E-2</c:v>
                </c:pt>
                <c:pt idx="1590">
                  <c:v>3.1978666666666669E-2</c:v>
                </c:pt>
                <c:pt idx="1591">
                  <c:v>3.1165333333333337E-2</c:v>
                </c:pt>
                <c:pt idx="1592">
                  <c:v>3.7312000000000005E-2</c:v>
                </c:pt>
                <c:pt idx="1593">
                  <c:v>3.2832E-2</c:v>
                </c:pt>
                <c:pt idx="1594">
                  <c:v>3.4312000000000002E-2</c:v>
                </c:pt>
                <c:pt idx="1595">
                  <c:v>2.4498666666666669E-2</c:v>
                </c:pt>
                <c:pt idx="1596">
                  <c:v>2.5978666666666671E-2</c:v>
                </c:pt>
                <c:pt idx="1597">
                  <c:v>2.6832000000000005E-2</c:v>
                </c:pt>
                <c:pt idx="1598">
                  <c:v>3.0978666666666668E-2</c:v>
                </c:pt>
                <c:pt idx="1599">
                  <c:v>2.4498666666666669E-2</c:v>
                </c:pt>
                <c:pt idx="1600">
                  <c:v>2.9978666666666667E-2</c:v>
                </c:pt>
                <c:pt idx="1601">
                  <c:v>2.7832000000000003E-2</c:v>
                </c:pt>
                <c:pt idx="1602">
                  <c:v>2.9978666666666667E-2</c:v>
                </c:pt>
                <c:pt idx="1603">
                  <c:v>2.4832000000000003E-2</c:v>
                </c:pt>
                <c:pt idx="1604">
                  <c:v>3.3978666666666671E-2</c:v>
                </c:pt>
                <c:pt idx="1605">
                  <c:v>2.8832000000000003E-2</c:v>
                </c:pt>
                <c:pt idx="1606">
                  <c:v>2.9645333333333336E-2</c:v>
                </c:pt>
                <c:pt idx="1607">
                  <c:v>2.4832000000000003E-2</c:v>
                </c:pt>
                <c:pt idx="1608">
                  <c:v>3.9978666666666669E-2</c:v>
                </c:pt>
                <c:pt idx="1609">
                  <c:v>4.1165333333333338E-2</c:v>
                </c:pt>
                <c:pt idx="1610">
                  <c:v>4.1645333333333333E-2</c:v>
                </c:pt>
                <c:pt idx="1611">
                  <c:v>2.6165333333333336E-2</c:v>
                </c:pt>
                <c:pt idx="1612">
                  <c:v>2.6645333333333337E-2</c:v>
                </c:pt>
                <c:pt idx="1613">
                  <c:v>2.8832000000000003E-2</c:v>
                </c:pt>
                <c:pt idx="1614">
                  <c:v>3.6312000000000004E-2</c:v>
                </c:pt>
                <c:pt idx="1615">
                  <c:v>2.5832000000000004E-2</c:v>
                </c:pt>
                <c:pt idx="1616">
                  <c:v>3.4978666666666672E-2</c:v>
                </c:pt>
                <c:pt idx="1617">
                  <c:v>2.2165333333333335E-2</c:v>
                </c:pt>
                <c:pt idx="1618">
                  <c:v>2.897866666666667E-2</c:v>
                </c:pt>
                <c:pt idx="1619">
                  <c:v>2.8498666666666669E-2</c:v>
                </c:pt>
                <c:pt idx="1620">
                  <c:v>3.0645333333333337E-2</c:v>
                </c:pt>
                <c:pt idx="1621">
                  <c:v>2.7832000000000003E-2</c:v>
                </c:pt>
                <c:pt idx="1622">
                  <c:v>2.7978666666666669E-2</c:v>
                </c:pt>
                <c:pt idx="1623">
                  <c:v>2.7165333333333336E-2</c:v>
                </c:pt>
                <c:pt idx="1624">
                  <c:v>3.4978666666666672E-2</c:v>
                </c:pt>
                <c:pt idx="1625">
                  <c:v>3.2165333333333337E-2</c:v>
                </c:pt>
                <c:pt idx="1626">
                  <c:v>2.8645333333333335E-2</c:v>
                </c:pt>
                <c:pt idx="1627">
                  <c:v>1.8498666666666667E-2</c:v>
                </c:pt>
                <c:pt idx="1628">
                  <c:v>3.2312000000000007E-2</c:v>
                </c:pt>
                <c:pt idx="1629">
                  <c:v>2.5832000000000004E-2</c:v>
                </c:pt>
                <c:pt idx="1630">
                  <c:v>3.2312000000000007E-2</c:v>
                </c:pt>
                <c:pt idx="1631">
                  <c:v>2.4165333333333337E-2</c:v>
                </c:pt>
                <c:pt idx="1632">
                  <c:v>2.8645333333333335E-2</c:v>
                </c:pt>
                <c:pt idx="1633">
                  <c:v>2.249866666666667E-2</c:v>
                </c:pt>
                <c:pt idx="1634">
                  <c:v>2.4645333333333339E-2</c:v>
                </c:pt>
                <c:pt idx="1635">
                  <c:v>2.7498666666666668E-2</c:v>
                </c:pt>
                <c:pt idx="1636">
                  <c:v>2.7311999999999999E-2</c:v>
                </c:pt>
                <c:pt idx="1637">
                  <c:v>2.5498666666666669E-2</c:v>
                </c:pt>
                <c:pt idx="1638">
                  <c:v>2.3312000000000003E-2</c:v>
                </c:pt>
                <c:pt idx="1639">
                  <c:v>2.5165333333333338E-2</c:v>
                </c:pt>
                <c:pt idx="1640">
                  <c:v>3.4645333333333334E-2</c:v>
                </c:pt>
                <c:pt idx="1641">
                  <c:v>2.3165333333333336E-2</c:v>
                </c:pt>
                <c:pt idx="1642">
                  <c:v>2.7311999999999999E-2</c:v>
                </c:pt>
                <c:pt idx="1643">
                  <c:v>2.1831999999999997E-2</c:v>
                </c:pt>
                <c:pt idx="1644">
                  <c:v>2.9645333333333336E-2</c:v>
                </c:pt>
                <c:pt idx="1645">
                  <c:v>2.1498666666666669E-2</c:v>
                </c:pt>
                <c:pt idx="1646">
                  <c:v>2.5645333333333336E-2</c:v>
                </c:pt>
                <c:pt idx="1647">
                  <c:v>2.4498666666666669E-2</c:v>
                </c:pt>
                <c:pt idx="1648">
                  <c:v>2.3312000000000003E-2</c:v>
                </c:pt>
                <c:pt idx="1649">
                  <c:v>2.1498666666666669E-2</c:v>
                </c:pt>
                <c:pt idx="1650">
                  <c:v>3.0645333333333337E-2</c:v>
                </c:pt>
                <c:pt idx="1651">
                  <c:v>2.1165333333333338E-2</c:v>
                </c:pt>
                <c:pt idx="1652">
                  <c:v>2.4312E-2</c:v>
                </c:pt>
                <c:pt idx="1653">
                  <c:v>2.1832000000000004E-2</c:v>
                </c:pt>
                <c:pt idx="1654">
                  <c:v>2.6645333333333337E-2</c:v>
                </c:pt>
                <c:pt idx="1655">
                  <c:v>2.0498666666666669E-2</c:v>
                </c:pt>
                <c:pt idx="1656">
                  <c:v>2.8312E-2</c:v>
                </c:pt>
                <c:pt idx="1657">
                  <c:v>2.8498666666666669E-2</c:v>
                </c:pt>
                <c:pt idx="1658">
                  <c:v>3.1312E-2</c:v>
                </c:pt>
                <c:pt idx="1659">
                  <c:v>2.249866666666667E-2</c:v>
                </c:pt>
                <c:pt idx="1660">
                  <c:v>7.0978666666666648E-2</c:v>
                </c:pt>
                <c:pt idx="1661">
                  <c:v>2.9832000000000004E-2</c:v>
                </c:pt>
                <c:pt idx="1662">
                  <c:v>2.6312000000000002E-2</c:v>
                </c:pt>
                <c:pt idx="1663">
                  <c:v>2.3498666666666668E-2</c:v>
                </c:pt>
                <c:pt idx="1664">
                  <c:v>2.6978666666666668E-2</c:v>
                </c:pt>
                <c:pt idx="1665">
                  <c:v>2.5832000000000004E-2</c:v>
                </c:pt>
                <c:pt idx="1666">
                  <c:v>2.5645333333333336E-2</c:v>
                </c:pt>
                <c:pt idx="1667">
                  <c:v>1.7498666666666666E-2</c:v>
                </c:pt>
                <c:pt idx="1668">
                  <c:v>2.0312E-2</c:v>
                </c:pt>
                <c:pt idx="1669">
                  <c:v>1.9498666666666664E-2</c:v>
                </c:pt>
                <c:pt idx="1670">
                  <c:v>2.5978666666666671E-2</c:v>
                </c:pt>
                <c:pt idx="1671">
                  <c:v>1.8165333333333335E-2</c:v>
                </c:pt>
                <c:pt idx="1672">
                  <c:v>2.1645333333333336E-2</c:v>
                </c:pt>
                <c:pt idx="1673">
                  <c:v>1.9165333333333336E-2</c:v>
                </c:pt>
                <c:pt idx="1674">
                  <c:v>2.1978666666666671E-2</c:v>
                </c:pt>
                <c:pt idx="1675">
                  <c:v>3.4165333333333339E-2</c:v>
                </c:pt>
                <c:pt idx="1676">
                  <c:v>3.0312000000000002E-2</c:v>
                </c:pt>
                <c:pt idx="1677">
                  <c:v>2.2165333333333335E-2</c:v>
                </c:pt>
                <c:pt idx="1678">
                  <c:v>6.9978666666666661E-2</c:v>
                </c:pt>
                <c:pt idx="1679">
                  <c:v>0.29183199999999992</c:v>
                </c:pt>
                <c:pt idx="1680">
                  <c:v>0.37897866666666663</c:v>
                </c:pt>
                <c:pt idx="1681">
                  <c:v>0.28283199999999992</c:v>
                </c:pt>
                <c:pt idx="1682">
                  <c:v>0.18464533333333336</c:v>
                </c:pt>
                <c:pt idx="1683">
                  <c:v>8.6165333333333316E-2</c:v>
                </c:pt>
                <c:pt idx="1684">
                  <c:v>5.3312000000000005E-2</c:v>
                </c:pt>
                <c:pt idx="1685">
                  <c:v>3.4832000000000002E-2</c:v>
                </c:pt>
                <c:pt idx="1686">
                  <c:v>3.1312E-2</c:v>
                </c:pt>
                <c:pt idx="1687">
                  <c:v>2.4832000000000003E-2</c:v>
                </c:pt>
                <c:pt idx="1688">
                  <c:v>2.7311999999999999E-2</c:v>
                </c:pt>
                <c:pt idx="1689">
                  <c:v>5.5165333333333337E-2</c:v>
                </c:pt>
                <c:pt idx="1690">
                  <c:v>0.16864533333333334</c:v>
                </c:pt>
                <c:pt idx="1691">
                  <c:v>0.190832</c:v>
                </c:pt>
                <c:pt idx="1692">
                  <c:v>0.15564533333333336</c:v>
                </c:pt>
                <c:pt idx="1693">
                  <c:v>9.016533333333332E-2</c:v>
                </c:pt>
                <c:pt idx="1694">
                  <c:v>5.5312000000000007E-2</c:v>
                </c:pt>
                <c:pt idx="1695">
                  <c:v>3.2832E-2</c:v>
                </c:pt>
                <c:pt idx="1696">
                  <c:v>3.0312000000000002E-2</c:v>
                </c:pt>
                <c:pt idx="1697">
                  <c:v>2.4498666666666669E-2</c:v>
                </c:pt>
                <c:pt idx="1698">
                  <c:v>2.6312000000000002E-2</c:v>
                </c:pt>
                <c:pt idx="1699">
                  <c:v>2.1498666666666669E-2</c:v>
                </c:pt>
                <c:pt idx="1700">
                  <c:v>2.1978666666666671E-2</c:v>
                </c:pt>
                <c:pt idx="1701">
                  <c:v>1.6498666666666668E-2</c:v>
                </c:pt>
                <c:pt idx="1702">
                  <c:v>2.2645333333333337E-2</c:v>
                </c:pt>
                <c:pt idx="1703">
                  <c:v>2.4832000000000003E-2</c:v>
                </c:pt>
                <c:pt idx="1704">
                  <c:v>2.897866666666667E-2</c:v>
                </c:pt>
                <c:pt idx="1705">
                  <c:v>2.0832000000000003E-2</c:v>
                </c:pt>
                <c:pt idx="1706">
                  <c:v>3.5645333333333334E-2</c:v>
                </c:pt>
                <c:pt idx="1707">
                  <c:v>2.3832000000000006E-2</c:v>
                </c:pt>
                <c:pt idx="1708">
                  <c:v>3.0312000000000002E-2</c:v>
                </c:pt>
                <c:pt idx="1709">
                  <c:v>1.7498666666666666E-2</c:v>
                </c:pt>
                <c:pt idx="1710">
                  <c:v>1.7645333333333332E-2</c:v>
                </c:pt>
                <c:pt idx="1711">
                  <c:v>1.4832E-2</c:v>
                </c:pt>
                <c:pt idx="1712">
                  <c:v>2.2645333333333337E-2</c:v>
                </c:pt>
                <c:pt idx="1713">
                  <c:v>2.1498666666666669E-2</c:v>
                </c:pt>
                <c:pt idx="1714">
                  <c:v>2.7645333333333338E-2</c:v>
                </c:pt>
                <c:pt idx="1715">
                  <c:v>2.2832000000000005E-2</c:v>
                </c:pt>
                <c:pt idx="1716">
                  <c:v>2.2312000000000002E-2</c:v>
                </c:pt>
                <c:pt idx="1717">
                  <c:v>1.5498666666666668E-2</c:v>
                </c:pt>
                <c:pt idx="1718">
                  <c:v>2.5978666666666671E-2</c:v>
                </c:pt>
                <c:pt idx="1719">
                  <c:v>1.4832000000000001E-2</c:v>
                </c:pt>
                <c:pt idx="1720">
                  <c:v>2.1978666666666671E-2</c:v>
                </c:pt>
                <c:pt idx="1721">
                  <c:v>6.2498666666666675E-2</c:v>
                </c:pt>
                <c:pt idx="1722">
                  <c:v>3.1645333333333338E-2</c:v>
                </c:pt>
                <c:pt idx="1723">
                  <c:v>2.0498666666666669E-2</c:v>
                </c:pt>
                <c:pt idx="1724">
                  <c:v>2.0645333333333335E-2</c:v>
                </c:pt>
                <c:pt idx="1725">
                  <c:v>1.8831999999999998E-2</c:v>
                </c:pt>
                <c:pt idx="1726">
                  <c:v>2.6312000000000002E-2</c:v>
                </c:pt>
                <c:pt idx="1727">
                  <c:v>1.6498666666666668E-2</c:v>
                </c:pt>
                <c:pt idx="1728">
                  <c:v>2.0978666666666666E-2</c:v>
                </c:pt>
                <c:pt idx="1729">
                  <c:v>2.3832000000000006E-2</c:v>
                </c:pt>
                <c:pt idx="1730">
                  <c:v>3.4978666666666672E-2</c:v>
                </c:pt>
                <c:pt idx="1731">
                  <c:v>2.5832000000000004E-2</c:v>
                </c:pt>
                <c:pt idx="1732">
                  <c:v>2.497866666666667E-2</c:v>
                </c:pt>
                <c:pt idx="1733">
                  <c:v>1.6498666666666668E-2</c:v>
                </c:pt>
                <c:pt idx="1734">
                  <c:v>2.2978666666666668E-2</c:v>
                </c:pt>
                <c:pt idx="1735">
                  <c:v>1.7498666666666666E-2</c:v>
                </c:pt>
                <c:pt idx="1736">
                  <c:v>2.4645333333333339E-2</c:v>
                </c:pt>
                <c:pt idx="1737">
                  <c:v>1.8832000000000005E-2</c:v>
                </c:pt>
                <c:pt idx="1738">
                  <c:v>2.4312E-2</c:v>
                </c:pt>
                <c:pt idx="1739">
                  <c:v>1.6165333333333334E-2</c:v>
                </c:pt>
                <c:pt idx="1740">
                  <c:v>2.1645333333333336E-2</c:v>
                </c:pt>
                <c:pt idx="1741">
                  <c:v>2.1165333333333338E-2</c:v>
                </c:pt>
                <c:pt idx="1742">
                  <c:v>1.9312000000000003E-2</c:v>
                </c:pt>
                <c:pt idx="1743">
                  <c:v>1.5165333333333331E-2</c:v>
                </c:pt>
                <c:pt idx="1744">
                  <c:v>2.4312E-2</c:v>
                </c:pt>
                <c:pt idx="1745">
                  <c:v>3.0165333333333336E-2</c:v>
                </c:pt>
                <c:pt idx="1746">
                  <c:v>2.2312000000000002E-2</c:v>
                </c:pt>
                <c:pt idx="1747">
                  <c:v>1.4498666666666667E-2</c:v>
                </c:pt>
                <c:pt idx="1748">
                  <c:v>2.0312E-2</c:v>
                </c:pt>
                <c:pt idx="1749">
                  <c:v>1.4498666666666667E-2</c:v>
                </c:pt>
                <c:pt idx="1750">
                  <c:v>2.2312000000000002E-2</c:v>
                </c:pt>
                <c:pt idx="1751">
                  <c:v>4.3832000000000003E-2</c:v>
                </c:pt>
                <c:pt idx="1752">
                  <c:v>2.9645333333333336E-2</c:v>
                </c:pt>
                <c:pt idx="1753">
                  <c:v>1.849866666666667E-2</c:v>
                </c:pt>
                <c:pt idx="1754">
                  <c:v>2.0978666666666666E-2</c:v>
                </c:pt>
                <c:pt idx="1755">
                  <c:v>1.3498666666666667E-2</c:v>
                </c:pt>
                <c:pt idx="1756">
                  <c:v>2.0645333333333335E-2</c:v>
                </c:pt>
                <c:pt idx="1757">
                  <c:v>1.4498666666666665E-2</c:v>
                </c:pt>
                <c:pt idx="1758">
                  <c:v>9.7311999999999996E-2</c:v>
                </c:pt>
                <c:pt idx="1759">
                  <c:v>3.2832E-2</c:v>
                </c:pt>
                <c:pt idx="1760">
                  <c:v>2.1978666666666671E-2</c:v>
                </c:pt>
                <c:pt idx="1761">
                  <c:v>1.9165333333333336E-2</c:v>
                </c:pt>
                <c:pt idx="1762">
                  <c:v>2.2978666666666668E-2</c:v>
                </c:pt>
                <c:pt idx="1763">
                  <c:v>3.5498666666666671E-2</c:v>
                </c:pt>
                <c:pt idx="1764">
                  <c:v>2.497866666666667E-2</c:v>
                </c:pt>
                <c:pt idx="1765">
                  <c:v>1.4498666666666665E-2</c:v>
                </c:pt>
                <c:pt idx="1766">
                  <c:v>1.6645333333333335E-2</c:v>
                </c:pt>
                <c:pt idx="1767">
                  <c:v>1.6498666666666668E-2</c:v>
                </c:pt>
                <c:pt idx="1768">
                  <c:v>2.2312000000000002E-2</c:v>
                </c:pt>
                <c:pt idx="1769">
                  <c:v>1.4832E-2</c:v>
                </c:pt>
                <c:pt idx="1770">
                  <c:v>1.8645333333333333E-2</c:v>
                </c:pt>
                <c:pt idx="1771">
                  <c:v>1.3498666666666667E-2</c:v>
                </c:pt>
                <c:pt idx="1772">
                  <c:v>1.7978666666666667E-2</c:v>
                </c:pt>
                <c:pt idx="1773">
                  <c:v>1.7165333333333338E-2</c:v>
                </c:pt>
                <c:pt idx="1774">
                  <c:v>2.0645333333333335E-2</c:v>
                </c:pt>
                <c:pt idx="1775">
                  <c:v>1.2832000000000001E-2</c:v>
                </c:pt>
                <c:pt idx="1776">
                  <c:v>2.2312000000000002E-2</c:v>
                </c:pt>
                <c:pt idx="1777">
                  <c:v>1.8832000000000005E-2</c:v>
                </c:pt>
                <c:pt idx="1778">
                  <c:v>2.6978666666666668E-2</c:v>
                </c:pt>
                <c:pt idx="1779">
                  <c:v>1.3832000000000001E-2</c:v>
                </c:pt>
                <c:pt idx="1780">
                  <c:v>1.7645333333333332E-2</c:v>
                </c:pt>
                <c:pt idx="1781">
                  <c:v>1.5165333333333334E-2</c:v>
                </c:pt>
                <c:pt idx="1782">
                  <c:v>2.0978666666666666E-2</c:v>
                </c:pt>
                <c:pt idx="1783">
                  <c:v>1.1498666666666667E-2</c:v>
                </c:pt>
                <c:pt idx="1784">
                  <c:v>1.7312000000000001E-2</c:v>
                </c:pt>
                <c:pt idx="1785">
                  <c:v>1.9832000000000006E-2</c:v>
                </c:pt>
                <c:pt idx="1786">
                  <c:v>2.1312000000000001E-2</c:v>
                </c:pt>
                <c:pt idx="1787">
                  <c:v>1.3165333333333334E-2</c:v>
                </c:pt>
                <c:pt idx="1788">
                  <c:v>1.8312000000000002E-2</c:v>
                </c:pt>
                <c:pt idx="1789">
                  <c:v>1.0165333333333335E-2</c:v>
                </c:pt>
                <c:pt idx="1790">
                  <c:v>1.7645333333333332E-2</c:v>
                </c:pt>
                <c:pt idx="1791">
                  <c:v>1.4498666666666667E-2</c:v>
                </c:pt>
                <c:pt idx="1792">
                  <c:v>2.4645333333333339E-2</c:v>
                </c:pt>
                <c:pt idx="1793">
                  <c:v>1.7165333333333335E-2</c:v>
                </c:pt>
                <c:pt idx="1794">
                  <c:v>1.9645333333333334E-2</c:v>
                </c:pt>
                <c:pt idx="1795">
                  <c:v>1.3498666666666667E-2</c:v>
                </c:pt>
                <c:pt idx="1796">
                  <c:v>1.6978666666666666E-2</c:v>
                </c:pt>
                <c:pt idx="1797">
                  <c:v>1.4165333333333335E-2</c:v>
                </c:pt>
                <c:pt idx="1798">
                  <c:v>2.3312000000000003E-2</c:v>
                </c:pt>
                <c:pt idx="1799">
                  <c:v>2.1498666666666669E-2</c:v>
                </c:pt>
                <c:pt idx="1800">
                  <c:v>1.8978666666666665E-2</c:v>
                </c:pt>
                <c:pt idx="1801">
                  <c:v>1.0832000000000001E-2</c:v>
                </c:pt>
                <c:pt idx="1802">
                  <c:v>1.8978666666666665E-2</c:v>
                </c:pt>
                <c:pt idx="1803">
                  <c:v>2.7498666666666668E-2</c:v>
                </c:pt>
                <c:pt idx="1804">
                  <c:v>3.3978666666666671E-2</c:v>
                </c:pt>
                <c:pt idx="1805">
                  <c:v>1.6832000000000003E-2</c:v>
                </c:pt>
                <c:pt idx="1806">
                  <c:v>1.8645333333333333E-2</c:v>
                </c:pt>
                <c:pt idx="1807">
                  <c:v>1.5498666666666671E-2</c:v>
                </c:pt>
                <c:pt idx="1808">
                  <c:v>1.9312000000000003E-2</c:v>
                </c:pt>
                <c:pt idx="1809">
                  <c:v>1.2498666666666667E-2</c:v>
                </c:pt>
                <c:pt idx="1810">
                  <c:v>2.1645333333333336E-2</c:v>
                </c:pt>
                <c:pt idx="1811">
                  <c:v>1.4498666666666667E-2</c:v>
                </c:pt>
                <c:pt idx="1812">
                  <c:v>1.7645333333333332E-2</c:v>
                </c:pt>
                <c:pt idx="1813">
                  <c:v>1.4165333333333335E-2</c:v>
                </c:pt>
                <c:pt idx="1814">
                  <c:v>2.9645333333333336E-2</c:v>
                </c:pt>
                <c:pt idx="1815">
                  <c:v>2.5165333333333338E-2</c:v>
                </c:pt>
                <c:pt idx="1816">
                  <c:v>2.3312000000000003E-2</c:v>
                </c:pt>
                <c:pt idx="1817">
                  <c:v>1.6498666666666665E-2</c:v>
                </c:pt>
                <c:pt idx="1818">
                  <c:v>2.4312E-2</c:v>
                </c:pt>
                <c:pt idx="1819">
                  <c:v>2.6165333333333336E-2</c:v>
                </c:pt>
                <c:pt idx="1820">
                  <c:v>2.7978666666666669E-2</c:v>
                </c:pt>
                <c:pt idx="1821">
                  <c:v>2.4498666666666669E-2</c:v>
                </c:pt>
                <c:pt idx="1822">
                  <c:v>3.297866666666667E-2</c:v>
                </c:pt>
                <c:pt idx="1823">
                  <c:v>2.8165333333333337E-2</c:v>
                </c:pt>
                <c:pt idx="1824">
                  <c:v>6.5978666666666658E-2</c:v>
                </c:pt>
                <c:pt idx="1825">
                  <c:v>4.3165333333333333E-2</c:v>
                </c:pt>
                <c:pt idx="1826">
                  <c:v>3.2645333333333332E-2</c:v>
                </c:pt>
                <c:pt idx="1827">
                  <c:v>2.8832000000000003E-2</c:v>
                </c:pt>
                <c:pt idx="1828">
                  <c:v>2.6312000000000002E-2</c:v>
                </c:pt>
                <c:pt idx="1829">
                  <c:v>5.6165333333333338E-2</c:v>
                </c:pt>
                <c:pt idx="1830">
                  <c:v>4.2645333333333334E-2</c:v>
                </c:pt>
                <c:pt idx="1831">
                  <c:v>3.0165333333333336E-2</c:v>
                </c:pt>
                <c:pt idx="1832">
                  <c:v>2.6978666666666668E-2</c:v>
                </c:pt>
                <c:pt idx="1833">
                  <c:v>2.2832000000000005E-2</c:v>
                </c:pt>
                <c:pt idx="1834">
                  <c:v>2.7311999999999999E-2</c:v>
                </c:pt>
                <c:pt idx="1835">
                  <c:v>2.0165333333333337E-2</c:v>
                </c:pt>
                <c:pt idx="1836">
                  <c:v>2.9645333333333336E-2</c:v>
                </c:pt>
                <c:pt idx="1837">
                  <c:v>2.8498666666666669E-2</c:v>
                </c:pt>
                <c:pt idx="1838">
                  <c:v>2.8312E-2</c:v>
                </c:pt>
                <c:pt idx="1839">
                  <c:v>2.2832000000000005E-2</c:v>
                </c:pt>
                <c:pt idx="1840">
                  <c:v>4.1645333333333333E-2</c:v>
                </c:pt>
                <c:pt idx="1841">
                  <c:v>8.4832000000000005E-2</c:v>
                </c:pt>
                <c:pt idx="1842">
                  <c:v>4.0645333333333332E-2</c:v>
                </c:pt>
                <c:pt idx="1843">
                  <c:v>4.5831999999999998E-2</c:v>
                </c:pt>
                <c:pt idx="1844">
                  <c:v>2.5978666666666671E-2</c:v>
                </c:pt>
                <c:pt idx="1845">
                  <c:v>1.9165333333333333E-2</c:v>
                </c:pt>
                <c:pt idx="1846">
                  <c:v>2.497866666666667E-2</c:v>
                </c:pt>
                <c:pt idx="1847">
                  <c:v>1.4165333333333335E-2</c:v>
                </c:pt>
                <c:pt idx="1848">
                  <c:v>2.0312E-2</c:v>
                </c:pt>
                <c:pt idx="1849">
                  <c:v>3.6498666666666672E-2</c:v>
                </c:pt>
                <c:pt idx="1850">
                  <c:v>9.4978666666666656E-2</c:v>
                </c:pt>
                <c:pt idx="1851">
                  <c:v>3.7165333333333335E-2</c:v>
                </c:pt>
                <c:pt idx="1852">
                  <c:v>2.5312000000000001E-2</c:v>
                </c:pt>
                <c:pt idx="1853">
                  <c:v>6.4498666666666662E-2</c:v>
                </c:pt>
                <c:pt idx="1854">
                  <c:v>3.9645333333333331E-2</c:v>
                </c:pt>
                <c:pt idx="1855">
                  <c:v>1.8831999999999998E-2</c:v>
                </c:pt>
                <c:pt idx="1856">
                  <c:v>2.1312000000000001E-2</c:v>
                </c:pt>
                <c:pt idx="1857">
                  <c:v>1.3831999999999999E-2</c:v>
                </c:pt>
                <c:pt idx="1858">
                  <c:v>2.2312000000000002E-2</c:v>
                </c:pt>
                <c:pt idx="1859">
                  <c:v>1.9498666666666668E-2</c:v>
                </c:pt>
                <c:pt idx="1860">
                  <c:v>2.3645333333333338E-2</c:v>
                </c:pt>
                <c:pt idx="1861">
                  <c:v>2.3832000000000006E-2</c:v>
                </c:pt>
                <c:pt idx="1862">
                  <c:v>2.5645333333333336E-2</c:v>
                </c:pt>
                <c:pt idx="1863">
                  <c:v>2.7165333333333336E-2</c:v>
                </c:pt>
                <c:pt idx="1864">
                  <c:v>2.6978666666666668E-2</c:v>
                </c:pt>
                <c:pt idx="1865">
                  <c:v>8.4832000000000005E-2</c:v>
                </c:pt>
                <c:pt idx="1866">
                  <c:v>4.3645333333333335E-2</c:v>
                </c:pt>
                <c:pt idx="1867">
                  <c:v>3.0165333333333336E-2</c:v>
                </c:pt>
                <c:pt idx="1868">
                  <c:v>2.6645333333333337E-2</c:v>
                </c:pt>
                <c:pt idx="1869">
                  <c:v>1.6498666666666668E-2</c:v>
                </c:pt>
                <c:pt idx="1870">
                  <c:v>2.3312000000000003E-2</c:v>
                </c:pt>
                <c:pt idx="1871">
                  <c:v>2.0832000000000003E-2</c:v>
                </c:pt>
                <c:pt idx="1872">
                  <c:v>2.7311999999999999E-2</c:v>
                </c:pt>
                <c:pt idx="1873">
                  <c:v>1.9832000000000002E-2</c:v>
                </c:pt>
                <c:pt idx="1874">
                  <c:v>2.4312E-2</c:v>
                </c:pt>
                <c:pt idx="1875">
                  <c:v>1.7832000000000001E-2</c:v>
                </c:pt>
                <c:pt idx="1876">
                  <c:v>2.4312E-2</c:v>
                </c:pt>
                <c:pt idx="1877">
                  <c:v>1.8165333333333335E-2</c:v>
                </c:pt>
                <c:pt idx="1878">
                  <c:v>2.2645333333333337E-2</c:v>
                </c:pt>
                <c:pt idx="1879">
                  <c:v>1.5498666666666668E-2</c:v>
                </c:pt>
                <c:pt idx="1880">
                  <c:v>1.8978666666666665E-2</c:v>
                </c:pt>
                <c:pt idx="1881">
                  <c:v>1.8832000000000005E-2</c:v>
                </c:pt>
                <c:pt idx="1882">
                  <c:v>3.3312000000000001E-2</c:v>
                </c:pt>
                <c:pt idx="1883">
                  <c:v>2.7498666666666668E-2</c:v>
                </c:pt>
                <c:pt idx="1884">
                  <c:v>2.897866666666667E-2</c:v>
                </c:pt>
                <c:pt idx="1885">
                  <c:v>1.8832000000000002E-2</c:v>
                </c:pt>
                <c:pt idx="1886">
                  <c:v>2.5312000000000001E-2</c:v>
                </c:pt>
                <c:pt idx="1887">
                  <c:v>3.5832000000000003E-2</c:v>
                </c:pt>
                <c:pt idx="1888">
                  <c:v>7.1312E-2</c:v>
                </c:pt>
                <c:pt idx="1889">
                  <c:v>3.6498666666666672E-2</c:v>
                </c:pt>
                <c:pt idx="1890">
                  <c:v>2.2978666666666668E-2</c:v>
                </c:pt>
                <c:pt idx="1891">
                  <c:v>1.6165333333333337E-2</c:v>
                </c:pt>
                <c:pt idx="1892">
                  <c:v>1.8978666666666665E-2</c:v>
                </c:pt>
                <c:pt idx="1893">
                  <c:v>1.9165333333333333E-2</c:v>
                </c:pt>
                <c:pt idx="1894">
                  <c:v>6.4978666666666657E-2</c:v>
                </c:pt>
                <c:pt idx="1895">
                  <c:v>2.8498666666666669E-2</c:v>
                </c:pt>
                <c:pt idx="1896">
                  <c:v>2.0978666666666666E-2</c:v>
                </c:pt>
                <c:pt idx="1897">
                  <c:v>1.8165333333333332E-2</c:v>
                </c:pt>
                <c:pt idx="1898">
                  <c:v>2.7978666666666669E-2</c:v>
                </c:pt>
                <c:pt idx="1899">
                  <c:v>1.7832000000000001E-2</c:v>
                </c:pt>
                <c:pt idx="1900">
                  <c:v>1.5645333333333334E-2</c:v>
                </c:pt>
                <c:pt idx="1901">
                  <c:v>1.0832E-2</c:v>
                </c:pt>
                <c:pt idx="1902">
                  <c:v>1.7978666666666667E-2</c:v>
                </c:pt>
                <c:pt idx="1903">
                  <c:v>1.4165333333333332E-2</c:v>
                </c:pt>
                <c:pt idx="1904">
                  <c:v>1.8645333333333333E-2</c:v>
                </c:pt>
                <c:pt idx="1905">
                  <c:v>1.6498666666666668E-2</c:v>
                </c:pt>
                <c:pt idx="1906">
                  <c:v>1.7312000000000001E-2</c:v>
                </c:pt>
                <c:pt idx="1907">
                  <c:v>1.8831999999999998E-2</c:v>
                </c:pt>
                <c:pt idx="1908">
                  <c:v>2.5978666666666671E-2</c:v>
                </c:pt>
                <c:pt idx="1909">
                  <c:v>1.5165333333333334E-2</c:v>
                </c:pt>
                <c:pt idx="1910">
                  <c:v>1.8312000000000002E-2</c:v>
                </c:pt>
                <c:pt idx="1911">
                  <c:v>1.4165333333333335E-2</c:v>
                </c:pt>
                <c:pt idx="1912">
                  <c:v>2.2645333333333337E-2</c:v>
                </c:pt>
                <c:pt idx="1913">
                  <c:v>1.6832E-2</c:v>
                </c:pt>
                <c:pt idx="1914">
                  <c:v>3.6978666666666667E-2</c:v>
                </c:pt>
                <c:pt idx="1915">
                  <c:v>2.3832000000000006E-2</c:v>
                </c:pt>
                <c:pt idx="1916">
                  <c:v>2.3312000000000003E-2</c:v>
                </c:pt>
                <c:pt idx="1917">
                  <c:v>1.4832E-2</c:v>
                </c:pt>
                <c:pt idx="1918">
                  <c:v>1.7312000000000001E-2</c:v>
                </c:pt>
                <c:pt idx="1919">
                  <c:v>1.5498666666666666E-2</c:v>
                </c:pt>
                <c:pt idx="1920">
                  <c:v>2.4645333333333339E-2</c:v>
                </c:pt>
                <c:pt idx="1921">
                  <c:v>1.8832000000000005E-2</c:v>
                </c:pt>
                <c:pt idx="1922">
                  <c:v>2.5312000000000001E-2</c:v>
                </c:pt>
                <c:pt idx="1923">
                  <c:v>1.5165333333333334E-2</c:v>
                </c:pt>
                <c:pt idx="1924">
                  <c:v>2.2645333333333337E-2</c:v>
                </c:pt>
                <c:pt idx="1925">
                  <c:v>2.4165333333333337E-2</c:v>
                </c:pt>
                <c:pt idx="1926">
                  <c:v>2.0978666666666666E-2</c:v>
                </c:pt>
                <c:pt idx="1927">
                  <c:v>1.2832000000000001E-2</c:v>
                </c:pt>
                <c:pt idx="1928">
                  <c:v>1.6312E-2</c:v>
                </c:pt>
                <c:pt idx="1929">
                  <c:v>1.0832000000000001E-2</c:v>
                </c:pt>
                <c:pt idx="1930">
                  <c:v>1.4312E-2</c:v>
                </c:pt>
                <c:pt idx="1931">
                  <c:v>1.2498666666666665E-2</c:v>
                </c:pt>
                <c:pt idx="1932">
                  <c:v>1.5645333333333334E-2</c:v>
                </c:pt>
                <c:pt idx="1933">
                  <c:v>1.8498666666666667E-2</c:v>
                </c:pt>
                <c:pt idx="1934">
                  <c:v>1.6978666666666666E-2</c:v>
                </c:pt>
                <c:pt idx="1935">
                  <c:v>1.4165333333333335E-2</c:v>
                </c:pt>
                <c:pt idx="1936">
                  <c:v>1.8978666666666665E-2</c:v>
                </c:pt>
                <c:pt idx="1937">
                  <c:v>1.3165333333333334E-2</c:v>
                </c:pt>
                <c:pt idx="1938">
                  <c:v>1.8312000000000002E-2</c:v>
                </c:pt>
                <c:pt idx="1939">
                  <c:v>1.5831999999999999E-2</c:v>
                </c:pt>
                <c:pt idx="1940">
                  <c:v>1.6645333333333335E-2</c:v>
                </c:pt>
                <c:pt idx="1941">
                  <c:v>1.8165333333333332E-2</c:v>
                </c:pt>
                <c:pt idx="1942">
                  <c:v>2.1312000000000001E-2</c:v>
                </c:pt>
                <c:pt idx="1943">
                  <c:v>1.1165333333333334E-2</c:v>
                </c:pt>
                <c:pt idx="1944">
                  <c:v>1.5978666666666669E-2</c:v>
                </c:pt>
                <c:pt idx="1945">
                  <c:v>9.4986666666666674E-3</c:v>
                </c:pt>
                <c:pt idx="1946">
                  <c:v>1.1311999999999999E-2</c:v>
                </c:pt>
                <c:pt idx="1947">
                  <c:v>6.4986666666666673E-3</c:v>
                </c:pt>
                <c:pt idx="1948">
                  <c:v>1.7312000000000001E-2</c:v>
                </c:pt>
                <c:pt idx="1949">
                  <c:v>1.1498666666666667E-2</c:v>
                </c:pt>
                <c:pt idx="1950">
                  <c:v>1.3978666666666667E-2</c:v>
                </c:pt>
                <c:pt idx="1951">
                  <c:v>1.3498666666666667E-2</c:v>
                </c:pt>
                <c:pt idx="1952">
                  <c:v>1.9312000000000003E-2</c:v>
                </c:pt>
                <c:pt idx="1953">
                  <c:v>1.5498666666666666E-2</c:v>
                </c:pt>
                <c:pt idx="1954">
                  <c:v>5.8645333333333327E-2</c:v>
                </c:pt>
                <c:pt idx="1955">
                  <c:v>2.5498666666666669E-2</c:v>
                </c:pt>
                <c:pt idx="1956">
                  <c:v>1.8645333333333333E-2</c:v>
                </c:pt>
                <c:pt idx="1957">
                  <c:v>1.3165333333333334E-2</c:v>
                </c:pt>
                <c:pt idx="1958">
                  <c:v>1.6978666666666666E-2</c:v>
                </c:pt>
                <c:pt idx="1959">
                  <c:v>1.0165333333333335E-2</c:v>
                </c:pt>
                <c:pt idx="1960">
                  <c:v>1.6312E-2</c:v>
                </c:pt>
                <c:pt idx="1961">
                  <c:v>5.1832000000000003E-2</c:v>
                </c:pt>
                <c:pt idx="1962">
                  <c:v>3.0978666666666668E-2</c:v>
                </c:pt>
                <c:pt idx="1963">
                  <c:v>1.5165333333333334E-2</c:v>
                </c:pt>
                <c:pt idx="1964">
                  <c:v>1.5645333333333334E-2</c:v>
                </c:pt>
                <c:pt idx="1965">
                  <c:v>1.0498666666666667E-2</c:v>
                </c:pt>
                <c:pt idx="1966">
                  <c:v>1.6978666666666666E-2</c:v>
                </c:pt>
                <c:pt idx="1967">
                  <c:v>1.3498666666666667E-2</c:v>
                </c:pt>
                <c:pt idx="1968">
                  <c:v>1.4645333333333333E-2</c:v>
                </c:pt>
                <c:pt idx="1969">
                  <c:v>1.3165333333333334E-2</c:v>
                </c:pt>
                <c:pt idx="1970">
                  <c:v>1.9978666666666665E-2</c:v>
                </c:pt>
                <c:pt idx="1971">
                  <c:v>1.449866666666667E-2</c:v>
                </c:pt>
                <c:pt idx="1972">
                  <c:v>1.7645333333333332E-2</c:v>
                </c:pt>
                <c:pt idx="1973">
                  <c:v>9.8320000000000005E-3</c:v>
                </c:pt>
                <c:pt idx="1974">
                  <c:v>5.597866666666667E-2</c:v>
                </c:pt>
                <c:pt idx="1975">
                  <c:v>2.6498666666666667E-2</c:v>
                </c:pt>
                <c:pt idx="1976">
                  <c:v>5.3645333333333337E-2</c:v>
                </c:pt>
                <c:pt idx="1977">
                  <c:v>1.9165333333333336E-2</c:v>
                </c:pt>
                <c:pt idx="1978">
                  <c:v>1.3645333333333334E-2</c:v>
                </c:pt>
                <c:pt idx="1979">
                  <c:v>8.8320000000000013E-3</c:v>
                </c:pt>
                <c:pt idx="1980">
                  <c:v>1.1978666666666667E-2</c:v>
                </c:pt>
                <c:pt idx="1981">
                  <c:v>1.3831999999999999E-2</c:v>
                </c:pt>
                <c:pt idx="1982">
                  <c:v>1.6645333333333335E-2</c:v>
                </c:pt>
                <c:pt idx="1983">
                  <c:v>9.1653333333333344E-3</c:v>
                </c:pt>
                <c:pt idx="1984">
                  <c:v>1.6978666666666666E-2</c:v>
                </c:pt>
                <c:pt idx="1985">
                  <c:v>1.0832000000000001E-2</c:v>
                </c:pt>
                <c:pt idx="1986">
                  <c:v>1.8312000000000002E-2</c:v>
                </c:pt>
                <c:pt idx="1987">
                  <c:v>2.0498666666666669E-2</c:v>
                </c:pt>
                <c:pt idx="1988">
                  <c:v>1.8312000000000002E-2</c:v>
                </c:pt>
                <c:pt idx="1989">
                  <c:v>8.8320000000000013E-3</c:v>
                </c:pt>
                <c:pt idx="1990">
                  <c:v>1.4312E-2</c:v>
                </c:pt>
                <c:pt idx="1991">
                  <c:v>5.8320000000000004E-3</c:v>
                </c:pt>
                <c:pt idx="1992">
                  <c:v>7.9786666666666669E-3</c:v>
                </c:pt>
                <c:pt idx="1993">
                  <c:v>6.8320000000000004E-3</c:v>
                </c:pt>
                <c:pt idx="1994">
                  <c:v>1.2645333333333333E-2</c:v>
                </c:pt>
                <c:pt idx="1995">
                  <c:v>1.1498666666666667E-2</c:v>
                </c:pt>
                <c:pt idx="1996">
                  <c:v>1.5645333333333334E-2</c:v>
                </c:pt>
                <c:pt idx="1997">
                  <c:v>6.4986666666666673E-3</c:v>
                </c:pt>
                <c:pt idx="1998">
                  <c:v>1.5311999999999999E-2</c:v>
                </c:pt>
                <c:pt idx="1999">
                  <c:v>1.4498666666666667E-2</c:v>
                </c:pt>
                <c:pt idx="2000">
                  <c:v>1.2978666666666668E-2</c:v>
                </c:pt>
                <c:pt idx="2001">
                  <c:v>9.4986666666666674E-3</c:v>
                </c:pt>
                <c:pt idx="2002">
                  <c:v>1.5978666666666669E-2</c:v>
                </c:pt>
                <c:pt idx="2003">
                  <c:v>8.1653333333333352E-3</c:v>
                </c:pt>
                <c:pt idx="2004">
                  <c:v>1.2312E-2</c:v>
                </c:pt>
                <c:pt idx="2005">
                  <c:v>1.3831999999999999E-2</c:v>
                </c:pt>
                <c:pt idx="2006">
                  <c:v>1.3978666666666667E-2</c:v>
                </c:pt>
                <c:pt idx="2007">
                  <c:v>1.0832000000000001E-2</c:v>
                </c:pt>
                <c:pt idx="2008">
                  <c:v>9.3119999999999991E-3</c:v>
                </c:pt>
                <c:pt idx="2009">
                  <c:v>1.2498666666666667E-2</c:v>
                </c:pt>
                <c:pt idx="2010">
                  <c:v>1.7645333333333332E-2</c:v>
                </c:pt>
                <c:pt idx="2011">
                  <c:v>9.8320000000000005E-3</c:v>
                </c:pt>
                <c:pt idx="2012">
                  <c:v>1.5311999999999999E-2</c:v>
                </c:pt>
                <c:pt idx="2013">
                  <c:v>9.1653333333333344E-3</c:v>
                </c:pt>
                <c:pt idx="2014">
                  <c:v>1.0978666666666668E-2</c:v>
                </c:pt>
                <c:pt idx="2015">
                  <c:v>4.4986666666666664E-3</c:v>
                </c:pt>
                <c:pt idx="2016">
                  <c:v>9.3119999999999991E-3</c:v>
                </c:pt>
                <c:pt idx="2017">
                  <c:v>4.4986666666666664E-3</c:v>
                </c:pt>
                <c:pt idx="2018">
                  <c:v>1.5978666666666669E-2</c:v>
                </c:pt>
                <c:pt idx="2019">
                  <c:v>1.0832000000000001E-2</c:v>
                </c:pt>
                <c:pt idx="2020">
                  <c:v>8.645333333333333E-3</c:v>
                </c:pt>
                <c:pt idx="2021">
                  <c:v>5.4986666666666673E-3</c:v>
                </c:pt>
                <c:pt idx="2022">
                  <c:v>7.645333333333333E-3</c:v>
                </c:pt>
                <c:pt idx="2023">
                  <c:v>2.4986666666666664E-3</c:v>
                </c:pt>
                <c:pt idx="2024">
                  <c:v>1.2645333333333333E-2</c:v>
                </c:pt>
                <c:pt idx="2025">
                  <c:v>1.1832000000000001E-2</c:v>
                </c:pt>
                <c:pt idx="2026">
                  <c:v>1.4645333333333333E-2</c:v>
                </c:pt>
                <c:pt idx="2027">
                  <c:v>7.8320000000000004E-3</c:v>
                </c:pt>
                <c:pt idx="2028">
                  <c:v>1.4645333333333333E-2</c:v>
                </c:pt>
                <c:pt idx="2029">
                  <c:v>5.4986666666666673E-3</c:v>
                </c:pt>
                <c:pt idx="2030">
                  <c:v>1.0645333333333333E-2</c:v>
                </c:pt>
                <c:pt idx="2031">
                  <c:v>5.1653333333333325E-3</c:v>
                </c:pt>
                <c:pt idx="2032">
                  <c:v>1.2312E-2</c:v>
                </c:pt>
                <c:pt idx="2033">
                  <c:v>2.4986666666666668E-3</c:v>
                </c:pt>
                <c:pt idx="2034">
                  <c:v>6.3119999999999999E-3</c:v>
                </c:pt>
                <c:pt idx="2035">
                  <c:v>5.1653333333333334E-3</c:v>
                </c:pt>
                <c:pt idx="2036">
                  <c:v>8.645333333333333E-3</c:v>
                </c:pt>
                <c:pt idx="2037">
                  <c:v>4.1653333333333325E-3</c:v>
                </c:pt>
                <c:pt idx="2038">
                  <c:v>1.5311999999999999E-2</c:v>
                </c:pt>
                <c:pt idx="2039">
                  <c:v>1.1498666666666667E-2</c:v>
                </c:pt>
                <c:pt idx="2040">
                  <c:v>1.0645333333333333E-2</c:v>
                </c:pt>
                <c:pt idx="2041">
                  <c:v>3.4986666666666669E-3</c:v>
                </c:pt>
                <c:pt idx="2042">
                  <c:v>1.7312000000000001E-2</c:v>
                </c:pt>
                <c:pt idx="2043">
                  <c:v>7.4986666666666674E-3</c:v>
                </c:pt>
                <c:pt idx="2044">
                  <c:v>1.9645333333333334E-2</c:v>
                </c:pt>
                <c:pt idx="2045">
                  <c:v>7.1653333333333335E-3</c:v>
                </c:pt>
                <c:pt idx="2046">
                  <c:v>1.0978666666666668E-2</c:v>
                </c:pt>
                <c:pt idx="2047">
                  <c:v>3.1653333333333329E-3</c:v>
                </c:pt>
              </c:numCache>
            </c:numRef>
          </c:yVal>
          <c:smooth val="0"/>
        </c:ser>
        <c:ser>
          <c:idx val="2"/>
          <c:order val="2"/>
          <c:tx>
            <c:v>0.50 ppm Li Standard</c:v>
          </c:tx>
          <c:marker>
            <c:symbol val="none"/>
          </c:marker>
          <c:xVal>
            <c:numRef>
              <c:f>'Lithium Standards'!$Y$7:$Y$2054</c:f>
              <c:numCache>
                <c:formatCode>General</c:formatCode>
                <c:ptCount val="2048"/>
                <c:pt idx="0">
                  <c:v>177.96</c:v>
                </c:pt>
                <c:pt idx="1">
                  <c:v>178.34</c:v>
                </c:pt>
                <c:pt idx="2">
                  <c:v>178.72</c:v>
                </c:pt>
                <c:pt idx="3">
                  <c:v>179.1</c:v>
                </c:pt>
                <c:pt idx="4">
                  <c:v>179.48</c:v>
                </c:pt>
                <c:pt idx="5">
                  <c:v>179.86</c:v>
                </c:pt>
                <c:pt idx="6">
                  <c:v>180.25</c:v>
                </c:pt>
                <c:pt idx="7">
                  <c:v>180.63</c:v>
                </c:pt>
                <c:pt idx="8">
                  <c:v>181.01</c:v>
                </c:pt>
                <c:pt idx="9">
                  <c:v>181.39</c:v>
                </c:pt>
                <c:pt idx="10">
                  <c:v>181.77</c:v>
                </c:pt>
                <c:pt idx="11">
                  <c:v>182.15</c:v>
                </c:pt>
                <c:pt idx="12">
                  <c:v>182.53</c:v>
                </c:pt>
                <c:pt idx="13">
                  <c:v>182.92</c:v>
                </c:pt>
                <c:pt idx="14">
                  <c:v>183.3</c:v>
                </c:pt>
                <c:pt idx="15">
                  <c:v>183.68</c:v>
                </c:pt>
                <c:pt idx="16">
                  <c:v>184.06</c:v>
                </c:pt>
                <c:pt idx="17">
                  <c:v>184.44</c:v>
                </c:pt>
                <c:pt idx="18">
                  <c:v>184.82</c:v>
                </c:pt>
                <c:pt idx="19">
                  <c:v>185.2</c:v>
                </c:pt>
                <c:pt idx="20">
                  <c:v>185.58</c:v>
                </c:pt>
                <c:pt idx="21">
                  <c:v>185.97</c:v>
                </c:pt>
                <c:pt idx="22">
                  <c:v>186.35</c:v>
                </c:pt>
                <c:pt idx="23">
                  <c:v>186.73</c:v>
                </c:pt>
                <c:pt idx="24">
                  <c:v>187.11</c:v>
                </c:pt>
                <c:pt idx="25">
                  <c:v>187.49</c:v>
                </c:pt>
                <c:pt idx="26">
                  <c:v>187.87</c:v>
                </c:pt>
                <c:pt idx="27">
                  <c:v>188.25</c:v>
                </c:pt>
                <c:pt idx="28">
                  <c:v>188.63</c:v>
                </c:pt>
                <c:pt idx="29">
                  <c:v>189.01</c:v>
                </c:pt>
                <c:pt idx="30">
                  <c:v>189.39</c:v>
                </c:pt>
                <c:pt idx="31">
                  <c:v>189.77</c:v>
                </c:pt>
                <c:pt idx="32">
                  <c:v>190.15</c:v>
                </c:pt>
                <c:pt idx="33">
                  <c:v>190.54</c:v>
                </c:pt>
                <c:pt idx="34">
                  <c:v>190.92</c:v>
                </c:pt>
                <c:pt idx="35">
                  <c:v>191.3</c:v>
                </c:pt>
                <c:pt idx="36">
                  <c:v>191.68</c:v>
                </c:pt>
                <c:pt idx="37">
                  <c:v>192.06</c:v>
                </c:pt>
                <c:pt idx="38">
                  <c:v>192.44</c:v>
                </c:pt>
                <c:pt idx="39">
                  <c:v>192.82</c:v>
                </c:pt>
                <c:pt idx="40">
                  <c:v>193.2</c:v>
                </c:pt>
                <c:pt idx="41">
                  <c:v>193.58</c:v>
                </c:pt>
                <c:pt idx="42">
                  <c:v>193.96</c:v>
                </c:pt>
                <c:pt idx="43">
                  <c:v>194.34</c:v>
                </c:pt>
                <c:pt idx="44">
                  <c:v>194.72</c:v>
                </c:pt>
                <c:pt idx="45">
                  <c:v>195.1</c:v>
                </c:pt>
                <c:pt idx="46">
                  <c:v>195.48</c:v>
                </c:pt>
                <c:pt idx="47">
                  <c:v>195.86</c:v>
                </c:pt>
                <c:pt idx="48">
                  <c:v>196.24</c:v>
                </c:pt>
                <c:pt idx="49">
                  <c:v>196.62</c:v>
                </c:pt>
                <c:pt idx="50">
                  <c:v>197</c:v>
                </c:pt>
                <c:pt idx="51">
                  <c:v>197.38</c:v>
                </c:pt>
                <c:pt idx="52">
                  <c:v>197.76</c:v>
                </c:pt>
                <c:pt idx="53">
                  <c:v>198.14</c:v>
                </c:pt>
                <c:pt idx="54">
                  <c:v>198.52</c:v>
                </c:pt>
                <c:pt idx="55">
                  <c:v>198.9</c:v>
                </c:pt>
                <c:pt idx="56">
                  <c:v>199.28</c:v>
                </c:pt>
                <c:pt idx="57">
                  <c:v>199.66</c:v>
                </c:pt>
                <c:pt idx="58">
                  <c:v>200.04</c:v>
                </c:pt>
                <c:pt idx="59">
                  <c:v>200.42</c:v>
                </c:pt>
                <c:pt idx="60">
                  <c:v>200.8</c:v>
                </c:pt>
                <c:pt idx="61">
                  <c:v>201.18</c:v>
                </c:pt>
                <c:pt idx="62">
                  <c:v>201.56</c:v>
                </c:pt>
                <c:pt idx="63">
                  <c:v>201.94</c:v>
                </c:pt>
                <c:pt idx="64">
                  <c:v>202.32</c:v>
                </c:pt>
                <c:pt idx="65">
                  <c:v>202.7</c:v>
                </c:pt>
                <c:pt idx="66">
                  <c:v>203.08</c:v>
                </c:pt>
                <c:pt idx="67">
                  <c:v>203.46</c:v>
                </c:pt>
                <c:pt idx="68">
                  <c:v>203.84</c:v>
                </c:pt>
                <c:pt idx="69">
                  <c:v>204.22</c:v>
                </c:pt>
                <c:pt idx="70">
                  <c:v>204.6</c:v>
                </c:pt>
                <c:pt idx="71">
                  <c:v>204.98</c:v>
                </c:pt>
                <c:pt idx="72">
                  <c:v>205.36</c:v>
                </c:pt>
                <c:pt idx="73">
                  <c:v>205.74</c:v>
                </c:pt>
                <c:pt idx="74">
                  <c:v>206.12</c:v>
                </c:pt>
                <c:pt idx="75">
                  <c:v>206.5</c:v>
                </c:pt>
                <c:pt idx="76">
                  <c:v>206.88</c:v>
                </c:pt>
                <c:pt idx="77">
                  <c:v>207.26</c:v>
                </c:pt>
                <c:pt idx="78">
                  <c:v>207.64</c:v>
                </c:pt>
                <c:pt idx="79">
                  <c:v>208.01</c:v>
                </c:pt>
                <c:pt idx="80">
                  <c:v>208.39</c:v>
                </c:pt>
                <c:pt idx="81">
                  <c:v>208.77</c:v>
                </c:pt>
                <c:pt idx="82">
                  <c:v>209.15</c:v>
                </c:pt>
                <c:pt idx="83">
                  <c:v>209.53</c:v>
                </c:pt>
                <c:pt idx="84">
                  <c:v>209.91</c:v>
                </c:pt>
                <c:pt idx="85">
                  <c:v>210.29</c:v>
                </c:pt>
                <c:pt idx="86">
                  <c:v>210.67</c:v>
                </c:pt>
                <c:pt idx="87">
                  <c:v>211.05</c:v>
                </c:pt>
                <c:pt idx="88">
                  <c:v>211.43</c:v>
                </c:pt>
                <c:pt idx="89">
                  <c:v>211.81</c:v>
                </c:pt>
                <c:pt idx="90">
                  <c:v>212.18</c:v>
                </c:pt>
                <c:pt idx="91">
                  <c:v>212.56</c:v>
                </c:pt>
                <c:pt idx="92">
                  <c:v>212.94</c:v>
                </c:pt>
                <c:pt idx="93">
                  <c:v>213.32</c:v>
                </c:pt>
                <c:pt idx="94">
                  <c:v>213.7</c:v>
                </c:pt>
                <c:pt idx="95">
                  <c:v>214.08</c:v>
                </c:pt>
                <c:pt idx="96">
                  <c:v>214.46</c:v>
                </c:pt>
                <c:pt idx="97">
                  <c:v>214.84</c:v>
                </c:pt>
                <c:pt idx="98">
                  <c:v>215.21</c:v>
                </c:pt>
                <c:pt idx="99">
                  <c:v>215.59</c:v>
                </c:pt>
                <c:pt idx="100">
                  <c:v>215.97</c:v>
                </c:pt>
                <c:pt idx="101">
                  <c:v>216.35</c:v>
                </c:pt>
                <c:pt idx="102">
                  <c:v>216.73</c:v>
                </c:pt>
                <c:pt idx="103">
                  <c:v>217.11</c:v>
                </c:pt>
                <c:pt idx="104">
                  <c:v>217.49</c:v>
                </c:pt>
                <c:pt idx="105">
                  <c:v>217.86</c:v>
                </c:pt>
                <c:pt idx="106">
                  <c:v>218.24</c:v>
                </c:pt>
                <c:pt idx="107">
                  <c:v>218.62</c:v>
                </c:pt>
                <c:pt idx="108">
                  <c:v>219</c:v>
                </c:pt>
                <c:pt idx="109">
                  <c:v>219.38</c:v>
                </c:pt>
                <c:pt idx="110">
                  <c:v>219.76</c:v>
                </c:pt>
                <c:pt idx="111">
                  <c:v>220.14</c:v>
                </c:pt>
                <c:pt idx="112">
                  <c:v>220.51</c:v>
                </c:pt>
                <c:pt idx="113">
                  <c:v>220.89</c:v>
                </c:pt>
                <c:pt idx="114">
                  <c:v>221.27</c:v>
                </c:pt>
                <c:pt idx="115">
                  <c:v>221.65</c:v>
                </c:pt>
                <c:pt idx="116">
                  <c:v>222.03</c:v>
                </c:pt>
                <c:pt idx="117">
                  <c:v>222.4</c:v>
                </c:pt>
                <c:pt idx="118">
                  <c:v>222.78</c:v>
                </c:pt>
                <c:pt idx="119">
                  <c:v>223.16</c:v>
                </c:pt>
                <c:pt idx="120">
                  <c:v>223.54</c:v>
                </c:pt>
                <c:pt idx="121">
                  <c:v>223.92</c:v>
                </c:pt>
                <c:pt idx="122">
                  <c:v>224.29</c:v>
                </c:pt>
                <c:pt idx="123">
                  <c:v>224.67</c:v>
                </c:pt>
                <c:pt idx="124">
                  <c:v>225.05</c:v>
                </c:pt>
                <c:pt idx="125">
                  <c:v>225.43</c:v>
                </c:pt>
                <c:pt idx="126">
                  <c:v>225.81</c:v>
                </c:pt>
                <c:pt idx="127">
                  <c:v>226.18</c:v>
                </c:pt>
                <c:pt idx="128">
                  <c:v>226.56</c:v>
                </c:pt>
                <c:pt idx="129">
                  <c:v>226.94</c:v>
                </c:pt>
                <c:pt idx="130">
                  <c:v>227.32</c:v>
                </c:pt>
                <c:pt idx="131">
                  <c:v>227.69</c:v>
                </c:pt>
                <c:pt idx="132">
                  <c:v>228.07</c:v>
                </c:pt>
                <c:pt idx="133">
                  <c:v>228.45</c:v>
                </c:pt>
                <c:pt idx="134">
                  <c:v>228.83</c:v>
                </c:pt>
                <c:pt idx="135">
                  <c:v>229.2</c:v>
                </c:pt>
                <c:pt idx="136">
                  <c:v>229.58</c:v>
                </c:pt>
                <c:pt idx="137">
                  <c:v>229.96</c:v>
                </c:pt>
                <c:pt idx="138">
                  <c:v>230.34</c:v>
                </c:pt>
                <c:pt idx="139">
                  <c:v>230.71</c:v>
                </c:pt>
                <c:pt idx="140">
                  <c:v>231.09</c:v>
                </c:pt>
                <c:pt idx="141">
                  <c:v>231.47</c:v>
                </c:pt>
                <c:pt idx="142">
                  <c:v>231.85</c:v>
                </c:pt>
                <c:pt idx="143">
                  <c:v>232.22</c:v>
                </c:pt>
                <c:pt idx="144">
                  <c:v>232.6</c:v>
                </c:pt>
                <c:pt idx="145">
                  <c:v>232.98</c:v>
                </c:pt>
                <c:pt idx="146">
                  <c:v>233.36</c:v>
                </c:pt>
                <c:pt idx="147">
                  <c:v>233.73</c:v>
                </c:pt>
                <c:pt idx="148">
                  <c:v>234.11</c:v>
                </c:pt>
                <c:pt idx="149">
                  <c:v>234.49</c:v>
                </c:pt>
                <c:pt idx="150">
                  <c:v>234.86</c:v>
                </c:pt>
                <c:pt idx="151">
                  <c:v>235.24</c:v>
                </c:pt>
                <c:pt idx="152">
                  <c:v>235.62</c:v>
                </c:pt>
                <c:pt idx="153">
                  <c:v>235.99</c:v>
                </c:pt>
                <c:pt idx="154">
                  <c:v>236.37</c:v>
                </c:pt>
                <c:pt idx="155">
                  <c:v>236.75</c:v>
                </c:pt>
                <c:pt idx="156">
                  <c:v>237.13</c:v>
                </c:pt>
                <c:pt idx="157">
                  <c:v>237.5</c:v>
                </c:pt>
                <c:pt idx="158">
                  <c:v>237.88</c:v>
                </c:pt>
                <c:pt idx="159">
                  <c:v>238.26</c:v>
                </c:pt>
                <c:pt idx="160">
                  <c:v>238.63</c:v>
                </c:pt>
                <c:pt idx="161">
                  <c:v>239.01</c:v>
                </c:pt>
                <c:pt idx="162">
                  <c:v>239.39</c:v>
                </c:pt>
                <c:pt idx="163">
                  <c:v>239.76</c:v>
                </c:pt>
                <c:pt idx="164">
                  <c:v>240.14</c:v>
                </c:pt>
                <c:pt idx="165">
                  <c:v>240.52</c:v>
                </c:pt>
                <c:pt idx="166">
                  <c:v>240.89</c:v>
                </c:pt>
                <c:pt idx="167">
                  <c:v>241.27</c:v>
                </c:pt>
                <c:pt idx="168">
                  <c:v>241.65</c:v>
                </c:pt>
                <c:pt idx="169">
                  <c:v>242.02</c:v>
                </c:pt>
                <c:pt idx="170">
                  <c:v>242.4</c:v>
                </c:pt>
                <c:pt idx="171">
                  <c:v>242.77</c:v>
                </c:pt>
                <c:pt idx="172">
                  <c:v>243.15</c:v>
                </c:pt>
                <c:pt idx="173">
                  <c:v>243.53</c:v>
                </c:pt>
                <c:pt idx="174">
                  <c:v>243.9</c:v>
                </c:pt>
                <c:pt idx="175">
                  <c:v>244.28</c:v>
                </c:pt>
                <c:pt idx="176">
                  <c:v>244.66</c:v>
                </c:pt>
                <c:pt idx="177">
                  <c:v>245.03</c:v>
                </c:pt>
                <c:pt idx="178">
                  <c:v>245.41</c:v>
                </c:pt>
                <c:pt idx="179">
                  <c:v>245.78</c:v>
                </c:pt>
                <c:pt idx="180">
                  <c:v>246.16</c:v>
                </c:pt>
                <c:pt idx="181">
                  <c:v>246.54</c:v>
                </c:pt>
                <c:pt idx="182">
                  <c:v>246.91</c:v>
                </c:pt>
                <c:pt idx="183">
                  <c:v>247.29</c:v>
                </c:pt>
                <c:pt idx="184">
                  <c:v>247.67</c:v>
                </c:pt>
                <c:pt idx="185">
                  <c:v>248.04</c:v>
                </c:pt>
                <c:pt idx="186">
                  <c:v>248.42</c:v>
                </c:pt>
                <c:pt idx="187">
                  <c:v>248.79</c:v>
                </c:pt>
                <c:pt idx="188">
                  <c:v>249.17</c:v>
                </c:pt>
                <c:pt idx="189">
                  <c:v>249.54</c:v>
                </c:pt>
                <c:pt idx="190">
                  <c:v>249.92</c:v>
                </c:pt>
                <c:pt idx="191">
                  <c:v>250.3</c:v>
                </c:pt>
                <c:pt idx="192">
                  <c:v>250.67</c:v>
                </c:pt>
                <c:pt idx="193">
                  <c:v>251.05</c:v>
                </c:pt>
                <c:pt idx="194">
                  <c:v>251.42</c:v>
                </c:pt>
                <c:pt idx="195">
                  <c:v>251.8</c:v>
                </c:pt>
                <c:pt idx="196">
                  <c:v>252.17</c:v>
                </c:pt>
                <c:pt idx="197">
                  <c:v>252.55</c:v>
                </c:pt>
                <c:pt idx="198">
                  <c:v>252.93</c:v>
                </c:pt>
                <c:pt idx="199">
                  <c:v>253.3</c:v>
                </c:pt>
                <c:pt idx="200">
                  <c:v>253.68</c:v>
                </c:pt>
                <c:pt idx="201">
                  <c:v>254.05</c:v>
                </c:pt>
                <c:pt idx="202">
                  <c:v>254.43</c:v>
                </c:pt>
                <c:pt idx="203">
                  <c:v>254.8</c:v>
                </c:pt>
                <c:pt idx="204">
                  <c:v>255.18</c:v>
                </c:pt>
                <c:pt idx="205">
                  <c:v>255.55</c:v>
                </c:pt>
                <c:pt idx="206">
                  <c:v>255.93</c:v>
                </c:pt>
                <c:pt idx="207">
                  <c:v>256.3</c:v>
                </c:pt>
                <c:pt idx="208">
                  <c:v>256.68</c:v>
                </c:pt>
                <c:pt idx="209">
                  <c:v>257.05</c:v>
                </c:pt>
                <c:pt idx="210">
                  <c:v>257.43</c:v>
                </c:pt>
                <c:pt idx="211">
                  <c:v>257.8</c:v>
                </c:pt>
                <c:pt idx="212">
                  <c:v>258.18</c:v>
                </c:pt>
                <c:pt idx="213">
                  <c:v>258.55</c:v>
                </c:pt>
                <c:pt idx="214">
                  <c:v>258.93</c:v>
                </c:pt>
                <c:pt idx="215">
                  <c:v>259.3</c:v>
                </c:pt>
                <c:pt idx="216">
                  <c:v>259.68</c:v>
                </c:pt>
                <c:pt idx="217">
                  <c:v>260.05</c:v>
                </c:pt>
                <c:pt idx="218">
                  <c:v>260.43</c:v>
                </c:pt>
                <c:pt idx="219">
                  <c:v>260.8</c:v>
                </c:pt>
                <c:pt idx="220">
                  <c:v>261.18</c:v>
                </c:pt>
                <c:pt idx="221">
                  <c:v>261.55</c:v>
                </c:pt>
                <c:pt idx="222">
                  <c:v>261.93</c:v>
                </c:pt>
                <c:pt idx="223">
                  <c:v>262.3</c:v>
                </c:pt>
                <c:pt idx="224">
                  <c:v>262.68</c:v>
                </c:pt>
                <c:pt idx="225">
                  <c:v>263.05</c:v>
                </c:pt>
                <c:pt idx="226">
                  <c:v>263.43</c:v>
                </c:pt>
                <c:pt idx="227">
                  <c:v>263.8</c:v>
                </c:pt>
                <c:pt idx="228">
                  <c:v>264.18</c:v>
                </c:pt>
                <c:pt idx="229">
                  <c:v>264.55</c:v>
                </c:pt>
                <c:pt idx="230">
                  <c:v>264.93</c:v>
                </c:pt>
                <c:pt idx="231">
                  <c:v>265.3</c:v>
                </c:pt>
                <c:pt idx="232">
                  <c:v>265.67</c:v>
                </c:pt>
                <c:pt idx="233">
                  <c:v>266.05</c:v>
                </c:pt>
                <c:pt idx="234">
                  <c:v>266.42</c:v>
                </c:pt>
                <c:pt idx="235">
                  <c:v>266.8</c:v>
                </c:pt>
                <c:pt idx="236">
                  <c:v>267.17</c:v>
                </c:pt>
                <c:pt idx="237">
                  <c:v>267.55</c:v>
                </c:pt>
                <c:pt idx="238">
                  <c:v>267.92</c:v>
                </c:pt>
                <c:pt idx="239">
                  <c:v>268.29000000000002</c:v>
                </c:pt>
                <c:pt idx="240">
                  <c:v>268.67</c:v>
                </c:pt>
                <c:pt idx="241">
                  <c:v>269.04000000000002</c:v>
                </c:pt>
                <c:pt idx="242">
                  <c:v>269.42</c:v>
                </c:pt>
                <c:pt idx="243">
                  <c:v>269.79000000000002</c:v>
                </c:pt>
                <c:pt idx="244">
                  <c:v>270.16000000000003</c:v>
                </c:pt>
                <c:pt idx="245">
                  <c:v>270.54000000000002</c:v>
                </c:pt>
                <c:pt idx="246">
                  <c:v>270.91000000000003</c:v>
                </c:pt>
                <c:pt idx="247">
                  <c:v>271.29000000000002</c:v>
                </c:pt>
                <c:pt idx="248">
                  <c:v>271.66000000000003</c:v>
                </c:pt>
                <c:pt idx="249">
                  <c:v>272.02999999999997</c:v>
                </c:pt>
                <c:pt idx="250">
                  <c:v>272.41000000000003</c:v>
                </c:pt>
                <c:pt idx="251">
                  <c:v>272.77999999999997</c:v>
                </c:pt>
                <c:pt idx="252">
                  <c:v>273.16000000000003</c:v>
                </c:pt>
                <c:pt idx="253">
                  <c:v>273.52999999999997</c:v>
                </c:pt>
                <c:pt idx="254">
                  <c:v>273.89999999999998</c:v>
                </c:pt>
                <c:pt idx="255">
                  <c:v>274.27999999999997</c:v>
                </c:pt>
                <c:pt idx="256">
                  <c:v>274.64999999999998</c:v>
                </c:pt>
                <c:pt idx="257">
                  <c:v>275.02</c:v>
                </c:pt>
                <c:pt idx="258">
                  <c:v>275.39999999999998</c:v>
                </c:pt>
                <c:pt idx="259">
                  <c:v>275.77</c:v>
                </c:pt>
                <c:pt idx="260">
                  <c:v>276.14</c:v>
                </c:pt>
                <c:pt idx="261">
                  <c:v>276.52</c:v>
                </c:pt>
                <c:pt idx="262">
                  <c:v>276.89</c:v>
                </c:pt>
                <c:pt idx="263">
                  <c:v>277.26</c:v>
                </c:pt>
                <c:pt idx="264">
                  <c:v>277.64</c:v>
                </c:pt>
                <c:pt idx="265">
                  <c:v>278.01</c:v>
                </c:pt>
                <c:pt idx="266">
                  <c:v>278.38</c:v>
                </c:pt>
                <c:pt idx="267">
                  <c:v>278.76</c:v>
                </c:pt>
                <c:pt idx="268">
                  <c:v>279.13</c:v>
                </c:pt>
                <c:pt idx="269">
                  <c:v>279.5</c:v>
                </c:pt>
                <c:pt idx="270">
                  <c:v>279.88</c:v>
                </c:pt>
                <c:pt idx="271">
                  <c:v>280.25</c:v>
                </c:pt>
                <c:pt idx="272">
                  <c:v>280.62</c:v>
                </c:pt>
                <c:pt idx="273">
                  <c:v>281</c:v>
                </c:pt>
                <c:pt idx="274">
                  <c:v>281.37</c:v>
                </c:pt>
                <c:pt idx="275">
                  <c:v>281.74</c:v>
                </c:pt>
                <c:pt idx="276">
                  <c:v>282.12</c:v>
                </c:pt>
                <c:pt idx="277">
                  <c:v>282.49</c:v>
                </c:pt>
                <c:pt idx="278">
                  <c:v>282.86</c:v>
                </c:pt>
                <c:pt idx="279">
                  <c:v>283.23</c:v>
                </c:pt>
                <c:pt idx="280">
                  <c:v>283.61</c:v>
                </c:pt>
                <c:pt idx="281">
                  <c:v>283.98</c:v>
                </c:pt>
                <c:pt idx="282">
                  <c:v>284.35000000000002</c:v>
                </c:pt>
                <c:pt idx="283">
                  <c:v>284.73</c:v>
                </c:pt>
                <c:pt idx="284">
                  <c:v>285.10000000000002</c:v>
                </c:pt>
                <c:pt idx="285">
                  <c:v>285.47000000000003</c:v>
                </c:pt>
                <c:pt idx="286">
                  <c:v>285.83999999999997</c:v>
                </c:pt>
                <c:pt idx="287">
                  <c:v>286.22000000000003</c:v>
                </c:pt>
                <c:pt idx="288">
                  <c:v>286.58999999999997</c:v>
                </c:pt>
                <c:pt idx="289">
                  <c:v>286.95999999999998</c:v>
                </c:pt>
                <c:pt idx="290">
                  <c:v>287.33</c:v>
                </c:pt>
                <c:pt idx="291">
                  <c:v>287.70999999999998</c:v>
                </c:pt>
                <c:pt idx="292">
                  <c:v>288.08</c:v>
                </c:pt>
                <c:pt idx="293">
                  <c:v>288.45</c:v>
                </c:pt>
                <c:pt idx="294">
                  <c:v>288.82</c:v>
                </c:pt>
                <c:pt idx="295">
                  <c:v>289.2</c:v>
                </c:pt>
                <c:pt idx="296">
                  <c:v>289.57</c:v>
                </c:pt>
                <c:pt idx="297">
                  <c:v>289.94</c:v>
                </c:pt>
                <c:pt idx="298">
                  <c:v>290.31</c:v>
                </c:pt>
                <c:pt idx="299">
                  <c:v>290.68</c:v>
                </c:pt>
                <c:pt idx="300">
                  <c:v>291.06</c:v>
                </c:pt>
                <c:pt idx="301">
                  <c:v>291.43</c:v>
                </c:pt>
                <c:pt idx="302">
                  <c:v>291.8</c:v>
                </c:pt>
                <c:pt idx="303">
                  <c:v>292.17</c:v>
                </c:pt>
                <c:pt idx="304">
                  <c:v>292.55</c:v>
                </c:pt>
                <c:pt idx="305">
                  <c:v>292.92</c:v>
                </c:pt>
                <c:pt idx="306">
                  <c:v>293.29000000000002</c:v>
                </c:pt>
                <c:pt idx="307">
                  <c:v>293.66000000000003</c:v>
                </c:pt>
                <c:pt idx="308">
                  <c:v>294.02999999999997</c:v>
                </c:pt>
                <c:pt idx="309">
                  <c:v>294.41000000000003</c:v>
                </c:pt>
                <c:pt idx="310">
                  <c:v>294.77999999999997</c:v>
                </c:pt>
                <c:pt idx="311">
                  <c:v>295.14999999999998</c:v>
                </c:pt>
                <c:pt idx="312">
                  <c:v>295.52</c:v>
                </c:pt>
                <c:pt idx="313">
                  <c:v>295.89</c:v>
                </c:pt>
                <c:pt idx="314">
                  <c:v>296.26</c:v>
                </c:pt>
                <c:pt idx="315">
                  <c:v>296.64</c:v>
                </c:pt>
                <c:pt idx="316">
                  <c:v>297.01</c:v>
                </c:pt>
                <c:pt idx="317">
                  <c:v>297.38</c:v>
                </c:pt>
                <c:pt idx="318">
                  <c:v>297.75</c:v>
                </c:pt>
                <c:pt idx="319">
                  <c:v>298.12</c:v>
                </c:pt>
                <c:pt idx="320">
                  <c:v>298.49</c:v>
                </c:pt>
                <c:pt idx="321">
                  <c:v>298.86</c:v>
                </c:pt>
                <c:pt idx="322">
                  <c:v>299.24</c:v>
                </c:pt>
                <c:pt idx="323">
                  <c:v>299.61</c:v>
                </c:pt>
                <c:pt idx="324">
                  <c:v>299.98</c:v>
                </c:pt>
                <c:pt idx="325">
                  <c:v>300.35000000000002</c:v>
                </c:pt>
                <c:pt idx="326">
                  <c:v>300.72000000000003</c:v>
                </c:pt>
                <c:pt idx="327">
                  <c:v>301.08999999999997</c:v>
                </c:pt>
                <c:pt idx="328">
                  <c:v>301.45999999999998</c:v>
                </c:pt>
                <c:pt idx="329">
                  <c:v>301.83999999999997</c:v>
                </c:pt>
                <c:pt idx="330">
                  <c:v>302.20999999999998</c:v>
                </c:pt>
                <c:pt idx="331">
                  <c:v>302.58</c:v>
                </c:pt>
                <c:pt idx="332">
                  <c:v>302.95</c:v>
                </c:pt>
                <c:pt idx="333">
                  <c:v>303.32</c:v>
                </c:pt>
                <c:pt idx="334">
                  <c:v>303.69</c:v>
                </c:pt>
                <c:pt idx="335">
                  <c:v>304.06</c:v>
                </c:pt>
                <c:pt idx="336">
                  <c:v>304.43</c:v>
                </c:pt>
                <c:pt idx="337">
                  <c:v>304.8</c:v>
                </c:pt>
                <c:pt idx="338">
                  <c:v>305.17</c:v>
                </c:pt>
                <c:pt idx="339">
                  <c:v>305.55</c:v>
                </c:pt>
                <c:pt idx="340">
                  <c:v>305.92</c:v>
                </c:pt>
                <c:pt idx="341">
                  <c:v>306.29000000000002</c:v>
                </c:pt>
                <c:pt idx="342">
                  <c:v>306.66000000000003</c:v>
                </c:pt>
                <c:pt idx="343">
                  <c:v>307.02999999999997</c:v>
                </c:pt>
                <c:pt idx="344">
                  <c:v>307.39999999999998</c:v>
                </c:pt>
                <c:pt idx="345">
                  <c:v>307.77</c:v>
                </c:pt>
                <c:pt idx="346">
                  <c:v>308.14</c:v>
                </c:pt>
                <c:pt idx="347">
                  <c:v>308.51</c:v>
                </c:pt>
                <c:pt idx="348">
                  <c:v>308.88</c:v>
                </c:pt>
                <c:pt idx="349">
                  <c:v>309.25</c:v>
                </c:pt>
                <c:pt idx="350">
                  <c:v>309.62</c:v>
                </c:pt>
                <c:pt idx="351">
                  <c:v>309.99</c:v>
                </c:pt>
                <c:pt idx="352">
                  <c:v>310.36</c:v>
                </c:pt>
                <c:pt idx="353">
                  <c:v>310.73</c:v>
                </c:pt>
                <c:pt idx="354">
                  <c:v>311.10000000000002</c:v>
                </c:pt>
                <c:pt idx="355">
                  <c:v>311.47000000000003</c:v>
                </c:pt>
                <c:pt idx="356">
                  <c:v>311.83999999999997</c:v>
                </c:pt>
                <c:pt idx="357">
                  <c:v>312.20999999999998</c:v>
                </c:pt>
                <c:pt idx="358">
                  <c:v>312.58</c:v>
                </c:pt>
                <c:pt idx="359">
                  <c:v>312.95999999999998</c:v>
                </c:pt>
                <c:pt idx="360">
                  <c:v>313.33</c:v>
                </c:pt>
                <c:pt idx="361">
                  <c:v>313.7</c:v>
                </c:pt>
                <c:pt idx="362">
                  <c:v>314.07</c:v>
                </c:pt>
                <c:pt idx="363">
                  <c:v>314.44</c:v>
                </c:pt>
                <c:pt idx="364">
                  <c:v>314.81</c:v>
                </c:pt>
                <c:pt idx="365">
                  <c:v>315.18</c:v>
                </c:pt>
                <c:pt idx="366">
                  <c:v>315.55</c:v>
                </c:pt>
                <c:pt idx="367">
                  <c:v>315.92</c:v>
                </c:pt>
                <c:pt idx="368">
                  <c:v>316.27999999999997</c:v>
                </c:pt>
                <c:pt idx="369">
                  <c:v>316.64999999999998</c:v>
                </c:pt>
                <c:pt idx="370">
                  <c:v>317.02</c:v>
                </c:pt>
                <c:pt idx="371">
                  <c:v>317.39</c:v>
                </c:pt>
                <c:pt idx="372">
                  <c:v>317.76</c:v>
                </c:pt>
                <c:pt idx="373">
                  <c:v>318.13</c:v>
                </c:pt>
                <c:pt idx="374">
                  <c:v>318.5</c:v>
                </c:pt>
                <c:pt idx="375">
                  <c:v>318.87</c:v>
                </c:pt>
                <c:pt idx="376">
                  <c:v>319.24</c:v>
                </c:pt>
                <c:pt idx="377">
                  <c:v>319.61</c:v>
                </c:pt>
                <c:pt idx="378">
                  <c:v>319.98</c:v>
                </c:pt>
                <c:pt idx="379">
                  <c:v>320.35000000000002</c:v>
                </c:pt>
                <c:pt idx="380">
                  <c:v>320.72000000000003</c:v>
                </c:pt>
                <c:pt idx="381">
                  <c:v>321.08999999999997</c:v>
                </c:pt>
                <c:pt idx="382">
                  <c:v>321.45999999999998</c:v>
                </c:pt>
                <c:pt idx="383">
                  <c:v>321.83</c:v>
                </c:pt>
                <c:pt idx="384">
                  <c:v>322.2</c:v>
                </c:pt>
                <c:pt idx="385">
                  <c:v>322.57</c:v>
                </c:pt>
                <c:pt idx="386">
                  <c:v>322.94</c:v>
                </c:pt>
                <c:pt idx="387">
                  <c:v>323.31</c:v>
                </c:pt>
                <c:pt idx="388">
                  <c:v>323.67</c:v>
                </c:pt>
                <c:pt idx="389">
                  <c:v>324.04000000000002</c:v>
                </c:pt>
                <c:pt idx="390">
                  <c:v>324.41000000000003</c:v>
                </c:pt>
                <c:pt idx="391">
                  <c:v>324.77999999999997</c:v>
                </c:pt>
                <c:pt idx="392">
                  <c:v>325.14999999999998</c:v>
                </c:pt>
                <c:pt idx="393">
                  <c:v>325.52</c:v>
                </c:pt>
                <c:pt idx="394">
                  <c:v>325.89</c:v>
                </c:pt>
                <c:pt idx="395">
                  <c:v>326.26</c:v>
                </c:pt>
                <c:pt idx="396">
                  <c:v>326.63</c:v>
                </c:pt>
                <c:pt idx="397">
                  <c:v>327</c:v>
                </c:pt>
                <c:pt idx="398">
                  <c:v>327.36</c:v>
                </c:pt>
                <c:pt idx="399">
                  <c:v>327.73</c:v>
                </c:pt>
                <c:pt idx="400">
                  <c:v>328.1</c:v>
                </c:pt>
                <c:pt idx="401">
                  <c:v>328.47</c:v>
                </c:pt>
                <c:pt idx="402">
                  <c:v>328.84</c:v>
                </c:pt>
                <c:pt idx="403">
                  <c:v>329.21</c:v>
                </c:pt>
                <c:pt idx="404">
                  <c:v>329.58</c:v>
                </c:pt>
                <c:pt idx="405">
                  <c:v>329.95</c:v>
                </c:pt>
                <c:pt idx="406">
                  <c:v>330.31</c:v>
                </c:pt>
                <c:pt idx="407">
                  <c:v>330.68</c:v>
                </c:pt>
                <c:pt idx="408">
                  <c:v>331.05</c:v>
                </c:pt>
                <c:pt idx="409">
                  <c:v>331.42</c:v>
                </c:pt>
                <c:pt idx="410">
                  <c:v>331.79</c:v>
                </c:pt>
                <c:pt idx="411">
                  <c:v>332.16</c:v>
                </c:pt>
                <c:pt idx="412">
                  <c:v>332.52</c:v>
                </c:pt>
                <c:pt idx="413">
                  <c:v>332.89</c:v>
                </c:pt>
                <c:pt idx="414">
                  <c:v>333.26</c:v>
                </c:pt>
                <c:pt idx="415">
                  <c:v>333.63</c:v>
                </c:pt>
                <c:pt idx="416">
                  <c:v>334</c:v>
                </c:pt>
                <c:pt idx="417">
                  <c:v>334.37</c:v>
                </c:pt>
                <c:pt idx="418">
                  <c:v>334.73</c:v>
                </c:pt>
                <c:pt idx="419">
                  <c:v>335.1</c:v>
                </c:pt>
                <c:pt idx="420">
                  <c:v>335.47</c:v>
                </c:pt>
                <c:pt idx="421">
                  <c:v>335.84</c:v>
                </c:pt>
                <c:pt idx="422">
                  <c:v>336.21</c:v>
                </c:pt>
                <c:pt idx="423">
                  <c:v>336.57</c:v>
                </c:pt>
                <c:pt idx="424">
                  <c:v>336.94</c:v>
                </c:pt>
                <c:pt idx="425">
                  <c:v>337.31</c:v>
                </c:pt>
                <c:pt idx="426">
                  <c:v>337.68</c:v>
                </c:pt>
                <c:pt idx="427">
                  <c:v>338.05</c:v>
                </c:pt>
                <c:pt idx="428">
                  <c:v>338.41</c:v>
                </c:pt>
                <c:pt idx="429">
                  <c:v>338.78</c:v>
                </c:pt>
                <c:pt idx="430">
                  <c:v>339.15</c:v>
                </c:pt>
                <c:pt idx="431">
                  <c:v>339.52</c:v>
                </c:pt>
                <c:pt idx="432">
                  <c:v>339.88</c:v>
                </c:pt>
                <c:pt idx="433">
                  <c:v>340.25</c:v>
                </c:pt>
                <c:pt idx="434">
                  <c:v>340.62</c:v>
                </c:pt>
                <c:pt idx="435">
                  <c:v>340.99</c:v>
                </c:pt>
                <c:pt idx="436">
                  <c:v>341.35</c:v>
                </c:pt>
                <c:pt idx="437">
                  <c:v>341.72</c:v>
                </c:pt>
                <c:pt idx="438">
                  <c:v>342.09</c:v>
                </c:pt>
                <c:pt idx="439">
                  <c:v>342.46</c:v>
                </c:pt>
                <c:pt idx="440">
                  <c:v>342.82</c:v>
                </c:pt>
                <c:pt idx="441">
                  <c:v>343.19</c:v>
                </c:pt>
                <c:pt idx="442">
                  <c:v>343.56</c:v>
                </c:pt>
                <c:pt idx="443">
                  <c:v>343.93</c:v>
                </c:pt>
                <c:pt idx="444">
                  <c:v>344.29</c:v>
                </c:pt>
                <c:pt idx="445">
                  <c:v>344.66</c:v>
                </c:pt>
                <c:pt idx="446">
                  <c:v>345.03</c:v>
                </c:pt>
                <c:pt idx="447">
                  <c:v>345.39</c:v>
                </c:pt>
                <c:pt idx="448">
                  <c:v>345.76</c:v>
                </c:pt>
                <c:pt idx="449">
                  <c:v>346.13</c:v>
                </c:pt>
                <c:pt idx="450">
                  <c:v>346.49</c:v>
                </c:pt>
                <c:pt idx="451">
                  <c:v>346.86</c:v>
                </c:pt>
                <c:pt idx="452">
                  <c:v>347.23</c:v>
                </c:pt>
                <c:pt idx="453">
                  <c:v>347.6</c:v>
                </c:pt>
                <c:pt idx="454">
                  <c:v>347.96</c:v>
                </c:pt>
                <c:pt idx="455">
                  <c:v>348.33</c:v>
                </c:pt>
                <c:pt idx="456">
                  <c:v>348.7</c:v>
                </c:pt>
                <c:pt idx="457">
                  <c:v>349.06</c:v>
                </c:pt>
                <c:pt idx="458">
                  <c:v>349.43</c:v>
                </c:pt>
                <c:pt idx="459">
                  <c:v>349.8</c:v>
                </c:pt>
                <c:pt idx="460">
                  <c:v>350.16</c:v>
                </c:pt>
                <c:pt idx="461">
                  <c:v>350.53</c:v>
                </c:pt>
                <c:pt idx="462">
                  <c:v>350.9</c:v>
                </c:pt>
                <c:pt idx="463">
                  <c:v>351.26</c:v>
                </c:pt>
                <c:pt idx="464">
                  <c:v>351.63</c:v>
                </c:pt>
                <c:pt idx="465">
                  <c:v>352</c:v>
                </c:pt>
                <c:pt idx="466">
                  <c:v>352.36</c:v>
                </c:pt>
                <c:pt idx="467">
                  <c:v>352.73</c:v>
                </c:pt>
                <c:pt idx="468">
                  <c:v>353.09</c:v>
                </c:pt>
                <c:pt idx="469">
                  <c:v>353.46</c:v>
                </c:pt>
                <c:pt idx="470">
                  <c:v>353.83</c:v>
                </c:pt>
                <c:pt idx="471">
                  <c:v>354.19</c:v>
                </c:pt>
                <c:pt idx="472">
                  <c:v>354.56</c:v>
                </c:pt>
                <c:pt idx="473">
                  <c:v>354.93</c:v>
                </c:pt>
                <c:pt idx="474">
                  <c:v>355.29</c:v>
                </c:pt>
                <c:pt idx="475">
                  <c:v>355.66</c:v>
                </c:pt>
                <c:pt idx="476">
                  <c:v>356.02</c:v>
                </c:pt>
                <c:pt idx="477">
                  <c:v>356.39</c:v>
                </c:pt>
                <c:pt idx="478">
                  <c:v>356.76</c:v>
                </c:pt>
                <c:pt idx="479">
                  <c:v>357.12</c:v>
                </c:pt>
                <c:pt idx="480">
                  <c:v>357.49</c:v>
                </c:pt>
                <c:pt idx="481">
                  <c:v>357.85</c:v>
                </c:pt>
                <c:pt idx="482">
                  <c:v>358.22</c:v>
                </c:pt>
                <c:pt idx="483">
                  <c:v>358.59</c:v>
                </c:pt>
                <c:pt idx="484">
                  <c:v>358.95</c:v>
                </c:pt>
                <c:pt idx="485">
                  <c:v>359.32</c:v>
                </c:pt>
                <c:pt idx="486">
                  <c:v>359.68</c:v>
                </c:pt>
                <c:pt idx="487">
                  <c:v>360.05</c:v>
                </c:pt>
                <c:pt idx="488">
                  <c:v>360.41</c:v>
                </c:pt>
                <c:pt idx="489">
                  <c:v>360.78</c:v>
                </c:pt>
                <c:pt idx="490">
                  <c:v>361.15</c:v>
                </c:pt>
                <c:pt idx="491">
                  <c:v>361.51</c:v>
                </c:pt>
                <c:pt idx="492">
                  <c:v>361.88</c:v>
                </c:pt>
                <c:pt idx="493">
                  <c:v>362.24</c:v>
                </c:pt>
                <c:pt idx="494">
                  <c:v>362.61</c:v>
                </c:pt>
                <c:pt idx="495">
                  <c:v>362.97</c:v>
                </c:pt>
                <c:pt idx="496">
                  <c:v>363.34</c:v>
                </c:pt>
                <c:pt idx="497">
                  <c:v>363.7</c:v>
                </c:pt>
                <c:pt idx="498">
                  <c:v>364.07</c:v>
                </c:pt>
                <c:pt idx="499">
                  <c:v>364.43</c:v>
                </c:pt>
                <c:pt idx="500">
                  <c:v>364.8</c:v>
                </c:pt>
                <c:pt idx="501">
                  <c:v>365.16</c:v>
                </c:pt>
                <c:pt idx="502">
                  <c:v>365.53</c:v>
                </c:pt>
                <c:pt idx="503">
                  <c:v>365.89</c:v>
                </c:pt>
                <c:pt idx="504">
                  <c:v>366.26</c:v>
                </c:pt>
                <c:pt idx="505">
                  <c:v>366.62</c:v>
                </c:pt>
                <c:pt idx="506">
                  <c:v>366.99</c:v>
                </c:pt>
                <c:pt idx="507">
                  <c:v>367.35</c:v>
                </c:pt>
                <c:pt idx="508">
                  <c:v>367.72</c:v>
                </c:pt>
                <c:pt idx="509">
                  <c:v>368.08</c:v>
                </c:pt>
                <c:pt idx="510">
                  <c:v>368.45</c:v>
                </c:pt>
                <c:pt idx="511">
                  <c:v>368.81</c:v>
                </c:pt>
                <c:pt idx="512">
                  <c:v>369.18</c:v>
                </c:pt>
                <c:pt idx="513">
                  <c:v>369.54</c:v>
                </c:pt>
                <c:pt idx="514">
                  <c:v>369.91</c:v>
                </c:pt>
                <c:pt idx="515">
                  <c:v>370.27</c:v>
                </c:pt>
                <c:pt idx="516">
                  <c:v>370.64</c:v>
                </c:pt>
                <c:pt idx="517">
                  <c:v>371</c:v>
                </c:pt>
                <c:pt idx="518">
                  <c:v>371.37</c:v>
                </c:pt>
                <c:pt idx="519">
                  <c:v>371.73</c:v>
                </c:pt>
                <c:pt idx="520">
                  <c:v>372.1</c:v>
                </c:pt>
                <c:pt idx="521">
                  <c:v>372.46</c:v>
                </c:pt>
                <c:pt idx="522">
                  <c:v>372.82</c:v>
                </c:pt>
                <c:pt idx="523">
                  <c:v>373.19</c:v>
                </c:pt>
                <c:pt idx="524">
                  <c:v>373.55</c:v>
                </c:pt>
                <c:pt idx="525">
                  <c:v>373.92</c:v>
                </c:pt>
                <c:pt idx="526">
                  <c:v>374.28</c:v>
                </c:pt>
                <c:pt idx="527">
                  <c:v>374.65</c:v>
                </c:pt>
                <c:pt idx="528">
                  <c:v>375.01</c:v>
                </c:pt>
                <c:pt idx="529">
                  <c:v>375.37</c:v>
                </c:pt>
                <c:pt idx="530">
                  <c:v>375.74</c:v>
                </c:pt>
                <c:pt idx="531">
                  <c:v>376.1</c:v>
                </c:pt>
                <c:pt idx="532">
                  <c:v>376.47</c:v>
                </c:pt>
                <c:pt idx="533">
                  <c:v>376.83</c:v>
                </c:pt>
                <c:pt idx="534">
                  <c:v>377.19</c:v>
                </c:pt>
                <c:pt idx="535">
                  <c:v>377.56</c:v>
                </c:pt>
                <c:pt idx="536">
                  <c:v>377.92</c:v>
                </c:pt>
                <c:pt idx="537">
                  <c:v>378.29</c:v>
                </c:pt>
                <c:pt idx="538">
                  <c:v>378.65</c:v>
                </c:pt>
                <c:pt idx="539">
                  <c:v>379.01</c:v>
                </c:pt>
                <c:pt idx="540">
                  <c:v>379.38</c:v>
                </c:pt>
                <c:pt idx="541">
                  <c:v>379.74</c:v>
                </c:pt>
                <c:pt idx="542">
                  <c:v>380.11</c:v>
                </c:pt>
                <c:pt idx="543">
                  <c:v>380.47</c:v>
                </c:pt>
                <c:pt idx="544">
                  <c:v>380.83</c:v>
                </c:pt>
                <c:pt idx="545">
                  <c:v>381.2</c:v>
                </c:pt>
                <c:pt idx="546">
                  <c:v>381.56</c:v>
                </c:pt>
                <c:pt idx="547">
                  <c:v>381.92</c:v>
                </c:pt>
                <c:pt idx="548">
                  <c:v>382.29</c:v>
                </c:pt>
                <c:pt idx="549">
                  <c:v>382.65</c:v>
                </c:pt>
                <c:pt idx="550">
                  <c:v>383.01</c:v>
                </c:pt>
                <c:pt idx="551">
                  <c:v>383.38</c:v>
                </c:pt>
                <c:pt idx="552">
                  <c:v>383.74</c:v>
                </c:pt>
                <c:pt idx="553">
                  <c:v>384.1</c:v>
                </c:pt>
                <c:pt idx="554">
                  <c:v>384.47</c:v>
                </c:pt>
                <c:pt idx="555">
                  <c:v>384.83</c:v>
                </c:pt>
                <c:pt idx="556">
                  <c:v>385.19</c:v>
                </c:pt>
                <c:pt idx="557">
                  <c:v>385.56</c:v>
                </c:pt>
                <c:pt idx="558">
                  <c:v>385.92</c:v>
                </c:pt>
                <c:pt idx="559">
                  <c:v>386.28</c:v>
                </c:pt>
                <c:pt idx="560">
                  <c:v>386.65</c:v>
                </c:pt>
                <c:pt idx="561">
                  <c:v>387.01</c:v>
                </c:pt>
                <c:pt idx="562">
                  <c:v>387.37</c:v>
                </c:pt>
                <c:pt idx="563">
                  <c:v>387.73</c:v>
                </c:pt>
                <c:pt idx="564">
                  <c:v>388.1</c:v>
                </c:pt>
                <c:pt idx="565">
                  <c:v>388.46</c:v>
                </c:pt>
                <c:pt idx="566">
                  <c:v>388.82</c:v>
                </c:pt>
                <c:pt idx="567">
                  <c:v>389.19</c:v>
                </c:pt>
                <c:pt idx="568">
                  <c:v>389.55</c:v>
                </c:pt>
                <c:pt idx="569">
                  <c:v>389.91</c:v>
                </c:pt>
                <c:pt idx="570">
                  <c:v>390.27</c:v>
                </c:pt>
                <c:pt idx="571">
                  <c:v>390.64</c:v>
                </c:pt>
                <c:pt idx="572">
                  <c:v>391</c:v>
                </c:pt>
                <c:pt idx="573">
                  <c:v>391.36</c:v>
                </c:pt>
                <c:pt idx="574">
                  <c:v>391.72</c:v>
                </c:pt>
                <c:pt idx="575">
                  <c:v>392.09</c:v>
                </c:pt>
                <c:pt idx="576">
                  <c:v>392.45</c:v>
                </c:pt>
                <c:pt idx="577">
                  <c:v>392.81</c:v>
                </c:pt>
                <c:pt idx="578">
                  <c:v>393.17</c:v>
                </c:pt>
                <c:pt idx="579">
                  <c:v>393.54</c:v>
                </c:pt>
                <c:pt idx="580">
                  <c:v>393.9</c:v>
                </c:pt>
                <c:pt idx="581">
                  <c:v>394.26</c:v>
                </c:pt>
                <c:pt idx="582">
                  <c:v>394.62</c:v>
                </c:pt>
                <c:pt idx="583">
                  <c:v>394.98</c:v>
                </c:pt>
                <c:pt idx="584">
                  <c:v>395.35</c:v>
                </c:pt>
                <c:pt idx="585">
                  <c:v>395.71</c:v>
                </c:pt>
                <c:pt idx="586">
                  <c:v>396.07</c:v>
                </c:pt>
                <c:pt idx="587">
                  <c:v>396.43</c:v>
                </c:pt>
                <c:pt idx="588">
                  <c:v>396.79</c:v>
                </c:pt>
                <c:pt idx="589">
                  <c:v>397.16</c:v>
                </c:pt>
                <c:pt idx="590">
                  <c:v>397.52</c:v>
                </c:pt>
                <c:pt idx="591">
                  <c:v>397.88</c:v>
                </c:pt>
                <c:pt idx="592">
                  <c:v>398.24</c:v>
                </c:pt>
                <c:pt idx="593">
                  <c:v>398.6</c:v>
                </c:pt>
                <c:pt idx="594">
                  <c:v>398.97</c:v>
                </c:pt>
                <c:pt idx="595">
                  <c:v>399.33</c:v>
                </c:pt>
                <c:pt idx="596">
                  <c:v>399.69</c:v>
                </c:pt>
                <c:pt idx="597">
                  <c:v>400.05</c:v>
                </c:pt>
                <c:pt idx="598">
                  <c:v>400.41</c:v>
                </c:pt>
                <c:pt idx="599">
                  <c:v>400.77</c:v>
                </c:pt>
                <c:pt idx="600">
                  <c:v>401.14</c:v>
                </c:pt>
                <c:pt idx="601">
                  <c:v>401.5</c:v>
                </c:pt>
                <c:pt idx="602">
                  <c:v>401.86</c:v>
                </c:pt>
                <c:pt idx="603">
                  <c:v>402.22</c:v>
                </c:pt>
                <c:pt idx="604">
                  <c:v>402.58</c:v>
                </c:pt>
                <c:pt idx="605">
                  <c:v>402.94</c:v>
                </c:pt>
                <c:pt idx="606">
                  <c:v>403.3</c:v>
                </c:pt>
                <c:pt idx="607">
                  <c:v>403.67</c:v>
                </c:pt>
                <c:pt idx="608">
                  <c:v>404.03</c:v>
                </c:pt>
                <c:pt idx="609">
                  <c:v>404.39</c:v>
                </c:pt>
                <c:pt idx="610">
                  <c:v>404.75</c:v>
                </c:pt>
                <c:pt idx="611">
                  <c:v>405.11</c:v>
                </c:pt>
                <c:pt idx="612">
                  <c:v>405.47</c:v>
                </c:pt>
                <c:pt idx="613">
                  <c:v>405.83</c:v>
                </c:pt>
                <c:pt idx="614">
                  <c:v>406.19</c:v>
                </c:pt>
                <c:pt idx="615">
                  <c:v>406.55</c:v>
                </c:pt>
                <c:pt idx="616">
                  <c:v>406.92</c:v>
                </c:pt>
                <c:pt idx="617">
                  <c:v>407.28</c:v>
                </c:pt>
                <c:pt idx="618">
                  <c:v>407.64</c:v>
                </c:pt>
                <c:pt idx="619">
                  <c:v>408</c:v>
                </c:pt>
                <c:pt idx="620">
                  <c:v>408.36</c:v>
                </c:pt>
                <c:pt idx="621">
                  <c:v>408.72</c:v>
                </c:pt>
                <c:pt idx="622">
                  <c:v>409.08</c:v>
                </c:pt>
                <c:pt idx="623">
                  <c:v>409.44</c:v>
                </c:pt>
                <c:pt idx="624">
                  <c:v>409.8</c:v>
                </c:pt>
                <c:pt idx="625">
                  <c:v>410.16</c:v>
                </c:pt>
                <c:pt idx="626">
                  <c:v>410.52</c:v>
                </c:pt>
                <c:pt idx="627">
                  <c:v>410.88</c:v>
                </c:pt>
                <c:pt idx="628">
                  <c:v>411.24</c:v>
                </c:pt>
                <c:pt idx="629">
                  <c:v>411.6</c:v>
                </c:pt>
                <c:pt idx="630">
                  <c:v>411.96</c:v>
                </c:pt>
                <c:pt idx="631">
                  <c:v>412.33</c:v>
                </c:pt>
                <c:pt idx="632">
                  <c:v>412.69</c:v>
                </c:pt>
                <c:pt idx="633">
                  <c:v>413.05</c:v>
                </c:pt>
                <c:pt idx="634">
                  <c:v>413.41</c:v>
                </c:pt>
                <c:pt idx="635">
                  <c:v>413.77</c:v>
                </c:pt>
                <c:pt idx="636">
                  <c:v>414.13</c:v>
                </c:pt>
                <c:pt idx="637">
                  <c:v>414.49</c:v>
                </c:pt>
                <c:pt idx="638">
                  <c:v>414.85</c:v>
                </c:pt>
                <c:pt idx="639">
                  <c:v>415.21</c:v>
                </c:pt>
                <c:pt idx="640">
                  <c:v>415.57</c:v>
                </c:pt>
                <c:pt idx="641">
                  <c:v>415.93</c:v>
                </c:pt>
                <c:pt idx="642">
                  <c:v>416.29</c:v>
                </c:pt>
                <c:pt idx="643">
                  <c:v>416.65</c:v>
                </c:pt>
                <c:pt idx="644">
                  <c:v>417.01</c:v>
                </c:pt>
                <c:pt idx="645">
                  <c:v>417.37</c:v>
                </c:pt>
                <c:pt idx="646">
                  <c:v>417.73</c:v>
                </c:pt>
                <c:pt idx="647">
                  <c:v>418.09</c:v>
                </c:pt>
                <c:pt idx="648">
                  <c:v>418.45</c:v>
                </c:pt>
                <c:pt idx="649">
                  <c:v>418.81</c:v>
                </c:pt>
                <c:pt idx="650">
                  <c:v>419.17</c:v>
                </c:pt>
                <c:pt idx="651">
                  <c:v>419.53</c:v>
                </c:pt>
                <c:pt idx="652">
                  <c:v>419.88</c:v>
                </c:pt>
                <c:pt idx="653">
                  <c:v>420.24</c:v>
                </c:pt>
                <c:pt idx="654">
                  <c:v>420.6</c:v>
                </c:pt>
                <c:pt idx="655">
                  <c:v>420.96</c:v>
                </c:pt>
                <c:pt idx="656">
                  <c:v>421.32</c:v>
                </c:pt>
                <c:pt idx="657">
                  <c:v>421.68</c:v>
                </c:pt>
                <c:pt idx="658">
                  <c:v>422.04</c:v>
                </c:pt>
                <c:pt idx="659">
                  <c:v>422.4</c:v>
                </c:pt>
                <c:pt idx="660">
                  <c:v>422.76</c:v>
                </c:pt>
                <c:pt idx="661">
                  <c:v>423.12</c:v>
                </c:pt>
                <c:pt idx="662">
                  <c:v>423.48</c:v>
                </c:pt>
                <c:pt idx="663">
                  <c:v>423.84</c:v>
                </c:pt>
                <c:pt idx="664">
                  <c:v>424.2</c:v>
                </c:pt>
                <c:pt idx="665">
                  <c:v>424.56</c:v>
                </c:pt>
                <c:pt idx="666">
                  <c:v>424.91</c:v>
                </c:pt>
                <c:pt idx="667">
                  <c:v>425.27</c:v>
                </c:pt>
                <c:pt idx="668">
                  <c:v>425.63</c:v>
                </c:pt>
                <c:pt idx="669">
                  <c:v>425.99</c:v>
                </c:pt>
                <c:pt idx="670">
                  <c:v>426.35</c:v>
                </c:pt>
                <c:pt idx="671">
                  <c:v>426.71</c:v>
                </c:pt>
                <c:pt idx="672">
                  <c:v>427.07</c:v>
                </c:pt>
                <c:pt idx="673">
                  <c:v>427.43</c:v>
                </c:pt>
                <c:pt idx="674">
                  <c:v>427.79</c:v>
                </c:pt>
                <c:pt idx="675">
                  <c:v>428.14</c:v>
                </c:pt>
                <c:pt idx="676">
                  <c:v>428.5</c:v>
                </c:pt>
                <c:pt idx="677">
                  <c:v>428.86</c:v>
                </c:pt>
                <c:pt idx="678">
                  <c:v>429.22</c:v>
                </c:pt>
                <c:pt idx="679">
                  <c:v>429.58</c:v>
                </c:pt>
                <c:pt idx="680">
                  <c:v>429.94</c:v>
                </c:pt>
                <c:pt idx="681">
                  <c:v>430.3</c:v>
                </c:pt>
                <c:pt idx="682">
                  <c:v>430.65</c:v>
                </c:pt>
                <c:pt idx="683">
                  <c:v>431.01</c:v>
                </c:pt>
                <c:pt idx="684">
                  <c:v>431.37</c:v>
                </c:pt>
                <c:pt idx="685">
                  <c:v>431.73</c:v>
                </c:pt>
                <c:pt idx="686">
                  <c:v>432.09</c:v>
                </c:pt>
                <c:pt idx="687">
                  <c:v>432.45</c:v>
                </c:pt>
                <c:pt idx="688">
                  <c:v>432.8</c:v>
                </c:pt>
                <c:pt idx="689">
                  <c:v>433.16</c:v>
                </c:pt>
                <c:pt idx="690">
                  <c:v>433.52</c:v>
                </c:pt>
                <c:pt idx="691">
                  <c:v>433.88</c:v>
                </c:pt>
                <c:pt idx="692">
                  <c:v>434.24</c:v>
                </c:pt>
                <c:pt idx="693">
                  <c:v>434.6</c:v>
                </c:pt>
                <c:pt idx="694">
                  <c:v>434.95</c:v>
                </c:pt>
                <c:pt idx="695">
                  <c:v>435.31</c:v>
                </c:pt>
                <c:pt idx="696">
                  <c:v>435.67</c:v>
                </c:pt>
                <c:pt idx="697">
                  <c:v>436.03</c:v>
                </c:pt>
                <c:pt idx="698">
                  <c:v>436.38</c:v>
                </c:pt>
                <c:pt idx="699">
                  <c:v>436.74</c:v>
                </c:pt>
                <c:pt idx="700">
                  <c:v>437.1</c:v>
                </c:pt>
                <c:pt idx="701">
                  <c:v>437.46</c:v>
                </c:pt>
                <c:pt idx="702">
                  <c:v>437.82</c:v>
                </c:pt>
                <c:pt idx="703">
                  <c:v>438.17</c:v>
                </c:pt>
                <c:pt idx="704">
                  <c:v>438.53</c:v>
                </c:pt>
                <c:pt idx="705">
                  <c:v>438.89</c:v>
                </c:pt>
                <c:pt idx="706">
                  <c:v>439.25</c:v>
                </c:pt>
                <c:pt idx="707">
                  <c:v>439.6</c:v>
                </c:pt>
                <c:pt idx="708">
                  <c:v>439.96</c:v>
                </c:pt>
                <c:pt idx="709">
                  <c:v>440.32</c:v>
                </c:pt>
                <c:pt idx="710">
                  <c:v>440.68</c:v>
                </c:pt>
                <c:pt idx="711">
                  <c:v>441.03</c:v>
                </c:pt>
                <c:pt idx="712">
                  <c:v>441.39</c:v>
                </c:pt>
                <c:pt idx="713">
                  <c:v>441.75</c:v>
                </c:pt>
                <c:pt idx="714">
                  <c:v>442.1</c:v>
                </c:pt>
                <c:pt idx="715">
                  <c:v>442.46</c:v>
                </c:pt>
                <c:pt idx="716">
                  <c:v>442.82</c:v>
                </c:pt>
                <c:pt idx="717">
                  <c:v>443.18</c:v>
                </c:pt>
                <c:pt idx="718">
                  <c:v>443.53</c:v>
                </c:pt>
                <c:pt idx="719">
                  <c:v>443.89</c:v>
                </c:pt>
                <c:pt idx="720">
                  <c:v>444.25</c:v>
                </c:pt>
                <c:pt idx="721">
                  <c:v>444.6</c:v>
                </c:pt>
                <c:pt idx="722">
                  <c:v>444.96</c:v>
                </c:pt>
                <c:pt idx="723">
                  <c:v>445.32</c:v>
                </c:pt>
                <c:pt idx="724">
                  <c:v>445.67</c:v>
                </c:pt>
                <c:pt idx="725">
                  <c:v>446.03</c:v>
                </c:pt>
                <c:pt idx="726">
                  <c:v>446.39</c:v>
                </c:pt>
                <c:pt idx="727">
                  <c:v>446.75</c:v>
                </c:pt>
                <c:pt idx="728">
                  <c:v>447.1</c:v>
                </c:pt>
                <c:pt idx="729">
                  <c:v>447.46</c:v>
                </c:pt>
                <c:pt idx="730">
                  <c:v>447.82</c:v>
                </c:pt>
                <c:pt idx="731">
                  <c:v>448.17</c:v>
                </c:pt>
                <c:pt idx="732">
                  <c:v>448.53</c:v>
                </c:pt>
                <c:pt idx="733">
                  <c:v>448.88</c:v>
                </c:pt>
                <c:pt idx="734">
                  <c:v>449.24</c:v>
                </c:pt>
                <c:pt idx="735">
                  <c:v>449.6</c:v>
                </c:pt>
                <c:pt idx="736">
                  <c:v>449.95</c:v>
                </c:pt>
                <c:pt idx="737">
                  <c:v>450.31</c:v>
                </c:pt>
                <c:pt idx="738">
                  <c:v>450.67</c:v>
                </c:pt>
                <c:pt idx="739">
                  <c:v>451.02</c:v>
                </c:pt>
                <c:pt idx="740">
                  <c:v>451.38</c:v>
                </c:pt>
                <c:pt idx="741">
                  <c:v>451.74</c:v>
                </c:pt>
                <c:pt idx="742">
                  <c:v>452.09</c:v>
                </c:pt>
                <c:pt idx="743">
                  <c:v>452.45</c:v>
                </c:pt>
                <c:pt idx="744">
                  <c:v>452.8</c:v>
                </c:pt>
                <c:pt idx="745">
                  <c:v>453.16</c:v>
                </c:pt>
                <c:pt idx="746">
                  <c:v>453.52</c:v>
                </c:pt>
                <c:pt idx="747">
                  <c:v>453.87</c:v>
                </c:pt>
                <c:pt idx="748">
                  <c:v>454.23</c:v>
                </c:pt>
                <c:pt idx="749">
                  <c:v>454.58</c:v>
                </c:pt>
                <c:pt idx="750">
                  <c:v>454.94</c:v>
                </c:pt>
                <c:pt idx="751">
                  <c:v>455.29</c:v>
                </c:pt>
                <c:pt idx="752">
                  <c:v>455.65</c:v>
                </c:pt>
                <c:pt idx="753">
                  <c:v>456.01</c:v>
                </c:pt>
                <c:pt idx="754">
                  <c:v>456.36</c:v>
                </c:pt>
                <c:pt idx="755">
                  <c:v>456.72</c:v>
                </c:pt>
                <c:pt idx="756">
                  <c:v>457.07</c:v>
                </c:pt>
                <c:pt idx="757">
                  <c:v>457.43</c:v>
                </c:pt>
                <c:pt idx="758">
                  <c:v>457.78</c:v>
                </c:pt>
                <c:pt idx="759">
                  <c:v>458.14</c:v>
                </c:pt>
                <c:pt idx="760">
                  <c:v>458.5</c:v>
                </c:pt>
                <c:pt idx="761">
                  <c:v>458.85</c:v>
                </c:pt>
                <c:pt idx="762">
                  <c:v>459.21</c:v>
                </c:pt>
                <c:pt idx="763">
                  <c:v>459.56</c:v>
                </c:pt>
                <c:pt idx="764">
                  <c:v>459.92</c:v>
                </c:pt>
                <c:pt idx="765">
                  <c:v>460.27</c:v>
                </c:pt>
                <c:pt idx="766">
                  <c:v>460.63</c:v>
                </c:pt>
                <c:pt idx="767">
                  <c:v>460.98</c:v>
                </c:pt>
                <c:pt idx="768">
                  <c:v>461.34</c:v>
                </c:pt>
                <c:pt idx="769">
                  <c:v>461.69</c:v>
                </c:pt>
                <c:pt idx="770">
                  <c:v>462.05</c:v>
                </c:pt>
                <c:pt idx="771">
                  <c:v>462.4</c:v>
                </c:pt>
                <c:pt idx="772">
                  <c:v>462.76</c:v>
                </c:pt>
                <c:pt idx="773">
                  <c:v>463.11</c:v>
                </c:pt>
                <c:pt idx="774">
                  <c:v>463.47</c:v>
                </c:pt>
                <c:pt idx="775">
                  <c:v>463.82</c:v>
                </c:pt>
                <c:pt idx="776">
                  <c:v>464.18</c:v>
                </c:pt>
                <c:pt idx="777">
                  <c:v>464.53</c:v>
                </c:pt>
                <c:pt idx="778">
                  <c:v>464.89</c:v>
                </c:pt>
                <c:pt idx="779">
                  <c:v>465.24</c:v>
                </c:pt>
                <c:pt idx="780">
                  <c:v>465.6</c:v>
                </c:pt>
                <c:pt idx="781">
                  <c:v>465.95</c:v>
                </c:pt>
                <c:pt idx="782">
                  <c:v>466.3</c:v>
                </c:pt>
                <c:pt idx="783">
                  <c:v>466.66</c:v>
                </c:pt>
                <c:pt idx="784">
                  <c:v>467.01</c:v>
                </c:pt>
                <c:pt idx="785">
                  <c:v>467.37</c:v>
                </c:pt>
                <c:pt idx="786">
                  <c:v>467.72</c:v>
                </c:pt>
                <c:pt idx="787">
                  <c:v>468.08</c:v>
                </c:pt>
                <c:pt idx="788">
                  <c:v>468.43</c:v>
                </c:pt>
                <c:pt idx="789">
                  <c:v>468.79</c:v>
                </c:pt>
                <c:pt idx="790">
                  <c:v>469.14</c:v>
                </c:pt>
                <c:pt idx="791">
                  <c:v>469.49</c:v>
                </c:pt>
                <c:pt idx="792">
                  <c:v>469.85</c:v>
                </c:pt>
                <c:pt idx="793">
                  <c:v>470.2</c:v>
                </c:pt>
                <c:pt idx="794">
                  <c:v>470.56</c:v>
                </c:pt>
                <c:pt idx="795">
                  <c:v>470.91</c:v>
                </c:pt>
                <c:pt idx="796">
                  <c:v>471.26</c:v>
                </c:pt>
                <c:pt idx="797">
                  <c:v>471.62</c:v>
                </c:pt>
                <c:pt idx="798">
                  <c:v>471.97</c:v>
                </c:pt>
                <c:pt idx="799">
                  <c:v>472.33</c:v>
                </c:pt>
                <c:pt idx="800">
                  <c:v>472.68</c:v>
                </c:pt>
                <c:pt idx="801">
                  <c:v>473.03</c:v>
                </c:pt>
                <c:pt idx="802">
                  <c:v>473.39</c:v>
                </c:pt>
                <c:pt idx="803">
                  <c:v>473.74</c:v>
                </c:pt>
                <c:pt idx="804">
                  <c:v>474.09</c:v>
                </c:pt>
                <c:pt idx="805">
                  <c:v>474.45</c:v>
                </c:pt>
                <c:pt idx="806">
                  <c:v>474.8</c:v>
                </c:pt>
                <c:pt idx="807">
                  <c:v>475.16</c:v>
                </c:pt>
                <c:pt idx="808">
                  <c:v>475.51</c:v>
                </c:pt>
                <c:pt idx="809">
                  <c:v>475.86</c:v>
                </c:pt>
                <c:pt idx="810">
                  <c:v>476.22</c:v>
                </c:pt>
                <c:pt idx="811">
                  <c:v>476.57</c:v>
                </c:pt>
                <c:pt idx="812">
                  <c:v>476.92</c:v>
                </c:pt>
                <c:pt idx="813">
                  <c:v>477.28</c:v>
                </c:pt>
                <c:pt idx="814">
                  <c:v>477.63</c:v>
                </c:pt>
                <c:pt idx="815">
                  <c:v>477.98</c:v>
                </c:pt>
                <c:pt idx="816">
                  <c:v>478.34</c:v>
                </c:pt>
                <c:pt idx="817">
                  <c:v>478.69</c:v>
                </c:pt>
                <c:pt idx="818">
                  <c:v>479.04</c:v>
                </c:pt>
                <c:pt idx="819">
                  <c:v>479.4</c:v>
                </c:pt>
                <c:pt idx="820">
                  <c:v>479.75</c:v>
                </c:pt>
                <c:pt idx="821">
                  <c:v>480.1</c:v>
                </c:pt>
                <c:pt idx="822">
                  <c:v>480.45</c:v>
                </c:pt>
                <c:pt idx="823">
                  <c:v>480.81</c:v>
                </c:pt>
                <c:pt idx="824">
                  <c:v>481.16</c:v>
                </c:pt>
                <c:pt idx="825">
                  <c:v>481.51</c:v>
                </c:pt>
                <c:pt idx="826">
                  <c:v>481.87</c:v>
                </c:pt>
                <c:pt idx="827">
                  <c:v>482.22</c:v>
                </c:pt>
                <c:pt idx="828">
                  <c:v>482.57</c:v>
                </c:pt>
                <c:pt idx="829">
                  <c:v>482.92</c:v>
                </c:pt>
                <c:pt idx="830">
                  <c:v>483.28</c:v>
                </c:pt>
                <c:pt idx="831">
                  <c:v>483.63</c:v>
                </c:pt>
                <c:pt idx="832">
                  <c:v>483.98</c:v>
                </c:pt>
                <c:pt idx="833">
                  <c:v>484.33</c:v>
                </c:pt>
                <c:pt idx="834">
                  <c:v>484.69</c:v>
                </c:pt>
                <c:pt idx="835">
                  <c:v>485.04</c:v>
                </c:pt>
                <c:pt idx="836">
                  <c:v>485.39</c:v>
                </c:pt>
                <c:pt idx="837">
                  <c:v>485.74</c:v>
                </c:pt>
                <c:pt idx="838">
                  <c:v>486.1</c:v>
                </c:pt>
                <c:pt idx="839">
                  <c:v>486.45</c:v>
                </c:pt>
                <c:pt idx="840">
                  <c:v>486.8</c:v>
                </c:pt>
                <c:pt idx="841">
                  <c:v>487.15</c:v>
                </c:pt>
                <c:pt idx="842">
                  <c:v>487.51</c:v>
                </c:pt>
                <c:pt idx="843">
                  <c:v>487.86</c:v>
                </c:pt>
                <c:pt idx="844">
                  <c:v>488.21</c:v>
                </c:pt>
                <c:pt idx="845">
                  <c:v>488.56</c:v>
                </c:pt>
                <c:pt idx="846">
                  <c:v>488.91</c:v>
                </c:pt>
                <c:pt idx="847">
                  <c:v>489.27</c:v>
                </c:pt>
                <c:pt idx="848">
                  <c:v>489.62</c:v>
                </c:pt>
                <c:pt idx="849">
                  <c:v>489.97</c:v>
                </c:pt>
                <c:pt idx="850">
                  <c:v>490.32</c:v>
                </c:pt>
                <c:pt idx="851">
                  <c:v>490.67</c:v>
                </c:pt>
                <c:pt idx="852">
                  <c:v>491.03</c:v>
                </c:pt>
                <c:pt idx="853">
                  <c:v>491.38</c:v>
                </c:pt>
                <c:pt idx="854">
                  <c:v>491.73</c:v>
                </c:pt>
                <c:pt idx="855">
                  <c:v>492.08</c:v>
                </c:pt>
                <c:pt idx="856">
                  <c:v>492.43</c:v>
                </c:pt>
                <c:pt idx="857">
                  <c:v>492.78</c:v>
                </c:pt>
                <c:pt idx="858">
                  <c:v>493.14</c:v>
                </c:pt>
                <c:pt idx="859">
                  <c:v>493.49</c:v>
                </c:pt>
                <c:pt idx="860">
                  <c:v>493.84</c:v>
                </c:pt>
                <c:pt idx="861">
                  <c:v>494.19</c:v>
                </c:pt>
                <c:pt idx="862">
                  <c:v>494.54</c:v>
                </c:pt>
                <c:pt idx="863">
                  <c:v>494.89</c:v>
                </c:pt>
                <c:pt idx="864">
                  <c:v>495.24</c:v>
                </c:pt>
                <c:pt idx="865">
                  <c:v>495.59</c:v>
                </c:pt>
                <c:pt idx="866">
                  <c:v>495.95</c:v>
                </c:pt>
                <c:pt idx="867">
                  <c:v>496.3</c:v>
                </c:pt>
                <c:pt idx="868">
                  <c:v>496.65</c:v>
                </c:pt>
                <c:pt idx="869">
                  <c:v>497</c:v>
                </c:pt>
                <c:pt idx="870">
                  <c:v>497.35</c:v>
                </c:pt>
                <c:pt idx="871">
                  <c:v>497.7</c:v>
                </c:pt>
                <c:pt idx="872">
                  <c:v>498.05</c:v>
                </c:pt>
                <c:pt idx="873">
                  <c:v>498.4</c:v>
                </c:pt>
                <c:pt idx="874">
                  <c:v>498.75</c:v>
                </c:pt>
                <c:pt idx="875">
                  <c:v>499.1</c:v>
                </c:pt>
                <c:pt idx="876">
                  <c:v>499.46</c:v>
                </c:pt>
                <c:pt idx="877">
                  <c:v>499.81</c:v>
                </c:pt>
                <c:pt idx="878">
                  <c:v>500.16</c:v>
                </c:pt>
                <c:pt idx="879">
                  <c:v>500.51</c:v>
                </c:pt>
                <c:pt idx="880">
                  <c:v>500.86</c:v>
                </c:pt>
                <c:pt idx="881">
                  <c:v>501.21</c:v>
                </c:pt>
                <c:pt idx="882">
                  <c:v>501.56</c:v>
                </c:pt>
                <c:pt idx="883">
                  <c:v>501.91</c:v>
                </c:pt>
                <c:pt idx="884">
                  <c:v>502.26</c:v>
                </c:pt>
                <c:pt idx="885">
                  <c:v>502.61</c:v>
                </c:pt>
                <c:pt idx="886">
                  <c:v>502.96</c:v>
                </c:pt>
                <c:pt idx="887">
                  <c:v>503.31</c:v>
                </c:pt>
                <c:pt idx="888">
                  <c:v>503.66</c:v>
                </c:pt>
                <c:pt idx="889">
                  <c:v>504.01</c:v>
                </c:pt>
                <c:pt idx="890">
                  <c:v>504.36</c:v>
                </c:pt>
                <c:pt idx="891">
                  <c:v>504.71</c:v>
                </c:pt>
                <c:pt idx="892">
                  <c:v>505.06</c:v>
                </c:pt>
                <c:pt idx="893">
                  <c:v>505.41</c:v>
                </c:pt>
                <c:pt idx="894">
                  <c:v>505.76</c:v>
                </c:pt>
                <c:pt idx="895">
                  <c:v>506.11</c:v>
                </c:pt>
                <c:pt idx="896">
                  <c:v>506.46</c:v>
                </c:pt>
                <c:pt idx="897">
                  <c:v>506.81</c:v>
                </c:pt>
                <c:pt idx="898">
                  <c:v>507.16</c:v>
                </c:pt>
                <c:pt idx="899">
                  <c:v>507.51</c:v>
                </c:pt>
                <c:pt idx="900">
                  <c:v>507.86</c:v>
                </c:pt>
                <c:pt idx="901">
                  <c:v>508.21</c:v>
                </c:pt>
                <c:pt idx="902">
                  <c:v>508.56</c:v>
                </c:pt>
                <c:pt idx="903">
                  <c:v>508.91</c:v>
                </c:pt>
                <c:pt idx="904">
                  <c:v>509.26</c:v>
                </c:pt>
                <c:pt idx="905">
                  <c:v>509.61</c:v>
                </c:pt>
                <c:pt idx="906">
                  <c:v>509.96</c:v>
                </c:pt>
                <c:pt idx="907">
                  <c:v>510.31</c:v>
                </c:pt>
                <c:pt idx="908">
                  <c:v>510.66</c:v>
                </c:pt>
                <c:pt idx="909">
                  <c:v>511.01</c:v>
                </c:pt>
                <c:pt idx="910">
                  <c:v>511.36</c:v>
                </c:pt>
                <c:pt idx="911">
                  <c:v>511.71</c:v>
                </c:pt>
                <c:pt idx="912">
                  <c:v>512.05999999999995</c:v>
                </c:pt>
                <c:pt idx="913">
                  <c:v>512.41</c:v>
                </c:pt>
                <c:pt idx="914">
                  <c:v>512.76</c:v>
                </c:pt>
                <c:pt idx="915">
                  <c:v>513.11</c:v>
                </c:pt>
                <c:pt idx="916">
                  <c:v>513.45000000000005</c:v>
                </c:pt>
                <c:pt idx="917">
                  <c:v>513.79999999999995</c:v>
                </c:pt>
                <c:pt idx="918">
                  <c:v>514.15</c:v>
                </c:pt>
                <c:pt idx="919">
                  <c:v>514.5</c:v>
                </c:pt>
                <c:pt idx="920">
                  <c:v>514.85</c:v>
                </c:pt>
                <c:pt idx="921">
                  <c:v>515.20000000000005</c:v>
                </c:pt>
                <c:pt idx="922">
                  <c:v>515.54999999999995</c:v>
                </c:pt>
                <c:pt idx="923">
                  <c:v>515.9</c:v>
                </c:pt>
                <c:pt idx="924">
                  <c:v>516.25</c:v>
                </c:pt>
                <c:pt idx="925">
                  <c:v>516.59</c:v>
                </c:pt>
                <c:pt idx="926">
                  <c:v>516.94000000000005</c:v>
                </c:pt>
                <c:pt idx="927">
                  <c:v>517.29</c:v>
                </c:pt>
                <c:pt idx="928">
                  <c:v>517.64</c:v>
                </c:pt>
                <c:pt idx="929">
                  <c:v>517.99</c:v>
                </c:pt>
                <c:pt idx="930">
                  <c:v>518.34</c:v>
                </c:pt>
                <c:pt idx="931">
                  <c:v>518.69000000000005</c:v>
                </c:pt>
                <c:pt idx="932">
                  <c:v>519.04</c:v>
                </c:pt>
                <c:pt idx="933">
                  <c:v>519.38</c:v>
                </c:pt>
                <c:pt idx="934">
                  <c:v>519.73</c:v>
                </c:pt>
                <c:pt idx="935">
                  <c:v>520.08000000000004</c:v>
                </c:pt>
                <c:pt idx="936">
                  <c:v>520.42999999999995</c:v>
                </c:pt>
                <c:pt idx="937">
                  <c:v>520.78</c:v>
                </c:pt>
                <c:pt idx="938">
                  <c:v>521.13</c:v>
                </c:pt>
                <c:pt idx="939">
                  <c:v>521.47</c:v>
                </c:pt>
                <c:pt idx="940">
                  <c:v>521.82000000000005</c:v>
                </c:pt>
                <c:pt idx="941">
                  <c:v>522.16999999999996</c:v>
                </c:pt>
                <c:pt idx="942">
                  <c:v>522.52</c:v>
                </c:pt>
                <c:pt idx="943">
                  <c:v>522.87</c:v>
                </c:pt>
                <c:pt idx="944">
                  <c:v>523.21</c:v>
                </c:pt>
                <c:pt idx="945">
                  <c:v>523.55999999999995</c:v>
                </c:pt>
                <c:pt idx="946">
                  <c:v>523.91</c:v>
                </c:pt>
                <c:pt idx="947">
                  <c:v>524.26</c:v>
                </c:pt>
                <c:pt idx="948">
                  <c:v>524.61</c:v>
                </c:pt>
                <c:pt idx="949">
                  <c:v>524.95000000000005</c:v>
                </c:pt>
                <c:pt idx="950">
                  <c:v>525.29999999999995</c:v>
                </c:pt>
                <c:pt idx="951">
                  <c:v>525.65</c:v>
                </c:pt>
                <c:pt idx="952">
                  <c:v>526</c:v>
                </c:pt>
                <c:pt idx="953">
                  <c:v>526.34</c:v>
                </c:pt>
                <c:pt idx="954">
                  <c:v>526.69000000000005</c:v>
                </c:pt>
                <c:pt idx="955">
                  <c:v>527.04</c:v>
                </c:pt>
                <c:pt idx="956">
                  <c:v>527.39</c:v>
                </c:pt>
                <c:pt idx="957">
                  <c:v>527.73</c:v>
                </c:pt>
                <c:pt idx="958">
                  <c:v>528.08000000000004</c:v>
                </c:pt>
                <c:pt idx="959">
                  <c:v>528.42999999999995</c:v>
                </c:pt>
                <c:pt idx="960">
                  <c:v>528.78</c:v>
                </c:pt>
                <c:pt idx="961">
                  <c:v>529.12</c:v>
                </c:pt>
                <c:pt idx="962">
                  <c:v>529.47</c:v>
                </c:pt>
                <c:pt idx="963">
                  <c:v>529.82000000000005</c:v>
                </c:pt>
                <c:pt idx="964">
                  <c:v>530.16999999999996</c:v>
                </c:pt>
                <c:pt idx="965">
                  <c:v>530.51</c:v>
                </c:pt>
                <c:pt idx="966">
                  <c:v>530.86</c:v>
                </c:pt>
                <c:pt idx="967">
                  <c:v>531.21</c:v>
                </c:pt>
                <c:pt idx="968">
                  <c:v>531.54999999999995</c:v>
                </c:pt>
                <c:pt idx="969">
                  <c:v>531.9</c:v>
                </c:pt>
                <c:pt idx="970">
                  <c:v>532.25</c:v>
                </c:pt>
                <c:pt idx="971">
                  <c:v>532.59</c:v>
                </c:pt>
                <c:pt idx="972">
                  <c:v>532.94000000000005</c:v>
                </c:pt>
                <c:pt idx="973">
                  <c:v>533.29</c:v>
                </c:pt>
                <c:pt idx="974">
                  <c:v>533.64</c:v>
                </c:pt>
                <c:pt idx="975">
                  <c:v>533.98</c:v>
                </c:pt>
                <c:pt idx="976">
                  <c:v>534.33000000000004</c:v>
                </c:pt>
                <c:pt idx="977">
                  <c:v>534.67999999999995</c:v>
                </c:pt>
                <c:pt idx="978">
                  <c:v>535.02</c:v>
                </c:pt>
                <c:pt idx="979">
                  <c:v>535.37</c:v>
                </c:pt>
                <c:pt idx="980">
                  <c:v>535.71</c:v>
                </c:pt>
                <c:pt idx="981">
                  <c:v>536.05999999999995</c:v>
                </c:pt>
                <c:pt idx="982">
                  <c:v>536.41</c:v>
                </c:pt>
                <c:pt idx="983">
                  <c:v>536.75</c:v>
                </c:pt>
                <c:pt idx="984">
                  <c:v>537.1</c:v>
                </c:pt>
                <c:pt idx="985">
                  <c:v>537.45000000000005</c:v>
                </c:pt>
                <c:pt idx="986">
                  <c:v>537.79</c:v>
                </c:pt>
                <c:pt idx="987">
                  <c:v>538.14</c:v>
                </c:pt>
                <c:pt idx="988">
                  <c:v>538.49</c:v>
                </c:pt>
                <c:pt idx="989">
                  <c:v>538.83000000000004</c:v>
                </c:pt>
                <c:pt idx="990">
                  <c:v>539.17999999999995</c:v>
                </c:pt>
                <c:pt idx="991">
                  <c:v>539.52</c:v>
                </c:pt>
                <c:pt idx="992">
                  <c:v>539.87</c:v>
                </c:pt>
                <c:pt idx="993">
                  <c:v>540.22</c:v>
                </c:pt>
                <c:pt idx="994">
                  <c:v>540.55999999999995</c:v>
                </c:pt>
                <c:pt idx="995">
                  <c:v>540.91</c:v>
                </c:pt>
                <c:pt idx="996">
                  <c:v>541.25</c:v>
                </c:pt>
                <c:pt idx="997">
                  <c:v>541.6</c:v>
                </c:pt>
                <c:pt idx="998">
                  <c:v>541.94000000000005</c:v>
                </c:pt>
                <c:pt idx="999">
                  <c:v>542.29</c:v>
                </c:pt>
                <c:pt idx="1000">
                  <c:v>542.64</c:v>
                </c:pt>
                <c:pt idx="1001">
                  <c:v>542.98</c:v>
                </c:pt>
                <c:pt idx="1002">
                  <c:v>543.33000000000004</c:v>
                </c:pt>
                <c:pt idx="1003">
                  <c:v>543.66999999999996</c:v>
                </c:pt>
                <c:pt idx="1004">
                  <c:v>544.02</c:v>
                </c:pt>
                <c:pt idx="1005">
                  <c:v>544.36</c:v>
                </c:pt>
                <c:pt idx="1006">
                  <c:v>544.71</c:v>
                </c:pt>
                <c:pt idx="1007">
                  <c:v>545.04999999999995</c:v>
                </c:pt>
                <c:pt idx="1008">
                  <c:v>545.4</c:v>
                </c:pt>
                <c:pt idx="1009">
                  <c:v>545.75</c:v>
                </c:pt>
                <c:pt idx="1010">
                  <c:v>546.09</c:v>
                </c:pt>
                <c:pt idx="1011">
                  <c:v>546.44000000000005</c:v>
                </c:pt>
                <c:pt idx="1012">
                  <c:v>546.78</c:v>
                </c:pt>
                <c:pt idx="1013">
                  <c:v>547.13</c:v>
                </c:pt>
                <c:pt idx="1014">
                  <c:v>547.47</c:v>
                </c:pt>
                <c:pt idx="1015">
                  <c:v>547.82000000000005</c:v>
                </c:pt>
                <c:pt idx="1016">
                  <c:v>548.16</c:v>
                </c:pt>
                <c:pt idx="1017">
                  <c:v>548.51</c:v>
                </c:pt>
                <c:pt idx="1018">
                  <c:v>548.85</c:v>
                </c:pt>
                <c:pt idx="1019">
                  <c:v>549.20000000000005</c:v>
                </c:pt>
                <c:pt idx="1020">
                  <c:v>549.54</c:v>
                </c:pt>
                <c:pt idx="1021">
                  <c:v>549.89</c:v>
                </c:pt>
                <c:pt idx="1022">
                  <c:v>550.23</c:v>
                </c:pt>
                <c:pt idx="1023">
                  <c:v>550.58000000000004</c:v>
                </c:pt>
                <c:pt idx="1024">
                  <c:v>550.91999999999996</c:v>
                </c:pt>
                <c:pt idx="1025">
                  <c:v>551.26</c:v>
                </c:pt>
                <c:pt idx="1026">
                  <c:v>551.61</c:v>
                </c:pt>
                <c:pt idx="1027">
                  <c:v>551.95000000000005</c:v>
                </c:pt>
                <c:pt idx="1028">
                  <c:v>552.29999999999995</c:v>
                </c:pt>
                <c:pt idx="1029">
                  <c:v>552.64</c:v>
                </c:pt>
                <c:pt idx="1030">
                  <c:v>552.99</c:v>
                </c:pt>
                <c:pt idx="1031">
                  <c:v>553.33000000000004</c:v>
                </c:pt>
                <c:pt idx="1032">
                  <c:v>553.67999999999995</c:v>
                </c:pt>
                <c:pt idx="1033">
                  <c:v>554.02</c:v>
                </c:pt>
                <c:pt idx="1034">
                  <c:v>554.36</c:v>
                </c:pt>
                <c:pt idx="1035">
                  <c:v>554.71</c:v>
                </c:pt>
                <c:pt idx="1036">
                  <c:v>555.04999999999995</c:v>
                </c:pt>
                <c:pt idx="1037">
                  <c:v>555.4</c:v>
                </c:pt>
                <c:pt idx="1038">
                  <c:v>555.74</c:v>
                </c:pt>
                <c:pt idx="1039">
                  <c:v>556.08000000000004</c:v>
                </c:pt>
                <c:pt idx="1040">
                  <c:v>556.42999999999995</c:v>
                </c:pt>
                <c:pt idx="1041">
                  <c:v>556.77</c:v>
                </c:pt>
                <c:pt idx="1042">
                  <c:v>557.12</c:v>
                </c:pt>
                <c:pt idx="1043">
                  <c:v>557.46</c:v>
                </c:pt>
                <c:pt idx="1044">
                  <c:v>557.79999999999995</c:v>
                </c:pt>
                <c:pt idx="1045">
                  <c:v>558.15</c:v>
                </c:pt>
                <c:pt idx="1046">
                  <c:v>558.49</c:v>
                </c:pt>
                <c:pt idx="1047">
                  <c:v>558.84</c:v>
                </c:pt>
                <c:pt idx="1048">
                  <c:v>559.17999999999995</c:v>
                </c:pt>
                <c:pt idx="1049">
                  <c:v>559.52</c:v>
                </c:pt>
                <c:pt idx="1050">
                  <c:v>559.87</c:v>
                </c:pt>
                <c:pt idx="1051">
                  <c:v>560.21</c:v>
                </c:pt>
                <c:pt idx="1052">
                  <c:v>560.54999999999995</c:v>
                </c:pt>
                <c:pt idx="1053">
                  <c:v>560.9</c:v>
                </c:pt>
                <c:pt idx="1054">
                  <c:v>561.24</c:v>
                </c:pt>
                <c:pt idx="1055">
                  <c:v>561.58000000000004</c:v>
                </c:pt>
                <c:pt idx="1056">
                  <c:v>561.92999999999995</c:v>
                </c:pt>
                <c:pt idx="1057">
                  <c:v>562.27</c:v>
                </c:pt>
                <c:pt idx="1058">
                  <c:v>562.61</c:v>
                </c:pt>
                <c:pt idx="1059">
                  <c:v>562.96</c:v>
                </c:pt>
                <c:pt idx="1060">
                  <c:v>563.29999999999995</c:v>
                </c:pt>
                <c:pt idx="1061">
                  <c:v>563.64</c:v>
                </c:pt>
                <c:pt idx="1062">
                  <c:v>563.99</c:v>
                </c:pt>
                <c:pt idx="1063">
                  <c:v>564.33000000000004</c:v>
                </c:pt>
                <c:pt idx="1064">
                  <c:v>564.66999999999996</c:v>
                </c:pt>
                <c:pt idx="1065">
                  <c:v>565.01</c:v>
                </c:pt>
                <c:pt idx="1066">
                  <c:v>565.36</c:v>
                </c:pt>
                <c:pt idx="1067">
                  <c:v>565.70000000000005</c:v>
                </c:pt>
                <c:pt idx="1068">
                  <c:v>566.04</c:v>
                </c:pt>
                <c:pt idx="1069">
                  <c:v>566.39</c:v>
                </c:pt>
                <c:pt idx="1070">
                  <c:v>566.73</c:v>
                </c:pt>
                <c:pt idx="1071">
                  <c:v>567.07000000000005</c:v>
                </c:pt>
                <c:pt idx="1072">
                  <c:v>567.41</c:v>
                </c:pt>
                <c:pt idx="1073">
                  <c:v>567.76</c:v>
                </c:pt>
                <c:pt idx="1074">
                  <c:v>568.1</c:v>
                </c:pt>
                <c:pt idx="1075">
                  <c:v>568.44000000000005</c:v>
                </c:pt>
                <c:pt idx="1076">
                  <c:v>568.78</c:v>
                </c:pt>
                <c:pt idx="1077">
                  <c:v>569.13</c:v>
                </c:pt>
                <c:pt idx="1078">
                  <c:v>569.47</c:v>
                </c:pt>
                <c:pt idx="1079">
                  <c:v>569.80999999999995</c:v>
                </c:pt>
                <c:pt idx="1080">
                  <c:v>570.15</c:v>
                </c:pt>
                <c:pt idx="1081">
                  <c:v>570.49</c:v>
                </c:pt>
                <c:pt idx="1082">
                  <c:v>570.84</c:v>
                </c:pt>
                <c:pt idx="1083">
                  <c:v>571.17999999999995</c:v>
                </c:pt>
                <c:pt idx="1084">
                  <c:v>571.52</c:v>
                </c:pt>
                <c:pt idx="1085">
                  <c:v>571.86</c:v>
                </c:pt>
                <c:pt idx="1086">
                  <c:v>572.21</c:v>
                </c:pt>
                <c:pt idx="1087">
                  <c:v>572.54999999999995</c:v>
                </c:pt>
                <c:pt idx="1088">
                  <c:v>572.89</c:v>
                </c:pt>
                <c:pt idx="1089">
                  <c:v>573.23</c:v>
                </c:pt>
                <c:pt idx="1090">
                  <c:v>573.57000000000005</c:v>
                </c:pt>
                <c:pt idx="1091">
                  <c:v>573.91</c:v>
                </c:pt>
                <c:pt idx="1092">
                  <c:v>574.26</c:v>
                </c:pt>
                <c:pt idx="1093">
                  <c:v>574.6</c:v>
                </c:pt>
                <c:pt idx="1094">
                  <c:v>574.94000000000005</c:v>
                </c:pt>
                <c:pt idx="1095">
                  <c:v>575.28</c:v>
                </c:pt>
                <c:pt idx="1096">
                  <c:v>575.62</c:v>
                </c:pt>
                <c:pt idx="1097">
                  <c:v>575.96</c:v>
                </c:pt>
                <c:pt idx="1098">
                  <c:v>576.30999999999995</c:v>
                </c:pt>
                <c:pt idx="1099">
                  <c:v>576.65</c:v>
                </c:pt>
                <c:pt idx="1100">
                  <c:v>576.99</c:v>
                </c:pt>
                <c:pt idx="1101">
                  <c:v>577.33000000000004</c:v>
                </c:pt>
                <c:pt idx="1102">
                  <c:v>577.66999999999996</c:v>
                </c:pt>
                <c:pt idx="1103">
                  <c:v>578.01</c:v>
                </c:pt>
                <c:pt idx="1104">
                  <c:v>578.35</c:v>
                </c:pt>
                <c:pt idx="1105">
                  <c:v>578.69000000000005</c:v>
                </c:pt>
                <c:pt idx="1106">
                  <c:v>579.04</c:v>
                </c:pt>
                <c:pt idx="1107">
                  <c:v>579.38</c:v>
                </c:pt>
                <c:pt idx="1108">
                  <c:v>579.72</c:v>
                </c:pt>
                <c:pt idx="1109">
                  <c:v>580.05999999999995</c:v>
                </c:pt>
                <c:pt idx="1110">
                  <c:v>580.4</c:v>
                </c:pt>
                <c:pt idx="1111">
                  <c:v>580.74</c:v>
                </c:pt>
                <c:pt idx="1112">
                  <c:v>581.08000000000004</c:v>
                </c:pt>
                <c:pt idx="1113">
                  <c:v>581.41999999999996</c:v>
                </c:pt>
                <c:pt idx="1114">
                  <c:v>581.76</c:v>
                </c:pt>
                <c:pt idx="1115">
                  <c:v>582.1</c:v>
                </c:pt>
                <c:pt idx="1116">
                  <c:v>582.44000000000005</c:v>
                </c:pt>
                <c:pt idx="1117">
                  <c:v>582.79</c:v>
                </c:pt>
                <c:pt idx="1118">
                  <c:v>583.13</c:v>
                </c:pt>
                <c:pt idx="1119">
                  <c:v>583.47</c:v>
                </c:pt>
                <c:pt idx="1120">
                  <c:v>583.80999999999995</c:v>
                </c:pt>
                <c:pt idx="1121">
                  <c:v>584.15</c:v>
                </c:pt>
                <c:pt idx="1122">
                  <c:v>584.49</c:v>
                </c:pt>
                <c:pt idx="1123">
                  <c:v>584.83000000000004</c:v>
                </c:pt>
                <c:pt idx="1124">
                  <c:v>585.16999999999996</c:v>
                </c:pt>
                <c:pt idx="1125">
                  <c:v>585.51</c:v>
                </c:pt>
                <c:pt idx="1126">
                  <c:v>585.85</c:v>
                </c:pt>
                <c:pt idx="1127">
                  <c:v>586.19000000000005</c:v>
                </c:pt>
                <c:pt idx="1128">
                  <c:v>586.53</c:v>
                </c:pt>
                <c:pt idx="1129">
                  <c:v>586.87</c:v>
                </c:pt>
                <c:pt idx="1130">
                  <c:v>587.21</c:v>
                </c:pt>
                <c:pt idx="1131">
                  <c:v>587.54999999999995</c:v>
                </c:pt>
                <c:pt idx="1132">
                  <c:v>587.89</c:v>
                </c:pt>
                <c:pt idx="1133">
                  <c:v>588.23</c:v>
                </c:pt>
                <c:pt idx="1134">
                  <c:v>588.57000000000005</c:v>
                </c:pt>
                <c:pt idx="1135">
                  <c:v>588.91</c:v>
                </c:pt>
                <c:pt idx="1136">
                  <c:v>589.25</c:v>
                </c:pt>
                <c:pt idx="1137">
                  <c:v>589.59</c:v>
                </c:pt>
                <c:pt idx="1138">
                  <c:v>589.92999999999995</c:v>
                </c:pt>
                <c:pt idx="1139">
                  <c:v>590.27</c:v>
                </c:pt>
                <c:pt idx="1140">
                  <c:v>590.61</c:v>
                </c:pt>
                <c:pt idx="1141">
                  <c:v>590.95000000000005</c:v>
                </c:pt>
                <c:pt idx="1142">
                  <c:v>591.29</c:v>
                </c:pt>
                <c:pt idx="1143">
                  <c:v>591.63</c:v>
                </c:pt>
                <c:pt idx="1144">
                  <c:v>591.97</c:v>
                </c:pt>
                <c:pt idx="1145">
                  <c:v>592.30999999999995</c:v>
                </c:pt>
                <c:pt idx="1146">
                  <c:v>592.65</c:v>
                </c:pt>
                <c:pt idx="1147">
                  <c:v>592.98</c:v>
                </c:pt>
                <c:pt idx="1148">
                  <c:v>593.32000000000005</c:v>
                </c:pt>
                <c:pt idx="1149">
                  <c:v>593.66</c:v>
                </c:pt>
                <c:pt idx="1150">
                  <c:v>594</c:v>
                </c:pt>
                <c:pt idx="1151">
                  <c:v>594.34</c:v>
                </c:pt>
                <c:pt idx="1152">
                  <c:v>594.67999999999995</c:v>
                </c:pt>
                <c:pt idx="1153">
                  <c:v>595.02</c:v>
                </c:pt>
                <c:pt idx="1154">
                  <c:v>595.36</c:v>
                </c:pt>
                <c:pt idx="1155">
                  <c:v>595.70000000000005</c:v>
                </c:pt>
                <c:pt idx="1156">
                  <c:v>596.04</c:v>
                </c:pt>
                <c:pt idx="1157">
                  <c:v>596.38</c:v>
                </c:pt>
                <c:pt idx="1158">
                  <c:v>596.71</c:v>
                </c:pt>
                <c:pt idx="1159">
                  <c:v>597.04999999999995</c:v>
                </c:pt>
                <c:pt idx="1160">
                  <c:v>597.39</c:v>
                </c:pt>
                <c:pt idx="1161">
                  <c:v>597.73</c:v>
                </c:pt>
                <c:pt idx="1162">
                  <c:v>598.07000000000005</c:v>
                </c:pt>
                <c:pt idx="1163">
                  <c:v>598.41</c:v>
                </c:pt>
                <c:pt idx="1164">
                  <c:v>598.75</c:v>
                </c:pt>
                <c:pt idx="1165">
                  <c:v>599.09</c:v>
                </c:pt>
                <c:pt idx="1166">
                  <c:v>599.41999999999996</c:v>
                </c:pt>
                <c:pt idx="1167">
                  <c:v>599.76</c:v>
                </c:pt>
                <c:pt idx="1168">
                  <c:v>600.1</c:v>
                </c:pt>
                <c:pt idx="1169">
                  <c:v>600.44000000000005</c:v>
                </c:pt>
                <c:pt idx="1170">
                  <c:v>600.78</c:v>
                </c:pt>
                <c:pt idx="1171">
                  <c:v>601.12</c:v>
                </c:pt>
                <c:pt idx="1172">
                  <c:v>601.45000000000005</c:v>
                </c:pt>
                <c:pt idx="1173">
                  <c:v>601.79</c:v>
                </c:pt>
                <c:pt idx="1174">
                  <c:v>602.13</c:v>
                </c:pt>
                <c:pt idx="1175">
                  <c:v>602.47</c:v>
                </c:pt>
                <c:pt idx="1176">
                  <c:v>602.80999999999995</c:v>
                </c:pt>
                <c:pt idx="1177">
                  <c:v>603.14</c:v>
                </c:pt>
                <c:pt idx="1178">
                  <c:v>603.48</c:v>
                </c:pt>
                <c:pt idx="1179">
                  <c:v>603.82000000000005</c:v>
                </c:pt>
                <c:pt idx="1180">
                  <c:v>604.16</c:v>
                </c:pt>
                <c:pt idx="1181">
                  <c:v>604.5</c:v>
                </c:pt>
                <c:pt idx="1182">
                  <c:v>604.83000000000004</c:v>
                </c:pt>
                <c:pt idx="1183">
                  <c:v>605.16999999999996</c:v>
                </c:pt>
                <c:pt idx="1184">
                  <c:v>605.51</c:v>
                </c:pt>
                <c:pt idx="1185">
                  <c:v>605.85</c:v>
                </c:pt>
                <c:pt idx="1186">
                  <c:v>606.19000000000005</c:v>
                </c:pt>
                <c:pt idx="1187">
                  <c:v>606.52</c:v>
                </c:pt>
                <c:pt idx="1188">
                  <c:v>606.86</c:v>
                </c:pt>
                <c:pt idx="1189">
                  <c:v>607.20000000000005</c:v>
                </c:pt>
                <c:pt idx="1190">
                  <c:v>607.54</c:v>
                </c:pt>
                <c:pt idx="1191">
                  <c:v>607.87</c:v>
                </c:pt>
                <c:pt idx="1192">
                  <c:v>608.21</c:v>
                </c:pt>
                <c:pt idx="1193">
                  <c:v>608.54999999999995</c:v>
                </c:pt>
                <c:pt idx="1194">
                  <c:v>608.88</c:v>
                </c:pt>
                <c:pt idx="1195">
                  <c:v>609.22</c:v>
                </c:pt>
                <c:pt idx="1196">
                  <c:v>609.55999999999995</c:v>
                </c:pt>
                <c:pt idx="1197">
                  <c:v>609.9</c:v>
                </c:pt>
                <c:pt idx="1198">
                  <c:v>610.23</c:v>
                </c:pt>
                <c:pt idx="1199">
                  <c:v>610.57000000000005</c:v>
                </c:pt>
                <c:pt idx="1200">
                  <c:v>610.91</c:v>
                </c:pt>
                <c:pt idx="1201">
                  <c:v>611.24</c:v>
                </c:pt>
                <c:pt idx="1202">
                  <c:v>611.58000000000004</c:v>
                </c:pt>
                <c:pt idx="1203">
                  <c:v>611.91999999999996</c:v>
                </c:pt>
                <c:pt idx="1204">
                  <c:v>612.25</c:v>
                </c:pt>
                <c:pt idx="1205">
                  <c:v>612.59</c:v>
                </c:pt>
                <c:pt idx="1206">
                  <c:v>612.92999999999995</c:v>
                </c:pt>
                <c:pt idx="1207">
                  <c:v>613.26</c:v>
                </c:pt>
                <c:pt idx="1208">
                  <c:v>613.6</c:v>
                </c:pt>
                <c:pt idx="1209">
                  <c:v>613.94000000000005</c:v>
                </c:pt>
                <c:pt idx="1210">
                  <c:v>614.27</c:v>
                </c:pt>
                <c:pt idx="1211">
                  <c:v>614.61</c:v>
                </c:pt>
                <c:pt idx="1212">
                  <c:v>614.95000000000005</c:v>
                </c:pt>
                <c:pt idx="1213">
                  <c:v>615.28</c:v>
                </c:pt>
                <c:pt idx="1214">
                  <c:v>615.62</c:v>
                </c:pt>
                <c:pt idx="1215">
                  <c:v>615.96</c:v>
                </c:pt>
                <c:pt idx="1216">
                  <c:v>616.29</c:v>
                </c:pt>
                <c:pt idx="1217">
                  <c:v>616.63</c:v>
                </c:pt>
                <c:pt idx="1218">
                  <c:v>616.97</c:v>
                </c:pt>
                <c:pt idx="1219">
                  <c:v>617.29999999999995</c:v>
                </c:pt>
                <c:pt idx="1220">
                  <c:v>617.64</c:v>
                </c:pt>
                <c:pt idx="1221">
                  <c:v>617.97</c:v>
                </c:pt>
                <c:pt idx="1222">
                  <c:v>618.30999999999995</c:v>
                </c:pt>
                <c:pt idx="1223">
                  <c:v>618.65</c:v>
                </c:pt>
                <c:pt idx="1224">
                  <c:v>618.98</c:v>
                </c:pt>
                <c:pt idx="1225">
                  <c:v>619.32000000000005</c:v>
                </c:pt>
                <c:pt idx="1226">
                  <c:v>619.65</c:v>
                </c:pt>
                <c:pt idx="1227">
                  <c:v>619.99</c:v>
                </c:pt>
                <c:pt idx="1228">
                  <c:v>620.32000000000005</c:v>
                </c:pt>
                <c:pt idx="1229">
                  <c:v>620.66</c:v>
                </c:pt>
                <c:pt idx="1230">
                  <c:v>621</c:v>
                </c:pt>
                <c:pt idx="1231">
                  <c:v>621.33000000000004</c:v>
                </c:pt>
                <c:pt idx="1232">
                  <c:v>621.66999999999996</c:v>
                </c:pt>
                <c:pt idx="1233">
                  <c:v>622</c:v>
                </c:pt>
                <c:pt idx="1234">
                  <c:v>622.34</c:v>
                </c:pt>
                <c:pt idx="1235">
                  <c:v>622.66999999999996</c:v>
                </c:pt>
                <c:pt idx="1236">
                  <c:v>623.01</c:v>
                </c:pt>
                <c:pt idx="1237">
                  <c:v>623.34</c:v>
                </c:pt>
                <c:pt idx="1238">
                  <c:v>623.67999999999995</c:v>
                </c:pt>
                <c:pt idx="1239">
                  <c:v>624.02</c:v>
                </c:pt>
                <c:pt idx="1240">
                  <c:v>624.35</c:v>
                </c:pt>
                <c:pt idx="1241">
                  <c:v>624.69000000000005</c:v>
                </c:pt>
                <c:pt idx="1242">
                  <c:v>625.02</c:v>
                </c:pt>
                <c:pt idx="1243">
                  <c:v>625.36</c:v>
                </c:pt>
                <c:pt idx="1244">
                  <c:v>625.69000000000005</c:v>
                </c:pt>
                <c:pt idx="1245">
                  <c:v>626.03</c:v>
                </c:pt>
                <c:pt idx="1246">
                  <c:v>626.36</c:v>
                </c:pt>
                <c:pt idx="1247">
                  <c:v>626.70000000000005</c:v>
                </c:pt>
                <c:pt idx="1248">
                  <c:v>627.03</c:v>
                </c:pt>
                <c:pt idx="1249">
                  <c:v>627.37</c:v>
                </c:pt>
                <c:pt idx="1250">
                  <c:v>627.70000000000005</c:v>
                </c:pt>
                <c:pt idx="1251">
                  <c:v>628.03</c:v>
                </c:pt>
                <c:pt idx="1252">
                  <c:v>628.37</c:v>
                </c:pt>
                <c:pt idx="1253">
                  <c:v>628.70000000000005</c:v>
                </c:pt>
                <c:pt idx="1254">
                  <c:v>629.04</c:v>
                </c:pt>
                <c:pt idx="1255">
                  <c:v>629.37</c:v>
                </c:pt>
                <c:pt idx="1256">
                  <c:v>629.71</c:v>
                </c:pt>
                <c:pt idx="1257">
                  <c:v>630.04</c:v>
                </c:pt>
                <c:pt idx="1258">
                  <c:v>630.38</c:v>
                </c:pt>
                <c:pt idx="1259">
                  <c:v>630.71</c:v>
                </c:pt>
                <c:pt idx="1260">
                  <c:v>631.04</c:v>
                </c:pt>
                <c:pt idx="1261">
                  <c:v>631.38</c:v>
                </c:pt>
                <c:pt idx="1262">
                  <c:v>631.71</c:v>
                </c:pt>
                <c:pt idx="1263">
                  <c:v>632.04999999999995</c:v>
                </c:pt>
                <c:pt idx="1264">
                  <c:v>632.38</c:v>
                </c:pt>
                <c:pt idx="1265">
                  <c:v>632.72</c:v>
                </c:pt>
                <c:pt idx="1266">
                  <c:v>633.04999999999995</c:v>
                </c:pt>
                <c:pt idx="1267">
                  <c:v>633.38</c:v>
                </c:pt>
                <c:pt idx="1268">
                  <c:v>633.72</c:v>
                </c:pt>
                <c:pt idx="1269">
                  <c:v>634.04999999999995</c:v>
                </c:pt>
                <c:pt idx="1270">
                  <c:v>634.39</c:v>
                </c:pt>
                <c:pt idx="1271">
                  <c:v>634.72</c:v>
                </c:pt>
                <c:pt idx="1272">
                  <c:v>635.04999999999995</c:v>
                </c:pt>
                <c:pt idx="1273">
                  <c:v>635.39</c:v>
                </c:pt>
                <c:pt idx="1274">
                  <c:v>635.72</c:v>
                </c:pt>
                <c:pt idx="1275">
                  <c:v>636.04999999999995</c:v>
                </c:pt>
                <c:pt idx="1276">
                  <c:v>636.39</c:v>
                </c:pt>
                <c:pt idx="1277">
                  <c:v>636.72</c:v>
                </c:pt>
                <c:pt idx="1278">
                  <c:v>637.04999999999995</c:v>
                </c:pt>
                <c:pt idx="1279">
                  <c:v>637.39</c:v>
                </c:pt>
                <c:pt idx="1280">
                  <c:v>637.72</c:v>
                </c:pt>
                <c:pt idx="1281">
                  <c:v>638.04999999999995</c:v>
                </c:pt>
                <c:pt idx="1282">
                  <c:v>638.39</c:v>
                </c:pt>
                <c:pt idx="1283">
                  <c:v>638.72</c:v>
                </c:pt>
                <c:pt idx="1284">
                  <c:v>639.04999999999995</c:v>
                </c:pt>
                <c:pt idx="1285">
                  <c:v>639.39</c:v>
                </c:pt>
                <c:pt idx="1286">
                  <c:v>639.72</c:v>
                </c:pt>
                <c:pt idx="1287">
                  <c:v>640.04999999999995</c:v>
                </c:pt>
                <c:pt idx="1288">
                  <c:v>640.39</c:v>
                </c:pt>
                <c:pt idx="1289">
                  <c:v>640.72</c:v>
                </c:pt>
                <c:pt idx="1290">
                  <c:v>641.04999999999995</c:v>
                </c:pt>
                <c:pt idx="1291">
                  <c:v>641.39</c:v>
                </c:pt>
                <c:pt idx="1292">
                  <c:v>641.72</c:v>
                </c:pt>
                <c:pt idx="1293">
                  <c:v>642.04999999999995</c:v>
                </c:pt>
                <c:pt idx="1294">
                  <c:v>642.38</c:v>
                </c:pt>
                <c:pt idx="1295">
                  <c:v>642.72</c:v>
                </c:pt>
                <c:pt idx="1296">
                  <c:v>643.04999999999995</c:v>
                </c:pt>
                <c:pt idx="1297">
                  <c:v>643.38</c:v>
                </c:pt>
                <c:pt idx="1298">
                  <c:v>643.71</c:v>
                </c:pt>
                <c:pt idx="1299">
                  <c:v>644.04999999999995</c:v>
                </c:pt>
                <c:pt idx="1300">
                  <c:v>644.38</c:v>
                </c:pt>
                <c:pt idx="1301">
                  <c:v>644.71</c:v>
                </c:pt>
                <c:pt idx="1302">
                  <c:v>645.04</c:v>
                </c:pt>
                <c:pt idx="1303">
                  <c:v>645.38</c:v>
                </c:pt>
                <c:pt idx="1304">
                  <c:v>645.71</c:v>
                </c:pt>
                <c:pt idx="1305">
                  <c:v>646.04</c:v>
                </c:pt>
                <c:pt idx="1306">
                  <c:v>646.37</c:v>
                </c:pt>
                <c:pt idx="1307">
                  <c:v>646.71</c:v>
                </c:pt>
                <c:pt idx="1308">
                  <c:v>647.04</c:v>
                </c:pt>
                <c:pt idx="1309">
                  <c:v>647.37</c:v>
                </c:pt>
                <c:pt idx="1310">
                  <c:v>647.70000000000005</c:v>
                </c:pt>
                <c:pt idx="1311">
                  <c:v>648.03</c:v>
                </c:pt>
                <c:pt idx="1312">
                  <c:v>648.37</c:v>
                </c:pt>
                <c:pt idx="1313">
                  <c:v>648.70000000000005</c:v>
                </c:pt>
                <c:pt idx="1314">
                  <c:v>649.03</c:v>
                </c:pt>
                <c:pt idx="1315">
                  <c:v>649.36</c:v>
                </c:pt>
                <c:pt idx="1316">
                  <c:v>649.69000000000005</c:v>
                </c:pt>
                <c:pt idx="1317">
                  <c:v>650.02</c:v>
                </c:pt>
                <c:pt idx="1318">
                  <c:v>650.36</c:v>
                </c:pt>
                <c:pt idx="1319">
                  <c:v>650.69000000000005</c:v>
                </c:pt>
                <c:pt idx="1320">
                  <c:v>651.02</c:v>
                </c:pt>
                <c:pt idx="1321">
                  <c:v>651.35</c:v>
                </c:pt>
                <c:pt idx="1322">
                  <c:v>651.67999999999995</c:v>
                </c:pt>
                <c:pt idx="1323">
                  <c:v>652.01</c:v>
                </c:pt>
                <c:pt idx="1324">
                  <c:v>652.35</c:v>
                </c:pt>
                <c:pt idx="1325">
                  <c:v>652.67999999999995</c:v>
                </c:pt>
                <c:pt idx="1326">
                  <c:v>653.01</c:v>
                </c:pt>
                <c:pt idx="1327">
                  <c:v>653.34</c:v>
                </c:pt>
                <c:pt idx="1328">
                  <c:v>653.66999999999996</c:v>
                </c:pt>
                <c:pt idx="1329">
                  <c:v>654</c:v>
                </c:pt>
                <c:pt idx="1330">
                  <c:v>654.33000000000004</c:v>
                </c:pt>
                <c:pt idx="1331">
                  <c:v>654.66</c:v>
                </c:pt>
                <c:pt idx="1332">
                  <c:v>654.99</c:v>
                </c:pt>
                <c:pt idx="1333">
                  <c:v>655.33000000000004</c:v>
                </c:pt>
                <c:pt idx="1334">
                  <c:v>655.66</c:v>
                </c:pt>
                <c:pt idx="1335">
                  <c:v>655.99</c:v>
                </c:pt>
                <c:pt idx="1336">
                  <c:v>656.32</c:v>
                </c:pt>
                <c:pt idx="1337">
                  <c:v>656.65</c:v>
                </c:pt>
                <c:pt idx="1338">
                  <c:v>656.98</c:v>
                </c:pt>
                <c:pt idx="1339">
                  <c:v>657.31</c:v>
                </c:pt>
                <c:pt idx="1340">
                  <c:v>657.64</c:v>
                </c:pt>
                <c:pt idx="1341">
                  <c:v>657.97</c:v>
                </c:pt>
                <c:pt idx="1342">
                  <c:v>658.3</c:v>
                </c:pt>
                <c:pt idx="1343">
                  <c:v>658.63</c:v>
                </c:pt>
                <c:pt idx="1344">
                  <c:v>658.96</c:v>
                </c:pt>
                <c:pt idx="1345">
                  <c:v>659.29</c:v>
                </c:pt>
                <c:pt idx="1346">
                  <c:v>659.62</c:v>
                </c:pt>
                <c:pt idx="1347">
                  <c:v>659.95</c:v>
                </c:pt>
                <c:pt idx="1348">
                  <c:v>660.28</c:v>
                </c:pt>
                <c:pt idx="1349">
                  <c:v>660.61</c:v>
                </c:pt>
                <c:pt idx="1350">
                  <c:v>660.95</c:v>
                </c:pt>
                <c:pt idx="1351">
                  <c:v>661.28</c:v>
                </c:pt>
                <c:pt idx="1352">
                  <c:v>661.61</c:v>
                </c:pt>
                <c:pt idx="1353">
                  <c:v>661.94</c:v>
                </c:pt>
                <c:pt idx="1354">
                  <c:v>662.27</c:v>
                </c:pt>
                <c:pt idx="1355">
                  <c:v>662.6</c:v>
                </c:pt>
                <c:pt idx="1356">
                  <c:v>662.93</c:v>
                </c:pt>
                <c:pt idx="1357">
                  <c:v>663.25</c:v>
                </c:pt>
                <c:pt idx="1358">
                  <c:v>663.58</c:v>
                </c:pt>
                <c:pt idx="1359">
                  <c:v>663.91</c:v>
                </c:pt>
                <c:pt idx="1360">
                  <c:v>664.24</c:v>
                </c:pt>
                <c:pt idx="1361">
                  <c:v>664.57</c:v>
                </c:pt>
                <c:pt idx="1362">
                  <c:v>664.9</c:v>
                </c:pt>
                <c:pt idx="1363">
                  <c:v>665.23</c:v>
                </c:pt>
                <c:pt idx="1364">
                  <c:v>665.56</c:v>
                </c:pt>
                <c:pt idx="1365">
                  <c:v>665.89</c:v>
                </c:pt>
                <c:pt idx="1366">
                  <c:v>666.22</c:v>
                </c:pt>
                <c:pt idx="1367">
                  <c:v>666.55</c:v>
                </c:pt>
                <c:pt idx="1368">
                  <c:v>666.88</c:v>
                </c:pt>
                <c:pt idx="1369">
                  <c:v>667.21</c:v>
                </c:pt>
                <c:pt idx="1370">
                  <c:v>667.54</c:v>
                </c:pt>
                <c:pt idx="1371">
                  <c:v>667.87</c:v>
                </c:pt>
                <c:pt idx="1372">
                  <c:v>668.2</c:v>
                </c:pt>
                <c:pt idx="1373">
                  <c:v>668.53</c:v>
                </c:pt>
                <c:pt idx="1374">
                  <c:v>668.86</c:v>
                </c:pt>
                <c:pt idx="1375">
                  <c:v>669.18</c:v>
                </c:pt>
                <c:pt idx="1376">
                  <c:v>669.51</c:v>
                </c:pt>
                <c:pt idx="1377">
                  <c:v>669.84</c:v>
                </c:pt>
                <c:pt idx="1378">
                  <c:v>670.17</c:v>
                </c:pt>
                <c:pt idx="1379">
                  <c:v>670.5</c:v>
                </c:pt>
                <c:pt idx="1380">
                  <c:v>670.83</c:v>
                </c:pt>
                <c:pt idx="1381">
                  <c:v>671.16</c:v>
                </c:pt>
                <c:pt idx="1382">
                  <c:v>671.49</c:v>
                </c:pt>
                <c:pt idx="1383">
                  <c:v>671.81</c:v>
                </c:pt>
                <c:pt idx="1384">
                  <c:v>672.14</c:v>
                </c:pt>
                <c:pt idx="1385">
                  <c:v>672.47</c:v>
                </c:pt>
                <c:pt idx="1386">
                  <c:v>672.8</c:v>
                </c:pt>
                <c:pt idx="1387">
                  <c:v>673.13</c:v>
                </c:pt>
                <c:pt idx="1388">
                  <c:v>673.46</c:v>
                </c:pt>
                <c:pt idx="1389">
                  <c:v>673.79</c:v>
                </c:pt>
                <c:pt idx="1390">
                  <c:v>674.11</c:v>
                </c:pt>
                <c:pt idx="1391">
                  <c:v>674.44</c:v>
                </c:pt>
                <c:pt idx="1392">
                  <c:v>674.77</c:v>
                </c:pt>
                <c:pt idx="1393">
                  <c:v>675.1</c:v>
                </c:pt>
                <c:pt idx="1394">
                  <c:v>675.43</c:v>
                </c:pt>
                <c:pt idx="1395">
                  <c:v>675.75</c:v>
                </c:pt>
                <c:pt idx="1396">
                  <c:v>676.08</c:v>
                </c:pt>
                <c:pt idx="1397">
                  <c:v>676.41</c:v>
                </c:pt>
                <c:pt idx="1398">
                  <c:v>676.74</c:v>
                </c:pt>
                <c:pt idx="1399">
                  <c:v>677.07</c:v>
                </c:pt>
                <c:pt idx="1400">
                  <c:v>677.39</c:v>
                </c:pt>
                <c:pt idx="1401">
                  <c:v>677.72</c:v>
                </c:pt>
                <c:pt idx="1402">
                  <c:v>678.05</c:v>
                </c:pt>
                <c:pt idx="1403">
                  <c:v>678.38</c:v>
                </c:pt>
                <c:pt idx="1404">
                  <c:v>678.71</c:v>
                </c:pt>
                <c:pt idx="1405">
                  <c:v>679.03</c:v>
                </c:pt>
                <c:pt idx="1406">
                  <c:v>679.36</c:v>
                </c:pt>
                <c:pt idx="1407">
                  <c:v>679.69</c:v>
                </c:pt>
                <c:pt idx="1408">
                  <c:v>680.02</c:v>
                </c:pt>
                <c:pt idx="1409">
                  <c:v>680.34</c:v>
                </c:pt>
                <c:pt idx="1410">
                  <c:v>680.67</c:v>
                </c:pt>
                <c:pt idx="1411">
                  <c:v>681</c:v>
                </c:pt>
                <c:pt idx="1412">
                  <c:v>681.32</c:v>
                </c:pt>
                <c:pt idx="1413">
                  <c:v>681.65</c:v>
                </c:pt>
                <c:pt idx="1414">
                  <c:v>681.98</c:v>
                </c:pt>
                <c:pt idx="1415">
                  <c:v>682.31</c:v>
                </c:pt>
                <c:pt idx="1416">
                  <c:v>682.63</c:v>
                </c:pt>
                <c:pt idx="1417">
                  <c:v>682.96</c:v>
                </c:pt>
                <c:pt idx="1418">
                  <c:v>683.29</c:v>
                </c:pt>
                <c:pt idx="1419">
                  <c:v>683.61</c:v>
                </c:pt>
                <c:pt idx="1420">
                  <c:v>683.94</c:v>
                </c:pt>
                <c:pt idx="1421">
                  <c:v>684.27</c:v>
                </c:pt>
                <c:pt idx="1422">
                  <c:v>684.59</c:v>
                </c:pt>
                <c:pt idx="1423">
                  <c:v>684.92</c:v>
                </c:pt>
                <c:pt idx="1424">
                  <c:v>685.25</c:v>
                </c:pt>
                <c:pt idx="1425">
                  <c:v>685.57</c:v>
                </c:pt>
                <c:pt idx="1426">
                  <c:v>685.9</c:v>
                </c:pt>
                <c:pt idx="1427">
                  <c:v>686.23</c:v>
                </c:pt>
                <c:pt idx="1428">
                  <c:v>686.55</c:v>
                </c:pt>
                <c:pt idx="1429">
                  <c:v>686.88</c:v>
                </c:pt>
                <c:pt idx="1430">
                  <c:v>687.21</c:v>
                </c:pt>
                <c:pt idx="1431">
                  <c:v>687.53</c:v>
                </c:pt>
                <c:pt idx="1432">
                  <c:v>687.86</c:v>
                </c:pt>
                <c:pt idx="1433">
                  <c:v>688.19</c:v>
                </c:pt>
                <c:pt idx="1434">
                  <c:v>688.51</c:v>
                </c:pt>
                <c:pt idx="1435">
                  <c:v>688.84</c:v>
                </c:pt>
                <c:pt idx="1436">
                  <c:v>689.17</c:v>
                </c:pt>
                <c:pt idx="1437">
                  <c:v>689.49</c:v>
                </c:pt>
                <c:pt idx="1438">
                  <c:v>689.82</c:v>
                </c:pt>
                <c:pt idx="1439">
                  <c:v>690.14</c:v>
                </c:pt>
                <c:pt idx="1440">
                  <c:v>690.47</c:v>
                </c:pt>
                <c:pt idx="1441">
                  <c:v>690.8</c:v>
                </c:pt>
                <c:pt idx="1442">
                  <c:v>691.12</c:v>
                </c:pt>
                <c:pt idx="1443">
                  <c:v>691.45</c:v>
                </c:pt>
                <c:pt idx="1444">
                  <c:v>691.77</c:v>
                </c:pt>
                <c:pt idx="1445">
                  <c:v>692.1</c:v>
                </c:pt>
                <c:pt idx="1446">
                  <c:v>692.42</c:v>
                </c:pt>
                <c:pt idx="1447">
                  <c:v>692.75</c:v>
                </c:pt>
                <c:pt idx="1448">
                  <c:v>693.07</c:v>
                </c:pt>
                <c:pt idx="1449">
                  <c:v>693.4</c:v>
                </c:pt>
                <c:pt idx="1450">
                  <c:v>693.73</c:v>
                </c:pt>
                <c:pt idx="1451">
                  <c:v>694.05</c:v>
                </c:pt>
                <c:pt idx="1452">
                  <c:v>694.38</c:v>
                </c:pt>
                <c:pt idx="1453">
                  <c:v>694.7</c:v>
                </c:pt>
                <c:pt idx="1454">
                  <c:v>695.03</c:v>
                </c:pt>
                <c:pt idx="1455">
                  <c:v>695.35</c:v>
                </c:pt>
                <c:pt idx="1456">
                  <c:v>695.68</c:v>
                </c:pt>
                <c:pt idx="1457">
                  <c:v>696</c:v>
                </c:pt>
                <c:pt idx="1458">
                  <c:v>696.33</c:v>
                </c:pt>
                <c:pt idx="1459">
                  <c:v>696.65</c:v>
                </c:pt>
                <c:pt idx="1460">
                  <c:v>696.98</c:v>
                </c:pt>
                <c:pt idx="1461">
                  <c:v>697.3</c:v>
                </c:pt>
                <c:pt idx="1462">
                  <c:v>697.63</c:v>
                </c:pt>
                <c:pt idx="1463">
                  <c:v>697.95</c:v>
                </c:pt>
                <c:pt idx="1464">
                  <c:v>698.28</c:v>
                </c:pt>
                <c:pt idx="1465">
                  <c:v>698.6</c:v>
                </c:pt>
                <c:pt idx="1466">
                  <c:v>698.93</c:v>
                </c:pt>
                <c:pt idx="1467">
                  <c:v>699.25</c:v>
                </c:pt>
                <c:pt idx="1468">
                  <c:v>699.58</c:v>
                </c:pt>
                <c:pt idx="1469">
                  <c:v>699.9</c:v>
                </c:pt>
                <c:pt idx="1470">
                  <c:v>700.23</c:v>
                </c:pt>
                <c:pt idx="1471">
                  <c:v>700.55</c:v>
                </c:pt>
                <c:pt idx="1472">
                  <c:v>700.87</c:v>
                </c:pt>
                <c:pt idx="1473">
                  <c:v>701.2</c:v>
                </c:pt>
                <c:pt idx="1474">
                  <c:v>701.52</c:v>
                </c:pt>
                <c:pt idx="1475">
                  <c:v>701.85</c:v>
                </c:pt>
                <c:pt idx="1476">
                  <c:v>702.17</c:v>
                </c:pt>
                <c:pt idx="1477">
                  <c:v>702.5</c:v>
                </c:pt>
                <c:pt idx="1478">
                  <c:v>702.82</c:v>
                </c:pt>
                <c:pt idx="1479">
                  <c:v>703.14</c:v>
                </c:pt>
                <c:pt idx="1480">
                  <c:v>703.47</c:v>
                </c:pt>
                <c:pt idx="1481">
                  <c:v>703.79</c:v>
                </c:pt>
                <c:pt idx="1482">
                  <c:v>704.12</c:v>
                </c:pt>
                <c:pt idx="1483">
                  <c:v>704.44</c:v>
                </c:pt>
                <c:pt idx="1484">
                  <c:v>704.76</c:v>
                </c:pt>
                <c:pt idx="1485">
                  <c:v>705.09</c:v>
                </c:pt>
                <c:pt idx="1486">
                  <c:v>705.41</c:v>
                </c:pt>
                <c:pt idx="1487">
                  <c:v>705.73</c:v>
                </c:pt>
                <c:pt idx="1488">
                  <c:v>706.06</c:v>
                </c:pt>
                <c:pt idx="1489">
                  <c:v>706.38</c:v>
                </c:pt>
                <c:pt idx="1490">
                  <c:v>706.71</c:v>
                </c:pt>
                <c:pt idx="1491">
                  <c:v>707.03</c:v>
                </c:pt>
                <c:pt idx="1492">
                  <c:v>707.35</c:v>
                </c:pt>
                <c:pt idx="1493">
                  <c:v>707.68</c:v>
                </c:pt>
                <c:pt idx="1494">
                  <c:v>708</c:v>
                </c:pt>
                <c:pt idx="1495">
                  <c:v>708.32</c:v>
                </c:pt>
                <c:pt idx="1496">
                  <c:v>708.65</c:v>
                </c:pt>
                <c:pt idx="1497">
                  <c:v>708.97</c:v>
                </c:pt>
                <c:pt idx="1498">
                  <c:v>709.29</c:v>
                </c:pt>
                <c:pt idx="1499">
                  <c:v>709.62</c:v>
                </c:pt>
                <c:pt idx="1500">
                  <c:v>709.94</c:v>
                </c:pt>
                <c:pt idx="1501">
                  <c:v>710.26</c:v>
                </c:pt>
                <c:pt idx="1502">
                  <c:v>710.58</c:v>
                </c:pt>
                <c:pt idx="1503">
                  <c:v>710.91</c:v>
                </c:pt>
                <c:pt idx="1504">
                  <c:v>711.23</c:v>
                </c:pt>
                <c:pt idx="1505">
                  <c:v>711.55</c:v>
                </c:pt>
                <c:pt idx="1506">
                  <c:v>711.88</c:v>
                </c:pt>
                <c:pt idx="1507">
                  <c:v>712.2</c:v>
                </c:pt>
                <c:pt idx="1508">
                  <c:v>712.52</c:v>
                </c:pt>
                <c:pt idx="1509">
                  <c:v>712.84</c:v>
                </c:pt>
                <c:pt idx="1510">
                  <c:v>713.17</c:v>
                </c:pt>
                <c:pt idx="1511">
                  <c:v>713.49</c:v>
                </c:pt>
                <c:pt idx="1512">
                  <c:v>713.81</c:v>
                </c:pt>
                <c:pt idx="1513">
                  <c:v>714.13</c:v>
                </c:pt>
                <c:pt idx="1514">
                  <c:v>714.46</c:v>
                </c:pt>
                <c:pt idx="1515">
                  <c:v>714.78</c:v>
                </c:pt>
                <c:pt idx="1516">
                  <c:v>715.1</c:v>
                </c:pt>
                <c:pt idx="1517">
                  <c:v>715.42</c:v>
                </c:pt>
                <c:pt idx="1518">
                  <c:v>715.75</c:v>
                </c:pt>
                <c:pt idx="1519">
                  <c:v>716.07</c:v>
                </c:pt>
                <c:pt idx="1520">
                  <c:v>716.39</c:v>
                </c:pt>
                <c:pt idx="1521">
                  <c:v>716.71</c:v>
                </c:pt>
                <c:pt idx="1522">
                  <c:v>717.03</c:v>
                </c:pt>
                <c:pt idx="1523">
                  <c:v>717.36</c:v>
                </c:pt>
                <c:pt idx="1524">
                  <c:v>717.68</c:v>
                </c:pt>
                <c:pt idx="1525">
                  <c:v>718</c:v>
                </c:pt>
                <c:pt idx="1526">
                  <c:v>718.32</c:v>
                </c:pt>
                <c:pt idx="1527">
                  <c:v>718.64</c:v>
                </c:pt>
                <c:pt idx="1528">
                  <c:v>718.96</c:v>
                </c:pt>
                <c:pt idx="1529">
                  <c:v>719.29</c:v>
                </c:pt>
                <c:pt idx="1530">
                  <c:v>719.61</c:v>
                </c:pt>
                <c:pt idx="1531">
                  <c:v>719.93</c:v>
                </c:pt>
                <c:pt idx="1532">
                  <c:v>720.25</c:v>
                </c:pt>
                <c:pt idx="1533">
                  <c:v>720.57</c:v>
                </c:pt>
                <c:pt idx="1534">
                  <c:v>720.89</c:v>
                </c:pt>
                <c:pt idx="1535">
                  <c:v>721.22</c:v>
                </c:pt>
                <c:pt idx="1536">
                  <c:v>721.54</c:v>
                </c:pt>
                <c:pt idx="1537">
                  <c:v>721.86</c:v>
                </c:pt>
                <c:pt idx="1538">
                  <c:v>722.18</c:v>
                </c:pt>
                <c:pt idx="1539">
                  <c:v>722.5</c:v>
                </c:pt>
                <c:pt idx="1540">
                  <c:v>722.82</c:v>
                </c:pt>
                <c:pt idx="1541">
                  <c:v>723.14</c:v>
                </c:pt>
                <c:pt idx="1542">
                  <c:v>723.46</c:v>
                </c:pt>
                <c:pt idx="1543">
                  <c:v>723.78</c:v>
                </c:pt>
                <c:pt idx="1544">
                  <c:v>724.11</c:v>
                </c:pt>
                <c:pt idx="1545">
                  <c:v>724.43</c:v>
                </c:pt>
                <c:pt idx="1546">
                  <c:v>724.75</c:v>
                </c:pt>
                <c:pt idx="1547">
                  <c:v>725.07</c:v>
                </c:pt>
                <c:pt idx="1548">
                  <c:v>725.39</c:v>
                </c:pt>
                <c:pt idx="1549">
                  <c:v>725.71</c:v>
                </c:pt>
                <c:pt idx="1550">
                  <c:v>726.03</c:v>
                </c:pt>
                <c:pt idx="1551">
                  <c:v>726.35</c:v>
                </c:pt>
                <c:pt idx="1552">
                  <c:v>726.67</c:v>
                </c:pt>
                <c:pt idx="1553">
                  <c:v>726.99</c:v>
                </c:pt>
                <c:pt idx="1554">
                  <c:v>727.31</c:v>
                </c:pt>
                <c:pt idx="1555">
                  <c:v>727.63</c:v>
                </c:pt>
                <c:pt idx="1556">
                  <c:v>727.95</c:v>
                </c:pt>
                <c:pt idx="1557">
                  <c:v>728.27</c:v>
                </c:pt>
                <c:pt idx="1558">
                  <c:v>728.59</c:v>
                </c:pt>
                <c:pt idx="1559">
                  <c:v>728.91</c:v>
                </c:pt>
                <c:pt idx="1560">
                  <c:v>729.23</c:v>
                </c:pt>
                <c:pt idx="1561">
                  <c:v>729.55</c:v>
                </c:pt>
                <c:pt idx="1562">
                  <c:v>729.87</c:v>
                </c:pt>
                <c:pt idx="1563">
                  <c:v>730.19</c:v>
                </c:pt>
                <c:pt idx="1564">
                  <c:v>730.51</c:v>
                </c:pt>
                <c:pt idx="1565">
                  <c:v>730.83</c:v>
                </c:pt>
                <c:pt idx="1566">
                  <c:v>731.15</c:v>
                </c:pt>
                <c:pt idx="1567">
                  <c:v>731.47</c:v>
                </c:pt>
                <c:pt idx="1568">
                  <c:v>731.79</c:v>
                </c:pt>
                <c:pt idx="1569">
                  <c:v>732.11</c:v>
                </c:pt>
                <c:pt idx="1570">
                  <c:v>732.43</c:v>
                </c:pt>
                <c:pt idx="1571">
                  <c:v>732.75</c:v>
                </c:pt>
                <c:pt idx="1572">
                  <c:v>733.07</c:v>
                </c:pt>
                <c:pt idx="1573">
                  <c:v>733.39</c:v>
                </c:pt>
                <c:pt idx="1574">
                  <c:v>733.71</c:v>
                </c:pt>
                <c:pt idx="1575">
                  <c:v>734.03</c:v>
                </c:pt>
                <c:pt idx="1576">
                  <c:v>734.35</c:v>
                </c:pt>
                <c:pt idx="1577">
                  <c:v>734.67</c:v>
                </c:pt>
                <c:pt idx="1578">
                  <c:v>734.99</c:v>
                </c:pt>
                <c:pt idx="1579">
                  <c:v>735.31</c:v>
                </c:pt>
                <c:pt idx="1580">
                  <c:v>735.63</c:v>
                </c:pt>
                <c:pt idx="1581">
                  <c:v>735.95</c:v>
                </c:pt>
                <c:pt idx="1582">
                  <c:v>736.27</c:v>
                </c:pt>
                <c:pt idx="1583">
                  <c:v>736.58</c:v>
                </c:pt>
                <c:pt idx="1584">
                  <c:v>736.9</c:v>
                </c:pt>
                <c:pt idx="1585">
                  <c:v>737.22</c:v>
                </c:pt>
                <c:pt idx="1586">
                  <c:v>737.54</c:v>
                </c:pt>
                <c:pt idx="1587">
                  <c:v>737.86</c:v>
                </c:pt>
                <c:pt idx="1588">
                  <c:v>738.18</c:v>
                </c:pt>
                <c:pt idx="1589">
                  <c:v>738.5</c:v>
                </c:pt>
                <c:pt idx="1590">
                  <c:v>738.82</c:v>
                </c:pt>
                <c:pt idx="1591">
                  <c:v>739.13</c:v>
                </c:pt>
                <c:pt idx="1592">
                  <c:v>739.45</c:v>
                </c:pt>
                <c:pt idx="1593">
                  <c:v>739.77</c:v>
                </c:pt>
                <c:pt idx="1594">
                  <c:v>740.09</c:v>
                </c:pt>
                <c:pt idx="1595">
                  <c:v>740.41</c:v>
                </c:pt>
                <c:pt idx="1596">
                  <c:v>740.73</c:v>
                </c:pt>
                <c:pt idx="1597">
                  <c:v>741.05</c:v>
                </c:pt>
                <c:pt idx="1598">
                  <c:v>741.36</c:v>
                </c:pt>
                <c:pt idx="1599">
                  <c:v>741.68</c:v>
                </c:pt>
                <c:pt idx="1600">
                  <c:v>742</c:v>
                </c:pt>
                <c:pt idx="1601">
                  <c:v>742.32</c:v>
                </c:pt>
                <c:pt idx="1602">
                  <c:v>742.64</c:v>
                </c:pt>
                <c:pt idx="1603">
                  <c:v>742.95</c:v>
                </c:pt>
                <c:pt idx="1604">
                  <c:v>743.27</c:v>
                </c:pt>
                <c:pt idx="1605">
                  <c:v>743.59</c:v>
                </c:pt>
                <c:pt idx="1606">
                  <c:v>743.91</c:v>
                </c:pt>
                <c:pt idx="1607">
                  <c:v>744.23</c:v>
                </c:pt>
                <c:pt idx="1608">
                  <c:v>744.54</c:v>
                </c:pt>
                <c:pt idx="1609">
                  <c:v>744.86</c:v>
                </c:pt>
                <c:pt idx="1610">
                  <c:v>745.18</c:v>
                </c:pt>
                <c:pt idx="1611">
                  <c:v>745.5</c:v>
                </c:pt>
                <c:pt idx="1612">
                  <c:v>745.81</c:v>
                </c:pt>
                <c:pt idx="1613">
                  <c:v>746.13</c:v>
                </c:pt>
                <c:pt idx="1614">
                  <c:v>746.45</c:v>
                </c:pt>
                <c:pt idx="1615">
                  <c:v>746.77</c:v>
                </c:pt>
                <c:pt idx="1616">
                  <c:v>747.08</c:v>
                </c:pt>
                <c:pt idx="1617">
                  <c:v>747.4</c:v>
                </c:pt>
                <c:pt idx="1618">
                  <c:v>747.72</c:v>
                </c:pt>
                <c:pt idx="1619">
                  <c:v>748.04</c:v>
                </c:pt>
                <c:pt idx="1620">
                  <c:v>748.35</c:v>
                </c:pt>
                <c:pt idx="1621">
                  <c:v>748.67</c:v>
                </c:pt>
                <c:pt idx="1622">
                  <c:v>748.99</c:v>
                </c:pt>
                <c:pt idx="1623">
                  <c:v>749.3</c:v>
                </c:pt>
                <c:pt idx="1624">
                  <c:v>749.62</c:v>
                </c:pt>
                <c:pt idx="1625">
                  <c:v>749.94</c:v>
                </c:pt>
                <c:pt idx="1626">
                  <c:v>750.26</c:v>
                </c:pt>
                <c:pt idx="1627">
                  <c:v>750.57</c:v>
                </c:pt>
                <c:pt idx="1628">
                  <c:v>750.89</c:v>
                </c:pt>
                <c:pt idx="1629">
                  <c:v>751.21</c:v>
                </c:pt>
                <c:pt idx="1630">
                  <c:v>751.52</c:v>
                </c:pt>
                <c:pt idx="1631">
                  <c:v>751.84</c:v>
                </c:pt>
                <c:pt idx="1632">
                  <c:v>752.16</c:v>
                </c:pt>
                <c:pt idx="1633">
                  <c:v>752.47</c:v>
                </c:pt>
                <c:pt idx="1634">
                  <c:v>752.79</c:v>
                </c:pt>
                <c:pt idx="1635">
                  <c:v>753.11</c:v>
                </c:pt>
                <c:pt idx="1636">
                  <c:v>753.42</c:v>
                </c:pt>
                <c:pt idx="1637">
                  <c:v>753.74</c:v>
                </c:pt>
                <c:pt idx="1638">
                  <c:v>754.05</c:v>
                </c:pt>
                <c:pt idx="1639">
                  <c:v>754.37</c:v>
                </c:pt>
                <c:pt idx="1640">
                  <c:v>754.69</c:v>
                </c:pt>
                <c:pt idx="1641">
                  <c:v>755</c:v>
                </c:pt>
                <c:pt idx="1642">
                  <c:v>755.32</c:v>
                </c:pt>
                <c:pt idx="1643">
                  <c:v>755.64</c:v>
                </c:pt>
                <c:pt idx="1644">
                  <c:v>755.95</c:v>
                </c:pt>
                <c:pt idx="1645">
                  <c:v>756.27</c:v>
                </c:pt>
                <c:pt idx="1646">
                  <c:v>756.58</c:v>
                </c:pt>
                <c:pt idx="1647">
                  <c:v>756.9</c:v>
                </c:pt>
                <c:pt idx="1648">
                  <c:v>757.21</c:v>
                </c:pt>
                <c:pt idx="1649">
                  <c:v>757.53</c:v>
                </c:pt>
                <c:pt idx="1650">
                  <c:v>757.85</c:v>
                </c:pt>
                <c:pt idx="1651">
                  <c:v>758.16</c:v>
                </c:pt>
                <c:pt idx="1652">
                  <c:v>758.48</c:v>
                </c:pt>
                <c:pt idx="1653">
                  <c:v>758.79</c:v>
                </c:pt>
                <c:pt idx="1654">
                  <c:v>759.11</c:v>
                </c:pt>
                <c:pt idx="1655">
                  <c:v>759.42</c:v>
                </c:pt>
                <c:pt idx="1656">
                  <c:v>759.74</c:v>
                </c:pt>
                <c:pt idx="1657">
                  <c:v>760.05</c:v>
                </c:pt>
                <c:pt idx="1658">
                  <c:v>760.37</c:v>
                </c:pt>
                <c:pt idx="1659">
                  <c:v>760.69</c:v>
                </c:pt>
                <c:pt idx="1660">
                  <c:v>761</c:v>
                </c:pt>
                <c:pt idx="1661">
                  <c:v>761.32</c:v>
                </c:pt>
                <c:pt idx="1662">
                  <c:v>761.63</c:v>
                </c:pt>
                <c:pt idx="1663">
                  <c:v>761.95</c:v>
                </c:pt>
                <c:pt idx="1664">
                  <c:v>762.26</c:v>
                </c:pt>
                <c:pt idx="1665">
                  <c:v>762.58</c:v>
                </c:pt>
                <c:pt idx="1666">
                  <c:v>762.89</c:v>
                </c:pt>
                <c:pt idx="1667">
                  <c:v>763.21</c:v>
                </c:pt>
                <c:pt idx="1668">
                  <c:v>763.52</c:v>
                </c:pt>
                <c:pt idx="1669">
                  <c:v>763.83</c:v>
                </c:pt>
                <c:pt idx="1670">
                  <c:v>764.15</c:v>
                </c:pt>
                <c:pt idx="1671">
                  <c:v>764.46</c:v>
                </c:pt>
                <c:pt idx="1672">
                  <c:v>764.78</c:v>
                </c:pt>
                <c:pt idx="1673">
                  <c:v>765.09</c:v>
                </c:pt>
                <c:pt idx="1674">
                  <c:v>765.41</c:v>
                </c:pt>
                <c:pt idx="1675">
                  <c:v>765.72</c:v>
                </c:pt>
                <c:pt idx="1676">
                  <c:v>766.04</c:v>
                </c:pt>
                <c:pt idx="1677">
                  <c:v>766.35</c:v>
                </c:pt>
                <c:pt idx="1678">
                  <c:v>766.67</c:v>
                </c:pt>
                <c:pt idx="1679">
                  <c:v>766.98</c:v>
                </c:pt>
                <c:pt idx="1680">
                  <c:v>767.29</c:v>
                </c:pt>
                <c:pt idx="1681">
                  <c:v>767.61</c:v>
                </c:pt>
                <c:pt idx="1682">
                  <c:v>767.92</c:v>
                </c:pt>
                <c:pt idx="1683">
                  <c:v>768.24</c:v>
                </c:pt>
                <c:pt idx="1684">
                  <c:v>768.55</c:v>
                </c:pt>
                <c:pt idx="1685">
                  <c:v>768.86</c:v>
                </c:pt>
                <c:pt idx="1686">
                  <c:v>769.18</c:v>
                </c:pt>
                <c:pt idx="1687">
                  <c:v>769.49</c:v>
                </c:pt>
                <c:pt idx="1688">
                  <c:v>769.81</c:v>
                </c:pt>
                <c:pt idx="1689">
                  <c:v>770.12</c:v>
                </c:pt>
                <c:pt idx="1690">
                  <c:v>770.43</c:v>
                </c:pt>
                <c:pt idx="1691">
                  <c:v>770.75</c:v>
                </c:pt>
                <c:pt idx="1692">
                  <c:v>771.06</c:v>
                </c:pt>
                <c:pt idx="1693">
                  <c:v>771.37</c:v>
                </c:pt>
                <c:pt idx="1694">
                  <c:v>771.69</c:v>
                </c:pt>
                <c:pt idx="1695">
                  <c:v>772</c:v>
                </c:pt>
                <c:pt idx="1696">
                  <c:v>772.31</c:v>
                </c:pt>
                <c:pt idx="1697">
                  <c:v>772.63</c:v>
                </c:pt>
                <c:pt idx="1698">
                  <c:v>772.94</c:v>
                </c:pt>
                <c:pt idx="1699">
                  <c:v>773.25</c:v>
                </c:pt>
                <c:pt idx="1700">
                  <c:v>773.57</c:v>
                </c:pt>
                <c:pt idx="1701">
                  <c:v>773.88</c:v>
                </c:pt>
                <c:pt idx="1702">
                  <c:v>774.19</c:v>
                </c:pt>
                <c:pt idx="1703">
                  <c:v>774.51</c:v>
                </c:pt>
                <c:pt idx="1704">
                  <c:v>774.82</c:v>
                </c:pt>
                <c:pt idx="1705">
                  <c:v>775.13</c:v>
                </c:pt>
                <c:pt idx="1706">
                  <c:v>775.44</c:v>
                </c:pt>
                <c:pt idx="1707">
                  <c:v>775.76</c:v>
                </c:pt>
                <c:pt idx="1708">
                  <c:v>776.07</c:v>
                </c:pt>
                <c:pt idx="1709">
                  <c:v>776.38</c:v>
                </c:pt>
                <c:pt idx="1710">
                  <c:v>776.7</c:v>
                </c:pt>
                <c:pt idx="1711">
                  <c:v>777.01</c:v>
                </c:pt>
                <c:pt idx="1712">
                  <c:v>777.32</c:v>
                </c:pt>
                <c:pt idx="1713">
                  <c:v>777.63</c:v>
                </c:pt>
                <c:pt idx="1714">
                  <c:v>777.95</c:v>
                </c:pt>
                <c:pt idx="1715">
                  <c:v>778.26</c:v>
                </c:pt>
                <c:pt idx="1716">
                  <c:v>778.57</c:v>
                </c:pt>
                <c:pt idx="1717">
                  <c:v>778.88</c:v>
                </c:pt>
                <c:pt idx="1718">
                  <c:v>779.2</c:v>
                </c:pt>
                <c:pt idx="1719">
                  <c:v>779.51</c:v>
                </c:pt>
                <c:pt idx="1720">
                  <c:v>779.82</c:v>
                </c:pt>
                <c:pt idx="1721">
                  <c:v>780.13</c:v>
                </c:pt>
                <c:pt idx="1722">
                  <c:v>780.44</c:v>
                </c:pt>
                <c:pt idx="1723">
                  <c:v>780.76</c:v>
                </c:pt>
                <c:pt idx="1724">
                  <c:v>781.07</c:v>
                </c:pt>
                <c:pt idx="1725">
                  <c:v>781.38</c:v>
                </c:pt>
                <c:pt idx="1726">
                  <c:v>781.69</c:v>
                </c:pt>
                <c:pt idx="1727">
                  <c:v>782</c:v>
                </c:pt>
                <c:pt idx="1728">
                  <c:v>782.32</c:v>
                </c:pt>
                <c:pt idx="1729">
                  <c:v>782.63</c:v>
                </c:pt>
                <c:pt idx="1730">
                  <c:v>782.94</c:v>
                </c:pt>
                <c:pt idx="1731">
                  <c:v>783.25</c:v>
                </c:pt>
                <c:pt idx="1732">
                  <c:v>783.56</c:v>
                </c:pt>
                <c:pt idx="1733">
                  <c:v>783.87</c:v>
                </c:pt>
                <c:pt idx="1734">
                  <c:v>784.18</c:v>
                </c:pt>
                <c:pt idx="1735">
                  <c:v>784.5</c:v>
                </c:pt>
                <c:pt idx="1736">
                  <c:v>784.81</c:v>
                </c:pt>
                <c:pt idx="1737">
                  <c:v>785.12</c:v>
                </c:pt>
                <c:pt idx="1738">
                  <c:v>785.43</c:v>
                </c:pt>
                <c:pt idx="1739">
                  <c:v>785.74</c:v>
                </c:pt>
                <c:pt idx="1740">
                  <c:v>786.05</c:v>
                </c:pt>
                <c:pt idx="1741">
                  <c:v>786.36</c:v>
                </c:pt>
                <c:pt idx="1742">
                  <c:v>786.67</c:v>
                </c:pt>
                <c:pt idx="1743">
                  <c:v>786.99</c:v>
                </c:pt>
                <c:pt idx="1744">
                  <c:v>787.3</c:v>
                </c:pt>
                <c:pt idx="1745">
                  <c:v>787.61</c:v>
                </c:pt>
                <c:pt idx="1746">
                  <c:v>787.92</c:v>
                </c:pt>
                <c:pt idx="1747">
                  <c:v>788.23</c:v>
                </c:pt>
                <c:pt idx="1748">
                  <c:v>788.54</c:v>
                </c:pt>
                <c:pt idx="1749">
                  <c:v>788.85</c:v>
                </c:pt>
                <c:pt idx="1750">
                  <c:v>789.16</c:v>
                </c:pt>
                <c:pt idx="1751">
                  <c:v>789.47</c:v>
                </c:pt>
                <c:pt idx="1752">
                  <c:v>789.78</c:v>
                </c:pt>
                <c:pt idx="1753">
                  <c:v>790.09</c:v>
                </c:pt>
                <c:pt idx="1754">
                  <c:v>790.4</c:v>
                </c:pt>
                <c:pt idx="1755">
                  <c:v>790.71</c:v>
                </c:pt>
                <c:pt idx="1756">
                  <c:v>791.02</c:v>
                </c:pt>
                <c:pt idx="1757">
                  <c:v>791.33</c:v>
                </c:pt>
                <c:pt idx="1758">
                  <c:v>791.64</c:v>
                </c:pt>
                <c:pt idx="1759">
                  <c:v>791.95</c:v>
                </c:pt>
                <c:pt idx="1760">
                  <c:v>792.26</c:v>
                </c:pt>
                <c:pt idx="1761">
                  <c:v>792.57</c:v>
                </c:pt>
                <c:pt idx="1762">
                  <c:v>792.88</c:v>
                </c:pt>
                <c:pt idx="1763">
                  <c:v>793.19</c:v>
                </c:pt>
                <c:pt idx="1764">
                  <c:v>793.5</c:v>
                </c:pt>
                <c:pt idx="1765">
                  <c:v>793.81</c:v>
                </c:pt>
                <c:pt idx="1766">
                  <c:v>794.12</c:v>
                </c:pt>
                <c:pt idx="1767">
                  <c:v>794.43</c:v>
                </c:pt>
                <c:pt idx="1768">
                  <c:v>794.74</c:v>
                </c:pt>
                <c:pt idx="1769">
                  <c:v>795.05</c:v>
                </c:pt>
                <c:pt idx="1770">
                  <c:v>795.36</c:v>
                </c:pt>
                <c:pt idx="1771">
                  <c:v>795.67</c:v>
                </c:pt>
                <c:pt idx="1772">
                  <c:v>795.98</c:v>
                </c:pt>
                <c:pt idx="1773">
                  <c:v>796.29</c:v>
                </c:pt>
                <c:pt idx="1774">
                  <c:v>796.6</c:v>
                </c:pt>
                <c:pt idx="1775">
                  <c:v>796.91</c:v>
                </c:pt>
                <c:pt idx="1776">
                  <c:v>797.22</c:v>
                </c:pt>
                <c:pt idx="1777">
                  <c:v>797.53</c:v>
                </c:pt>
                <c:pt idx="1778">
                  <c:v>797.84</c:v>
                </c:pt>
                <c:pt idx="1779">
                  <c:v>798.15</c:v>
                </c:pt>
                <c:pt idx="1780">
                  <c:v>798.46</c:v>
                </c:pt>
                <c:pt idx="1781">
                  <c:v>798.76</c:v>
                </c:pt>
                <c:pt idx="1782">
                  <c:v>799.07</c:v>
                </c:pt>
                <c:pt idx="1783">
                  <c:v>799.38</c:v>
                </c:pt>
                <c:pt idx="1784">
                  <c:v>799.69</c:v>
                </c:pt>
                <c:pt idx="1785">
                  <c:v>800</c:v>
                </c:pt>
                <c:pt idx="1786">
                  <c:v>800.31</c:v>
                </c:pt>
                <c:pt idx="1787">
                  <c:v>800.62</c:v>
                </c:pt>
                <c:pt idx="1788">
                  <c:v>800.93</c:v>
                </c:pt>
                <c:pt idx="1789">
                  <c:v>801.24</c:v>
                </c:pt>
                <c:pt idx="1790">
                  <c:v>801.54</c:v>
                </c:pt>
                <c:pt idx="1791">
                  <c:v>801.85</c:v>
                </c:pt>
                <c:pt idx="1792">
                  <c:v>802.16</c:v>
                </c:pt>
                <c:pt idx="1793">
                  <c:v>802.47</c:v>
                </c:pt>
                <c:pt idx="1794">
                  <c:v>802.78</c:v>
                </c:pt>
                <c:pt idx="1795">
                  <c:v>803.09</c:v>
                </c:pt>
                <c:pt idx="1796">
                  <c:v>803.39</c:v>
                </c:pt>
                <c:pt idx="1797">
                  <c:v>803.7</c:v>
                </c:pt>
                <c:pt idx="1798">
                  <c:v>804.01</c:v>
                </c:pt>
                <c:pt idx="1799">
                  <c:v>804.32</c:v>
                </c:pt>
                <c:pt idx="1800">
                  <c:v>804.63</c:v>
                </c:pt>
                <c:pt idx="1801">
                  <c:v>804.93</c:v>
                </c:pt>
                <c:pt idx="1802">
                  <c:v>805.24</c:v>
                </c:pt>
                <c:pt idx="1803">
                  <c:v>805.55</c:v>
                </c:pt>
                <c:pt idx="1804">
                  <c:v>805.86</c:v>
                </c:pt>
                <c:pt idx="1805">
                  <c:v>806.17</c:v>
                </c:pt>
                <c:pt idx="1806">
                  <c:v>806.47</c:v>
                </c:pt>
                <c:pt idx="1807">
                  <c:v>806.78</c:v>
                </c:pt>
                <c:pt idx="1808">
                  <c:v>807.09</c:v>
                </c:pt>
                <c:pt idx="1809">
                  <c:v>807.4</c:v>
                </c:pt>
                <c:pt idx="1810">
                  <c:v>807.7</c:v>
                </c:pt>
                <c:pt idx="1811">
                  <c:v>808.01</c:v>
                </c:pt>
                <c:pt idx="1812">
                  <c:v>808.32</c:v>
                </c:pt>
                <c:pt idx="1813">
                  <c:v>808.63</c:v>
                </c:pt>
                <c:pt idx="1814">
                  <c:v>808.93</c:v>
                </c:pt>
                <c:pt idx="1815">
                  <c:v>809.24</c:v>
                </c:pt>
                <c:pt idx="1816">
                  <c:v>809.55</c:v>
                </c:pt>
                <c:pt idx="1817">
                  <c:v>809.86</c:v>
                </c:pt>
                <c:pt idx="1818">
                  <c:v>810.16</c:v>
                </c:pt>
                <c:pt idx="1819">
                  <c:v>810.47</c:v>
                </c:pt>
                <c:pt idx="1820">
                  <c:v>810.78</c:v>
                </c:pt>
                <c:pt idx="1821">
                  <c:v>811.08</c:v>
                </c:pt>
                <c:pt idx="1822">
                  <c:v>811.39</c:v>
                </c:pt>
                <c:pt idx="1823">
                  <c:v>811.7</c:v>
                </c:pt>
                <c:pt idx="1824">
                  <c:v>812</c:v>
                </c:pt>
                <c:pt idx="1825">
                  <c:v>812.31</c:v>
                </c:pt>
                <c:pt idx="1826">
                  <c:v>812.62</c:v>
                </c:pt>
                <c:pt idx="1827">
                  <c:v>812.92</c:v>
                </c:pt>
                <c:pt idx="1828">
                  <c:v>813.23</c:v>
                </c:pt>
                <c:pt idx="1829">
                  <c:v>813.54</c:v>
                </c:pt>
                <c:pt idx="1830">
                  <c:v>813.84</c:v>
                </c:pt>
                <c:pt idx="1831">
                  <c:v>814.15</c:v>
                </c:pt>
                <c:pt idx="1832">
                  <c:v>814.46</c:v>
                </c:pt>
                <c:pt idx="1833">
                  <c:v>814.76</c:v>
                </c:pt>
                <c:pt idx="1834">
                  <c:v>815.07</c:v>
                </c:pt>
                <c:pt idx="1835">
                  <c:v>815.38</c:v>
                </c:pt>
                <c:pt idx="1836">
                  <c:v>815.68</c:v>
                </c:pt>
                <c:pt idx="1837">
                  <c:v>815.99</c:v>
                </c:pt>
                <c:pt idx="1838">
                  <c:v>816.29</c:v>
                </c:pt>
                <c:pt idx="1839">
                  <c:v>816.6</c:v>
                </c:pt>
                <c:pt idx="1840">
                  <c:v>816.91</c:v>
                </c:pt>
                <c:pt idx="1841">
                  <c:v>817.21</c:v>
                </c:pt>
                <c:pt idx="1842">
                  <c:v>817.52</c:v>
                </c:pt>
                <c:pt idx="1843">
                  <c:v>817.82</c:v>
                </c:pt>
                <c:pt idx="1844">
                  <c:v>818.13</c:v>
                </c:pt>
                <c:pt idx="1845">
                  <c:v>818.43</c:v>
                </c:pt>
                <c:pt idx="1846">
                  <c:v>818.74</c:v>
                </c:pt>
                <c:pt idx="1847">
                  <c:v>819.05</c:v>
                </c:pt>
                <c:pt idx="1848">
                  <c:v>819.35</c:v>
                </c:pt>
                <c:pt idx="1849">
                  <c:v>819.66</c:v>
                </c:pt>
                <c:pt idx="1850">
                  <c:v>819.96</c:v>
                </c:pt>
                <c:pt idx="1851">
                  <c:v>820.27</c:v>
                </c:pt>
                <c:pt idx="1852">
                  <c:v>820.57</c:v>
                </c:pt>
                <c:pt idx="1853">
                  <c:v>820.88</c:v>
                </c:pt>
                <c:pt idx="1854">
                  <c:v>821.18</c:v>
                </c:pt>
                <c:pt idx="1855">
                  <c:v>821.49</c:v>
                </c:pt>
                <c:pt idx="1856">
                  <c:v>821.79</c:v>
                </c:pt>
                <c:pt idx="1857">
                  <c:v>822.1</c:v>
                </c:pt>
                <c:pt idx="1858">
                  <c:v>822.4</c:v>
                </c:pt>
                <c:pt idx="1859">
                  <c:v>822.71</c:v>
                </c:pt>
                <c:pt idx="1860">
                  <c:v>823.01</c:v>
                </c:pt>
                <c:pt idx="1861">
                  <c:v>823.32</c:v>
                </c:pt>
                <c:pt idx="1862">
                  <c:v>823.62</c:v>
                </c:pt>
                <c:pt idx="1863">
                  <c:v>823.93</c:v>
                </c:pt>
                <c:pt idx="1864">
                  <c:v>824.23</c:v>
                </c:pt>
                <c:pt idx="1865">
                  <c:v>824.54</c:v>
                </c:pt>
                <c:pt idx="1866">
                  <c:v>824.84</c:v>
                </c:pt>
                <c:pt idx="1867">
                  <c:v>825.15</c:v>
                </c:pt>
                <c:pt idx="1868">
                  <c:v>825.45</c:v>
                </c:pt>
                <c:pt idx="1869">
                  <c:v>825.76</c:v>
                </c:pt>
                <c:pt idx="1870">
                  <c:v>826.06</c:v>
                </c:pt>
                <c:pt idx="1871">
                  <c:v>826.36</c:v>
                </c:pt>
                <c:pt idx="1872">
                  <c:v>826.67</c:v>
                </c:pt>
                <c:pt idx="1873">
                  <c:v>826.97</c:v>
                </c:pt>
                <c:pt idx="1874">
                  <c:v>827.28</c:v>
                </c:pt>
                <c:pt idx="1875">
                  <c:v>827.58</c:v>
                </c:pt>
                <c:pt idx="1876">
                  <c:v>827.89</c:v>
                </c:pt>
                <c:pt idx="1877">
                  <c:v>828.19</c:v>
                </c:pt>
                <c:pt idx="1878">
                  <c:v>828.49</c:v>
                </c:pt>
                <c:pt idx="1879">
                  <c:v>828.8</c:v>
                </c:pt>
                <c:pt idx="1880">
                  <c:v>829.1</c:v>
                </c:pt>
                <c:pt idx="1881">
                  <c:v>829.4</c:v>
                </c:pt>
                <c:pt idx="1882">
                  <c:v>829.71</c:v>
                </c:pt>
                <c:pt idx="1883">
                  <c:v>830.01</c:v>
                </c:pt>
                <c:pt idx="1884">
                  <c:v>830.32</c:v>
                </c:pt>
                <c:pt idx="1885">
                  <c:v>830.62</c:v>
                </c:pt>
                <c:pt idx="1886">
                  <c:v>830.92</c:v>
                </c:pt>
                <c:pt idx="1887">
                  <c:v>831.23</c:v>
                </c:pt>
                <c:pt idx="1888">
                  <c:v>831.53</c:v>
                </c:pt>
                <c:pt idx="1889">
                  <c:v>831.83</c:v>
                </c:pt>
                <c:pt idx="1890">
                  <c:v>832.14</c:v>
                </c:pt>
                <c:pt idx="1891">
                  <c:v>832.44</c:v>
                </c:pt>
                <c:pt idx="1892">
                  <c:v>832.74</c:v>
                </c:pt>
                <c:pt idx="1893">
                  <c:v>833.05</c:v>
                </c:pt>
                <c:pt idx="1894">
                  <c:v>833.35</c:v>
                </c:pt>
                <c:pt idx="1895">
                  <c:v>833.65</c:v>
                </c:pt>
                <c:pt idx="1896">
                  <c:v>833.96</c:v>
                </c:pt>
                <c:pt idx="1897">
                  <c:v>834.26</c:v>
                </c:pt>
                <c:pt idx="1898">
                  <c:v>834.56</c:v>
                </c:pt>
                <c:pt idx="1899">
                  <c:v>834.86</c:v>
                </c:pt>
                <c:pt idx="1900">
                  <c:v>835.17</c:v>
                </c:pt>
                <c:pt idx="1901">
                  <c:v>835.47</c:v>
                </c:pt>
                <c:pt idx="1902">
                  <c:v>835.77</c:v>
                </c:pt>
                <c:pt idx="1903">
                  <c:v>836.07</c:v>
                </c:pt>
                <c:pt idx="1904">
                  <c:v>836.38</c:v>
                </c:pt>
                <c:pt idx="1905">
                  <c:v>836.68</c:v>
                </c:pt>
                <c:pt idx="1906">
                  <c:v>836.98</c:v>
                </c:pt>
                <c:pt idx="1907">
                  <c:v>837.28</c:v>
                </c:pt>
                <c:pt idx="1908">
                  <c:v>837.59</c:v>
                </c:pt>
                <c:pt idx="1909">
                  <c:v>837.89</c:v>
                </c:pt>
                <c:pt idx="1910">
                  <c:v>838.19</c:v>
                </c:pt>
                <c:pt idx="1911">
                  <c:v>838.49</c:v>
                </c:pt>
                <c:pt idx="1912">
                  <c:v>838.8</c:v>
                </c:pt>
                <c:pt idx="1913">
                  <c:v>839.1</c:v>
                </c:pt>
                <c:pt idx="1914">
                  <c:v>839.4</c:v>
                </c:pt>
                <c:pt idx="1915">
                  <c:v>839.7</c:v>
                </c:pt>
                <c:pt idx="1916">
                  <c:v>840</c:v>
                </c:pt>
                <c:pt idx="1917">
                  <c:v>840.31</c:v>
                </c:pt>
                <c:pt idx="1918">
                  <c:v>840.61</c:v>
                </c:pt>
                <c:pt idx="1919">
                  <c:v>840.91</c:v>
                </c:pt>
                <c:pt idx="1920">
                  <c:v>841.21</c:v>
                </c:pt>
                <c:pt idx="1921">
                  <c:v>841.51</c:v>
                </c:pt>
                <c:pt idx="1922">
                  <c:v>841.81</c:v>
                </c:pt>
                <c:pt idx="1923">
                  <c:v>842.12</c:v>
                </c:pt>
                <c:pt idx="1924">
                  <c:v>842.42</c:v>
                </c:pt>
                <c:pt idx="1925">
                  <c:v>842.72</c:v>
                </c:pt>
                <c:pt idx="1926">
                  <c:v>843.02</c:v>
                </c:pt>
                <c:pt idx="1927">
                  <c:v>843.32</c:v>
                </c:pt>
                <c:pt idx="1928">
                  <c:v>843.62</c:v>
                </c:pt>
                <c:pt idx="1929">
                  <c:v>843.92</c:v>
                </c:pt>
                <c:pt idx="1930">
                  <c:v>844.23</c:v>
                </c:pt>
                <c:pt idx="1931">
                  <c:v>844.53</c:v>
                </c:pt>
                <c:pt idx="1932">
                  <c:v>844.83</c:v>
                </c:pt>
                <c:pt idx="1933">
                  <c:v>845.13</c:v>
                </c:pt>
                <c:pt idx="1934">
                  <c:v>845.43</c:v>
                </c:pt>
                <c:pt idx="1935">
                  <c:v>845.73</c:v>
                </c:pt>
                <c:pt idx="1936">
                  <c:v>846.03</c:v>
                </c:pt>
                <c:pt idx="1937">
                  <c:v>846.33</c:v>
                </c:pt>
                <c:pt idx="1938">
                  <c:v>846.63</c:v>
                </c:pt>
                <c:pt idx="1939">
                  <c:v>846.93</c:v>
                </c:pt>
                <c:pt idx="1940">
                  <c:v>847.23</c:v>
                </c:pt>
                <c:pt idx="1941">
                  <c:v>847.54</c:v>
                </c:pt>
                <c:pt idx="1942">
                  <c:v>847.84</c:v>
                </c:pt>
                <c:pt idx="1943">
                  <c:v>848.14</c:v>
                </c:pt>
                <c:pt idx="1944">
                  <c:v>848.44</c:v>
                </c:pt>
                <c:pt idx="1945">
                  <c:v>848.74</c:v>
                </c:pt>
                <c:pt idx="1946">
                  <c:v>849.04</c:v>
                </c:pt>
                <c:pt idx="1947">
                  <c:v>849.34</c:v>
                </c:pt>
                <c:pt idx="1948">
                  <c:v>849.64</c:v>
                </c:pt>
                <c:pt idx="1949">
                  <c:v>849.94</c:v>
                </c:pt>
                <c:pt idx="1950">
                  <c:v>850.24</c:v>
                </c:pt>
                <c:pt idx="1951">
                  <c:v>850.54</c:v>
                </c:pt>
                <c:pt idx="1952">
                  <c:v>850.84</c:v>
                </c:pt>
                <c:pt idx="1953">
                  <c:v>851.14</c:v>
                </c:pt>
                <c:pt idx="1954">
                  <c:v>851.44</c:v>
                </c:pt>
                <c:pt idx="1955">
                  <c:v>851.74</c:v>
                </c:pt>
                <c:pt idx="1956">
                  <c:v>852.04</c:v>
                </c:pt>
                <c:pt idx="1957">
                  <c:v>852.34</c:v>
                </c:pt>
                <c:pt idx="1958">
                  <c:v>852.64</c:v>
                </c:pt>
                <c:pt idx="1959">
                  <c:v>852.94</c:v>
                </c:pt>
                <c:pt idx="1960">
                  <c:v>853.24</c:v>
                </c:pt>
                <c:pt idx="1961">
                  <c:v>853.54</c:v>
                </c:pt>
                <c:pt idx="1962">
                  <c:v>853.84</c:v>
                </c:pt>
                <c:pt idx="1963">
                  <c:v>854.14</c:v>
                </c:pt>
                <c:pt idx="1964">
                  <c:v>854.43</c:v>
                </c:pt>
                <c:pt idx="1965">
                  <c:v>854.73</c:v>
                </c:pt>
                <c:pt idx="1966">
                  <c:v>855.03</c:v>
                </c:pt>
                <c:pt idx="1967">
                  <c:v>855.33</c:v>
                </c:pt>
                <c:pt idx="1968">
                  <c:v>855.63</c:v>
                </c:pt>
                <c:pt idx="1969">
                  <c:v>855.93</c:v>
                </c:pt>
                <c:pt idx="1970">
                  <c:v>856.23</c:v>
                </c:pt>
                <c:pt idx="1971">
                  <c:v>856.53</c:v>
                </c:pt>
                <c:pt idx="1972">
                  <c:v>856.83</c:v>
                </c:pt>
                <c:pt idx="1973">
                  <c:v>857.13</c:v>
                </c:pt>
                <c:pt idx="1974">
                  <c:v>857.43</c:v>
                </c:pt>
                <c:pt idx="1975">
                  <c:v>857.72</c:v>
                </c:pt>
                <c:pt idx="1976">
                  <c:v>858.02</c:v>
                </c:pt>
                <c:pt idx="1977">
                  <c:v>858.32</c:v>
                </c:pt>
                <c:pt idx="1978">
                  <c:v>858.62</c:v>
                </c:pt>
                <c:pt idx="1979">
                  <c:v>858.92</c:v>
                </c:pt>
                <c:pt idx="1980">
                  <c:v>859.22</c:v>
                </c:pt>
                <c:pt idx="1981">
                  <c:v>859.52</c:v>
                </c:pt>
                <c:pt idx="1982">
                  <c:v>859.81</c:v>
                </c:pt>
                <c:pt idx="1983">
                  <c:v>860.11</c:v>
                </c:pt>
                <c:pt idx="1984">
                  <c:v>860.41</c:v>
                </c:pt>
                <c:pt idx="1985">
                  <c:v>860.71</c:v>
                </c:pt>
                <c:pt idx="1986">
                  <c:v>861.01</c:v>
                </c:pt>
                <c:pt idx="1987">
                  <c:v>861.31</c:v>
                </c:pt>
                <c:pt idx="1988">
                  <c:v>861.6</c:v>
                </c:pt>
                <c:pt idx="1989">
                  <c:v>861.9</c:v>
                </c:pt>
                <c:pt idx="1990">
                  <c:v>862.2</c:v>
                </c:pt>
                <c:pt idx="1991">
                  <c:v>862.5</c:v>
                </c:pt>
                <c:pt idx="1992">
                  <c:v>862.79</c:v>
                </c:pt>
                <c:pt idx="1993">
                  <c:v>863.09</c:v>
                </c:pt>
                <c:pt idx="1994">
                  <c:v>863.39</c:v>
                </c:pt>
                <c:pt idx="1995">
                  <c:v>863.69</c:v>
                </c:pt>
                <c:pt idx="1996">
                  <c:v>863.99</c:v>
                </c:pt>
                <c:pt idx="1997">
                  <c:v>864.28</c:v>
                </c:pt>
                <c:pt idx="1998">
                  <c:v>864.58</c:v>
                </c:pt>
                <c:pt idx="1999">
                  <c:v>864.88</c:v>
                </c:pt>
                <c:pt idx="2000">
                  <c:v>865.18</c:v>
                </c:pt>
                <c:pt idx="2001">
                  <c:v>865.47</c:v>
                </c:pt>
                <c:pt idx="2002">
                  <c:v>865.77</c:v>
                </c:pt>
                <c:pt idx="2003">
                  <c:v>866.07</c:v>
                </c:pt>
                <c:pt idx="2004">
                  <c:v>866.36</c:v>
                </c:pt>
                <c:pt idx="2005">
                  <c:v>866.66</c:v>
                </c:pt>
                <c:pt idx="2006">
                  <c:v>866.96</c:v>
                </c:pt>
                <c:pt idx="2007">
                  <c:v>867.26</c:v>
                </c:pt>
                <c:pt idx="2008">
                  <c:v>867.55</c:v>
                </c:pt>
                <c:pt idx="2009">
                  <c:v>867.85</c:v>
                </c:pt>
                <c:pt idx="2010">
                  <c:v>868.15</c:v>
                </c:pt>
                <c:pt idx="2011">
                  <c:v>868.44</c:v>
                </c:pt>
                <c:pt idx="2012">
                  <c:v>868.74</c:v>
                </c:pt>
                <c:pt idx="2013">
                  <c:v>869.04</c:v>
                </c:pt>
                <c:pt idx="2014">
                  <c:v>869.33</c:v>
                </c:pt>
                <c:pt idx="2015">
                  <c:v>869.63</c:v>
                </c:pt>
                <c:pt idx="2016">
                  <c:v>869.93</c:v>
                </c:pt>
                <c:pt idx="2017">
                  <c:v>870.22</c:v>
                </c:pt>
                <c:pt idx="2018">
                  <c:v>870.52</c:v>
                </c:pt>
                <c:pt idx="2019">
                  <c:v>870.82</c:v>
                </c:pt>
                <c:pt idx="2020">
                  <c:v>871.11</c:v>
                </c:pt>
                <c:pt idx="2021">
                  <c:v>871.41</c:v>
                </c:pt>
                <c:pt idx="2022">
                  <c:v>871.71</c:v>
                </c:pt>
                <c:pt idx="2023">
                  <c:v>872</c:v>
                </c:pt>
                <c:pt idx="2024">
                  <c:v>872.3</c:v>
                </c:pt>
                <c:pt idx="2025">
                  <c:v>872.59</c:v>
                </c:pt>
                <c:pt idx="2026">
                  <c:v>872.89</c:v>
                </c:pt>
                <c:pt idx="2027">
                  <c:v>873.19</c:v>
                </c:pt>
                <c:pt idx="2028">
                  <c:v>873.48</c:v>
                </c:pt>
                <c:pt idx="2029">
                  <c:v>873.78</c:v>
                </c:pt>
                <c:pt idx="2030">
                  <c:v>874.07</c:v>
                </c:pt>
                <c:pt idx="2031">
                  <c:v>874.37</c:v>
                </c:pt>
                <c:pt idx="2032">
                  <c:v>874.66</c:v>
                </c:pt>
                <c:pt idx="2033">
                  <c:v>874.96</c:v>
                </c:pt>
                <c:pt idx="2034">
                  <c:v>875.26</c:v>
                </c:pt>
                <c:pt idx="2035">
                  <c:v>875.55</c:v>
                </c:pt>
                <c:pt idx="2036">
                  <c:v>875.85</c:v>
                </c:pt>
                <c:pt idx="2037">
                  <c:v>876.14</c:v>
                </c:pt>
                <c:pt idx="2038">
                  <c:v>876.44</c:v>
                </c:pt>
                <c:pt idx="2039">
                  <c:v>876.73</c:v>
                </c:pt>
                <c:pt idx="2040">
                  <c:v>877.03</c:v>
                </c:pt>
                <c:pt idx="2041">
                  <c:v>877.32</c:v>
                </c:pt>
                <c:pt idx="2042">
                  <c:v>877.62</c:v>
                </c:pt>
                <c:pt idx="2043">
                  <c:v>877.91</c:v>
                </c:pt>
                <c:pt idx="2044">
                  <c:v>878.21</c:v>
                </c:pt>
                <c:pt idx="2045">
                  <c:v>878.5</c:v>
                </c:pt>
                <c:pt idx="2046">
                  <c:v>878.8</c:v>
                </c:pt>
                <c:pt idx="2047">
                  <c:v>879.09</c:v>
                </c:pt>
              </c:numCache>
            </c:numRef>
          </c:xVal>
          <c:yVal>
            <c:numRef>
              <c:f>'Lithium Standards'!$AI$7:$AI$2054</c:f>
              <c:numCache>
                <c:formatCode>General</c:formatCode>
                <c:ptCount val="2048"/>
                <c:pt idx="0">
                  <c:v>0</c:v>
                </c:pt>
                <c:pt idx="1">
                  <c:v>0</c:v>
                </c:pt>
                <c:pt idx="2">
                  <c:v>-2.5506666666666664E-2</c:v>
                </c:pt>
                <c:pt idx="3">
                  <c:v>-2.5385333333333336E-2</c:v>
                </c:pt>
                <c:pt idx="4">
                  <c:v>-1.7173333333333332E-2</c:v>
                </c:pt>
                <c:pt idx="5">
                  <c:v>-1.0519999999999998E-3</c:v>
                </c:pt>
                <c:pt idx="6">
                  <c:v>2.7493333333333335E-2</c:v>
                </c:pt>
                <c:pt idx="7">
                  <c:v>1.2614666666666666E-2</c:v>
                </c:pt>
                <c:pt idx="8">
                  <c:v>1.4826666666666669E-2</c:v>
                </c:pt>
                <c:pt idx="9">
                  <c:v>1.0281333333333335E-2</c:v>
                </c:pt>
                <c:pt idx="10">
                  <c:v>9.1599999999999997E-3</c:v>
                </c:pt>
                <c:pt idx="11">
                  <c:v>2.9480000000000001E-3</c:v>
                </c:pt>
                <c:pt idx="12">
                  <c:v>1.6160000000000001E-2</c:v>
                </c:pt>
                <c:pt idx="13">
                  <c:v>1.1948E-2</c:v>
                </c:pt>
                <c:pt idx="14">
                  <c:v>1.8159999999999999E-2</c:v>
                </c:pt>
                <c:pt idx="15">
                  <c:v>8.6146666666666663E-3</c:v>
                </c:pt>
                <c:pt idx="16">
                  <c:v>8.1600000000000006E-3</c:v>
                </c:pt>
                <c:pt idx="17">
                  <c:v>9.4800000000000006E-4</c:v>
                </c:pt>
                <c:pt idx="18">
                  <c:v>1.4493333333333334E-2</c:v>
                </c:pt>
                <c:pt idx="19">
                  <c:v>4.9480000000000001E-3</c:v>
                </c:pt>
                <c:pt idx="20">
                  <c:v>1.1826666666666668E-2</c:v>
                </c:pt>
                <c:pt idx="21">
                  <c:v>7.2813333333333332E-3</c:v>
                </c:pt>
                <c:pt idx="22">
                  <c:v>1.6826666666666667E-2</c:v>
                </c:pt>
                <c:pt idx="23">
                  <c:v>2.2281333333333334E-2</c:v>
                </c:pt>
                <c:pt idx="24">
                  <c:v>1.4493333333333332E-2</c:v>
                </c:pt>
                <c:pt idx="25">
                  <c:v>4.6146666666666671E-3</c:v>
                </c:pt>
                <c:pt idx="26">
                  <c:v>2.9159999999999998E-2</c:v>
                </c:pt>
                <c:pt idx="27">
                  <c:v>1.9948E-2</c:v>
                </c:pt>
                <c:pt idx="28">
                  <c:v>1.8826666666666669E-2</c:v>
                </c:pt>
                <c:pt idx="29">
                  <c:v>1.1948E-2</c:v>
                </c:pt>
                <c:pt idx="30">
                  <c:v>2.0160000000000001E-2</c:v>
                </c:pt>
                <c:pt idx="31">
                  <c:v>2.6947999999999996E-2</c:v>
                </c:pt>
                <c:pt idx="32">
                  <c:v>3.0159999999999996E-2</c:v>
                </c:pt>
                <c:pt idx="33">
                  <c:v>1.6948000000000001E-2</c:v>
                </c:pt>
                <c:pt idx="34">
                  <c:v>2.316E-2</c:v>
                </c:pt>
                <c:pt idx="35">
                  <c:v>2.5281333333333333E-2</c:v>
                </c:pt>
                <c:pt idx="36">
                  <c:v>2.4493333333333336E-2</c:v>
                </c:pt>
                <c:pt idx="37">
                  <c:v>2.1947999999999995E-2</c:v>
                </c:pt>
                <c:pt idx="38">
                  <c:v>2.316E-2</c:v>
                </c:pt>
                <c:pt idx="39">
                  <c:v>1.8281333333333333E-2</c:v>
                </c:pt>
                <c:pt idx="40">
                  <c:v>2.2826666666666669E-2</c:v>
                </c:pt>
                <c:pt idx="41">
                  <c:v>1.7947999999999999E-2</c:v>
                </c:pt>
                <c:pt idx="42">
                  <c:v>2.6493333333333337E-2</c:v>
                </c:pt>
                <c:pt idx="43">
                  <c:v>1.6281333333333332E-2</c:v>
                </c:pt>
                <c:pt idx="44">
                  <c:v>2.5826666666666668E-2</c:v>
                </c:pt>
                <c:pt idx="45">
                  <c:v>1.6948000000000001E-2</c:v>
                </c:pt>
                <c:pt idx="46">
                  <c:v>2.5493333333333337E-2</c:v>
                </c:pt>
                <c:pt idx="47">
                  <c:v>2.0614666666666667E-2</c:v>
                </c:pt>
                <c:pt idx="48">
                  <c:v>2.1826666666666668E-2</c:v>
                </c:pt>
                <c:pt idx="49">
                  <c:v>2.0614666666666667E-2</c:v>
                </c:pt>
                <c:pt idx="50">
                  <c:v>2.2159999999999999E-2</c:v>
                </c:pt>
                <c:pt idx="51">
                  <c:v>1.7281333333333333E-2</c:v>
                </c:pt>
                <c:pt idx="52">
                  <c:v>2.5493333333333337E-2</c:v>
                </c:pt>
                <c:pt idx="53">
                  <c:v>2.0948000000000001E-2</c:v>
                </c:pt>
                <c:pt idx="54">
                  <c:v>7.8493333333333346E-2</c:v>
                </c:pt>
                <c:pt idx="55">
                  <c:v>3.3947999999999999E-2</c:v>
                </c:pt>
                <c:pt idx="56">
                  <c:v>2.8826666666666667E-2</c:v>
                </c:pt>
                <c:pt idx="57">
                  <c:v>2.3947999999999997E-2</c:v>
                </c:pt>
                <c:pt idx="58">
                  <c:v>2.8159999999999998E-2</c:v>
                </c:pt>
                <c:pt idx="59">
                  <c:v>1.7281333333333333E-2</c:v>
                </c:pt>
                <c:pt idx="60">
                  <c:v>2.1160000000000002E-2</c:v>
                </c:pt>
                <c:pt idx="61">
                  <c:v>2.1281333333333333E-2</c:v>
                </c:pt>
                <c:pt idx="62">
                  <c:v>2.1826666666666668E-2</c:v>
                </c:pt>
                <c:pt idx="63">
                  <c:v>1.9614666666666669E-2</c:v>
                </c:pt>
                <c:pt idx="64">
                  <c:v>2.6159999999999999E-2</c:v>
                </c:pt>
                <c:pt idx="65">
                  <c:v>1.8948E-2</c:v>
                </c:pt>
                <c:pt idx="66">
                  <c:v>2.2493333333333337E-2</c:v>
                </c:pt>
                <c:pt idx="67">
                  <c:v>1.7614666666666667E-2</c:v>
                </c:pt>
                <c:pt idx="68">
                  <c:v>2.382666666666667E-2</c:v>
                </c:pt>
                <c:pt idx="69">
                  <c:v>1.4614666666666666E-2</c:v>
                </c:pt>
                <c:pt idx="70">
                  <c:v>5.0826666666666673E-2</c:v>
                </c:pt>
                <c:pt idx="71">
                  <c:v>1.8948E-2</c:v>
                </c:pt>
                <c:pt idx="72">
                  <c:v>1.9493333333333335E-2</c:v>
                </c:pt>
                <c:pt idx="73">
                  <c:v>1.2614666666666666E-2</c:v>
                </c:pt>
                <c:pt idx="74">
                  <c:v>2.4160000000000001E-2</c:v>
                </c:pt>
                <c:pt idx="75">
                  <c:v>2.2614666666666665E-2</c:v>
                </c:pt>
                <c:pt idx="76">
                  <c:v>2.8160000000000001E-2</c:v>
                </c:pt>
                <c:pt idx="77">
                  <c:v>1.7281333333333333E-2</c:v>
                </c:pt>
                <c:pt idx="78">
                  <c:v>2.4826666666666667E-2</c:v>
                </c:pt>
                <c:pt idx="79">
                  <c:v>1.5614666666666667E-2</c:v>
                </c:pt>
                <c:pt idx="80">
                  <c:v>2.6826666666666669E-2</c:v>
                </c:pt>
                <c:pt idx="81">
                  <c:v>1.9948E-2</c:v>
                </c:pt>
                <c:pt idx="82">
                  <c:v>1.982666666666667E-2</c:v>
                </c:pt>
                <c:pt idx="83">
                  <c:v>1.3614666666666667E-2</c:v>
                </c:pt>
                <c:pt idx="84">
                  <c:v>2.2826666666666669E-2</c:v>
                </c:pt>
                <c:pt idx="85">
                  <c:v>1.3948E-2</c:v>
                </c:pt>
                <c:pt idx="86">
                  <c:v>2.0160000000000001E-2</c:v>
                </c:pt>
                <c:pt idx="87">
                  <c:v>1.3614666666666667E-2</c:v>
                </c:pt>
                <c:pt idx="88">
                  <c:v>2.2159999999999999E-2</c:v>
                </c:pt>
                <c:pt idx="89">
                  <c:v>1.5614666666666667E-2</c:v>
                </c:pt>
                <c:pt idx="90">
                  <c:v>2.0493333333333336E-2</c:v>
                </c:pt>
                <c:pt idx="91">
                  <c:v>1.6948000000000001E-2</c:v>
                </c:pt>
                <c:pt idx="92">
                  <c:v>2.5493333333333337E-2</c:v>
                </c:pt>
                <c:pt idx="93">
                  <c:v>1.4281333333333335E-2</c:v>
                </c:pt>
                <c:pt idx="94">
                  <c:v>2.6493333333333337E-2</c:v>
                </c:pt>
                <c:pt idx="95">
                  <c:v>1.9281333333333331E-2</c:v>
                </c:pt>
                <c:pt idx="96">
                  <c:v>2.4826666666666667E-2</c:v>
                </c:pt>
                <c:pt idx="97">
                  <c:v>2.1614666666666664E-2</c:v>
                </c:pt>
                <c:pt idx="98">
                  <c:v>2.6159999999999999E-2</c:v>
                </c:pt>
                <c:pt idx="99">
                  <c:v>1.7947999999999999E-2</c:v>
                </c:pt>
                <c:pt idx="100">
                  <c:v>2.2493333333333337E-2</c:v>
                </c:pt>
                <c:pt idx="101">
                  <c:v>1.7947999999999999E-2</c:v>
                </c:pt>
                <c:pt idx="102">
                  <c:v>2.2826666666666669E-2</c:v>
                </c:pt>
                <c:pt idx="103">
                  <c:v>2.0948000000000001E-2</c:v>
                </c:pt>
                <c:pt idx="104">
                  <c:v>2.1160000000000002E-2</c:v>
                </c:pt>
                <c:pt idx="105">
                  <c:v>2.4947999999999998E-2</c:v>
                </c:pt>
                <c:pt idx="106">
                  <c:v>3.0493333333333338E-2</c:v>
                </c:pt>
                <c:pt idx="107">
                  <c:v>2.1614666666666664E-2</c:v>
                </c:pt>
                <c:pt idx="108">
                  <c:v>2.5493333333333337E-2</c:v>
                </c:pt>
                <c:pt idx="109">
                  <c:v>1.8614666666666668E-2</c:v>
                </c:pt>
                <c:pt idx="110">
                  <c:v>2.1493333333333337E-2</c:v>
                </c:pt>
                <c:pt idx="111">
                  <c:v>1.5948E-2</c:v>
                </c:pt>
                <c:pt idx="112">
                  <c:v>2.382666666666667E-2</c:v>
                </c:pt>
                <c:pt idx="113">
                  <c:v>1.6948000000000001E-2</c:v>
                </c:pt>
                <c:pt idx="114">
                  <c:v>2.2826666666666669E-2</c:v>
                </c:pt>
                <c:pt idx="115">
                  <c:v>1.661466666666667E-2</c:v>
                </c:pt>
                <c:pt idx="116">
                  <c:v>1.982666666666667E-2</c:v>
                </c:pt>
                <c:pt idx="117">
                  <c:v>1.6281333333333332E-2</c:v>
                </c:pt>
                <c:pt idx="118">
                  <c:v>2.1826666666666668E-2</c:v>
                </c:pt>
                <c:pt idx="119">
                  <c:v>1.0948000000000001E-2</c:v>
                </c:pt>
                <c:pt idx="120">
                  <c:v>4.1160000000000002E-2</c:v>
                </c:pt>
                <c:pt idx="121">
                  <c:v>2.2281333333333334E-2</c:v>
                </c:pt>
                <c:pt idx="122">
                  <c:v>2.549333333333333E-2</c:v>
                </c:pt>
                <c:pt idx="123">
                  <c:v>1.7947999999999999E-2</c:v>
                </c:pt>
                <c:pt idx="124">
                  <c:v>3.0826666666666669E-2</c:v>
                </c:pt>
                <c:pt idx="125">
                  <c:v>1.9948E-2</c:v>
                </c:pt>
                <c:pt idx="126">
                  <c:v>2.4826666666666667E-2</c:v>
                </c:pt>
                <c:pt idx="127">
                  <c:v>1.7947999999999999E-2</c:v>
                </c:pt>
                <c:pt idx="128">
                  <c:v>2.316E-2</c:v>
                </c:pt>
                <c:pt idx="129">
                  <c:v>5.1614666666666663E-2</c:v>
                </c:pt>
                <c:pt idx="130">
                  <c:v>3.4160000000000003E-2</c:v>
                </c:pt>
                <c:pt idx="131">
                  <c:v>1.3948E-2</c:v>
                </c:pt>
                <c:pt idx="132">
                  <c:v>2.9159999999999998E-2</c:v>
                </c:pt>
                <c:pt idx="133">
                  <c:v>3.2614666666666667E-2</c:v>
                </c:pt>
                <c:pt idx="134">
                  <c:v>2.7826666666666663E-2</c:v>
                </c:pt>
                <c:pt idx="135">
                  <c:v>1.4614666666666666E-2</c:v>
                </c:pt>
                <c:pt idx="136">
                  <c:v>2.0493333333333336E-2</c:v>
                </c:pt>
                <c:pt idx="137">
                  <c:v>1.7281333333333333E-2</c:v>
                </c:pt>
                <c:pt idx="138">
                  <c:v>2.382666666666667E-2</c:v>
                </c:pt>
                <c:pt idx="139">
                  <c:v>2.2281333333333334E-2</c:v>
                </c:pt>
                <c:pt idx="140">
                  <c:v>2.6493333333333327E-2</c:v>
                </c:pt>
                <c:pt idx="141">
                  <c:v>1.8281333333333333E-2</c:v>
                </c:pt>
                <c:pt idx="142">
                  <c:v>3.0159999999999999E-2</c:v>
                </c:pt>
                <c:pt idx="143">
                  <c:v>2.1281333333333333E-2</c:v>
                </c:pt>
                <c:pt idx="144">
                  <c:v>2.1826666666666668E-2</c:v>
                </c:pt>
                <c:pt idx="145">
                  <c:v>1.7614666666666667E-2</c:v>
                </c:pt>
                <c:pt idx="146">
                  <c:v>2.1160000000000002E-2</c:v>
                </c:pt>
                <c:pt idx="147">
                  <c:v>2.6614666666666665E-2</c:v>
                </c:pt>
                <c:pt idx="148">
                  <c:v>2.5160000000000002E-2</c:v>
                </c:pt>
                <c:pt idx="149">
                  <c:v>1.661466666666667E-2</c:v>
                </c:pt>
                <c:pt idx="150">
                  <c:v>2.6159999999999999E-2</c:v>
                </c:pt>
                <c:pt idx="151">
                  <c:v>2.6281333333333334E-2</c:v>
                </c:pt>
                <c:pt idx="152">
                  <c:v>2.8826666666666664E-2</c:v>
                </c:pt>
                <c:pt idx="153">
                  <c:v>2.2614666666666665E-2</c:v>
                </c:pt>
                <c:pt idx="154">
                  <c:v>2.5493333333333337E-2</c:v>
                </c:pt>
                <c:pt idx="155">
                  <c:v>2.0614666666666667E-2</c:v>
                </c:pt>
                <c:pt idx="156">
                  <c:v>2.8160000000000001E-2</c:v>
                </c:pt>
                <c:pt idx="157">
                  <c:v>2.3281333333333331E-2</c:v>
                </c:pt>
                <c:pt idx="158">
                  <c:v>3.8493333333333331E-2</c:v>
                </c:pt>
                <c:pt idx="159">
                  <c:v>2.4281333333333332E-2</c:v>
                </c:pt>
                <c:pt idx="160">
                  <c:v>4.849333333333334E-2</c:v>
                </c:pt>
                <c:pt idx="161">
                  <c:v>3.1947999999999997E-2</c:v>
                </c:pt>
                <c:pt idx="162">
                  <c:v>3.2159999999999994E-2</c:v>
                </c:pt>
                <c:pt idx="163">
                  <c:v>6.6947999999999994E-2</c:v>
                </c:pt>
                <c:pt idx="164">
                  <c:v>5.0826666666666673E-2</c:v>
                </c:pt>
                <c:pt idx="165">
                  <c:v>2.9947999999999995E-2</c:v>
                </c:pt>
                <c:pt idx="166">
                  <c:v>2.9493333333333337E-2</c:v>
                </c:pt>
                <c:pt idx="167">
                  <c:v>2.9281333333333333E-2</c:v>
                </c:pt>
                <c:pt idx="168">
                  <c:v>2.9826666666666668E-2</c:v>
                </c:pt>
                <c:pt idx="169">
                  <c:v>2.4281333333333332E-2</c:v>
                </c:pt>
                <c:pt idx="170">
                  <c:v>3.3826666666666665E-2</c:v>
                </c:pt>
                <c:pt idx="171">
                  <c:v>2.1281333333333333E-2</c:v>
                </c:pt>
                <c:pt idx="172">
                  <c:v>2.6826666666666669E-2</c:v>
                </c:pt>
                <c:pt idx="173">
                  <c:v>2.2614666666666665E-2</c:v>
                </c:pt>
                <c:pt idx="174">
                  <c:v>3.0826666666666669E-2</c:v>
                </c:pt>
                <c:pt idx="175">
                  <c:v>2.7614666666666666E-2</c:v>
                </c:pt>
                <c:pt idx="176">
                  <c:v>3.4826666666666659E-2</c:v>
                </c:pt>
                <c:pt idx="177">
                  <c:v>2.5947999999999995E-2</c:v>
                </c:pt>
                <c:pt idx="178">
                  <c:v>2.7159999999999997E-2</c:v>
                </c:pt>
                <c:pt idx="179">
                  <c:v>2.2947999999999996E-2</c:v>
                </c:pt>
                <c:pt idx="180">
                  <c:v>3.8826666666666669E-2</c:v>
                </c:pt>
                <c:pt idx="181">
                  <c:v>2.8614666666666663E-2</c:v>
                </c:pt>
                <c:pt idx="182">
                  <c:v>2.9159999999999998E-2</c:v>
                </c:pt>
                <c:pt idx="183">
                  <c:v>2.4947999999999998E-2</c:v>
                </c:pt>
                <c:pt idx="184">
                  <c:v>3.0493333333333327E-2</c:v>
                </c:pt>
                <c:pt idx="185">
                  <c:v>3.1614666666666666E-2</c:v>
                </c:pt>
                <c:pt idx="186">
                  <c:v>5.3493333333333337E-2</c:v>
                </c:pt>
                <c:pt idx="187">
                  <c:v>5.0281333333333331E-2</c:v>
                </c:pt>
                <c:pt idx="188">
                  <c:v>3.8493333333333331E-2</c:v>
                </c:pt>
                <c:pt idx="189">
                  <c:v>2.8614666666666663E-2</c:v>
                </c:pt>
                <c:pt idx="190">
                  <c:v>3.8826666666666669E-2</c:v>
                </c:pt>
                <c:pt idx="191">
                  <c:v>3.1947999999999997E-2</c:v>
                </c:pt>
                <c:pt idx="192">
                  <c:v>4.9493333333333341E-2</c:v>
                </c:pt>
                <c:pt idx="193">
                  <c:v>4.2948E-2</c:v>
                </c:pt>
                <c:pt idx="194">
                  <c:v>4.0826666666666671E-2</c:v>
                </c:pt>
                <c:pt idx="195">
                  <c:v>3.1614666666666666E-2</c:v>
                </c:pt>
                <c:pt idx="196">
                  <c:v>3.5826666666666666E-2</c:v>
                </c:pt>
                <c:pt idx="197">
                  <c:v>3.3281333333333329E-2</c:v>
                </c:pt>
                <c:pt idx="198">
                  <c:v>4.0826666666666671E-2</c:v>
                </c:pt>
                <c:pt idx="199">
                  <c:v>3.6948000000000002E-2</c:v>
                </c:pt>
                <c:pt idx="200">
                  <c:v>4.3493333333333342E-2</c:v>
                </c:pt>
                <c:pt idx="201">
                  <c:v>3.6281333333333332E-2</c:v>
                </c:pt>
                <c:pt idx="202">
                  <c:v>3.916E-2</c:v>
                </c:pt>
                <c:pt idx="203">
                  <c:v>3.6948000000000002E-2</c:v>
                </c:pt>
                <c:pt idx="204">
                  <c:v>4.5493333333333337E-2</c:v>
                </c:pt>
                <c:pt idx="205">
                  <c:v>4.0281333333333329E-2</c:v>
                </c:pt>
                <c:pt idx="206">
                  <c:v>5.9159999999999997E-2</c:v>
                </c:pt>
                <c:pt idx="207">
                  <c:v>4.928133333333333E-2</c:v>
                </c:pt>
                <c:pt idx="208">
                  <c:v>5.5493333333333339E-2</c:v>
                </c:pt>
                <c:pt idx="209">
                  <c:v>3.8281333333333327E-2</c:v>
                </c:pt>
                <c:pt idx="210">
                  <c:v>5.0493333333333341E-2</c:v>
                </c:pt>
                <c:pt idx="211">
                  <c:v>4.7281333333333328E-2</c:v>
                </c:pt>
                <c:pt idx="212">
                  <c:v>5.6826666666666678E-2</c:v>
                </c:pt>
                <c:pt idx="213">
                  <c:v>5.3948000000000003E-2</c:v>
                </c:pt>
                <c:pt idx="214">
                  <c:v>5.7826666666666672E-2</c:v>
                </c:pt>
                <c:pt idx="215">
                  <c:v>4.0614666666666667E-2</c:v>
                </c:pt>
                <c:pt idx="216">
                  <c:v>4.9826666666666672E-2</c:v>
                </c:pt>
                <c:pt idx="217">
                  <c:v>4.7281333333333328E-2</c:v>
                </c:pt>
                <c:pt idx="218">
                  <c:v>5.0826666666666673E-2</c:v>
                </c:pt>
                <c:pt idx="219">
                  <c:v>4.5948000000000003E-2</c:v>
                </c:pt>
                <c:pt idx="220">
                  <c:v>5.1160000000000004E-2</c:v>
                </c:pt>
                <c:pt idx="221">
                  <c:v>5.5947999999999998E-2</c:v>
                </c:pt>
                <c:pt idx="222">
                  <c:v>6.2493333333333338E-2</c:v>
                </c:pt>
                <c:pt idx="223">
                  <c:v>5.6281333333333329E-2</c:v>
                </c:pt>
                <c:pt idx="224">
                  <c:v>6.4159999999999995E-2</c:v>
                </c:pt>
                <c:pt idx="225">
                  <c:v>5.3948000000000003E-2</c:v>
                </c:pt>
                <c:pt idx="226">
                  <c:v>6.3160000000000008E-2</c:v>
                </c:pt>
                <c:pt idx="227">
                  <c:v>6.0948000000000002E-2</c:v>
                </c:pt>
                <c:pt idx="228">
                  <c:v>7.0826666666666663E-2</c:v>
                </c:pt>
                <c:pt idx="229">
                  <c:v>6.4281333333333329E-2</c:v>
                </c:pt>
                <c:pt idx="230">
                  <c:v>7.1160000000000015E-2</c:v>
                </c:pt>
                <c:pt idx="231">
                  <c:v>6.4614666666666667E-2</c:v>
                </c:pt>
                <c:pt idx="232">
                  <c:v>6.8826666666666675E-2</c:v>
                </c:pt>
                <c:pt idx="233">
                  <c:v>5.9281333333333332E-2</c:v>
                </c:pt>
                <c:pt idx="234">
                  <c:v>7.249333333333334E-2</c:v>
                </c:pt>
                <c:pt idx="235">
                  <c:v>6.5947999999999993E-2</c:v>
                </c:pt>
                <c:pt idx="236">
                  <c:v>7.249333333333334E-2</c:v>
                </c:pt>
                <c:pt idx="237">
                  <c:v>7.2614666666666661E-2</c:v>
                </c:pt>
                <c:pt idx="238">
                  <c:v>7.8493333333333346E-2</c:v>
                </c:pt>
                <c:pt idx="239">
                  <c:v>7.3614666666666662E-2</c:v>
                </c:pt>
                <c:pt idx="240">
                  <c:v>8.1826666666666673E-2</c:v>
                </c:pt>
                <c:pt idx="241">
                  <c:v>7.2947999999999999E-2</c:v>
                </c:pt>
                <c:pt idx="242">
                  <c:v>7.7493333333333345E-2</c:v>
                </c:pt>
                <c:pt idx="243">
                  <c:v>7.4281333333333338E-2</c:v>
                </c:pt>
                <c:pt idx="244">
                  <c:v>9.2160000000000006E-2</c:v>
                </c:pt>
                <c:pt idx="245">
                  <c:v>7.4614666666666662E-2</c:v>
                </c:pt>
                <c:pt idx="246">
                  <c:v>8.2493333333333335E-2</c:v>
                </c:pt>
                <c:pt idx="247">
                  <c:v>7.6947999999999989E-2</c:v>
                </c:pt>
                <c:pt idx="248">
                  <c:v>8.7826666666666664E-2</c:v>
                </c:pt>
                <c:pt idx="249">
                  <c:v>7.628133333333334E-2</c:v>
                </c:pt>
                <c:pt idx="250">
                  <c:v>8.3826666666666674E-2</c:v>
                </c:pt>
                <c:pt idx="251">
                  <c:v>7.894799999999999E-2</c:v>
                </c:pt>
                <c:pt idx="252">
                  <c:v>8.8160000000000016E-2</c:v>
                </c:pt>
                <c:pt idx="253">
                  <c:v>7.8614666666666666E-2</c:v>
                </c:pt>
                <c:pt idx="254">
                  <c:v>8.0493333333333333E-2</c:v>
                </c:pt>
                <c:pt idx="255">
                  <c:v>7.794799999999999E-2</c:v>
                </c:pt>
                <c:pt idx="256">
                  <c:v>8.749333333333334E-2</c:v>
                </c:pt>
                <c:pt idx="257">
                  <c:v>7.628133333333334E-2</c:v>
                </c:pt>
                <c:pt idx="258">
                  <c:v>8.7826666666666664E-2</c:v>
                </c:pt>
                <c:pt idx="259">
                  <c:v>8.4947999999999996E-2</c:v>
                </c:pt>
                <c:pt idx="260">
                  <c:v>9.6160000000000009E-2</c:v>
                </c:pt>
                <c:pt idx="261">
                  <c:v>9.228133333333334E-2</c:v>
                </c:pt>
                <c:pt idx="262">
                  <c:v>9.2160000000000006E-2</c:v>
                </c:pt>
                <c:pt idx="263">
                  <c:v>8.7947999999999998E-2</c:v>
                </c:pt>
                <c:pt idx="264">
                  <c:v>0.10049333333333334</c:v>
                </c:pt>
                <c:pt idx="265">
                  <c:v>9.2614666666666665E-2</c:v>
                </c:pt>
                <c:pt idx="266">
                  <c:v>0.11549333333333334</c:v>
                </c:pt>
                <c:pt idx="267">
                  <c:v>9.9947999999999995E-2</c:v>
                </c:pt>
                <c:pt idx="268">
                  <c:v>9.7493333333333335E-2</c:v>
                </c:pt>
                <c:pt idx="269">
                  <c:v>9.1281333333333339E-2</c:v>
                </c:pt>
                <c:pt idx="270">
                  <c:v>9.9493333333333336E-2</c:v>
                </c:pt>
                <c:pt idx="271">
                  <c:v>0.10694799999999999</c:v>
                </c:pt>
                <c:pt idx="272">
                  <c:v>0.12782666666666667</c:v>
                </c:pt>
                <c:pt idx="273">
                  <c:v>0.13994800000000002</c:v>
                </c:pt>
                <c:pt idx="274">
                  <c:v>0.14782666666666669</c:v>
                </c:pt>
                <c:pt idx="275">
                  <c:v>0.13894800000000002</c:v>
                </c:pt>
                <c:pt idx="276">
                  <c:v>0.14815999999999999</c:v>
                </c:pt>
                <c:pt idx="277">
                  <c:v>0.16694800000000001</c:v>
                </c:pt>
                <c:pt idx="278">
                  <c:v>0.15882666666666667</c:v>
                </c:pt>
                <c:pt idx="279">
                  <c:v>0.14561466666666667</c:v>
                </c:pt>
                <c:pt idx="280">
                  <c:v>0.15382666666666669</c:v>
                </c:pt>
                <c:pt idx="281">
                  <c:v>0.14828133333333332</c:v>
                </c:pt>
                <c:pt idx="282">
                  <c:v>0.15582666666666667</c:v>
                </c:pt>
                <c:pt idx="283">
                  <c:v>0.14094800000000002</c:v>
                </c:pt>
                <c:pt idx="284">
                  <c:v>0.14482666666666669</c:v>
                </c:pt>
                <c:pt idx="285">
                  <c:v>0.14594799999999999</c:v>
                </c:pt>
                <c:pt idx="286">
                  <c:v>0.15115999999999999</c:v>
                </c:pt>
                <c:pt idx="287">
                  <c:v>0.14294800000000002</c:v>
                </c:pt>
                <c:pt idx="288">
                  <c:v>0.15315999999999999</c:v>
                </c:pt>
                <c:pt idx="289">
                  <c:v>0.14394800000000002</c:v>
                </c:pt>
                <c:pt idx="290">
                  <c:v>0.16782666666666668</c:v>
                </c:pt>
                <c:pt idx="291">
                  <c:v>0.16761466666666666</c:v>
                </c:pt>
                <c:pt idx="292">
                  <c:v>0.17682666666666669</c:v>
                </c:pt>
                <c:pt idx="293">
                  <c:v>0.17294800000000002</c:v>
                </c:pt>
                <c:pt idx="294">
                  <c:v>0.18315999999999999</c:v>
                </c:pt>
                <c:pt idx="295">
                  <c:v>0.16461466666666666</c:v>
                </c:pt>
                <c:pt idx="296">
                  <c:v>0.17516000000000001</c:v>
                </c:pt>
                <c:pt idx="297">
                  <c:v>0.16794800000000001</c:v>
                </c:pt>
                <c:pt idx="298">
                  <c:v>0.17316000000000001</c:v>
                </c:pt>
                <c:pt idx="299">
                  <c:v>0.16761466666666666</c:v>
                </c:pt>
                <c:pt idx="300">
                  <c:v>0.16516</c:v>
                </c:pt>
                <c:pt idx="301">
                  <c:v>0.15228133333333332</c:v>
                </c:pt>
                <c:pt idx="302">
                  <c:v>0.16782666666666668</c:v>
                </c:pt>
                <c:pt idx="303">
                  <c:v>0.183948</c:v>
                </c:pt>
                <c:pt idx="304">
                  <c:v>0.16016</c:v>
                </c:pt>
                <c:pt idx="305">
                  <c:v>0.14828133333333332</c:v>
                </c:pt>
                <c:pt idx="306">
                  <c:v>0.15816</c:v>
                </c:pt>
                <c:pt idx="307">
                  <c:v>0.149948</c:v>
                </c:pt>
                <c:pt idx="308">
                  <c:v>0.26549333333333336</c:v>
                </c:pt>
                <c:pt idx="309">
                  <c:v>0.17161466666666669</c:v>
                </c:pt>
                <c:pt idx="310">
                  <c:v>0.21015999999999999</c:v>
                </c:pt>
                <c:pt idx="311">
                  <c:v>0.17394800000000002</c:v>
                </c:pt>
                <c:pt idx="312">
                  <c:v>0.16916</c:v>
                </c:pt>
                <c:pt idx="313">
                  <c:v>0.16061466666666666</c:v>
                </c:pt>
                <c:pt idx="314">
                  <c:v>0.17416000000000001</c:v>
                </c:pt>
                <c:pt idx="315">
                  <c:v>0.16428133333333333</c:v>
                </c:pt>
                <c:pt idx="316">
                  <c:v>0.17182666666666668</c:v>
                </c:pt>
                <c:pt idx="317">
                  <c:v>0.156948</c:v>
                </c:pt>
                <c:pt idx="318">
                  <c:v>0.16082666666666667</c:v>
                </c:pt>
                <c:pt idx="319">
                  <c:v>0.15361466666666668</c:v>
                </c:pt>
                <c:pt idx="320">
                  <c:v>0.16249333333333335</c:v>
                </c:pt>
                <c:pt idx="321">
                  <c:v>0.182948</c:v>
                </c:pt>
                <c:pt idx="322">
                  <c:v>0.1548266666666667</c:v>
                </c:pt>
                <c:pt idx="323">
                  <c:v>0.14528133333333332</c:v>
                </c:pt>
                <c:pt idx="324">
                  <c:v>0.15082666666666669</c:v>
                </c:pt>
                <c:pt idx="325">
                  <c:v>0.150948</c:v>
                </c:pt>
                <c:pt idx="326">
                  <c:v>0.16449333333333335</c:v>
                </c:pt>
                <c:pt idx="327">
                  <c:v>0.15928133333333333</c:v>
                </c:pt>
                <c:pt idx="328">
                  <c:v>0.19416</c:v>
                </c:pt>
                <c:pt idx="329">
                  <c:v>0.16694800000000001</c:v>
                </c:pt>
                <c:pt idx="330">
                  <c:v>0.16582666666666668</c:v>
                </c:pt>
                <c:pt idx="331">
                  <c:v>0.16061466666666666</c:v>
                </c:pt>
                <c:pt idx="332">
                  <c:v>0.20416000000000001</c:v>
                </c:pt>
                <c:pt idx="333">
                  <c:v>0.16061466666666666</c:v>
                </c:pt>
                <c:pt idx="334">
                  <c:v>0.16749333333333333</c:v>
                </c:pt>
                <c:pt idx="335">
                  <c:v>0.16261466666666666</c:v>
                </c:pt>
                <c:pt idx="336">
                  <c:v>0.16949333333333333</c:v>
                </c:pt>
                <c:pt idx="337">
                  <c:v>0.17094800000000002</c:v>
                </c:pt>
                <c:pt idx="338">
                  <c:v>0.18715999999999999</c:v>
                </c:pt>
                <c:pt idx="339">
                  <c:v>0.21861466666666668</c:v>
                </c:pt>
                <c:pt idx="340">
                  <c:v>0.29249333333333333</c:v>
                </c:pt>
                <c:pt idx="341">
                  <c:v>0.47161466666666668</c:v>
                </c:pt>
                <c:pt idx="342">
                  <c:v>0.54615999999999998</c:v>
                </c:pt>
                <c:pt idx="343">
                  <c:v>0.45628133333333337</c:v>
                </c:pt>
                <c:pt idx="344">
                  <c:v>0.39216000000000001</c:v>
                </c:pt>
                <c:pt idx="345">
                  <c:v>0.41094800000000004</c:v>
                </c:pt>
                <c:pt idx="346">
                  <c:v>0.45416000000000001</c:v>
                </c:pt>
                <c:pt idx="347">
                  <c:v>0.47594800000000004</c:v>
                </c:pt>
                <c:pt idx="348">
                  <c:v>0.56682666666666659</c:v>
                </c:pt>
                <c:pt idx="349">
                  <c:v>0.57694800000000002</c:v>
                </c:pt>
                <c:pt idx="350">
                  <c:v>0.52149333333333325</c:v>
                </c:pt>
                <c:pt idx="351">
                  <c:v>0.47894800000000004</c:v>
                </c:pt>
                <c:pt idx="352">
                  <c:v>0.47616000000000003</c:v>
                </c:pt>
                <c:pt idx="353">
                  <c:v>0.44828133333333336</c:v>
                </c:pt>
                <c:pt idx="354">
                  <c:v>0.43282666666666664</c:v>
                </c:pt>
                <c:pt idx="355">
                  <c:v>0.44328133333333336</c:v>
                </c:pt>
                <c:pt idx="356">
                  <c:v>0.47116000000000002</c:v>
                </c:pt>
                <c:pt idx="357">
                  <c:v>0.48728133333333334</c:v>
                </c:pt>
                <c:pt idx="358">
                  <c:v>0.50516000000000005</c:v>
                </c:pt>
                <c:pt idx="359">
                  <c:v>0.46694800000000003</c:v>
                </c:pt>
                <c:pt idx="360">
                  <c:v>0.46216000000000002</c:v>
                </c:pt>
                <c:pt idx="361">
                  <c:v>0.48328133333333334</c:v>
                </c:pt>
                <c:pt idx="362">
                  <c:v>0.51749333333333325</c:v>
                </c:pt>
                <c:pt idx="363">
                  <c:v>0.554948</c:v>
                </c:pt>
                <c:pt idx="364">
                  <c:v>0.49382666666666664</c:v>
                </c:pt>
                <c:pt idx="365">
                  <c:v>0.45161466666666666</c:v>
                </c:pt>
                <c:pt idx="366">
                  <c:v>0.43649333333333334</c:v>
                </c:pt>
                <c:pt idx="367">
                  <c:v>0.42494800000000005</c:v>
                </c:pt>
                <c:pt idx="368">
                  <c:v>0.40016000000000002</c:v>
                </c:pt>
                <c:pt idx="369">
                  <c:v>0.38561466666666666</c:v>
                </c:pt>
                <c:pt idx="370">
                  <c:v>0.38949333333333336</c:v>
                </c:pt>
                <c:pt idx="371">
                  <c:v>0.35861466666666664</c:v>
                </c:pt>
                <c:pt idx="372">
                  <c:v>0.34249333333333332</c:v>
                </c:pt>
                <c:pt idx="373">
                  <c:v>0.32694800000000002</c:v>
                </c:pt>
                <c:pt idx="374">
                  <c:v>0.31916</c:v>
                </c:pt>
                <c:pt idx="375">
                  <c:v>0.30161466666666664</c:v>
                </c:pt>
                <c:pt idx="376">
                  <c:v>0.30216000000000004</c:v>
                </c:pt>
                <c:pt idx="377">
                  <c:v>0.31328133333333336</c:v>
                </c:pt>
                <c:pt idx="378">
                  <c:v>0.29149333333333333</c:v>
                </c:pt>
                <c:pt idx="379">
                  <c:v>0.29194800000000004</c:v>
                </c:pt>
                <c:pt idx="380">
                  <c:v>0.30216000000000004</c:v>
                </c:pt>
                <c:pt idx="381">
                  <c:v>0.30061466666666664</c:v>
                </c:pt>
                <c:pt idx="382">
                  <c:v>0.32416</c:v>
                </c:pt>
                <c:pt idx="383">
                  <c:v>0.30128133333333335</c:v>
                </c:pt>
                <c:pt idx="384">
                  <c:v>0.30582666666666664</c:v>
                </c:pt>
                <c:pt idx="385">
                  <c:v>0.29228133333333334</c:v>
                </c:pt>
                <c:pt idx="386">
                  <c:v>0.28582666666666667</c:v>
                </c:pt>
                <c:pt idx="387">
                  <c:v>0.28261466666666668</c:v>
                </c:pt>
                <c:pt idx="388">
                  <c:v>0.27649333333333331</c:v>
                </c:pt>
                <c:pt idx="389">
                  <c:v>0.25494800000000001</c:v>
                </c:pt>
                <c:pt idx="390">
                  <c:v>0.24515999999999999</c:v>
                </c:pt>
                <c:pt idx="391">
                  <c:v>0.23361466666666669</c:v>
                </c:pt>
                <c:pt idx="392">
                  <c:v>0.24649333333333334</c:v>
                </c:pt>
                <c:pt idx="393">
                  <c:v>0.23261466666666669</c:v>
                </c:pt>
                <c:pt idx="394">
                  <c:v>0.24249333333333334</c:v>
                </c:pt>
                <c:pt idx="395">
                  <c:v>0.23094800000000001</c:v>
                </c:pt>
                <c:pt idx="396">
                  <c:v>0.23049333333333333</c:v>
                </c:pt>
                <c:pt idx="397">
                  <c:v>0.213948</c:v>
                </c:pt>
                <c:pt idx="398">
                  <c:v>0.23915999999999998</c:v>
                </c:pt>
                <c:pt idx="399">
                  <c:v>0.22894800000000001</c:v>
                </c:pt>
                <c:pt idx="400">
                  <c:v>0.23482666666666668</c:v>
                </c:pt>
                <c:pt idx="401">
                  <c:v>0.2386146666666667</c:v>
                </c:pt>
                <c:pt idx="402">
                  <c:v>0.23682666666666669</c:v>
                </c:pt>
                <c:pt idx="403">
                  <c:v>0.23794800000000002</c:v>
                </c:pt>
                <c:pt idx="404">
                  <c:v>0.25716</c:v>
                </c:pt>
                <c:pt idx="405">
                  <c:v>0.23061466666666669</c:v>
                </c:pt>
                <c:pt idx="406">
                  <c:v>0.23649333333333333</c:v>
                </c:pt>
                <c:pt idx="407">
                  <c:v>0.24228133333333335</c:v>
                </c:pt>
                <c:pt idx="408">
                  <c:v>0.23316000000000001</c:v>
                </c:pt>
                <c:pt idx="409">
                  <c:v>0.23128133333333334</c:v>
                </c:pt>
                <c:pt idx="410">
                  <c:v>0.23616000000000001</c:v>
                </c:pt>
                <c:pt idx="411">
                  <c:v>0.22461466666666668</c:v>
                </c:pt>
                <c:pt idx="412">
                  <c:v>0.23382666666666668</c:v>
                </c:pt>
                <c:pt idx="413">
                  <c:v>0.215948</c:v>
                </c:pt>
                <c:pt idx="414">
                  <c:v>0.22149333333333335</c:v>
                </c:pt>
                <c:pt idx="415">
                  <c:v>0.21961466666666668</c:v>
                </c:pt>
                <c:pt idx="416">
                  <c:v>0.22982666666666668</c:v>
                </c:pt>
                <c:pt idx="417">
                  <c:v>0.22428133333333336</c:v>
                </c:pt>
                <c:pt idx="418">
                  <c:v>0.22582666666666668</c:v>
                </c:pt>
                <c:pt idx="419">
                  <c:v>0.209948</c:v>
                </c:pt>
                <c:pt idx="420">
                  <c:v>0.21815999999999999</c:v>
                </c:pt>
                <c:pt idx="421">
                  <c:v>0.22594800000000001</c:v>
                </c:pt>
                <c:pt idx="422">
                  <c:v>0.22782666666666668</c:v>
                </c:pt>
                <c:pt idx="423">
                  <c:v>0.21828133333333335</c:v>
                </c:pt>
                <c:pt idx="424">
                  <c:v>0.22749333333333335</c:v>
                </c:pt>
                <c:pt idx="425">
                  <c:v>0.22361466666666668</c:v>
                </c:pt>
                <c:pt idx="426">
                  <c:v>0.23282666666666668</c:v>
                </c:pt>
                <c:pt idx="427">
                  <c:v>0.23028133333333334</c:v>
                </c:pt>
                <c:pt idx="428">
                  <c:v>0.23682666666666669</c:v>
                </c:pt>
                <c:pt idx="429">
                  <c:v>0.23228133333333334</c:v>
                </c:pt>
                <c:pt idx="430">
                  <c:v>0.24482666666666669</c:v>
                </c:pt>
                <c:pt idx="431">
                  <c:v>0.22328133333333336</c:v>
                </c:pt>
                <c:pt idx="432">
                  <c:v>0.23482666666666668</c:v>
                </c:pt>
                <c:pt idx="433">
                  <c:v>0.23594800000000002</c:v>
                </c:pt>
                <c:pt idx="434">
                  <c:v>0.24815999999999999</c:v>
                </c:pt>
                <c:pt idx="435">
                  <c:v>0.27828133333333332</c:v>
                </c:pt>
                <c:pt idx="436">
                  <c:v>0.24015999999999998</c:v>
                </c:pt>
                <c:pt idx="437">
                  <c:v>0.23028133333333334</c:v>
                </c:pt>
                <c:pt idx="438">
                  <c:v>0.22782666666666668</c:v>
                </c:pt>
                <c:pt idx="439">
                  <c:v>0.23594800000000002</c:v>
                </c:pt>
                <c:pt idx="440">
                  <c:v>0.23882666666666669</c:v>
                </c:pt>
                <c:pt idx="441">
                  <c:v>0.23428133333333334</c:v>
                </c:pt>
                <c:pt idx="442">
                  <c:v>0.23582666666666668</c:v>
                </c:pt>
                <c:pt idx="443">
                  <c:v>0.215948</c:v>
                </c:pt>
                <c:pt idx="444">
                  <c:v>0.23815999999999998</c:v>
                </c:pt>
                <c:pt idx="445">
                  <c:v>0.22228133333333336</c:v>
                </c:pt>
                <c:pt idx="446">
                  <c:v>0.22682666666666668</c:v>
                </c:pt>
                <c:pt idx="447">
                  <c:v>0.2156146666666667</c:v>
                </c:pt>
                <c:pt idx="448">
                  <c:v>0.22482666666666667</c:v>
                </c:pt>
                <c:pt idx="449">
                  <c:v>0.24328133333333335</c:v>
                </c:pt>
                <c:pt idx="450">
                  <c:v>0.22182666666666667</c:v>
                </c:pt>
                <c:pt idx="451">
                  <c:v>0.22894800000000001</c:v>
                </c:pt>
                <c:pt idx="452">
                  <c:v>0.23749333333333333</c:v>
                </c:pt>
                <c:pt idx="453">
                  <c:v>0.24228133333333335</c:v>
                </c:pt>
                <c:pt idx="454">
                  <c:v>0.23882666666666669</c:v>
                </c:pt>
                <c:pt idx="455">
                  <c:v>0.23394800000000002</c:v>
                </c:pt>
                <c:pt idx="456">
                  <c:v>0.25349333333333335</c:v>
                </c:pt>
                <c:pt idx="457">
                  <c:v>0.23394800000000002</c:v>
                </c:pt>
                <c:pt idx="458">
                  <c:v>0.24249333333333334</c:v>
                </c:pt>
                <c:pt idx="459">
                  <c:v>0.23728133333333334</c:v>
                </c:pt>
                <c:pt idx="460">
                  <c:v>0.24415999999999999</c:v>
                </c:pt>
                <c:pt idx="461">
                  <c:v>0.23561466666666669</c:v>
                </c:pt>
                <c:pt idx="462">
                  <c:v>0.24382666666666669</c:v>
                </c:pt>
                <c:pt idx="463">
                  <c:v>0.23328133333333334</c:v>
                </c:pt>
                <c:pt idx="464">
                  <c:v>0.24582666666666669</c:v>
                </c:pt>
                <c:pt idx="465">
                  <c:v>0.2406146666666667</c:v>
                </c:pt>
                <c:pt idx="466">
                  <c:v>0.24249333333333334</c:v>
                </c:pt>
                <c:pt idx="467">
                  <c:v>0.2416146666666667</c:v>
                </c:pt>
                <c:pt idx="468">
                  <c:v>0.24949333333333334</c:v>
                </c:pt>
                <c:pt idx="469">
                  <c:v>0.2396146666666667</c:v>
                </c:pt>
                <c:pt idx="470">
                  <c:v>0.23516000000000001</c:v>
                </c:pt>
                <c:pt idx="471">
                  <c:v>0.2416146666666667</c:v>
                </c:pt>
                <c:pt idx="472">
                  <c:v>0.23382666666666668</c:v>
                </c:pt>
                <c:pt idx="473">
                  <c:v>0.23294800000000002</c:v>
                </c:pt>
                <c:pt idx="474">
                  <c:v>0.24182666666666669</c:v>
                </c:pt>
                <c:pt idx="475">
                  <c:v>0.23028133333333334</c:v>
                </c:pt>
                <c:pt idx="476">
                  <c:v>0.22949333333333333</c:v>
                </c:pt>
                <c:pt idx="477">
                  <c:v>0.23294800000000002</c:v>
                </c:pt>
                <c:pt idx="478">
                  <c:v>0.23316000000000001</c:v>
                </c:pt>
                <c:pt idx="479">
                  <c:v>0.23528133333333334</c:v>
                </c:pt>
                <c:pt idx="480">
                  <c:v>0.25115999999999999</c:v>
                </c:pt>
                <c:pt idx="481">
                  <c:v>0.23894799999999999</c:v>
                </c:pt>
                <c:pt idx="482">
                  <c:v>0.23782666666666669</c:v>
                </c:pt>
                <c:pt idx="483">
                  <c:v>0.245948</c:v>
                </c:pt>
                <c:pt idx="484">
                  <c:v>0.24149333333333334</c:v>
                </c:pt>
                <c:pt idx="485">
                  <c:v>0.2406146666666667</c:v>
                </c:pt>
                <c:pt idx="486">
                  <c:v>0.24215999999999999</c:v>
                </c:pt>
                <c:pt idx="487">
                  <c:v>0.23394800000000002</c:v>
                </c:pt>
                <c:pt idx="488">
                  <c:v>0.23316000000000001</c:v>
                </c:pt>
                <c:pt idx="489">
                  <c:v>0.24128133333333335</c:v>
                </c:pt>
                <c:pt idx="490">
                  <c:v>0.24615999999999999</c:v>
                </c:pt>
                <c:pt idx="491">
                  <c:v>0.23261466666666669</c:v>
                </c:pt>
                <c:pt idx="492">
                  <c:v>0.23349333333333333</c:v>
                </c:pt>
                <c:pt idx="493">
                  <c:v>0.22694800000000001</c:v>
                </c:pt>
                <c:pt idx="494">
                  <c:v>0.23782666666666669</c:v>
                </c:pt>
                <c:pt idx="495">
                  <c:v>0.22628133333333336</c:v>
                </c:pt>
                <c:pt idx="496">
                  <c:v>0.25782666666666665</c:v>
                </c:pt>
                <c:pt idx="497">
                  <c:v>0.22594800000000001</c:v>
                </c:pt>
                <c:pt idx="498">
                  <c:v>0.24315999999999999</c:v>
                </c:pt>
                <c:pt idx="499">
                  <c:v>0.24028133333333335</c:v>
                </c:pt>
                <c:pt idx="500">
                  <c:v>0.23416000000000001</c:v>
                </c:pt>
                <c:pt idx="501">
                  <c:v>0.24328133333333335</c:v>
                </c:pt>
                <c:pt idx="502">
                  <c:v>0.22982666666666668</c:v>
                </c:pt>
                <c:pt idx="503">
                  <c:v>0.23328133333333334</c:v>
                </c:pt>
                <c:pt idx="504">
                  <c:v>0.22816</c:v>
                </c:pt>
                <c:pt idx="505">
                  <c:v>0.22628133333333336</c:v>
                </c:pt>
                <c:pt idx="506">
                  <c:v>0.21982666666666667</c:v>
                </c:pt>
                <c:pt idx="507">
                  <c:v>0.218948</c:v>
                </c:pt>
                <c:pt idx="508">
                  <c:v>0.23049333333333333</c:v>
                </c:pt>
                <c:pt idx="509">
                  <c:v>0.22428133333333336</c:v>
                </c:pt>
                <c:pt idx="510">
                  <c:v>0.22849333333333333</c:v>
                </c:pt>
                <c:pt idx="511">
                  <c:v>0.22794800000000001</c:v>
                </c:pt>
                <c:pt idx="512">
                  <c:v>0.23082666666666668</c:v>
                </c:pt>
                <c:pt idx="513">
                  <c:v>0.22661466666666669</c:v>
                </c:pt>
                <c:pt idx="514">
                  <c:v>0.23149333333333333</c:v>
                </c:pt>
                <c:pt idx="515">
                  <c:v>0.22461466666666668</c:v>
                </c:pt>
                <c:pt idx="516">
                  <c:v>0.23182666666666668</c:v>
                </c:pt>
                <c:pt idx="517">
                  <c:v>0.248948</c:v>
                </c:pt>
                <c:pt idx="518">
                  <c:v>0.29716000000000004</c:v>
                </c:pt>
                <c:pt idx="519">
                  <c:v>0.22861466666666669</c:v>
                </c:pt>
                <c:pt idx="520">
                  <c:v>0.23149333333333333</c:v>
                </c:pt>
                <c:pt idx="521">
                  <c:v>0.22628133333333336</c:v>
                </c:pt>
                <c:pt idx="522">
                  <c:v>0.22916</c:v>
                </c:pt>
                <c:pt idx="523">
                  <c:v>0.22961466666666669</c:v>
                </c:pt>
                <c:pt idx="524">
                  <c:v>0.22716</c:v>
                </c:pt>
                <c:pt idx="525">
                  <c:v>0.23594800000000002</c:v>
                </c:pt>
                <c:pt idx="526">
                  <c:v>0.23716000000000001</c:v>
                </c:pt>
                <c:pt idx="527">
                  <c:v>0.22094800000000001</c:v>
                </c:pt>
                <c:pt idx="528">
                  <c:v>0.23349333333333333</c:v>
                </c:pt>
                <c:pt idx="529">
                  <c:v>0.22961466666666669</c:v>
                </c:pt>
                <c:pt idx="530">
                  <c:v>0.23082666666666668</c:v>
                </c:pt>
                <c:pt idx="531">
                  <c:v>0.21528133333333335</c:v>
                </c:pt>
                <c:pt idx="532">
                  <c:v>0.22282666666666667</c:v>
                </c:pt>
                <c:pt idx="533">
                  <c:v>0.21428133333333335</c:v>
                </c:pt>
                <c:pt idx="534">
                  <c:v>0.27049333333333336</c:v>
                </c:pt>
                <c:pt idx="535">
                  <c:v>0.21761466666666671</c:v>
                </c:pt>
                <c:pt idx="536">
                  <c:v>0.22416</c:v>
                </c:pt>
                <c:pt idx="537">
                  <c:v>0.212948</c:v>
                </c:pt>
                <c:pt idx="538">
                  <c:v>0.21715999999999999</c:v>
                </c:pt>
                <c:pt idx="539">
                  <c:v>0.22128133333333336</c:v>
                </c:pt>
                <c:pt idx="540">
                  <c:v>0.21515999999999999</c:v>
                </c:pt>
                <c:pt idx="541">
                  <c:v>0.214948</c:v>
                </c:pt>
                <c:pt idx="542">
                  <c:v>0.22482666666666667</c:v>
                </c:pt>
                <c:pt idx="543">
                  <c:v>0.214948</c:v>
                </c:pt>
                <c:pt idx="544">
                  <c:v>0.23082666666666668</c:v>
                </c:pt>
                <c:pt idx="545">
                  <c:v>0.212948</c:v>
                </c:pt>
                <c:pt idx="546">
                  <c:v>0.22649333333333335</c:v>
                </c:pt>
                <c:pt idx="547">
                  <c:v>0.26428133333333337</c:v>
                </c:pt>
                <c:pt idx="548">
                  <c:v>0.23749333333333333</c:v>
                </c:pt>
                <c:pt idx="549">
                  <c:v>0.219948</c:v>
                </c:pt>
                <c:pt idx="550">
                  <c:v>0.23815999999999998</c:v>
                </c:pt>
                <c:pt idx="551">
                  <c:v>0.22628133333333336</c:v>
                </c:pt>
                <c:pt idx="552">
                  <c:v>0.23049333333333333</c:v>
                </c:pt>
                <c:pt idx="553">
                  <c:v>0.29161466666666669</c:v>
                </c:pt>
                <c:pt idx="554">
                  <c:v>0.23749333333333333</c:v>
                </c:pt>
                <c:pt idx="555">
                  <c:v>0.23328133333333334</c:v>
                </c:pt>
                <c:pt idx="556">
                  <c:v>0.24749333333333334</c:v>
                </c:pt>
                <c:pt idx="557">
                  <c:v>0.2446146666666667</c:v>
                </c:pt>
                <c:pt idx="558">
                  <c:v>0.24049333333333334</c:v>
                </c:pt>
                <c:pt idx="559">
                  <c:v>0.28761466666666669</c:v>
                </c:pt>
                <c:pt idx="560">
                  <c:v>0.28282666666666667</c:v>
                </c:pt>
                <c:pt idx="561">
                  <c:v>0.31561466666666665</c:v>
                </c:pt>
                <c:pt idx="562">
                  <c:v>0.35749333333333333</c:v>
                </c:pt>
                <c:pt idx="563">
                  <c:v>0.33328133333333337</c:v>
                </c:pt>
                <c:pt idx="564">
                  <c:v>0.33482666666666666</c:v>
                </c:pt>
                <c:pt idx="565">
                  <c:v>0.29228133333333334</c:v>
                </c:pt>
                <c:pt idx="566">
                  <c:v>0.33082666666666666</c:v>
                </c:pt>
                <c:pt idx="567">
                  <c:v>0.35894800000000004</c:v>
                </c:pt>
                <c:pt idx="568">
                  <c:v>0.37649333333333335</c:v>
                </c:pt>
                <c:pt idx="569">
                  <c:v>0.36228133333333334</c:v>
                </c:pt>
                <c:pt idx="570">
                  <c:v>0.35782666666666663</c:v>
                </c:pt>
                <c:pt idx="571">
                  <c:v>0.33194800000000002</c:v>
                </c:pt>
                <c:pt idx="572">
                  <c:v>0.32282666666666665</c:v>
                </c:pt>
                <c:pt idx="573">
                  <c:v>0.29994800000000005</c:v>
                </c:pt>
                <c:pt idx="574">
                  <c:v>0.30749333333333334</c:v>
                </c:pt>
                <c:pt idx="575">
                  <c:v>0.29861466666666664</c:v>
                </c:pt>
                <c:pt idx="576">
                  <c:v>0.28316000000000002</c:v>
                </c:pt>
                <c:pt idx="577">
                  <c:v>0.26961466666666667</c:v>
                </c:pt>
                <c:pt idx="578">
                  <c:v>0.30982666666666664</c:v>
                </c:pt>
                <c:pt idx="579">
                  <c:v>0.26661466666666667</c:v>
                </c:pt>
                <c:pt idx="580">
                  <c:v>0.26516000000000001</c:v>
                </c:pt>
                <c:pt idx="581">
                  <c:v>0.26061466666666666</c:v>
                </c:pt>
                <c:pt idx="582">
                  <c:v>0.25916</c:v>
                </c:pt>
                <c:pt idx="583">
                  <c:v>0.244948</c:v>
                </c:pt>
                <c:pt idx="584">
                  <c:v>0.23882666666666669</c:v>
                </c:pt>
                <c:pt idx="585">
                  <c:v>0.23594800000000002</c:v>
                </c:pt>
                <c:pt idx="586">
                  <c:v>0.23749333333333333</c:v>
                </c:pt>
                <c:pt idx="587">
                  <c:v>0.22928133333333334</c:v>
                </c:pt>
                <c:pt idx="588">
                  <c:v>0.22616</c:v>
                </c:pt>
                <c:pt idx="589">
                  <c:v>0.20928133333333335</c:v>
                </c:pt>
                <c:pt idx="590">
                  <c:v>0.22716</c:v>
                </c:pt>
                <c:pt idx="591">
                  <c:v>0.2076146666666667</c:v>
                </c:pt>
                <c:pt idx="592">
                  <c:v>0.21449333333333334</c:v>
                </c:pt>
                <c:pt idx="593">
                  <c:v>0.2076146666666667</c:v>
                </c:pt>
                <c:pt idx="594">
                  <c:v>0.21249333333333334</c:v>
                </c:pt>
                <c:pt idx="595">
                  <c:v>0.21028133333333335</c:v>
                </c:pt>
                <c:pt idx="596">
                  <c:v>0.20915999999999998</c:v>
                </c:pt>
                <c:pt idx="597">
                  <c:v>0.20028133333333334</c:v>
                </c:pt>
                <c:pt idx="598">
                  <c:v>0.20416000000000001</c:v>
                </c:pt>
                <c:pt idx="599">
                  <c:v>0.19828133333333334</c:v>
                </c:pt>
                <c:pt idx="600">
                  <c:v>0.20216000000000001</c:v>
                </c:pt>
                <c:pt idx="601">
                  <c:v>0.19561466666666669</c:v>
                </c:pt>
                <c:pt idx="602">
                  <c:v>0.20549333333333333</c:v>
                </c:pt>
                <c:pt idx="603">
                  <c:v>0.2066146666666667</c:v>
                </c:pt>
                <c:pt idx="604">
                  <c:v>0.19282666666666667</c:v>
                </c:pt>
                <c:pt idx="605">
                  <c:v>0.184948</c:v>
                </c:pt>
                <c:pt idx="606">
                  <c:v>0.20715999999999998</c:v>
                </c:pt>
                <c:pt idx="607">
                  <c:v>0.20028133333333334</c:v>
                </c:pt>
                <c:pt idx="608">
                  <c:v>0.20982666666666669</c:v>
                </c:pt>
                <c:pt idx="609">
                  <c:v>0.2086146666666667</c:v>
                </c:pt>
                <c:pt idx="610">
                  <c:v>0.21449333333333334</c:v>
                </c:pt>
                <c:pt idx="611">
                  <c:v>0.19961466666666669</c:v>
                </c:pt>
                <c:pt idx="612">
                  <c:v>0.20282666666666668</c:v>
                </c:pt>
                <c:pt idx="613">
                  <c:v>0.19394800000000001</c:v>
                </c:pt>
                <c:pt idx="614">
                  <c:v>0.20016</c:v>
                </c:pt>
                <c:pt idx="615">
                  <c:v>0.19994800000000001</c:v>
                </c:pt>
                <c:pt idx="616">
                  <c:v>0.20282666666666668</c:v>
                </c:pt>
                <c:pt idx="617">
                  <c:v>0.19728133333333336</c:v>
                </c:pt>
                <c:pt idx="618">
                  <c:v>0.20249333333333333</c:v>
                </c:pt>
                <c:pt idx="619">
                  <c:v>0.18528133333333335</c:v>
                </c:pt>
                <c:pt idx="620">
                  <c:v>0.19982666666666668</c:v>
                </c:pt>
                <c:pt idx="621">
                  <c:v>0.19061466666666668</c:v>
                </c:pt>
                <c:pt idx="622">
                  <c:v>0.20049333333333333</c:v>
                </c:pt>
                <c:pt idx="623">
                  <c:v>0.1816146666666667</c:v>
                </c:pt>
                <c:pt idx="624">
                  <c:v>0.19249333333333335</c:v>
                </c:pt>
                <c:pt idx="625">
                  <c:v>0.19294800000000001</c:v>
                </c:pt>
                <c:pt idx="626">
                  <c:v>0.20116000000000001</c:v>
                </c:pt>
                <c:pt idx="627">
                  <c:v>0.19394800000000001</c:v>
                </c:pt>
                <c:pt idx="628">
                  <c:v>0.2528266666666667</c:v>
                </c:pt>
                <c:pt idx="629">
                  <c:v>0.19794800000000001</c:v>
                </c:pt>
                <c:pt idx="630">
                  <c:v>0.19216</c:v>
                </c:pt>
                <c:pt idx="631">
                  <c:v>0.18661466666666671</c:v>
                </c:pt>
                <c:pt idx="632">
                  <c:v>0.18782666666666667</c:v>
                </c:pt>
                <c:pt idx="633">
                  <c:v>0.18628133333333335</c:v>
                </c:pt>
                <c:pt idx="634">
                  <c:v>0.19682666666666668</c:v>
                </c:pt>
                <c:pt idx="635">
                  <c:v>0.19461466666666669</c:v>
                </c:pt>
                <c:pt idx="636">
                  <c:v>0.19682666666666668</c:v>
                </c:pt>
                <c:pt idx="637">
                  <c:v>0.215948</c:v>
                </c:pt>
                <c:pt idx="638">
                  <c:v>0.19982666666666668</c:v>
                </c:pt>
                <c:pt idx="639">
                  <c:v>0.22494800000000001</c:v>
                </c:pt>
                <c:pt idx="640">
                  <c:v>0.20482666666666668</c:v>
                </c:pt>
                <c:pt idx="641">
                  <c:v>0.18628133333333335</c:v>
                </c:pt>
                <c:pt idx="642">
                  <c:v>0.19449333333333335</c:v>
                </c:pt>
                <c:pt idx="643">
                  <c:v>0.19694800000000001</c:v>
                </c:pt>
                <c:pt idx="644">
                  <c:v>0.20682666666666669</c:v>
                </c:pt>
                <c:pt idx="645">
                  <c:v>0.20094800000000002</c:v>
                </c:pt>
                <c:pt idx="646">
                  <c:v>0.19849333333333333</c:v>
                </c:pt>
                <c:pt idx="647">
                  <c:v>0.19561466666666669</c:v>
                </c:pt>
                <c:pt idx="648">
                  <c:v>0.19649333333333335</c:v>
                </c:pt>
                <c:pt idx="649">
                  <c:v>0.2076146666666667</c:v>
                </c:pt>
                <c:pt idx="650">
                  <c:v>0.21915999999999999</c:v>
                </c:pt>
                <c:pt idx="651">
                  <c:v>0.209948</c:v>
                </c:pt>
                <c:pt idx="652">
                  <c:v>0.21915999999999999</c:v>
                </c:pt>
                <c:pt idx="653">
                  <c:v>0.22761466666666669</c:v>
                </c:pt>
                <c:pt idx="654">
                  <c:v>0.24749333333333334</c:v>
                </c:pt>
                <c:pt idx="655">
                  <c:v>0.2456146666666667</c:v>
                </c:pt>
                <c:pt idx="656">
                  <c:v>0.25115999999999999</c:v>
                </c:pt>
                <c:pt idx="657">
                  <c:v>0.28461466666666668</c:v>
                </c:pt>
                <c:pt idx="658">
                  <c:v>0.36816000000000004</c:v>
                </c:pt>
                <c:pt idx="659">
                  <c:v>0.29394800000000004</c:v>
                </c:pt>
                <c:pt idx="660">
                  <c:v>0.29949333333333333</c:v>
                </c:pt>
                <c:pt idx="661">
                  <c:v>0.30028133333333334</c:v>
                </c:pt>
                <c:pt idx="662">
                  <c:v>0.31516000000000005</c:v>
                </c:pt>
                <c:pt idx="663">
                  <c:v>0.32294800000000001</c:v>
                </c:pt>
                <c:pt idx="664">
                  <c:v>0.34682666666666667</c:v>
                </c:pt>
                <c:pt idx="665">
                  <c:v>0.36161466666666664</c:v>
                </c:pt>
                <c:pt idx="666">
                  <c:v>0.37316000000000005</c:v>
                </c:pt>
                <c:pt idx="667">
                  <c:v>0.39961466666666667</c:v>
                </c:pt>
                <c:pt idx="668">
                  <c:v>0.40182666666666667</c:v>
                </c:pt>
                <c:pt idx="669">
                  <c:v>0.41228133333333333</c:v>
                </c:pt>
                <c:pt idx="670">
                  <c:v>0.47216000000000002</c:v>
                </c:pt>
                <c:pt idx="671">
                  <c:v>0.47694800000000004</c:v>
                </c:pt>
                <c:pt idx="672">
                  <c:v>0.47882666666666668</c:v>
                </c:pt>
                <c:pt idx="673">
                  <c:v>0.49128133333333335</c:v>
                </c:pt>
                <c:pt idx="674">
                  <c:v>0.53782666666666656</c:v>
                </c:pt>
                <c:pt idx="675">
                  <c:v>0.5566146666666667</c:v>
                </c:pt>
                <c:pt idx="676">
                  <c:v>0.61849333333333323</c:v>
                </c:pt>
                <c:pt idx="677">
                  <c:v>0.6912813333333333</c:v>
                </c:pt>
                <c:pt idx="678">
                  <c:v>0.79315999999999987</c:v>
                </c:pt>
                <c:pt idx="679">
                  <c:v>0.9276146666666667</c:v>
                </c:pt>
                <c:pt idx="680">
                  <c:v>1.1571600000000002</c:v>
                </c:pt>
                <c:pt idx="681">
                  <c:v>1.4509466666666666</c:v>
                </c:pt>
                <c:pt idx="682">
                  <c:v>1.7948266666666668</c:v>
                </c:pt>
                <c:pt idx="683">
                  <c:v>1.97028</c:v>
                </c:pt>
                <c:pt idx="684">
                  <c:v>1.60616</c:v>
                </c:pt>
                <c:pt idx="685">
                  <c:v>0.89761466666666667</c:v>
                </c:pt>
                <c:pt idx="686">
                  <c:v>0.47349333333333332</c:v>
                </c:pt>
                <c:pt idx="687">
                  <c:v>0.39061466666666667</c:v>
                </c:pt>
                <c:pt idx="688">
                  <c:v>0.35182666666666668</c:v>
                </c:pt>
                <c:pt idx="689">
                  <c:v>0.31128133333333335</c:v>
                </c:pt>
                <c:pt idx="690">
                  <c:v>0.31782666666666665</c:v>
                </c:pt>
                <c:pt idx="691">
                  <c:v>0.34694800000000003</c:v>
                </c:pt>
                <c:pt idx="692">
                  <c:v>0.37982666666666665</c:v>
                </c:pt>
                <c:pt idx="693">
                  <c:v>0.40994800000000003</c:v>
                </c:pt>
                <c:pt idx="694">
                  <c:v>0.45949333333333336</c:v>
                </c:pt>
                <c:pt idx="695">
                  <c:v>0.48594800000000005</c:v>
                </c:pt>
                <c:pt idx="696">
                  <c:v>0.54249333333333327</c:v>
                </c:pt>
                <c:pt idx="697">
                  <c:v>0.5522813333333334</c:v>
                </c:pt>
                <c:pt idx="698">
                  <c:v>0.56015999999999999</c:v>
                </c:pt>
                <c:pt idx="699">
                  <c:v>0.52794799999999997</c:v>
                </c:pt>
                <c:pt idx="700">
                  <c:v>0.50016000000000005</c:v>
                </c:pt>
                <c:pt idx="701">
                  <c:v>0.45461466666666667</c:v>
                </c:pt>
                <c:pt idx="702">
                  <c:v>0.41382666666666668</c:v>
                </c:pt>
                <c:pt idx="703">
                  <c:v>0.38328133333333336</c:v>
                </c:pt>
                <c:pt idx="704">
                  <c:v>0.34449333333333332</c:v>
                </c:pt>
                <c:pt idx="705">
                  <c:v>0.30794800000000006</c:v>
                </c:pt>
                <c:pt idx="706">
                  <c:v>0.29116000000000003</c:v>
                </c:pt>
                <c:pt idx="707">
                  <c:v>0.25061466666666671</c:v>
                </c:pt>
                <c:pt idx="708">
                  <c:v>0.22749333333333335</c:v>
                </c:pt>
                <c:pt idx="709">
                  <c:v>0.20294800000000002</c:v>
                </c:pt>
                <c:pt idx="710">
                  <c:v>0.19916</c:v>
                </c:pt>
                <c:pt idx="711">
                  <c:v>0.18628133333333335</c:v>
                </c:pt>
                <c:pt idx="712">
                  <c:v>0.27982666666666667</c:v>
                </c:pt>
                <c:pt idx="713">
                  <c:v>0.18028133333333335</c:v>
                </c:pt>
                <c:pt idx="714">
                  <c:v>0.18549333333333334</c:v>
                </c:pt>
                <c:pt idx="715">
                  <c:v>0.16928133333333331</c:v>
                </c:pt>
                <c:pt idx="716">
                  <c:v>0.17582666666666669</c:v>
                </c:pt>
                <c:pt idx="717">
                  <c:v>0.17028133333333331</c:v>
                </c:pt>
                <c:pt idx="718">
                  <c:v>0.17316000000000001</c:v>
                </c:pt>
                <c:pt idx="719">
                  <c:v>0.16861466666666666</c:v>
                </c:pt>
                <c:pt idx="720">
                  <c:v>0.19516</c:v>
                </c:pt>
                <c:pt idx="721">
                  <c:v>0.16761466666666666</c:v>
                </c:pt>
                <c:pt idx="722">
                  <c:v>0.17316000000000001</c:v>
                </c:pt>
                <c:pt idx="723">
                  <c:v>0.16894800000000001</c:v>
                </c:pt>
                <c:pt idx="724">
                  <c:v>0.16982666666666668</c:v>
                </c:pt>
                <c:pt idx="725">
                  <c:v>0.16694800000000001</c:v>
                </c:pt>
                <c:pt idx="726">
                  <c:v>0.16649333333333333</c:v>
                </c:pt>
                <c:pt idx="727">
                  <c:v>0.16194800000000001</c:v>
                </c:pt>
                <c:pt idx="728">
                  <c:v>0.18182666666666669</c:v>
                </c:pt>
                <c:pt idx="729">
                  <c:v>0.17228133333333334</c:v>
                </c:pt>
                <c:pt idx="730">
                  <c:v>0.16616</c:v>
                </c:pt>
                <c:pt idx="731">
                  <c:v>0.16728133333333331</c:v>
                </c:pt>
                <c:pt idx="732">
                  <c:v>0.17949333333333334</c:v>
                </c:pt>
                <c:pt idx="733">
                  <c:v>0.16128133333333333</c:v>
                </c:pt>
                <c:pt idx="734">
                  <c:v>0.19916</c:v>
                </c:pt>
                <c:pt idx="735">
                  <c:v>0.16228133333333333</c:v>
                </c:pt>
                <c:pt idx="736">
                  <c:v>0.17682666666666669</c:v>
                </c:pt>
                <c:pt idx="737">
                  <c:v>0.17261466666666669</c:v>
                </c:pt>
                <c:pt idx="738">
                  <c:v>0.16182666666666667</c:v>
                </c:pt>
                <c:pt idx="739">
                  <c:v>0.16028133333333333</c:v>
                </c:pt>
                <c:pt idx="740">
                  <c:v>0.16016</c:v>
                </c:pt>
                <c:pt idx="741">
                  <c:v>0.15628133333333333</c:v>
                </c:pt>
                <c:pt idx="742">
                  <c:v>0.17316000000000001</c:v>
                </c:pt>
                <c:pt idx="743">
                  <c:v>0.15528133333333333</c:v>
                </c:pt>
                <c:pt idx="744">
                  <c:v>0.17249333333333333</c:v>
                </c:pt>
                <c:pt idx="745">
                  <c:v>0.15261466666666668</c:v>
                </c:pt>
                <c:pt idx="746">
                  <c:v>0.15449333333333334</c:v>
                </c:pt>
                <c:pt idx="747">
                  <c:v>0.153948</c:v>
                </c:pt>
                <c:pt idx="748">
                  <c:v>0.16549333333333333</c:v>
                </c:pt>
                <c:pt idx="749">
                  <c:v>0.15894800000000001</c:v>
                </c:pt>
                <c:pt idx="750">
                  <c:v>0.16249333333333335</c:v>
                </c:pt>
                <c:pt idx="751">
                  <c:v>0.15728133333333333</c:v>
                </c:pt>
                <c:pt idx="752">
                  <c:v>0.17349333333333333</c:v>
                </c:pt>
                <c:pt idx="753">
                  <c:v>0.178948</c:v>
                </c:pt>
                <c:pt idx="754">
                  <c:v>0.17582666666666669</c:v>
                </c:pt>
                <c:pt idx="755">
                  <c:v>0.16594800000000001</c:v>
                </c:pt>
                <c:pt idx="756">
                  <c:v>0.16749333333333333</c:v>
                </c:pt>
                <c:pt idx="757">
                  <c:v>0.16494800000000001</c:v>
                </c:pt>
                <c:pt idx="758">
                  <c:v>0.17749333333333334</c:v>
                </c:pt>
                <c:pt idx="759">
                  <c:v>0.180948</c:v>
                </c:pt>
                <c:pt idx="760">
                  <c:v>0.18149333333333334</c:v>
                </c:pt>
                <c:pt idx="761">
                  <c:v>0.188948</c:v>
                </c:pt>
                <c:pt idx="762">
                  <c:v>0.18715999999999999</c:v>
                </c:pt>
                <c:pt idx="763">
                  <c:v>0.18228133333333335</c:v>
                </c:pt>
                <c:pt idx="764">
                  <c:v>0.19749333333333333</c:v>
                </c:pt>
                <c:pt idx="765">
                  <c:v>0.19561466666666669</c:v>
                </c:pt>
                <c:pt idx="766">
                  <c:v>0.21015999999999999</c:v>
                </c:pt>
                <c:pt idx="767">
                  <c:v>0.22061466666666668</c:v>
                </c:pt>
                <c:pt idx="768">
                  <c:v>0.22949333333333333</c:v>
                </c:pt>
                <c:pt idx="769">
                  <c:v>0.22261466666666668</c:v>
                </c:pt>
                <c:pt idx="770">
                  <c:v>0.24715999999999999</c:v>
                </c:pt>
                <c:pt idx="771">
                  <c:v>0.2466146666666667</c:v>
                </c:pt>
                <c:pt idx="772">
                  <c:v>0.26582666666666666</c:v>
                </c:pt>
                <c:pt idx="773">
                  <c:v>0.28128133333333333</c:v>
                </c:pt>
                <c:pt idx="774">
                  <c:v>0.30549333333333334</c:v>
                </c:pt>
                <c:pt idx="775">
                  <c:v>0.31194800000000006</c:v>
                </c:pt>
                <c:pt idx="776">
                  <c:v>0.34182666666666667</c:v>
                </c:pt>
                <c:pt idx="777">
                  <c:v>0.36994800000000005</c:v>
                </c:pt>
                <c:pt idx="778">
                  <c:v>0.37982666666666665</c:v>
                </c:pt>
                <c:pt idx="779">
                  <c:v>0.40461466666666668</c:v>
                </c:pt>
                <c:pt idx="780">
                  <c:v>0.42082666666666663</c:v>
                </c:pt>
                <c:pt idx="781">
                  <c:v>0.44761466666666666</c:v>
                </c:pt>
                <c:pt idx="782">
                  <c:v>0.48849333333333333</c:v>
                </c:pt>
                <c:pt idx="783">
                  <c:v>0.49194800000000005</c:v>
                </c:pt>
                <c:pt idx="784">
                  <c:v>0.54582666666666657</c:v>
                </c:pt>
                <c:pt idx="785">
                  <c:v>0.62894799999999995</c:v>
                </c:pt>
                <c:pt idx="786">
                  <c:v>0.70982666666666649</c:v>
                </c:pt>
                <c:pt idx="787">
                  <c:v>0.82528133333333331</c:v>
                </c:pt>
                <c:pt idx="788">
                  <c:v>0.80515999999999988</c:v>
                </c:pt>
                <c:pt idx="789">
                  <c:v>0.75494799999999995</c:v>
                </c:pt>
                <c:pt idx="790">
                  <c:v>0.74415999999999982</c:v>
                </c:pt>
                <c:pt idx="791">
                  <c:v>0.79294799999999999</c:v>
                </c:pt>
                <c:pt idx="792">
                  <c:v>0.81482666666666648</c:v>
                </c:pt>
                <c:pt idx="793">
                  <c:v>0.70328133333333331</c:v>
                </c:pt>
                <c:pt idx="794">
                  <c:v>0.63415999999999995</c:v>
                </c:pt>
                <c:pt idx="795">
                  <c:v>0.72394799999999992</c:v>
                </c:pt>
                <c:pt idx="796">
                  <c:v>0.77482666666666644</c:v>
                </c:pt>
                <c:pt idx="797">
                  <c:v>0.79128133333333339</c:v>
                </c:pt>
                <c:pt idx="798">
                  <c:v>0.68782666666666648</c:v>
                </c:pt>
                <c:pt idx="799">
                  <c:v>0.54594799999999999</c:v>
                </c:pt>
                <c:pt idx="800">
                  <c:v>0.51049333333333335</c:v>
                </c:pt>
                <c:pt idx="801">
                  <c:v>0.56494800000000001</c:v>
                </c:pt>
                <c:pt idx="802">
                  <c:v>0.72882666666666651</c:v>
                </c:pt>
                <c:pt idx="803">
                  <c:v>0.81261466666666671</c:v>
                </c:pt>
                <c:pt idx="804">
                  <c:v>0.61615999999999993</c:v>
                </c:pt>
                <c:pt idx="805">
                  <c:v>0.38794800000000002</c:v>
                </c:pt>
                <c:pt idx="806">
                  <c:v>0.28316000000000002</c:v>
                </c:pt>
                <c:pt idx="807">
                  <c:v>0.2386146666666667</c:v>
                </c:pt>
                <c:pt idx="808">
                  <c:v>0.22582666666666668</c:v>
                </c:pt>
                <c:pt idx="809">
                  <c:v>0.22294800000000001</c:v>
                </c:pt>
                <c:pt idx="810">
                  <c:v>0.22082666666666667</c:v>
                </c:pt>
                <c:pt idx="811">
                  <c:v>0.22461466666666668</c:v>
                </c:pt>
                <c:pt idx="812">
                  <c:v>0.23982666666666669</c:v>
                </c:pt>
                <c:pt idx="813">
                  <c:v>0.22828133333333336</c:v>
                </c:pt>
                <c:pt idx="814">
                  <c:v>0.24015999999999998</c:v>
                </c:pt>
                <c:pt idx="815">
                  <c:v>0.23794800000000002</c:v>
                </c:pt>
                <c:pt idx="816">
                  <c:v>0.23249333333333333</c:v>
                </c:pt>
                <c:pt idx="817">
                  <c:v>0.23094800000000001</c:v>
                </c:pt>
                <c:pt idx="818">
                  <c:v>0.24349333333333334</c:v>
                </c:pt>
                <c:pt idx="819">
                  <c:v>0.27494800000000003</c:v>
                </c:pt>
                <c:pt idx="820">
                  <c:v>0.25716</c:v>
                </c:pt>
                <c:pt idx="821">
                  <c:v>0.25528133333333336</c:v>
                </c:pt>
                <c:pt idx="822">
                  <c:v>0.26682666666666666</c:v>
                </c:pt>
                <c:pt idx="823">
                  <c:v>0.25461466666666671</c:v>
                </c:pt>
                <c:pt idx="824">
                  <c:v>0.25649333333333335</c:v>
                </c:pt>
                <c:pt idx="825">
                  <c:v>0.26428133333333337</c:v>
                </c:pt>
                <c:pt idx="826">
                  <c:v>0.27816000000000002</c:v>
                </c:pt>
                <c:pt idx="827">
                  <c:v>0.25728133333333336</c:v>
                </c:pt>
                <c:pt idx="828">
                  <c:v>0.28416000000000002</c:v>
                </c:pt>
                <c:pt idx="829">
                  <c:v>0.27094800000000002</c:v>
                </c:pt>
                <c:pt idx="830">
                  <c:v>0.27982666666666667</c:v>
                </c:pt>
                <c:pt idx="831">
                  <c:v>0.28694800000000004</c:v>
                </c:pt>
                <c:pt idx="832">
                  <c:v>0.29616000000000003</c:v>
                </c:pt>
                <c:pt idx="833">
                  <c:v>0.29761466666666664</c:v>
                </c:pt>
                <c:pt idx="834">
                  <c:v>0.32549333333333336</c:v>
                </c:pt>
                <c:pt idx="835">
                  <c:v>0.30428133333333335</c:v>
                </c:pt>
                <c:pt idx="836">
                  <c:v>0.33449333333333336</c:v>
                </c:pt>
                <c:pt idx="837">
                  <c:v>0.31361466666666665</c:v>
                </c:pt>
                <c:pt idx="838">
                  <c:v>0.32316</c:v>
                </c:pt>
                <c:pt idx="839">
                  <c:v>0.31661466666666666</c:v>
                </c:pt>
                <c:pt idx="840">
                  <c:v>0.32049333333333335</c:v>
                </c:pt>
                <c:pt idx="841">
                  <c:v>0.31728133333333336</c:v>
                </c:pt>
                <c:pt idx="842">
                  <c:v>0.39049333333333336</c:v>
                </c:pt>
                <c:pt idx="843">
                  <c:v>0.33994800000000003</c:v>
                </c:pt>
                <c:pt idx="844">
                  <c:v>0.33482666666666666</c:v>
                </c:pt>
                <c:pt idx="845">
                  <c:v>0.34661466666666668</c:v>
                </c:pt>
                <c:pt idx="846">
                  <c:v>0.38849333333333336</c:v>
                </c:pt>
                <c:pt idx="847">
                  <c:v>0.33661466666666667</c:v>
                </c:pt>
                <c:pt idx="848">
                  <c:v>0.33149333333333336</c:v>
                </c:pt>
                <c:pt idx="849">
                  <c:v>0.32294800000000001</c:v>
                </c:pt>
                <c:pt idx="850">
                  <c:v>0.32582666666666665</c:v>
                </c:pt>
                <c:pt idx="851">
                  <c:v>0.38094800000000001</c:v>
                </c:pt>
                <c:pt idx="852">
                  <c:v>0.33016000000000001</c:v>
                </c:pt>
                <c:pt idx="853">
                  <c:v>0.32594800000000002</c:v>
                </c:pt>
                <c:pt idx="854">
                  <c:v>0.34316000000000002</c:v>
                </c:pt>
                <c:pt idx="855">
                  <c:v>0.33961466666666668</c:v>
                </c:pt>
                <c:pt idx="856">
                  <c:v>0.34849333333333332</c:v>
                </c:pt>
                <c:pt idx="857">
                  <c:v>0.34428133333333333</c:v>
                </c:pt>
                <c:pt idx="858">
                  <c:v>0.37782666666666664</c:v>
                </c:pt>
                <c:pt idx="859">
                  <c:v>0.36961466666666665</c:v>
                </c:pt>
                <c:pt idx="860">
                  <c:v>0.37282666666666664</c:v>
                </c:pt>
                <c:pt idx="861">
                  <c:v>0.36994800000000005</c:v>
                </c:pt>
                <c:pt idx="862">
                  <c:v>0.37282666666666664</c:v>
                </c:pt>
                <c:pt idx="863">
                  <c:v>0.35794800000000004</c:v>
                </c:pt>
                <c:pt idx="864">
                  <c:v>0.35482666666666668</c:v>
                </c:pt>
                <c:pt idx="865">
                  <c:v>0.35394800000000004</c:v>
                </c:pt>
                <c:pt idx="866">
                  <c:v>0.35682666666666668</c:v>
                </c:pt>
                <c:pt idx="867">
                  <c:v>0.35361466666666669</c:v>
                </c:pt>
                <c:pt idx="868">
                  <c:v>0.36616000000000004</c:v>
                </c:pt>
                <c:pt idx="869">
                  <c:v>0.37761466666666665</c:v>
                </c:pt>
                <c:pt idx="870">
                  <c:v>0.38649333333333336</c:v>
                </c:pt>
                <c:pt idx="871">
                  <c:v>0.38928133333333337</c:v>
                </c:pt>
                <c:pt idx="872">
                  <c:v>0.39749333333333337</c:v>
                </c:pt>
                <c:pt idx="873">
                  <c:v>0.40328133333333332</c:v>
                </c:pt>
                <c:pt idx="874">
                  <c:v>0.42082666666666663</c:v>
                </c:pt>
                <c:pt idx="875">
                  <c:v>0.40494800000000003</c:v>
                </c:pt>
                <c:pt idx="876">
                  <c:v>0.43482666666666664</c:v>
                </c:pt>
                <c:pt idx="877">
                  <c:v>0.43494800000000006</c:v>
                </c:pt>
                <c:pt idx="878">
                  <c:v>0.46516000000000002</c:v>
                </c:pt>
                <c:pt idx="879">
                  <c:v>0.44428133333333336</c:v>
                </c:pt>
                <c:pt idx="880">
                  <c:v>0.45516000000000001</c:v>
                </c:pt>
                <c:pt idx="881">
                  <c:v>0.47828133333333334</c:v>
                </c:pt>
                <c:pt idx="882">
                  <c:v>0.49549333333333334</c:v>
                </c:pt>
                <c:pt idx="883">
                  <c:v>0.49594800000000006</c:v>
                </c:pt>
                <c:pt idx="884">
                  <c:v>0.51482666666666654</c:v>
                </c:pt>
                <c:pt idx="885">
                  <c:v>0.52561466666666667</c:v>
                </c:pt>
                <c:pt idx="886">
                  <c:v>0.57116</c:v>
                </c:pt>
                <c:pt idx="887">
                  <c:v>0.57228133333333331</c:v>
                </c:pt>
                <c:pt idx="888">
                  <c:v>0.58916000000000002</c:v>
                </c:pt>
                <c:pt idx="889">
                  <c:v>0.61028133333333334</c:v>
                </c:pt>
                <c:pt idx="890">
                  <c:v>0.65549333333333326</c:v>
                </c:pt>
                <c:pt idx="891">
                  <c:v>0.66494799999999998</c:v>
                </c:pt>
                <c:pt idx="892">
                  <c:v>0.68949333333333318</c:v>
                </c:pt>
                <c:pt idx="893">
                  <c:v>0.78728133333333339</c:v>
                </c:pt>
                <c:pt idx="894">
                  <c:v>0.75049333333333323</c:v>
                </c:pt>
                <c:pt idx="895">
                  <c:v>0.8012813333333334</c:v>
                </c:pt>
                <c:pt idx="896">
                  <c:v>0.86315999999999982</c:v>
                </c:pt>
                <c:pt idx="897">
                  <c:v>0.90561466666666668</c:v>
                </c:pt>
                <c:pt idx="898">
                  <c:v>1.0351600000000001</c:v>
                </c:pt>
                <c:pt idx="899">
                  <c:v>0.98694799999999994</c:v>
                </c:pt>
                <c:pt idx="900">
                  <c:v>1.04616</c:v>
                </c:pt>
                <c:pt idx="901">
                  <c:v>1.0756133333333335</c:v>
                </c:pt>
                <c:pt idx="902">
                  <c:v>1.2124933333333336</c:v>
                </c:pt>
                <c:pt idx="903">
                  <c:v>1.2159466666666667</c:v>
                </c:pt>
                <c:pt idx="904">
                  <c:v>1.3158266666666669</c:v>
                </c:pt>
                <c:pt idx="905">
                  <c:v>1.3992800000000001</c:v>
                </c:pt>
                <c:pt idx="906">
                  <c:v>1.4961600000000002</c:v>
                </c:pt>
                <c:pt idx="907">
                  <c:v>1.4976133333333335</c:v>
                </c:pt>
                <c:pt idx="908">
                  <c:v>1.5158266666666669</c:v>
                </c:pt>
                <c:pt idx="909">
                  <c:v>1.5566133333333334</c:v>
                </c:pt>
                <c:pt idx="910">
                  <c:v>1.6501600000000001</c:v>
                </c:pt>
                <c:pt idx="911">
                  <c:v>1.7299466666666667</c:v>
                </c:pt>
                <c:pt idx="912">
                  <c:v>1.8678266666666667</c:v>
                </c:pt>
                <c:pt idx="913">
                  <c:v>2.0972799999999996</c:v>
                </c:pt>
                <c:pt idx="914">
                  <c:v>2.4074933333333335</c:v>
                </c:pt>
                <c:pt idx="915">
                  <c:v>2.5136133333333333</c:v>
                </c:pt>
                <c:pt idx="916">
                  <c:v>2.2698266666666669</c:v>
                </c:pt>
                <c:pt idx="917">
                  <c:v>2.0459466666666666</c:v>
                </c:pt>
                <c:pt idx="918">
                  <c:v>1.9874933333333336</c:v>
                </c:pt>
                <c:pt idx="919">
                  <c:v>2.0112800000000002</c:v>
                </c:pt>
                <c:pt idx="920">
                  <c:v>2.1214933333333335</c:v>
                </c:pt>
                <c:pt idx="921">
                  <c:v>2.1986133333333333</c:v>
                </c:pt>
                <c:pt idx="922">
                  <c:v>2.3641600000000005</c:v>
                </c:pt>
                <c:pt idx="923">
                  <c:v>2.8386133333333334</c:v>
                </c:pt>
                <c:pt idx="924">
                  <c:v>3.8848266666666662</c:v>
                </c:pt>
                <c:pt idx="925">
                  <c:v>4.3319466666666671</c:v>
                </c:pt>
                <c:pt idx="926">
                  <c:v>3.14716</c:v>
                </c:pt>
                <c:pt idx="927">
                  <c:v>1.6969466666666668</c:v>
                </c:pt>
                <c:pt idx="928">
                  <c:v>0.85149333333333321</c:v>
                </c:pt>
                <c:pt idx="929">
                  <c:v>0.44628133333333336</c:v>
                </c:pt>
                <c:pt idx="930">
                  <c:v>0.32982666666666666</c:v>
                </c:pt>
                <c:pt idx="931">
                  <c:v>0.26761466666666667</c:v>
                </c:pt>
                <c:pt idx="932">
                  <c:v>0.27016000000000001</c:v>
                </c:pt>
                <c:pt idx="933">
                  <c:v>0.244948</c:v>
                </c:pt>
                <c:pt idx="934">
                  <c:v>0.24349333333333334</c:v>
                </c:pt>
                <c:pt idx="935">
                  <c:v>0.2446146666666667</c:v>
                </c:pt>
                <c:pt idx="936">
                  <c:v>0.24515999999999999</c:v>
                </c:pt>
                <c:pt idx="937">
                  <c:v>0.23528133333333334</c:v>
                </c:pt>
                <c:pt idx="938">
                  <c:v>0.24115999999999999</c:v>
                </c:pt>
                <c:pt idx="939">
                  <c:v>0.23994799999999999</c:v>
                </c:pt>
                <c:pt idx="940">
                  <c:v>0.26649333333333336</c:v>
                </c:pt>
                <c:pt idx="941">
                  <c:v>0.23328133333333334</c:v>
                </c:pt>
                <c:pt idx="942">
                  <c:v>0.2518266666666667</c:v>
                </c:pt>
                <c:pt idx="943">
                  <c:v>0.22961466666666669</c:v>
                </c:pt>
                <c:pt idx="944">
                  <c:v>0.27749333333333331</c:v>
                </c:pt>
                <c:pt idx="945">
                  <c:v>0.23128133333333334</c:v>
                </c:pt>
                <c:pt idx="946">
                  <c:v>0.22816</c:v>
                </c:pt>
                <c:pt idx="947">
                  <c:v>0.24228133333333335</c:v>
                </c:pt>
                <c:pt idx="948">
                  <c:v>0.23182666666666668</c:v>
                </c:pt>
                <c:pt idx="949">
                  <c:v>0.26761466666666667</c:v>
                </c:pt>
                <c:pt idx="950">
                  <c:v>0.22682666666666668</c:v>
                </c:pt>
                <c:pt idx="951">
                  <c:v>0.22961466666666669</c:v>
                </c:pt>
                <c:pt idx="952">
                  <c:v>0.23416000000000001</c:v>
                </c:pt>
                <c:pt idx="953">
                  <c:v>0.22394800000000001</c:v>
                </c:pt>
                <c:pt idx="954">
                  <c:v>0.23549333333333333</c:v>
                </c:pt>
                <c:pt idx="955">
                  <c:v>0.22794800000000001</c:v>
                </c:pt>
                <c:pt idx="956">
                  <c:v>0.22249333333333335</c:v>
                </c:pt>
                <c:pt idx="957">
                  <c:v>0.23561466666666669</c:v>
                </c:pt>
                <c:pt idx="958">
                  <c:v>0.22782666666666668</c:v>
                </c:pt>
                <c:pt idx="959">
                  <c:v>0.22794800000000001</c:v>
                </c:pt>
                <c:pt idx="960">
                  <c:v>0.23182666666666668</c:v>
                </c:pt>
                <c:pt idx="961">
                  <c:v>0.22061466666666668</c:v>
                </c:pt>
                <c:pt idx="962">
                  <c:v>0.23549333333333333</c:v>
                </c:pt>
                <c:pt idx="963">
                  <c:v>0.22528133333333336</c:v>
                </c:pt>
                <c:pt idx="964">
                  <c:v>0.22649333333333335</c:v>
                </c:pt>
                <c:pt idx="965">
                  <c:v>0.22561466666666669</c:v>
                </c:pt>
                <c:pt idx="966">
                  <c:v>0.22582666666666668</c:v>
                </c:pt>
                <c:pt idx="967">
                  <c:v>0.22094800000000001</c:v>
                </c:pt>
                <c:pt idx="968">
                  <c:v>0.22549333333333335</c:v>
                </c:pt>
                <c:pt idx="969">
                  <c:v>0.22828133333333336</c:v>
                </c:pt>
                <c:pt idx="970">
                  <c:v>0.24249333333333334</c:v>
                </c:pt>
                <c:pt idx="971">
                  <c:v>0.22394800000000001</c:v>
                </c:pt>
                <c:pt idx="972">
                  <c:v>0.23449333333333333</c:v>
                </c:pt>
                <c:pt idx="973">
                  <c:v>0.23061466666666669</c:v>
                </c:pt>
                <c:pt idx="974">
                  <c:v>0.23616000000000001</c:v>
                </c:pt>
                <c:pt idx="975">
                  <c:v>0.22161466666666668</c:v>
                </c:pt>
                <c:pt idx="976">
                  <c:v>0.23716000000000001</c:v>
                </c:pt>
                <c:pt idx="977">
                  <c:v>0.23361466666666669</c:v>
                </c:pt>
                <c:pt idx="978">
                  <c:v>0.23849333333333333</c:v>
                </c:pt>
                <c:pt idx="979">
                  <c:v>0.22694800000000001</c:v>
                </c:pt>
                <c:pt idx="980">
                  <c:v>0.23882666666666669</c:v>
                </c:pt>
                <c:pt idx="981">
                  <c:v>0.23394800000000002</c:v>
                </c:pt>
                <c:pt idx="982">
                  <c:v>0.24582666666666669</c:v>
                </c:pt>
                <c:pt idx="983">
                  <c:v>0.25261466666666671</c:v>
                </c:pt>
                <c:pt idx="984">
                  <c:v>0.28816000000000003</c:v>
                </c:pt>
                <c:pt idx="985">
                  <c:v>0.26828133333333337</c:v>
                </c:pt>
                <c:pt idx="986">
                  <c:v>0.29582666666666663</c:v>
                </c:pt>
                <c:pt idx="987">
                  <c:v>0.26294800000000002</c:v>
                </c:pt>
                <c:pt idx="988">
                  <c:v>0.28816000000000003</c:v>
                </c:pt>
                <c:pt idx="989">
                  <c:v>0.28894800000000004</c:v>
                </c:pt>
                <c:pt idx="990">
                  <c:v>0.29016000000000003</c:v>
                </c:pt>
                <c:pt idx="991">
                  <c:v>0.28328133333333333</c:v>
                </c:pt>
                <c:pt idx="992">
                  <c:v>0.31282666666666664</c:v>
                </c:pt>
                <c:pt idx="993">
                  <c:v>0.30928133333333335</c:v>
                </c:pt>
                <c:pt idx="994">
                  <c:v>0.31516000000000005</c:v>
                </c:pt>
                <c:pt idx="995">
                  <c:v>0.31794800000000001</c:v>
                </c:pt>
                <c:pt idx="996">
                  <c:v>0.34416000000000002</c:v>
                </c:pt>
                <c:pt idx="997">
                  <c:v>0.35394800000000004</c:v>
                </c:pt>
                <c:pt idx="998">
                  <c:v>0.38716</c:v>
                </c:pt>
                <c:pt idx="999">
                  <c:v>0.40928133333333333</c:v>
                </c:pt>
                <c:pt idx="1000">
                  <c:v>0.47116000000000002</c:v>
                </c:pt>
                <c:pt idx="1001">
                  <c:v>0.43661466666666665</c:v>
                </c:pt>
                <c:pt idx="1002">
                  <c:v>0.45582666666666666</c:v>
                </c:pt>
                <c:pt idx="1003">
                  <c:v>0.46528133333333332</c:v>
                </c:pt>
                <c:pt idx="1004">
                  <c:v>0.47916000000000003</c:v>
                </c:pt>
                <c:pt idx="1005">
                  <c:v>0.47928133333333334</c:v>
                </c:pt>
                <c:pt idx="1006">
                  <c:v>0.47549333333333332</c:v>
                </c:pt>
                <c:pt idx="1007">
                  <c:v>0.48094800000000004</c:v>
                </c:pt>
                <c:pt idx="1008">
                  <c:v>0.47182666666666667</c:v>
                </c:pt>
                <c:pt idx="1009">
                  <c:v>0.50328133333333336</c:v>
                </c:pt>
                <c:pt idx="1010">
                  <c:v>0.54215999999999998</c:v>
                </c:pt>
                <c:pt idx="1011">
                  <c:v>0.54194799999999999</c:v>
                </c:pt>
                <c:pt idx="1012">
                  <c:v>0.52515999999999996</c:v>
                </c:pt>
                <c:pt idx="1013">
                  <c:v>0.50394800000000006</c:v>
                </c:pt>
                <c:pt idx="1014">
                  <c:v>0.46749333333333332</c:v>
                </c:pt>
                <c:pt idx="1015">
                  <c:v>0.44461466666666666</c:v>
                </c:pt>
                <c:pt idx="1016">
                  <c:v>0.44749333333333335</c:v>
                </c:pt>
                <c:pt idx="1017">
                  <c:v>0.43761466666666665</c:v>
                </c:pt>
                <c:pt idx="1018">
                  <c:v>0.45349333333333336</c:v>
                </c:pt>
                <c:pt idx="1019">
                  <c:v>0.46794800000000003</c:v>
                </c:pt>
                <c:pt idx="1020">
                  <c:v>0.49816000000000005</c:v>
                </c:pt>
                <c:pt idx="1021">
                  <c:v>0.53194799999999998</c:v>
                </c:pt>
                <c:pt idx="1022">
                  <c:v>0.57816000000000001</c:v>
                </c:pt>
                <c:pt idx="1023">
                  <c:v>0.53294799999999998</c:v>
                </c:pt>
                <c:pt idx="1024">
                  <c:v>0.50949333333333335</c:v>
                </c:pt>
                <c:pt idx="1025">
                  <c:v>0.47061466666666668</c:v>
                </c:pt>
                <c:pt idx="1026">
                  <c:v>0.47282666666666667</c:v>
                </c:pt>
                <c:pt idx="1027">
                  <c:v>0.48394800000000004</c:v>
                </c:pt>
                <c:pt idx="1028">
                  <c:v>0.49149333333333334</c:v>
                </c:pt>
                <c:pt idx="1029">
                  <c:v>0.51228133333333337</c:v>
                </c:pt>
                <c:pt idx="1030">
                  <c:v>0.53382666666666656</c:v>
                </c:pt>
                <c:pt idx="1031">
                  <c:v>0.5482813333333334</c:v>
                </c:pt>
                <c:pt idx="1032">
                  <c:v>0.64649333333333325</c:v>
                </c:pt>
                <c:pt idx="1033">
                  <c:v>0.65628133333333338</c:v>
                </c:pt>
                <c:pt idx="1034">
                  <c:v>0.62882666666666664</c:v>
                </c:pt>
                <c:pt idx="1035">
                  <c:v>0.58994800000000003</c:v>
                </c:pt>
                <c:pt idx="1036">
                  <c:v>0.52582666666666655</c:v>
                </c:pt>
                <c:pt idx="1037">
                  <c:v>0.50828133333333336</c:v>
                </c:pt>
                <c:pt idx="1038">
                  <c:v>0.51649333333333336</c:v>
                </c:pt>
                <c:pt idx="1039">
                  <c:v>0.51828133333333337</c:v>
                </c:pt>
                <c:pt idx="1040">
                  <c:v>0.54049333333333327</c:v>
                </c:pt>
                <c:pt idx="1041">
                  <c:v>0.5472813333333334</c:v>
                </c:pt>
                <c:pt idx="1042">
                  <c:v>0.56516</c:v>
                </c:pt>
                <c:pt idx="1043">
                  <c:v>0.60194799999999993</c:v>
                </c:pt>
                <c:pt idx="1044">
                  <c:v>0.63182666666666665</c:v>
                </c:pt>
                <c:pt idx="1045">
                  <c:v>0.71728133333333333</c:v>
                </c:pt>
                <c:pt idx="1046">
                  <c:v>0.83915999999999991</c:v>
                </c:pt>
                <c:pt idx="1047">
                  <c:v>0.7996146666666667</c:v>
                </c:pt>
                <c:pt idx="1048">
                  <c:v>0.75949333333333324</c:v>
                </c:pt>
                <c:pt idx="1049">
                  <c:v>0.52561466666666667</c:v>
                </c:pt>
                <c:pt idx="1050">
                  <c:v>0.47549333333333332</c:v>
                </c:pt>
                <c:pt idx="1051">
                  <c:v>0.42828133333333335</c:v>
                </c:pt>
                <c:pt idx="1052">
                  <c:v>0.44316</c:v>
                </c:pt>
                <c:pt idx="1053">
                  <c:v>0.44694800000000001</c:v>
                </c:pt>
                <c:pt idx="1054">
                  <c:v>0.45982666666666666</c:v>
                </c:pt>
                <c:pt idx="1055">
                  <c:v>0.46961466666666668</c:v>
                </c:pt>
                <c:pt idx="1056">
                  <c:v>0.49482666666666664</c:v>
                </c:pt>
                <c:pt idx="1057">
                  <c:v>0.49761466666666665</c:v>
                </c:pt>
                <c:pt idx="1058">
                  <c:v>0.52282666666666655</c:v>
                </c:pt>
                <c:pt idx="1059">
                  <c:v>0.58361466666666673</c:v>
                </c:pt>
                <c:pt idx="1060">
                  <c:v>0.72749333333333321</c:v>
                </c:pt>
                <c:pt idx="1061">
                  <c:v>0.82361466666666672</c:v>
                </c:pt>
                <c:pt idx="1062">
                  <c:v>0.66649333333333327</c:v>
                </c:pt>
                <c:pt idx="1063">
                  <c:v>0.44061466666666665</c:v>
                </c:pt>
                <c:pt idx="1064">
                  <c:v>0.29482666666666668</c:v>
                </c:pt>
                <c:pt idx="1065">
                  <c:v>0.20594800000000002</c:v>
                </c:pt>
                <c:pt idx="1066">
                  <c:v>0.16882666666666668</c:v>
                </c:pt>
                <c:pt idx="1067">
                  <c:v>0.152948</c:v>
                </c:pt>
                <c:pt idx="1068">
                  <c:v>0.14815999999999999</c:v>
                </c:pt>
                <c:pt idx="1069">
                  <c:v>0.14161466666666667</c:v>
                </c:pt>
                <c:pt idx="1070">
                  <c:v>0.14882666666666669</c:v>
                </c:pt>
                <c:pt idx="1071">
                  <c:v>0.13761466666666666</c:v>
                </c:pt>
                <c:pt idx="1072">
                  <c:v>0.14149333333333333</c:v>
                </c:pt>
                <c:pt idx="1073">
                  <c:v>0.13428133333333331</c:v>
                </c:pt>
                <c:pt idx="1074">
                  <c:v>0.14282666666666669</c:v>
                </c:pt>
                <c:pt idx="1075">
                  <c:v>0.13228133333333333</c:v>
                </c:pt>
                <c:pt idx="1076">
                  <c:v>0.14116000000000001</c:v>
                </c:pt>
                <c:pt idx="1077">
                  <c:v>0.13228133333333333</c:v>
                </c:pt>
                <c:pt idx="1078">
                  <c:v>0.14449333333333333</c:v>
                </c:pt>
                <c:pt idx="1079">
                  <c:v>0.14594799999999999</c:v>
                </c:pt>
                <c:pt idx="1080">
                  <c:v>0.13949333333333333</c:v>
                </c:pt>
                <c:pt idx="1081">
                  <c:v>0.12928133333333333</c:v>
                </c:pt>
                <c:pt idx="1082">
                  <c:v>0.13482666666666668</c:v>
                </c:pt>
                <c:pt idx="1083">
                  <c:v>0.12328133333333334</c:v>
                </c:pt>
                <c:pt idx="1084">
                  <c:v>0.14815999999999999</c:v>
                </c:pt>
                <c:pt idx="1085">
                  <c:v>0.12361466666666666</c:v>
                </c:pt>
                <c:pt idx="1086">
                  <c:v>0.13749333333333333</c:v>
                </c:pt>
                <c:pt idx="1087">
                  <c:v>0.12828133333333333</c:v>
                </c:pt>
                <c:pt idx="1088">
                  <c:v>0.13782666666666668</c:v>
                </c:pt>
                <c:pt idx="1089">
                  <c:v>0.13328133333333333</c:v>
                </c:pt>
                <c:pt idx="1090">
                  <c:v>0.12849333333333335</c:v>
                </c:pt>
                <c:pt idx="1091">
                  <c:v>0.119948</c:v>
                </c:pt>
                <c:pt idx="1092">
                  <c:v>0.13616</c:v>
                </c:pt>
                <c:pt idx="1093">
                  <c:v>0.117948</c:v>
                </c:pt>
                <c:pt idx="1094">
                  <c:v>0.12416000000000001</c:v>
                </c:pt>
                <c:pt idx="1095">
                  <c:v>0.12328133333333334</c:v>
                </c:pt>
                <c:pt idx="1096">
                  <c:v>0.13416</c:v>
                </c:pt>
                <c:pt idx="1097">
                  <c:v>0.13461466666666666</c:v>
                </c:pt>
                <c:pt idx="1098">
                  <c:v>0.17082666666666668</c:v>
                </c:pt>
                <c:pt idx="1099">
                  <c:v>0.13894800000000002</c:v>
                </c:pt>
                <c:pt idx="1100">
                  <c:v>0.14649333333333334</c:v>
                </c:pt>
                <c:pt idx="1101">
                  <c:v>0.13494800000000001</c:v>
                </c:pt>
                <c:pt idx="1102">
                  <c:v>0.15149333333333334</c:v>
                </c:pt>
                <c:pt idx="1103">
                  <c:v>0.14394800000000002</c:v>
                </c:pt>
                <c:pt idx="1104">
                  <c:v>0.13916000000000001</c:v>
                </c:pt>
                <c:pt idx="1105">
                  <c:v>0.13228133333333333</c:v>
                </c:pt>
                <c:pt idx="1106">
                  <c:v>0.13849333333333333</c:v>
                </c:pt>
                <c:pt idx="1107">
                  <c:v>0.14294800000000002</c:v>
                </c:pt>
                <c:pt idx="1108">
                  <c:v>0.14482666666666669</c:v>
                </c:pt>
                <c:pt idx="1109">
                  <c:v>0.14161466666666667</c:v>
                </c:pt>
                <c:pt idx="1110">
                  <c:v>0.14116000000000001</c:v>
                </c:pt>
                <c:pt idx="1111">
                  <c:v>0.14428133333333332</c:v>
                </c:pt>
                <c:pt idx="1112">
                  <c:v>0.14515999999999998</c:v>
                </c:pt>
                <c:pt idx="1113">
                  <c:v>0.13928133333333331</c:v>
                </c:pt>
                <c:pt idx="1114">
                  <c:v>0.14615999999999998</c:v>
                </c:pt>
                <c:pt idx="1115">
                  <c:v>0.13861466666666666</c:v>
                </c:pt>
                <c:pt idx="1116">
                  <c:v>0.15282666666666669</c:v>
                </c:pt>
                <c:pt idx="1117">
                  <c:v>0.152948</c:v>
                </c:pt>
                <c:pt idx="1118">
                  <c:v>0.15749333333333335</c:v>
                </c:pt>
                <c:pt idx="1119">
                  <c:v>0.14494800000000002</c:v>
                </c:pt>
                <c:pt idx="1120">
                  <c:v>0.16349333333333335</c:v>
                </c:pt>
                <c:pt idx="1121">
                  <c:v>0.15261466666666668</c:v>
                </c:pt>
                <c:pt idx="1122">
                  <c:v>0.16716</c:v>
                </c:pt>
                <c:pt idx="1123">
                  <c:v>0.16194800000000001</c:v>
                </c:pt>
                <c:pt idx="1124">
                  <c:v>0.15916</c:v>
                </c:pt>
                <c:pt idx="1125">
                  <c:v>0.16028133333333333</c:v>
                </c:pt>
                <c:pt idx="1126">
                  <c:v>0.16282666666666668</c:v>
                </c:pt>
                <c:pt idx="1127">
                  <c:v>0.15361466666666668</c:v>
                </c:pt>
                <c:pt idx="1128">
                  <c:v>0.16349333333333335</c:v>
                </c:pt>
                <c:pt idx="1129">
                  <c:v>0.16361466666666666</c:v>
                </c:pt>
                <c:pt idx="1130">
                  <c:v>0.20849333333333334</c:v>
                </c:pt>
                <c:pt idx="1131">
                  <c:v>0.186948</c:v>
                </c:pt>
                <c:pt idx="1132">
                  <c:v>0.18615999999999999</c:v>
                </c:pt>
                <c:pt idx="1133">
                  <c:v>0.19328133333333336</c:v>
                </c:pt>
                <c:pt idx="1134">
                  <c:v>0.27349333333333337</c:v>
                </c:pt>
                <c:pt idx="1135">
                  <c:v>0.99594799999999994</c:v>
                </c:pt>
                <c:pt idx="1136">
                  <c:v>2.1184933333333333</c:v>
                </c:pt>
                <c:pt idx="1137">
                  <c:v>2.5969466666666663</c:v>
                </c:pt>
                <c:pt idx="1138">
                  <c:v>2.4091600000000004</c:v>
                </c:pt>
                <c:pt idx="1139">
                  <c:v>1.7462800000000001</c:v>
                </c:pt>
                <c:pt idx="1140">
                  <c:v>1.0334933333333336</c:v>
                </c:pt>
                <c:pt idx="1141">
                  <c:v>0.56928133333333331</c:v>
                </c:pt>
                <c:pt idx="1142">
                  <c:v>0.35416000000000003</c:v>
                </c:pt>
                <c:pt idx="1143">
                  <c:v>0.24728133333333335</c:v>
                </c:pt>
                <c:pt idx="1144">
                  <c:v>0.21582666666666669</c:v>
                </c:pt>
                <c:pt idx="1145">
                  <c:v>0.18961466666666668</c:v>
                </c:pt>
                <c:pt idx="1146">
                  <c:v>0.18382666666666669</c:v>
                </c:pt>
                <c:pt idx="1147">
                  <c:v>0.17828133333333335</c:v>
                </c:pt>
                <c:pt idx="1148">
                  <c:v>0.17782666666666669</c:v>
                </c:pt>
                <c:pt idx="1149">
                  <c:v>0.17728133333333335</c:v>
                </c:pt>
                <c:pt idx="1150">
                  <c:v>0.17549333333333333</c:v>
                </c:pt>
                <c:pt idx="1151">
                  <c:v>0.181948</c:v>
                </c:pt>
                <c:pt idx="1152">
                  <c:v>0.16316</c:v>
                </c:pt>
                <c:pt idx="1153">
                  <c:v>0.15561466666666665</c:v>
                </c:pt>
                <c:pt idx="1154">
                  <c:v>0.15882666666666667</c:v>
                </c:pt>
                <c:pt idx="1155">
                  <c:v>0.1816146666666667</c:v>
                </c:pt>
                <c:pt idx="1156">
                  <c:v>0.18482666666666669</c:v>
                </c:pt>
                <c:pt idx="1157">
                  <c:v>0.17061466666666666</c:v>
                </c:pt>
                <c:pt idx="1158">
                  <c:v>0.16416</c:v>
                </c:pt>
                <c:pt idx="1159">
                  <c:v>0.1846146666666667</c:v>
                </c:pt>
                <c:pt idx="1160">
                  <c:v>0.15249333333333334</c:v>
                </c:pt>
                <c:pt idx="1161">
                  <c:v>0.15028133333333332</c:v>
                </c:pt>
                <c:pt idx="1162">
                  <c:v>0.15515999999999999</c:v>
                </c:pt>
                <c:pt idx="1163">
                  <c:v>0.15794800000000001</c:v>
                </c:pt>
                <c:pt idx="1164">
                  <c:v>0.16816</c:v>
                </c:pt>
                <c:pt idx="1165">
                  <c:v>0.15861466666666665</c:v>
                </c:pt>
                <c:pt idx="1166">
                  <c:v>0.16782666666666668</c:v>
                </c:pt>
                <c:pt idx="1167">
                  <c:v>0.16594800000000001</c:v>
                </c:pt>
                <c:pt idx="1168">
                  <c:v>0.2518266666666667</c:v>
                </c:pt>
                <c:pt idx="1169">
                  <c:v>0.19028133333333336</c:v>
                </c:pt>
                <c:pt idx="1170">
                  <c:v>0.19316</c:v>
                </c:pt>
                <c:pt idx="1171">
                  <c:v>0.182948</c:v>
                </c:pt>
                <c:pt idx="1172">
                  <c:v>0.17482666666666669</c:v>
                </c:pt>
                <c:pt idx="1173">
                  <c:v>0.15328133333333332</c:v>
                </c:pt>
                <c:pt idx="1174">
                  <c:v>0.14949333333333334</c:v>
                </c:pt>
                <c:pt idx="1175">
                  <c:v>0.14761466666666667</c:v>
                </c:pt>
                <c:pt idx="1176">
                  <c:v>0.15082666666666669</c:v>
                </c:pt>
                <c:pt idx="1177">
                  <c:v>0.148948</c:v>
                </c:pt>
                <c:pt idx="1178">
                  <c:v>0.16049333333333335</c:v>
                </c:pt>
                <c:pt idx="1179">
                  <c:v>0.14528133333333332</c:v>
                </c:pt>
                <c:pt idx="1180">
                  <c:v>0.15115999999999999</c:v>
                </c:pt>
                <c:pt idx="1181">
                  <c:v>0.148948</c:v>
                </c:pt>
                <c:pt idx="1182">
                  <c:v>0.15282666666666669</c:v>
                </c:pt>
                <c:pt idx="1183">
                  <c:v>0.151948</c:v>
                </c:pt>
                <c:pt idx="1184">
                  <c:v>0.16116</c:v>
                </c:pt>
                <c:pt idx="1185">
                  <c:v>0.17061466666666666</c:v>
                </c:pt>
                <c:pt idx="1186">
                  <c:v>0.17216000000000001</c:v>
                </c:pt>
                <c:pt idx="1187">
                  <c:v>0.17361466666666669</c:v>
                </c:pt>
                <c:pt idx="1188">
                  <c:v>0.15582666666666667</c:v>
                </c:pt>
                <c:pt idx="1189">
                  <c:v>0.14061466666666667</c:v>
                </c:pt>
                <c:pt idx="1190">
                  <c:v>0.13549333333333333</c:v>
                </c:pt>
                <c:pt idx="1191">
                  <c:v>0.15928133333333333</c:v>
                </c:pt>
                <c:pt idx="1192">
                  <c:v>0.13849333333333333</c:v>
                </c:pt>
                <c:pt idx="1193">
                  <c:v>0.13828133333333331</c:v>
                </c:pt>
                <c:pt idx="1194">
                  <c:v>0.14682666666666669</c:v>
                </c:pt>
                <c:pt idx="1195">
                  <c:v>0.13761466666666666</c:v>
                </c:pt>
                <c:pt idx="1196">
                  <c:v>0.14649333333333334</c:v>
                </c:pt>
                <c:pt idx="1197">
                  <c:v>0.148948</c:v>
                </c:pt>
                <c:pt idx="1198">
                  <c:v>0.16082666666666667</c:v>
                </c:pt>
                <c:pt idx="1199">
                  <c:v>0.17094800000000002</c:v>
                </c:pt>
                <c:pt idx="1200">
                  <c:v>0.19982666666666668</c:v>
                </c:pt>
                <c:pt idx="1201">
                  <c:v>0.2426146666666667</c:v>
                </c:pt>
                <c:pt idx="1202">
                  <c:v>0.27682666666666667</c:v>
                </c:pt>
                <c:pt idx="1203">
                  <c:v>0.27794800000000003</c:v>
                </c:pt>
                <c:pt idx="1204">
                  <c:v>0.28182666666666667</c:v>
                </c:pt>
                <c:pt idx="1205">
                  <c:v>0.23461466666666669</c:v>
                </c:pt>
                <c:pt idx="1206">
                  <c:v>0.22416</c:v>
                </c:pt>
                <c:pt idx="1207">
                  <c:v>0.1756146666666667</c:v>
                </c:pt>
                <c:pt idx="1208">
                  <c:v>0.17016000000000001</c:v>
                </c:pt>
                <c:pt idx="1209">
                  <c:v>0.15828133333333333</c:v>
                </c:pt>
                <c:pt idx="1210">
                  <c:v>0.14949333333333334</c:v>
                </c:pt>
                <c:pt idx="1211">
                  <c:v>0.147948</c:v>
                </c:pt>
                <c:pt idx="1212">
                  <c:v>0.14982666666666669</c:v>
                </c:pt>
                <c:pt idx="1213">
                  <c:v>0.15128133333333332</c:v>
                </c:pt>
                <c:pt idx="1214">
                  <c:v>0.14316000000000001</c:v>
                </c:pt>
                <c:pt idx="1215">
                  <c:v>0.12994800000000001</c:v>
                </c:pt>
                <c:pt idx="1216">
                  <c:v>0.14682666666666669</c:v>
                </c:pt>
                <c:pt idx="1217">
                  <c:v>0.15028133333333332</c:v>
                </c:pt>
                <c:pt idx="1218">
                  <c:v>0.13482666666666668</c:v>
                </c:pt>
                <c:pt idx="1219">
                  <c:v>0.12028133333333334</c:v>
                </c:pt>
                <c:pt idx="1220">
                  <c:v>0.13816000000000001</c:v>
                </c:pt>
                <c:pt idx="1221">
                  <c:v>0.12428133333333334</c:v>
                </c:pt>
                <c:pt idx="1222">
                  <c:v>0.13849333333333333</c:v>
                </c:pt>
                <c:pt idx="1223">
                  <c:v>0.13861466666666666</c:v>
                </c:pt>
                <c:pt idx="1224">
                  <c:v>0.16182666666666667</c:v>
                </c:pt>
                <c:pt idx="1225">
                  <c:v>0.15428133333333333</c:v>
                </c:pt>
                <c:pt idx="1226">
                  <c:v>0.16249333333333335</c:v>
                </c:pt>
                <c:pt idx="1227">
                  <c:v>0.13828133333333331</c:v>
                </c:pt>
                <c:pt idx="1228">
                  <c:v>0.12116000000000002</c:v>
                </c:pt>
                <c:pt idx="1229">
                  <c:v>0.10961466666666667</c:v>
                </c:pt>
                <c:pt idx="1230">
                  <c:v>0.11249333333333333</c:v>
                </c:pt>
                <c:pt idx="1231">
                  <c:v>0.13528133333333331</c:v>
                </c:pt>
                <c:pt idx="1232">
                  <c:v>0.11082666666666667</c:v>
                </c:pt>
                <c:pt idx="1233">
                  <c:v>9.9947999999999995E-2</c:v>
                </c:pt>
                <c:pt idx="1234">
                  <c:v>0.10849333333333334</c:v>
                </c:pt>
                <c:pt idx="1235">
                  <c:v>0.10028133333333333</c:v>
                </c:pt>
                <c:pt idx="1236">
                  <c:v>0.10216000000000001</c:v>
                </c:pt>
                <c:pt idx="1237">
                  <c:v>9.5614666666666667E-2</c:v>
                </c:pt>
                <c:pt idx="1238">
                  <c:v>0.10582666666666667</c:v>
                </c:pt>
                <c:pt idx="1239">
                  <c:v>9.5281333333333343E-2</c:v>
                </c:pt>
                <c:pt idx="1240">
                  <c:v>0.10382666666666666</c:v>
                </c:pt>
                <c:pt idx="1241">
                  <c:v>9.0614666666666663E-2</c:v>
                </c:pt>
                <c:pt idx="1242">
                  <c:v>9.716000000000001E-2</c:v>
                </c:pt>
                <c:pt idx="1243">
                  <c:v>9.1281333333333339E-2</c:v>
                </c:pt>
                <c:pt idx="1244">
                  <c:v>9.8160000000000011E-2</c:v>
                </c:pt>
                <c:pt idx="1245">
                  <c:v>8.8614666666666661E-2</c:v>
                </c:pt>
                <c:pt idx="1246">
                  <c:v>9.4160000000000008E-2</c:v>
                </c:pt>
                <c:pt idx="1247">
                  <c:v>8.4281333333333333E-2</c:v>
                </c:pt>
                <c:pt idx="1248">
                  <c:v>9.3826666666666669E-2</c:v>
                </c:pt>
                <c:pt idx="1249">
                  <c:v>8.9281333333333338E-2</c:v>
                </c:pt>
                <c:pt idx="1250">
                  <c:v>8.9493333333333341E-2</c:v>
                </c:pt>
                <c:pt idx="1251">
                  <c:v>7.8614666666666666E-2</c:v>
                </c:pt>
                <c:pt idx="1252">
                  <c:v>8.4826666666666661E-2</c:v>
                </c:pt>
                <c:pt idx="1253">
                  <c:v>8.6947999999999998E-2</c:v>
                </c:pt>
                <c:pt idx="1254">
                  <c:v>8.9160000000000017E-2</c:v>
                </c:pt>
                <c:pt idx="1255">
                  <c:v>9.2614666666666665E-2</c:v>
                </c:pt>
                <c:pt idx="1256">
                  <c:v>8.8826666666666665E-2</c:v>
                </c:pt>
                <c:pt idx="1257">
                  <c:v>7.4281333333333338E-2</c:v>
                </c:pt>
                <c:pt idx="1258">
                  <c:v>8.5826666666666662E-2</c:v>
                </c:pt>
                <c:pt idx="1259">
                  <c:v>8.3947999999999995E-2</c:v>
                </c:pt>
                <c:pt idx="1260">
                  <c:v>8.8493333333333341E-2</c:v>
                </c:pt>
                <c:pt idx="1261">
                  <c:v>8.5947999999999997E-2</c:v>
                </c:pt>
                <c:pt idx="1262">
                  <c:v>8.9493333333333341E-2</c:v>
                </c:pt>
                <c:pt idx="1263">
                  <c:v>7.894799999999999E-2</c:v>
                </c:pt>
                <c:pt idx="1264">
                  <c:v>8.5826666666666662E-2</c:v>
                </c:pt>
                <c:pt idx="1265">
                  <c:v>7.3948E-2</c:v>
                </c:pt>
                <c:pt idx="1266">
                  <c:v>0.14216000000000001</c:v>
                </c:pt>
                <c:pt idx="1267">
                  <c:v>8.6947999999999998E-2</c:v>
                </c:pt>
                <c:pt idx="1268">
                  <c:v>8.1826666666666673E-2</c:v>
                </c:pt>
                <c:pt idx="1269">
                  <c:v>7.2947999999999999E-2</c:v>
                </c:pt>
                <c:pt idx="1270">
                  <c:v>8.116000000000001E-2</c:v>
                </c:pt>
                <c:pt idx="1271">
                  <c:v>6.7947999999999995E-2</c:v>
                </c:pt>
                <c:pt idx="1272">
                  <c:v>8.0826666666666672E-2</c:v>
                </c:pt>
                <c:pt idx="1273">
                  <c:v>7.5281333333333339E-2</c:v>
                </c:pt>
                <c:pt idx="1274">
                  <c:v>7.4493333333333342E-2</c:v>
                </c:pt>
                <c:pt idx="1275">
                  <c:v>6.1948000000000003E-2</c:v>
                </c:pt>
                <c:pt idx="1276">
                  <c:v>7.6493333333333344E-2</c:v>
                </c:pt>
                <c:pt idx="1277">
                  <c:v>6.3281333333333328E-2</c:v>
                </c:pt>
                <c:pt idx="1278">
                  <c:v>7.1493333333333339E-2</c:v>
                </c:pt>
                <c:pt idx="1279">
                  <c:v>6.9947999999999996E-2</c:v>
                </c:pt>
                <c:pt idx="1280">
                  <c:v>7.1826666666666664E-2</c:v>
                </c:pt>
                <c:pt idx="1281">
                  <c:v>7.2281333333333336E-2</c:v>
                </c:pt>
                <c:pt idx="1282">
                  <c:v>8.0160000000000009E-2</c:v>
                </c:pt>
                <c:pt idx="1283">
                  <c:v>7.7281333333333341E-2</c:v>
                </c:pt>
                <c:pt idx="1284">
                  <c:v>7.4826666666666666E-2</c:v>
                </c:pt>
                <c:pt idx="1285">
                  <c:v>6.9614666666666658E-2</c:v>
                </c:pt>
                <c:pt idx="1286">
                  <c:v>7.249333333333334E-2</c:v>
                </c:pt>
                <c:pt idx="1287">
                  <c:v>8.0614666666666668E-2</c:v>
                </c:pt>
                <c:pt idx="1288">
                  <c:v>7.8493333333333346E-2</c:v>
                </c:pt>
                <c:pt idx="1289">
                  <c:v>8.3281333333333332E-2</c:v>
                </c:pt>
                <c:pt idx="1290">
                  <c:v>7.8493333333333346E-2</c:v>
                </c:pt>
                <c:pt idx="1291">
                  <c:v>7.2614666666666661E-2</c:v>
                </c:pt>
                <c:pt idx="1292">
                  <c:v>7.8493333333333346E-2</c:v>
                </c:pt>
                <c:pt idx="1293">
                  <c:v>6.9947999999999996E-2</c:v>
                </c:pt>
                <c:pt idx="1294">
                  <c:v>7.8493333333333346E-2</c:v>
                </c:pt>
                <c:pt idx="1295">
                  <c:v>7.4614666666666662E-2</c:v>
                </c:pt>
                <c:pt idx="1296">
                  <c:v>7.7160000000000006E-2</c:v>
                </c:pt>
                <c:pt idx="1297">
                  <c:v>8.0614666666666668E-2</c:v>
                </c:pt>
                <c:pt idx="1298">
                  <c:v>7.9826666666666671E-2</c:v>
                </c:pt>
                <c:pt idx="1299">
                  <c:v>7.0281333333333335E-2</c:v>
                </c:pt>
                <c:pt idx="1300">
                  <c:v>0.10616</c:v>
                </c:pt>
                <c:pt idx="1301">
                  <c:v>8.3947999999999995E-2</c:v>
                </c:pt>
                <c:pt idx="1302">
                  <c:v>8.3826666666666674E-2</c:v>
                </c:pt>
                <c:pt idx="1303">
                  <c:v>7.1281333333333335E-2</c:v>
                </c:pt>
                <c:pt idx="1304">
                  <c:v>7.6493333333333344E-2</c:v>
                </c:pt>
                <c:pt idx="1305">
                  <c:v>7.4614666666666662E-2</c:v>
                </c:pt>
                <c:pt idx="1306">
                  <c:v>7.8493333333333346E-2</c:v>
                </c:pt>
                <c:pt idx="1307">
                  <c:v>0.11161466666666667</c:v>
                </c:pt>
                <c:pt idx="1308">
                  <c:v>8.6493333333333339E-2</c:v>
                </c:pt>
                <c:pt idx="1309">
                  <c:v>6.8947999999999995E-2</c:v>
                </c:pt>
                <c:pt idx="1310">
                  <c:v>7.6826666666666668E-2</c:v>
                </c:pt>
                <c:pt idx="1311">
                  <c:v>7.8281333333333342E-2</c:v>
                </c:pt>
                <c:pt idx="1312">
                  <c:v>0.13349333333333335</c:v>
                </c:pt>
                <c:pt idx="1313">
                  <c:v>8.028133333333333E-2</c:v>
                </c:pt>
                <c:pt idx="1314">
                  <c:v>8.3826666666666674E-2</c:v>
                </c:pt>
                <c:pt idx="1315">
                  <c:v>8.2281333333333331E-2</c:v>
                </c:pt>
                <c:pt idx="1316">
                  <c:v>7.1493333333333339E-2</c:v>
                </c:pt>
                <c:pt idx="1317">
                  <c:v>6.4947999999999992E-2</c:v>
                </c:pt>
                <c:pt idx="1318">
                  <c:v>7.0160000000000014E-2</c:v>
                </c:pt>
                <c:pt idx="1319">
                  <c:v>7.161466666666666E-2</c:v>
                </c:pt>
                <c:pt idx="1320">
                  <c:v>8.6826666666666663E-2</c:v>
                </c:pt>
                <c:pt idx="1321">
                  <c:v>7.794799999999999E-2</c:v>
                </c:pt>
                <c:pt idx="1322">
                  <c:v>8.2160000000000011E-2</c:v>
                </c:pt>
                <c:pt idx="1323">
                  <c:v>7.3614666666666662E-2</c:v>
                </c:pt>
                <c:pt idx="1324">
                  <c:v>7.2826666666666665E-2</c:v>
                </c:pt>
                <c:pt idx="1325">
                  <c:v>6.7947999999999995E-2</c:v>
                </c:pt>
                <c:pt idx="1326">
                  <c:v>7.6160000000000005E-2</c:v>
                </c:pt>
                <c:pt idx="1327">
                  <c:v>7.9947999999999991E-2</c:v>
                </c:pt>
                <c:pt idx="1328">
                  <c:v>7.8160000000000007E-2</c:v>
                </c:pt>
                <c:pt idx="1329">
                  <c:v>6.4614666666666667E-2</c:v>
                </c:pt>
                <c:pt idx="1330">
                  <c:v>6.8826666666666675E-2</c:v>
                </c:pt>
                <c:pt idx="1331">
                  <c:v>6.4281333333333329E-2</c:v>
                </c:pt>
                <c:pt idx="1332">
                  <c:v>6.8826666666666675E-2</c:v>
                </c:pt>
                <c:pt idx="1333">
                  <c:v>6.9281333333333334E-2</c:v>
                </c:pt>
                <c:pt idx="1334">
                  <c:v>7.4160000000000018E-2</c:v>
                </c:pt>
                <c:pt idx="1335">
                  <c:v>8.8947999999999999E-2</c:v>
                </c:pt>
                <c:pt idx="1336">
                  <c:v>8.4493333333333337E-2</c:v>
                </c:pt>
                <c:pt idx="1337">
                  <c:v>7.2614666666666661E-2</c:v>
                </c:pt>
                <c:pt idx="1338">
                  <c:v>7.7826666666666669E-2</c:v>
                </c:pt>
                <c:pt idx="1339">
                  <c:v>6.1614666666666665E-2</c:v>
                </c:pt>
                <c:pt idx="1340">
                  <c:v>6.9160000000000013E-2</c:v>
                </c:pt>
                <c:pt idx="1341">
                  <c:v>5.8614666666666662E-2</c:v>
                </c:pt>
                <c:pt idx="1342">
                  <c:v>6.5826666666666672E-2</c:v>
                </c:pt>
                <c:pt idx="1343">
                  <c:v>5.8614666666666662E-2</c:v>
                </c:pt>
                <c:pt idx="1344">
                  <c:v>8.4160000000000013E-2</c:v>
                </c:pt>
                <c:pt idx="1345">
                  <c:v>8.5281333333333334E-2</c:v>
                </c:pt>
                <c:pt idx="1346">
                  <c:v>7.3826666666666665E-2</c:v>
                </c:pt>
                <c:pt idx="1347">
                  <c:v>6.6281333333333331E-2</c:v>
                </c:pt>
                <c:pt idx="1348">
                  <c:v>7.8160000000000007E-2</c:v>
                </c:pt>
                <c:pt idx="1349">
                  <c:v>6.8947999999999995E-2</c:v>
                </c:pt>
                <c:pt idx="1350">
                  <c:v>6.4826666666666671E-2</c:v>
                </c:pt>
                <c:pt idx="1351">
                  <c:v>5.728133333333333E-2</c:v>
                </c:pt>
                <c:pt idx="1352">
                  <c:v>7.1160000000000015E-2</c:v>
                </c:pt>
                <c:pt idx="1353">
                  <c:v>6.2281333333333327E-2</c:v>
                </c:pt>
                <c:pt idx="1354">
                  <c:v>6.8160000000000012E-2</c:v>
                </c:pt>
                <c:pt idx="1355">
                  <c:v>5.8948E-2</c:v>
                </c:pt>
                <c:pt idx="1356">
                  <c:v>7.6826666666666668E-2</c:v>
                </c:pt>
                <c:pt idx="1357">
                  <c:v>6.4947999999999992E-2</c:v>
                </c:pt>
                <c:pt idx="1358">
                  <c:v>6.6826666666666673E-2</c:v>
                </c:pt>
                <c:pt idx="1359">
                  <c:v>6.5947999999999993E-2</c:v>
                </c:pt>
                <c:pt idx="1360">
                  <c:v>6.9493333333333338E-2</c:v>
                </c:pt>
                <c:pt idx="1361">
                  <c:v>6.6947999999999994E-2</c:v>
                </c:pt>
                <c:pt idx="1362">
                  <c:v>6.1826666666666676E-2</c:v>
                </c:pt>
                <c:pt idx="1363">
                  <c:v>6.2614666666666666E-2</c:v>
                </c:pt>
                <c:pt idx="1364">
                  <c:v>7.4160000000000018E-2</c:v>
                </c:pt>
                <c:pt idx="1365">
                  <c:v>6.4947999999999992E-2</c:v>
                </c:pt>
                <c:pt idx="1366">
                  <c:v>6.8160000000000012E-2</c:v>
                </c:pt>
                <c:pt idx="1367">
                  <c:v>6.528133333333333E-2</c:v>
                </c:pt>
                <c:pt idx="1368">
                  <c:v>7.4826666666666666E-2</c:v>
                </c:pt>
                <c:pt idx="1369">
                  <c:v>6.3281333333333328E-2</c:v>
                </c:pt>
                <c:pt idx="1370">
                  <c:v>7.9826666666666671E-2</c:v>
                </c:pt>
                <c:pt idx="1371">
                  <c:v>8.1947999999999993E-2</c:v>
                </c:pt>
                <c:pt idx="1372">
                  <c:v>8.8826666666666665E-2</c:v>
                </c:pt>
                <c:pt idx="1373">
                  <c:v>7.2614666666666661E-2</c:v>
                </c:pt>
                <c:pt idx="1374">
                  <c:v>8.9826666666666666E-2</c:v>
                </c:pt>
                <c:pt idx="1375">
                  <c:v>9.4614666666666666E-2</c:v>
                </c:pt>
                <c:pt idx="1376">
                  <c:v>0.11482666666666667</c:v>
                </c:pt>
                <c:pt idx="1377">
                  <c:v>0.12961466666666666</c:v>
                </c:pt>
                <c:pt idx="1378">
                  <c:v>0.18015999999999999</c:v>
                </c:pt>
                <c:pt idx="1379">
                  <c:v>0.42761466666666664</c:v>
                </c:pt>
                <c:pt idx="1380">
                  <c:v>4.1691599999999998</c:v>
                </c:pt>
                <c:pt idx="1381">
                  <c:v>12.765279999999999</c:v>
                </c:pt>
                <c:pt idx="1382">
                  <c:v>13.825493333333332</c:v>
                </c:pt>
                <c:pt idx="1383">
                  <c:v>9.9322800000000004</c:v>
                </c:pt>
                <c:pt idx="1384">
                  <c:v>6.0328266666666668</c:v>
                </c:pt>
                <c:pt idx="1385">
                  <c:v>3.1609466666666668</c:v>
                </c:pt>
                <c:pt idx="1386">
                  <c:v>1.54416</c:v>
                </c:pt>
                <c:pt idx="1387">
                  <c:v>0.66761466666666669</c:v>
                </c:pt>
                <c:pt idx="1388">
                  <c:v>0.35449333333333333</c:v>
                </c:pt>
                <c:pt idx="1389">
                  <c:v>0.21828133333333335</c:v>
                </c:pt>
                <c:pt idx="1390">
                  <c:v>0.15515999999999999</c:v>
                </c:pt>
                <c:pt idx="1391">
                  <c:v>0.11194799999999999</c:v>
                </c:pt>
                <c:pt idx="1392">
                  <c:v>9.9493333333333336E-2</c:v>
                </c:pt>
                <c:pt idx="1393">
                  <c:v>8.028133333333333E-2</c:v>
                </c:pt>
                <c:pt idx="1394">
                  <c:v>8.2160000000000011E-2</c:v>
                </c:pt>
                <c:pt idx="1395">
                  <c:v>7.3614666666666662E-2</c:v>
                </c:pt>
                <c:pt idx="1396">
                  <c:v>7.3493333333333341E-2</c:v>
                </c:pt>
                <c:pt idx="1397">
                  <c:v>7.4281333333333338E-2</c:v>
                </c:pt>
                <c:pt idx="1398">
                  <c:v>7.4826666666666666E-2</c:v>
                </c:pt>
                <c:pt idx="1399">
                  <c:v>5.6947999999999999E-2</c:v>
                </c:pt>
                <c:pt idx="1400">
                  <c:v>5.8159999999999996E-2</c:v>
                </c:pt>
                <c:pt idx="1401">
                  <c:v>5.6281333333333329E-2</c:v>
                </c:pt>
                <c:pt idx="1402">
                  <c:v>6.4159999999999995E-2</c:v>
                </c:pt>
                <c:pt idx="1403">
                  <c:v>5.1614666666666663E-2</c:v>
                </c:pt>
                <c:pt idx="1404">
                  <c:v>5.2160000000000005E-2</c:v>
                </c:pt>
                <c:pt idx="1405">
                  <c:v>4.6614666666666665E-2</c:v>
                </c:pt>
                <c:pt idx="1406">
                  <c:v>5.4160000000000007E-2</c:v>
                </c:pt>
                <c:pt idx="1407">
                  <c:v>4.8947999999999998E-2</c:v>
                </c:pt>
                <c:pt idx="1408">
                  <c:v>5.5159999999999994E-2</c:v>
                </c:pt>
                <c:pt idx="1409">
                  <c:v>4.4281333333333332E-2</c:v>
                </c:pt>
                <c:pt idx="1410">
                  <c:v>5.2160000000000005E-2</c:v>
                </c:pt>
                <c:pt idx="1411">
                  <c:v>7.628133333333334E-2</c:v>
                </c:pt>
                <c:pt idx="1412">
                  <c:v>6.2160000000000007E-2</c:v>
                </c:pt>
                <c:pt idx="1413">
                  <c:v>4.2614666666666662E-2</c:v>
                </c:pt>
                <c:pt idx="1414">
                  <c:v>5.1160000000000004E-2</c:v>
                </c:pt>
                <c:pt idx="1415">
                  <c:v>4.928133333333333E-2</c:v>
                </c:pt>
                <c:pt idx="1416">
                  <c:v>5.5493333333333339E-2</c:v>
                </c:pt>
                <c:pt idx="1417">
                  <c:v>4.7947999999999998E-2</c:v>
                </c:pt>
                <c:pt idx="1418">
                  <c:v>5.3160000000000006E-2</c:v>
                </c:pt>
                <c:pt idx="1419">
                  <c:v>5.0614666666666662E-2</c:v>
                </c:pt>
                <c:pt idx="1420">
                  <c:v>5.1493333333333342E-2</c:v>
                </c:pt>
                <c:pt idx="1421">
                  <c:v>3.9614666666666666E-2</c:v>
                </c:pt>
                <c:pt idx="1422">
                  <c:v>5.0493333333333341E-2</c:v>
                </c:pt>
                <c:pt idx="1423">
                  <c:v>4.1614666666666668E-2</c:v>
                </c:pt>
                <c:pt idx="1424">
                  <c:v>4.8826666666666678E-2</c:v>
                </c:pt>
                <c:pt idx="1425">
                  <c:v>3.7281333333333326E-2</c:v>
                </c:pt>
                <c:pt idx="1426">
                  <c:v>4.6826666666666676E-2</c:v>
                </c:pt>
                <c:pt idx="1427">
                  <c:v>3.9947999999999997E-2</c:v>
                </c:pt>
                <c:pt idx="1428">
                  <c:v>4.8160000000000001E-2</c:v>
                </c:pt>
                <c:pt idx="1429">
                  <c:v>3.8948000000000003E-2</c:v>
                </c:pt>
                <c:pt idx="1430">
                  <c:v>4.2493333333333334E-2</c:v>
                </c:pt>
                <c:pt idx="1431">
                  <c:v>8.128133333333333E-2</c:v>
                </c:pt>
                <c:pt idx="1432">
                  <c:v>5.649333333333334E-2</c:v>
                </c:pt>
                <c:pt idx="1433">
                  <c:v>3.8948000000000003E-2</c:v>
                </c:pt>
                <c:pt idx="1434">
                  <c:v>4.849333333333334E-2</c:v>
                </c:pt>
                <c:pt idx="1435">
                  <c:v>4.5281333333333326E-2</c:v>
                </c:pt>
                <c:pt idx="1436">
                  <c:v>4.6493333333333338E-2</c:v>
                </c:pt>
                <c:pt idx="1437">
                  <c:v>3.8614666666666665E-2</c:v>
                </c:pt>
                <c:pt idx="1438">
                  <c:v>4.2826666666666673E-2</c:v>
                </c:pt>
                <c:pt idx="1439">
                  <c:v>4.7947999999999998E-2</c:v>
                </c:pt>
                <c:pt idx="1440">
                  <c:v>5.0826666666666673E-2</c:v>
                </c:pt>
                <c:pt idx="1441">
                  <c:v>4.5948000000000003E-2</c:v>
                </c:pt>
                <c:pt idx="1442">
                  <c:v>5.1160000000000004E-2</c:v>
                </c:pt>
                <c:pt idx="1443">
                  <c:v>3.8614666666666665E-2</c:v>
                </c:pt>
                <c:pt idx="1444">
                  <c:v>4.2493333333333334E-2</c:v>
                </c:pt>
                <c:pt idx="1445">
                  <c:v>4.5614666666666664E-2</c:v>
                </c:pt>
                <c:pt idx="1446">
                  <c:v>4.9826666666666672E-2</c:v>
                </c:pt>
                <c:pt idx="1447">
                  <c:v>4.4948000000000002E-2</c:v>
                </c:pt>
                <c:pt idx="1448">
                  <c:v>5.0826666666666673E-2</c:v>
                </c:pt>
                <c:pt idx="1449">
                  <c:v>3.9281333333333328E-2</c:v>
                </c:pt>
                <c:pt idx="1450">
                  <c:v>5.3826666666666675E-2</c:v>
                </c:pt>
                <c:pt idx="1451">
                  <c:v>4.3614666666666663E-2</c:v>
                </c:pt>
                <c:pt idx="1452">
                  <c:v>6.1493333333333337E-2</c:v>
                </c:pt>
                <c:pt idx="1453">
                  <c:v>5.6614666666666667E-2</c:v>
                </c:pt>
                <c:pt idx="1454">
                  <c:v>5.0493333333333341E-2</c:v>
                </c:pt>
                <c:pt idx="1455">
                  <c:v>6.1614666666666665E-2</c:v>
                </c:pt>
                <c:pt idx="1456">
                  <c:v>5.7160000000000002E-2</c:v>
                </c:pt>
                <c:pt idx="1457">
                  <c:v>3.9947999999999997E-2</c:v>
                </c:pt>
                <c:pt idx="1458">
                  <c:v>4.6160000000000007E-2</c:v>
                </c:pt>
                <c:pt idx="1459">
                  <c:v>3.8614666666666665E-2</c:v>
                </c:pt>
                <c:pt idx="1460">
                  <c:v>7.882666666666667E-2</c:v>
                </c:pt>
                <c:pt idx="1461">
                  <c:v>4.4281333333333332E-2</c:v>
                </c:pt>
                <c:pt idx="1462">
                  <c:v>4.2160000000000003E-2</c:v>
                </c:pt>
                <c:pt idx="1463">
                  <c:v>3.5281333333333331E-2</c:v>
                </c:pt>
                <c:pt idx="1464">
                  <c:v>3.982666666666667E-2</c:v>
                </c:pt>
                <c:pt idx="1465">
                  <c:v>3.5614666666666663E-2</c:v>
                </c:pt>
                <c:pt idx="1466">
                  <c:v>4.6826666666666676E-2</c:v>
                </c:pt>
                <c:pt idx="1467">
                  <c:v>3.9281333333333328E-2</c:v>
                </c:pt>
                <c:pt idx="1468">
                  <c:v>4.5493333333333337E-2</c:v>
                </c:pt>
                <c:pt idx="1469">
                  <c:v>3.2614666666666667E-2</c:v>
                </c:pt>
                <c:pt idx="1470">
                  <c:v>3.8493333333333331E-2</c:v>
                </c:pt>
                <c:pt idx="1471">
                  <c:v>3.2281333333333329E-2</c:v>
                </c:pt>
                <c:pt idx="1472">
                  <c:v>3.8160000000000006E-2</c:v>
                </c:pt>
                <c:pt idx="1473">
                  <c:v>3.5614666666666663E-2</c:v>
                </c:pt>
                <c:pt idx="1474">
                  <c:v>4.2493333333333334E-2</c:v>
                </c:pt>
                <c:pt idx="1475">
                  <c:v>3.6281333333333332E-2</c:v>
                </c:pt>
                <c:pt idx="1476">
                  <c:v>4.4160000000000005E-2</c:v>
                </c:pt>
                <c:pt idx="1477">
                  <c:v>3.8948000000000003E-2</c:v>
                </c:pt>
                <c:pt idx="1478">
                  <c:v>4.5160000000000006E-2</c:v>
                </c:pt>
                <c:pt idx="1479">
                  <c:v>3.7281333333333326E-2</c:v>
                </c:pt>
                <c:pt idx="1480">
                  <c:v>4.4493333333333336E-2</c:v>
                </c:pt>
                <c:pt idx="1481">
                  <c:v>4.5948000000000003E-2</c:v>
                </c:pt>
                <c:pt idx="1482">
                  <c:v>4.7493333333333339E-2</c:v>
                </c:pt>
                <c:pt idx="1483">
                  <c:v>4.0947999999999998E-2</c:v>
                </c:pt>
                <c:pt idx="1484">
                  <c:v>5.3160000000000006E-2</c:v>
                </c:pt>
                <c:pt idx="1485">
                  <c:v>3.6614666666666663E-2</c:v>
                </c:pt>
                <c:pt idx="1486">
                  <c:v>4.7826666666666677E-2</c:v>
                </c:pt>
                <c:pt idx="1487">
                  <c:v>3.8614666666666665E-2</c:v>
                </c:pt>
                <c:pt idx="1488">
                  <c:v>4.5160000000000006E-2</c:v>
                </c:pt>
                <c:pt idx="1489">
                  <c:v>3.4948E-2</c:v>
                </c:pt>
                <c:pt idx="1490">
                  <c:v>4.6493333333333338E-2</c:v>
                </c:pt>
                <c:pt idx="1491">
                  <c:v>3.9614666666666666E-2</c:v>
                </c:pt>
                <c:pt idx="1492">
                  <c:v>4.1826666666666665E-2</c:v>
                </c:pt>
                <c:pt idx="1493">
                  <c:v>4.3614666666666663E-2</c:v>
                </c:pt>
                <c:pt idx="1494">
                  <c:v>4.7493333333333339E-2</c:v>
                </c:pt>
                <c:pt idx="1495">
                  <c:v>4.0947999999999998E-2</c:v>
                </c:pt>
                <c:pt idx="1496">
                  <c:v>4.5826666666666675E-2</c:v>
                </c:pt>
                <c:pt idx="1497">
                  <c:v>4.128133333333333E-2</c:v>
                </c:pt>
                <c:pt idx="1498">
                  <c:v>4.6160000000000007E-2</c:v>
                </c:pt>
                <c:pt idx="1499">
                  <c:v>3.5948000000000001E-2</c:v>
                </c:pt>
                <c:pt idx="1500">
                  <c:v>4.8160000000000001E-2</c:v>
                </c:pt>
                <c:pt idx="1501">
                  <c:v>4.0281333333333329E-2</c:v>
                </c:pt>
                <c:pt idx="1502">
                  <c:v>4.1493333333333333E-2</c:v>
                </c:pt>
                <c:pt idx="1503">
                  <c:v>3.6281333333333332E-2</c:v>
                </c:pt>
                <c:pt idx="1504">
                  <c:v>4.2826666666666673E-2</c:v>
                </c:pt>
                <c:pt idx="1505">
                  <c:v>3.7281333333333326E-2</c:v>
                </c:pt>
                <c:pt idx="1506">
                  <c:v>4.1826666666666665E-2</c:v>
                </c:pt>
                <c:pt idx="1507">
                  <c:v>3.6948000000000002E-2</c:v>
                </c:pt>
                <c:pt idx="1508">
                  <c:v>4.3160000000000004E-2</c:v>
                </c:pt>
                <c:pt idx="1509">
                  <c:v>3.8948000000000003E-2</c:v>
                </c:pt>
                <c:pt idx="1510">
                  <c:v>4.1826666666666665E-2</c:v>
                </c:pt>
                <c:pt idx="1511">
                  <c:v>3.2947999999999998E-2</c:v>
                </c:pt>
                <c:pt idx="1512">
                  <c:v>3.4826666666666665E-2</c:v>
                </c:pt>
                <c:pt idx="1513">
                  <c:v>2.8947999999999998E-2</c:v>
                </c:pt>
                <c:pt idx="1514">
                  <c:v>3.3826666666666658E-2</c:v>
                </c:pt>
                <c:pt idx="1515">
                  <c:v>3.428133333333333E-2</c:v>
                </c:pt>
                <c:pt idx="1516">
                  <c:v>4.7493333333333339E-2</c:v>
                </c:pt>
                <c:pt idx="1517">
                  <c:v>8.6281333333333335E-2</c:v>
                </c:pt>
                <c:pt idx="1518">
                  <c:v>0.11482666666666667</c:v>
                </c:pt>
                <c:pt idx="1519">
                  <c:v>5.3281333333333326E-2</c:v>
                </c:pt>
                <c:pt idx="1520">
                  <c:v>5.2493333333333336E-2</c:v>
                </c:pt>
                <c:pt idx="1521">
                  <c:v>7.8614666666666666E-2</c:v>
                </c:pt>
                <c:pt idx="1522">
                  <c:v>6.2493333333333331E-2</c:v>
                </c:pt>
                <c:pt idx="1523">
                  <c:v>5.1281333333333332E-2</c:v>
                </c:pt>
                <c:pt idx="1524">
                  <c:v>5.7160000000000002E-2</c:v>
                </c:pt>
                <c:pt idx="1525">
                  <c:v>5.6947999999999999E-2</c:v>
                </c:pt>
                <c:pt idx="1526">
                  <c:v>5.0160000000000003E-2</c:v>
                </c:pt>
                <c:pt idx="1527">
                  <c:v>4.8614666666666667E-2</c:v>
                </c:pt>
                <c:pt idx="1528">
                  <c:v>5.5826666666666677E-2</c:v>
                </c:pt>
                <c:pt idx="1529">
                  <c:v>4.6948000000000004E-2</c:v>
                </c:pt>
                <c:pt idx="1530">
                  <c:v>5.0160000000000003E-2</c:v>
                </c:pt>
                <c:pt idx="1531">
                  <c:v>4.5614666666666664E-2</c:v>
                </c:pt>
                <c:pt idx="1532">
                  <c:v>4.4493333333333336E-2</c:v>
                </c:pt>
                <c:pt idx="1533">
                  <c:v>4.228133333333333E-2</c:v>
                </c:pt>
                <c:pt idx="1534">
                  <c:v>4.7826666666666677E-2</c:v>
                </c:pt>
                <c:pt idx="1535">
                  <c:v>5.8614666666666662E-2</c:v>
                </c:pt>
                <c:pt idx="1536">
                  <c:v>8.8493333333333341E-2</c:v>
                </c:pt>
                <c:pt idx="1537">
                  <c:v>4.6614666666666665E-2</c:v>
                </c:pt>
                <c:pt idx="1538">
                  <c:v>4.4160000000000005E-2</c:v>
                </c:pt>
                <c:pt idx="1539">
                  <c:v>3.7614666666666664E-2</c:v>
                </c:pt>
                <c:pt idx="1540">
                  <c:v>5.649333333333334E-2</c:v>
                </c:pt>
                <c:pt idx="1541">
                  <c:v>4.128133333333333E-2</c:v>
                </c:pt>
                <c:pt idx="1542">
                  <c:v>4.8160000000000001E-2</c:v>
                </c:pt>
                <c:pt idx="1543">
                  <c:v>4.1614666666666668E-2</c:v>
                </c:pt>
                <c:pt idx="1544">
                  <c:v>4.0160000000000001E-2</c:v>
                </c:pt>
                <c:pt idx="1545">
                  <c:v>5.6614666666666667E-2</c:v>
                </c:pt>
                <c:pt idx="1546">
                  <c:v>5.8160000000000003E-2</c:v>
                </c:pt>
                <c:pt idx="1547">
                  <c:v>4.5948000000000003E-2</c:v>
                </c:pt>
                <c:pt idx="1548">
                  <c:v>4.5826666666666675E-2</c:v>
                </c:pt>
                <c:pt idx="1549">
                  <c:v>3.7281333333333326E-2</c:v>
                </c:pt>
                <c:pt idx="1550">
                  <c:v>4.4160000000000005E-2</c:v>
                </c:pt>
                <c:pt idx="1551">
                  <c:v>3.4948E-2</c:v>
                </c:pt>
                <c:pt idx="1552">
                  <c:v>4.7493333333333339E-2</c:v>
                </c:pt>
                <c:pt idx="1553">
                  <c:v>4.4614666666666664E-2</c:v>
                </c:pt>
                <c:pt idx="1554">
                  <c:v>4.1493333333333333E-2</c:v>
                </c:pt>
                <c:pt idx="1555">
                  <c:v>3.0614666666666665E-2</c:v>
                </c:pt>
                <c:pt idx="1556">
                  <c:v>3.5826666666666666E-2</c:v>
                </c:pt>
                <c:pt idx="1557">
                  <c:v>3.7281333333333326E-2</c:v>
                </c:pt>
                <c:pt idx="1558">
                  <c:v>5.0826666666666673E-2</c:v>
                </c:pt>
                <c:pt idx="1559">
                  <c:v>4.1947999999999999E-2</c:v>
                </c:pt>
                <c:pt idx="1560">
                  <c:v>4.9160000000000002E-2</c:v>
                </c:pt>
                <c:pt idx="1561">
                  <c:v>4.2948E-2</c:v>
                </c:pt>
                <c:pt idx="1562">
                  <c:v>4.8826666666666678E-2</c:v>
                </c:pt>
                <c:pt idx="1563">
                  <c:v>4.5281333333333326E-2</c:v>
                </c:pt>
                <c:pt idx="1564">
                  <c:v>5.5493333333333339E-2</c:v>
                </c:pt>
                <c:pt idx="1565">
                  <c:v>4.2948E-2</c:v>
                </c:pt>
                <c:pt idx="1566">
                  <c:v>4.8160000000000001E-2</c:v>
                </c:pt>
                <c:pt idx="1567">
                  <c:v>3.6614666666666663E-2</c:v>
                </c:pt>
                <c:pt idx="1568">
                  <c:v>4.2826666666666673E-2</c:v>
                </c:pt>
                <c:pt idx="1569">
                  <c:v>4.0281333333333329E-2</c:v>
                </c:pt>
                <c:pt idx="1570">
                  <c:v>4.7493333333333339E-2</c:v>
                </c:pt>
                <c:pt idx="1571">
                  <c:v>3.9614666666666666E-2</c:v>
                </c:pt>
                <c:pt idx="1572">
                  <c:v>4.0493333333333333E-2</c:v>
                </c:pt>
                <c:pt idx="1573">
                  <c:v>3.6948000000000002E-2</c:v>
                </c:pt>
                <c:pt idx="1574">
                  <c:v>4.5160000000000006E-2</c:v>
                </c:pt>
                <c:pt idx="1575">
                  <c:v>4.3281333333333331E-2</c:v>
                </c:pt>
                <c:pt idx="1576">
                  <c:v>4.6493333333333338E-2</c:v>
                </c:pt>
                <c:pt idx="1577">
                  <c:v>2.8614666666666663E-2</c:v>
                </c:pt>
                <c:pt idx="1578">
                  <c:v>3.8160000000000006E-2</c:v>
                </c:pt>
                <c:pt idx="1579">
                  <c:v>2.9947999999999995E-2</c:v>
                </c:pt>
                <c:pt idx="1580">
                  <c:v>3.7826666666666668E-2</c:v>
                </c:pt>
                <c:pt idx="1581">
                  <c:v>3.8281333333333327E-2</c:v>
                </c:pt>
                <c:pt idx="1582">
                  <c:v>4.0160000000000001E-2</c:v>
                </c:pt>
                <c:pt idx="1583">
                  <c:v>3.2614666666666667E-2</c:v>
                </c:pt>
                <c:pt idx="1584">
                  <c:v>3.916E-2</c:v>
                </c:pt>
                <c:pt idx="1585">
                  <c:v>3.9614666666666666E-2</c:v>
                </c:pt>
                <c:pt idx="1586">
                  <c:v>4.5826666666666675E-2</c:v>
                </c:pt>
                <c:pt idx="1587">
                  <c:v>3.6281333333333332E-2</c:v>
                </c:pt>
                <c:pt idx="1588">
                  <c:v>3.6826666666666667E-2</c:v>
                </c:pt>
                <c:pt idx="1589">
                  <c:v>3.6614666666666663E-2</c:v>
                </c:pt>
                <c:pt idx="1590">
                  <c:v>4.1493333333333333E-2</c:v>
                </c:pt>
                <c:pt idx="1591">
                  <c:v>3.6614666666666663E-2</c:v>
                </c:pt>
                <c:pt idx="1592">
                  <c:v>4.9493333333333341E-2</c:v>
                </c:pt>
                <c:pt idx="1593">
                  <c:v>4.2948E-2</c:v>
                </c:pt>
                <c:pt idx="1594">
                  <c:v>3.7826666666666668E-2</c:v>
                </c:pt>
                <c:pt idx="1595">
                  <c:v>3.3947999999999999E-2</c:v>
                </c:pt>
                <c:pt idx="1596">
                  <c:v>4.3826666666666673E-2</c:v>
                </c:pt>
                <c:pt idx="1597">
                  <c:v>3.7281333333333326E-2</c:v>
                </c:pt>
                <c:pt idx="1598">
                  <c:v>3.7826666666666668E-2</c:v>
                </c:pt>
                <c:pt idx="1599">
                  <c:v>3.0281333333333334E-2</c:v>
                </c:pt>
                <c:pt idx="1600">
                  <c:v>4.0493333333333333E-2</c:v>
                </c:pt>
                <c:pt idx="1601">
                  <c:v>4.0281333333333329E-2</c:v>
                </c:pt>
                <c:pt idx="1602">
                  <c:v>4.3493333333333342E-2</c:v>
                </c:pt>
                <c:pt idx="1603">
                  <c:v>3.6281333333333332E-2</c:v>
                </c:pt>
                <c:pt idx="1604">
                  <c:v>3.749333333333333E-2</c:v>
                </c:pt>
                <c:pt idx="1605">
                  <c:v>3.0947999999999996E-2</c:v>
                </c:pt>
                <c:pt idx="1606">
                  <c:v>3.6160000000000005E-2</c:v>
                </c:pt>
                <c:pt idx="1607">
                  <c:v>3.3614666666666668E-2</c:v>
                </c:pt>
                <c:pt idx="1608">
                  <c:v>4.5493333333333337E-2</c:v>
                </c:pt>
                <c:pt idx="1609">
                  <c:v>4.5614666666666664E-2</c:v>
                </c:pt>
                <c:pt idx="1610">
                  <c:v>4.5160000000000006E-2</c:v>
                </c:pt>
                <c:pt idx="1611">
                  <c:v>3.3614666666666668E-2</c:v>
                </c:pt>
                <c:pt idx="1612">
                  <c:v>3.7826666666666668E-2</c:v>
                </c:pt>
                <c:pt idx="1613">
                  <c:v>3.428133333333333E-2</c:v>
                </c:pt>
                <c:pt idx="1614">
                  <c:v>4.2493333333333334E-2</c:v>
                </c:pt>
                <c:pt idx="1615">
                  <c:v>3.5614666666666663E-2</c:v>
                </c:pt>
                <c:pt idx="1616">
                  <c:v>4.3826666666666673E-2</c:v>
                </c:pt>
                <c:pt idx="1617">
                  <c:v>3.0947999999999996E-2</c:v>
                </c:pt>
                <c:pt idx="1618">
                  <c:v>3.8493333333333331E-2</c:v>
                </c:pt>
                <c:pt idx="1619">
                  <c:v>3.6614666666666663E-2</c:v>
                </c:pt>
                <c:pt idx="1620">
                  <c:v>4.3160000000000004E-2</c:v>
                </c:pt>
                <c:pt idx="1621">
                  <c:v>2.9947999999999995E-2</c:v>
                </c:pt>
                <c:pt idx="1622">
                  <c:v>4.0826666666666671E-2</c:v>
                </c:pt>
                <c:pt idx="1623">
                  <c:v>3.3614666666666668E-2</c:v>
                </c:pt>
                <c:pt idx="1624">
                  <c:v>4.3826666666666673E-2</c:v>
                </c:pt>
                <c:pt idx="1625">
                  <c:v>4.3948000000000001E-2</c:v>
                </c:pt>
                <c:pt idx="1626">
                  <c:v>3.9493333333333332E-2</c:v>
                </c:pt>
                <c:pt idx="1627">
                  <c:v>2.7947999999999997E-2</c:v>
                </c:pt>
                <c:pt idx="1628">
                  <c:v>4.1493333333333333E-2</c:v>
                </c:pt>
                <c:pt idx="1629">
                  <c:v>3.8948000000000003E-2</c:v>
                </c:pt>
                <c:pt idx="1630">
                  <c:v>4.1826666666666665E-2</c:v>
                </c:pt>
                <c:pt idx="1631">
                  <c:v>3.7614666666666664E-2</c:v>
                </c:pt>
                <c:pt idx="1632">
                  <c:v>4.0160000000000001E-2</c:v>
                </c:pt>
                <c:pt idx="1633">
                  <c:v>2.5614666666666664E-2</c:v>
                </c:pt>
                <c:pt idx="1634">
                  <c:v>3.1493333333333338E-2</c:v>
                </c:pt>
                <c:pt idx="1635">
                  <c:v>3.2614666666666667E-2</c:v>
                </c:pt>
                <c:pt idx="1636">
                  <c:v>3.2493333333333332E-2</c:v>
                </c:pt>
                <c:pt idx="1637">
                  <c:v>3.0947999999999996E-2</c:v>
                </c:pt>
                <c:pt idx="1638">
                  <c:v>3.0493333333333327E-2</c:v>
                </c:pt>
                <c:pt idx="1639">
                  <c:v>2.6947999999999996E-2</c:v>
                </c:pt>
                <c:pt idx="1640">
                  <c:v>4.0160000000000001E-2</c:v>
                </c:pt>
                <c:pt idx="1641">
                  <c:v>3.0947999999999996E-2</c:v>
                </c:pt>
                <c:pt idx="1642">
                  <c:v>3.4493333333333334E-2</c:v>
                </c:pt>
                <c:pt idx="1643">
                  <c:v>2.3947999999999997E-2</c:v>
                </c:pt>
                <c:pt idx="1644">
                  <c:v>3.1826666666666663E-2</c:v>
                </c:pt>
                <c:pt idx="1645">
                  <c:v>2.5614666666666664E-2</c:v>
                </c:pt>
                <c:pt idx="1646">
                  <c:v>3.5826666666666666E-2</c:v>
                </c:pt>
                <c:pt idx="1647">
                  <c:v>3.1614666666666666E-2</c:v>
                </c:pt>
                <c:pt idx="1648">
                  <c:v>3.916E-2</c:v>
                </c:pt>
                <c:pt idx="1649">
                  <c:v>3.5281333333333331E-2</c:v>
                </c:pt>
                <c:pt idx="1650">
                  <c:v>4.0160000000000001E-2</c:v>
                </c:pt>
                <c:pt idx="1651">
                  <c:v>3.0281333333333334E-2</c:v>
                </c:pt>
                <c:pt idx="1652">
                  <c:v>2.9159999999999998E-2</c:v>
                </c:pt>
                <c:pt idx="1653">
                  <c:v>2.4281333333333332E-2</c:v>
                </c:pt>
                <c:pt idx="1654">
                  <c:v>3.3493333333333333E-2</c:v>
                </c:pt>
                <c:pt idx="1655">
                  <c:v>2.9947999999999995E-2</c:v>
                </c:pt>
                <c:pt idx="1656">
                  <c:v>3.6160000000000005E-2</c:v>
                </c:pt>
                <c:pt idx="1657">
                  <c:v>2.8947999999999998E-2</c:v>
                </c:pt>
                <c:pt idx="1658">
                  <c:v>3.3493333333333333E-2</c:v>
                </c:pt>
                <c:pt idx="1659">
                  <c:v>2.9281333333333333E-2</c:v>
                </c:pt>
                <c:pt idx="1660">
                  <c:v>7.249333333333334E-2</c:v>
                </c:pt>
                <c:pt idx="1661">
                  <c:v>4.5281333333333326E-2</c:v>
                </c:pt>
                <c:pt idx="1662">
                  <c:v>3.3493333333333333E-2</c:v>
                </c:pt>
                <c:pt idx="1663">
                  <c:v>3.7614666666666664E-2</c:v>
                </c:pt>
                <c:pt idx="1664">
                  <c:v>3.749333333333333E-2</c:v>
                </c:pt>
                <c:pt idx="1665">
                  <c:v>3.2281333333333329E-2</c:v>
                </c:pt>
                <c:pt idx="1666">
                  <c:v>3.1493333333333338E-2</c:v>
                </c:pt>
                <c:pt idx="1667">
                  <c:v>2.8947999999999998E-2</c:v>
                </c:pt>
                <c:pt idx="1668">
                  <c:v>3.3160000000000002E-2</c:v>
                </c:pt>
                <c:pt idx="1669">
                  <c:v>2.8614666666666663E-2</c:v>
                </c:pt>
                <c:pt idx="1670">
                  <c:v>3.2493333333333332E-2</c:v>
                </c:pt>
                <c:pt idx="1671">
                  <c:v>2.9614666666666664E-2</c:v>
                </c:pt>
                <c:pt idx="1672">
                  <c:v>3.4493333333333334E-2</c:v>
                </c:pt>
                <c:pt idx="1673">
                  <c:v>2.4281333333333332E-2</c:v>
                </c:pt>
                <c:pt idx="1674">
                  <c:v>2.4826666666666667E-2</c:v>
                </c:pt>
                <c:pt idx="1675">
                  <c:v>3.9947999999999997E-2</c:v>
                </c:pt>
                <c:pt idx="1676">
                  <c:v>4.3826666666666673E-2</c:v>
                </c:pt>
                <c:pt idx="1677">
                  <c:v>3.6614666666666663E-2</c:v>
                </c:pt>
                <c:pt idx="1678">
                  <c:v>7.2160000000000016E-2</c:v>
                </c:pt>
                <c:pt idx="1679">
                  <c:v>0.23928133333333335</c:v>
                </c:pt>
                <c:pt idx="1680">
                  <c:v>0.33482666666666666</c:v>
                </c:pt>
                <c:pt idx="1681">
                  <c:v>0.25494800000000001</c:v>
                </c:pt>
                <c:pt idx="1682">
                  <c:v>0.17682666666666669</c:v>
                </c:pt>
                <c:pt idx="1683">
                  <c:v>9.1281333333333339E-2</c:v>
                </c:pt>
                <c:pt idx="1684">
                  <c:v>6.0160000000000005E-2</c:v>
                </c:pt>
                <c:pt idx="1685">
                  <c:v>4.128133333333333E-2</c:v>
                </c:pt>
                <c:pt idx="1686">
                  <c:v>4.1160000000000002E-2</c:v>
                </c:pt>
                <c:pt idx="1687">
                  <c:v>3.1947999999999997E-2</c:v>
                </c:pt>
                <c:pt idx="1688">
                  <c:v>3.5826666666666666E-2</c:v>
                </c:pt>
                <c:pt idx="1689">
                  <c:v>5.8948E-2</c:v>
                </c:pt>
                <c:pt idx="1690">
                  <c:v>0.14082666666666668</c:v>
                </c:pt>
                <c:pt idx="1691">
                  <c:v>0.18028133333333335</c:v>
                </c:pt>
                <c:pt idx="1692">
                  <c:v>0.14882666666666669</c:v>
                </c:pt>
                <c:pt idx="1693">
                  <c:v>9.228133333333334E-2</c:v>
                </c:pt>
                <c:pt idx="1694">
                  <c:v>6.0160000000000005E-2</c:v>
                </c:pt>
                <c:pt idx="1695">
                  <c:v>3.9947999999999997E-2</c:v>
                </c:pt>
                <c:pt idx="1696">
                  <c:v>4.2160000000000003E-2</c:v>
                </c:pt>
                <c:pt idx="1697">
                  <c:v>2.8614666666666663E-2</c:v>
                </c:pt>
                <c:pt idx="1698">
                  <c:v>3.116E-2</c:v>
                </c:pt>
                <c:pt idx="1699">
                  <c:v>2.2947999999999996E-2</c:v>
                </c:pt>
                <c:pt idx="1700">
                  <c:v>3.6493333333333329E-2</c:v>
                </c:pt>
                <c:pt idx="1701">
                  <c:v>2.9281333333333333E-2</c:v>
                </c:pt>
                <c:pt idx="1702">
                  <c:v>3.2826666666666664E-2</c:v>
                </c:pt>
                <c:pt idx="1703">
                  <c:v>2.8947999999999998E-2</c:v>
                </c:pt>
                <c:pt idx="1704">
                  <c:v>4.2160000000000003E-2</c:v>
                </c:pt>
                <c:pt idx="1705">
                  <c:v>2.9614666666666664E-2</c:v>
                </c:pt>
                <c:pt idx="1706">
                  <c:v>4.9160000000000002E-2</c:v>
                </c:pt>
                <c:pt idx="1707">
                  <c:v>3.3281333333333329E-2</c:v>
                </c:pt>
                <c:pt idx="1708">
                  <c:v>3.749333333333333E-2</c:v>
                </c:pt>
                <c:pt idx="1709">
                  <c:v>3.4948E-2</c:v>
                </c:pt>
                <c:pt idx="1710">
                  <c:v>3.5826666666666666E-2</c:v>
                </c:pt>
                <c:pt idx="1711">
                  <c:v>2.7281333333333331E-2</c:v>
                </c:pt>
                <c:pt idx="1712">
                  <c:v>3.2159999999999994E-2</c:v>
                </c:pt>
                <c:pt idx="1713">
                  <c:v>3.0947999999999996E-2</c:v>
                </c:pt>
                <c:pt idx="1714">
                  <c:v>3.749333333333333E-2</c:v>
                </c:pt>
                <c:pt idx="1715">
                  <c:v>3.4614666666666662E-2</c:v>
                </c:pt>
                <c:pt idx="1716">
                  <c:v>3.2159999999999994E-2</c:v>
                </c:pt>
                <c:pt idx="1717">
                  <c:v>2.2614666666666665E-2</c:v>
                </c:pt>
                <c:pt idx="1718">
                  <c:v>3.7826666666666668E-2</c:v>
                </c:pt>
                <c:pt idx="1719">
                  <c:v>2.5614666666666664E-2</c:v>
                </c:pt>
                <c:pt idx="1720">
                  <c:v>2.8159999999999998E-2</c:v>
                </c:pt>
                <c:pt idx="1721">
                  <c:v>6.4281333333333329E-2</c:v>
                </c:pt>
                <c:pt idx="1722">
                  <c:v>4.5826666666666675E-2</c:v>
                </c:pt>
                <c:pt idx="1723">
                  <c:v>3.1614666666666666E-2</c:v>
                </c:pt>
                <c:pt idx="1724">
                  <c:v>3.1826666666666663E-2</c:v>
                </c:pt>
                <c:pt idx="1725">
                  <c:v>2.8947999999999998E-2</c:v>
                </c:pt>
                <c:pt idx="1726">
                  <c:v>3.7826666666666668E-2</c:v>
                </c:pt>
                <c:pt idx="1727">
                  <c:v>2.7281333333333331E-2</c:v>
                </c:pt>
                <c:pt idx="1728">
                  <c:v>2.8826666666666664E-2</c:v>
                </c:pt>
                <c:pt idx="1729">
                  <c:v>2.9614666666666664E-2</c:v>
                </c:pt>
                <c:pt idx="1730">
                  <c:v>4.0160000000000001E-2</c:v>
                </c:pt>
                <c:pt idx="1731">
                  <c:v>2.9947999999999995E-2</c:v>
                </c:pt>
                <c:pt idx="1732">
                  <c:v>3.4160000000000003E-2</c:v>
                </c:pt>
                <c:pt idx="1733">
                  <c:v>2.3281333333333331E-2</c:v>
                </c:pt>
                <c:pt idx="1734">
                  <c:v>2.8160000000000001E-2</c:v>
                </c:pt>
                <c:pt idx="1735">
                  <c:v>2.5947999999999995E-2</c:v>
                </c:pt>
                <c:pt idx="1736">
                  <c:v>2.9493333333333337E-2</c:v>
                </c:pt>
                <c:pt idx="1737">
                  <c:v>2.1281333333333333E-2</c:v>
                </c:pt>
                <c:pt idx="1738">
                  <c:v>3.4160000000000003E-2</c:v>
                </c:pt>
                <c:pt idx="1739">
                  <c:v>2.7281333333333331E-2</c:v>
                </c:pt>
                <c:pt idx="1740">
                  <c:v>3.0159999999999999E-2</c:v>
                </c:pt>
                <c:pt idx="1741">
                  <c:v>3.3947999999999999E-2</c:v>
                </c:pt>
                <c:pt idx="1742">
                  <c:v>3.4826666666666665E-2</c:v>
                </c:pt>
                <c:pt idx="1743">
                  <c:v>2.1281333333333333E-2</c:v>
                </c:pt>
                <c:pt idx="1744">
                  <c:v>3.4826666666666665E-2</c:v>
                </c:pt>
                <c:pt idx="1745">
                  <c:v>3.6614666666666663E-2</c:v>
                </c:pt>
                <c:pt idx="1746">
                  <c:v>3.4826666666666665E-2</c:v>
                </c:pt>
                <c:pt idx="1747">
                  <c:v>2.7947999999999997E-2</c:v>
                </c:pt>
                <c:pt idx="1748">
                  <c:v>3.3826666666666665E-2</c:v>
                </c:pt>
                <c:pt idx="1749">
                  <c:v>2.5947999999999995E-2</c:v>
                </c:pt>
                <c:pt idx="1750">
                  <c:v>2.949333333333333E-2</c:v>
                </c:pt>
                <c:pt idx="1751">
                  <c:v>4.928133333333333E-2</c:v>
                </c:pt>
                <c:pt idx="1752">
                  <c:v>4.1493333333333333E-2</c:v>
                </c:pt>
                <c:pt idx="1753">
                  <c:v>2.2947999999999996E-2</c:v>
                </c:pt>
                <c:pt idx="1754">
                  <c:v>2.9826666666666668E-2</c:v>
                </c:pt>
                <c:pt idx="1755">
                  <c:v>2.1614666666666664E-2</c:v>
                </c:pt>
                <c:pt idx="1756">
                  <c:v>3.3160000000000002E-2</c:v>
                </c:pt>
                <c:pt idx="1757">
                  <c:v>2.4614666666666663E-2</c:v>
                </c:pt>
                <c:pt idx="1758">
                  <c:v>9.9160000000000012E-2</c:v>
                </c:pt>
                <c:pt idx="1759">
                  <c:v>4.0614666666666667E-2</c:v>
                </c:pt>
                <c:pt idx="1760">
                  <c:v>3.2159999999999994E-2</c:v>
                </c:pt>
                <c:pt idx="1761">
                  <c:v>2.8614666666666663E-2</c:v>
                </c:pt>
                <c:pt idx="1762">
                  <c:v>3.0493333333333327E-2</c:v>
                </c:pt>
                <c:pt idx="1763">
                  <c:v>3.8281333333333327E-2</c:v>
                </c:pt>
                <c:pt idx="1764">
                  <c:v>3.5160000000000004E-2</c:v>
                </c:pt>
                <c:pt idx="1765">
                  <c:v>2.3614666666666666E-2</c:v>
                </c:pt>
                <c:pt idx="1766">
                  <c:v>3.1493333333333338E-2</c:v>
                </c:pt>
                <c:pt idx="1767">
                  <c:v>2.5947999999999995E-2</c:v>
                </c:pt>
                <c:pt idx="1768">
                  <c:v>2.6159999999999999E-2</c:v>
                </c:pt>
                <c:pt idx="1769">
                  <c:v>1.5281333333333334E-2</c:v>
                </c:pt>
                <c:pt idx="1770">
                  <c:v>3.1159999999999997E-2</c:v>
                </c:pt>
                <c:pt idx="1771">
                  <c:v>2.1614666666666664E-2</c:v>
                </c:pt>
                <c:pt idx="1772">
                  <c:v>2.9826666666666665E-2</c:v>
                </c:pt>
                <c:pt idx="1773">
                  <c:v>2.0281333333333332E-2</c:v>
                </c:pt>
                <c:pt idx="1774">
                  <c:v>3.0493333333333327E-2</c:v>
                </c:pt>
                <c:pt idx="1775">
                  <c:v>2.3614666666666666E-2</c:v>
                </c:pt>
                <c:pt idx="1776">
                  <c:v>2.6159999999999999E-2</c:v>
                </c:pt>
                <c:pt idx="1777">
                  <c:v>1.6948000000000001E-2</c:v>
                </c:pt>
                <c:pt idx="1778">
                  <c:v>2.8826666666666667E-2</c:v>
                </c:pt>
                <c:pt idx="1779">
                  <c:v>2.2281333333333334E-2</c:v>
                </c:pt>
                <c:pt idx="1780">
                  <c:v>2.6159999999999999E-2</c:v>
                </c:pt>
                <c:pt idx="1781">
                  <c:v>1.9281333333333331E-2</c:v>
                </c:pt>
                <c:pt idx="1782">
                  <c:v>2.5160000000000002E-2</c:v>
                </c:pt>
                <c:pt idx="1783">
                  <c:v>1.9614666666666669E-2</c:v>
                </c:pt>
                <c:pt idx="1784">
                  <c:v>2.6493333333333337E-2</c:v>
                </c:pt>
                <c:pt idx="1785">
                  <c:v>2.8281333333333332E-2</c:v>
                </c:pt>
                <c:pt idx="1786">
                  <c:v>3.0826666666666665E-2</c:v>
                </c:pt>
                <c:pt idx="1787">
                  <c:v>1.9948E-2</c:v>
                </c:pt>
                <c:pt idx="1788">
                  <c:v>2.2159999999999999E-2</c:v>
                </c:pt>
                <c:pt idx="1789">
                  <c:v>2.1614666666666664E-2</c:v>
                </c:pt>
                <c:pt idx="1790">
                  <c:v>2.6826666666666669E-2</c:v>
                </c:pt>
                <c:pt idx="1791">
                  <c:v>2.3947999999999997E-2</c:v>
                </c:pt>
                <c:pt idx="1792">
                  <c:v>2.9826666666666668E-2</c:v>
                </c:pt>
                <c:pt idx="1793">
                  <c:v>2.6281333333333334E-2</c:v>
                </c:pt>
                <c:pt idx="1794">
                  <c:v>3.3493333333333333E-2</c:v>
                </c:pt>
                <c:pt idx="1795">
                  <c:v>1.9948E-2</c:v>
                </c:pt>
                <c:pt idx="1796">
                  <c:v>2.7493333333333335E-2</c:v>
                </c:pt>
                <c:pt idx="1797">
                  <c:v>2.1947999999999995E-2</c:v>
                </c:pt>
                <c:pt idx="1798">
                  <c:v>3.5493333333333335E-2</c:v>
                </c:pt>
                <c:pt idx="1799">
                  <c:v>3.0281333333333334E-2</c:v>
                </c:pt>
                <c:pt idx="1800">
                  <c:v>2.7493333333333335E-2</c:v>
                </c:pt>
                <c:pt idx="1801">
                  <c:v>1.2948000000000001E-2</c:v>
                </c:pt>
                <c:pt idx="1802">
                  <c:v>2.8160000000000001E-2</c:v>
                </c:pt>
                <c:pt idx="1803">
                  <c:v>4.0281333333333329E-2</c:v>
                </c:pt>
                <c:pt idx="1804">
                  <c:v>3.9493333333333332E-2</c:v>
                </c:pt>
                <c:pt idx="1805">
                  <c:v>1.9281333333333331E-2</c:v>
                </c:pt>
                <c:pt idx="1806">
                  <c:v>2.716E-2</c:v>
                </c:pt>
                <c:pt idx="1807">
                  <c:v>2.1614666666666664E-2</c:v>
                </c:pt>
                <c:pt idx="1808">
                  <c:v>2.5160000000000002E-2</c:v>
                </c:pt>
                <c:pt idx="1809">
                  <c:v>2.1947999999999995E-2</c:v>
                </c:pt>
                <c:pt idx="1810">
                  <c:v>2.6826666666666669E-2</c:v>
                </c:pt>
                <c:pt idx="1811">
                  <c:v>2.3614666666666666E-2</c:v>
                </c:pt>
                <c:pt idx="1812">
                  <c:v>2.5493333333333337E-2</c:v>
                </c:pt>
                <c:pt idx="1813">
                  <c:v>1.7947999999999999E-2</c:v>
                </c:pt>
                <c:pt idx="1814">
                  <c:v>3.2493333333333332E-2</c:v>
                </c:pt>
                <c:pt idx="1815">
                  <c:v>2.7947999999999997E-2</c:v>
                </c:pt>
                <c:pt idx="1816">
                  <c:v>3.1493333333333338E-2</c:v>
                </c:pt>
                <c:pt idx="1817">
                  <c:v>2.6947999999999996E-2</c:v>
                </c:pt>
                <c:pt idx="1818">
                  <c:v>3.6826666666666667E-2</c:v>
                </c:pt>
                <c:pt idx="1819">
                  <c:v>2.9281333333333333E-2</c:v>
                </c:pt>
                <c:pt idx="1820">
                  <c:v>3.6826666666666667E-2</c:v>
                </c:pt>
                <c:pt idx="1821">
                  <c:v>3.8281333333333327E-2</c:v>
                </c:pt>
                <c:pt idx="1822">
                  <c:v>4.7493333333333339E-2</c:v>
                </c:pt>
                <c:pt idx="1823">
                  <c:v>3.5614666666666663E-2</c:v>
                </c:pt>
                <c:pt idx="1824">
                  <c:v>6.4826666666666671E-2</c:v>
                </c:pt>
                <c:pt idx="1825">
                  <c:v>5.1281333333333332E-2</c:v>
                </c:pt>
                <c:pt idx="1826">
                  <c:v>3.5160000000000004E-2</c:v>
                </c:pt>
                <c:pt idx="1827">
                  <c:v>2.7947999999999997E-2</c:v>
                </c:pt>
                <c:pt idx="1828">
                  <c:v>3.4160000000000003E-2</c:v>
                </c:pt>
                <c:pt idx="1829">
                  <c:v>5.8614666666666662E-2</c:v>
                </c:pt>
                <c:pt idx="1830">
                  <c:v>5.5493333333333339E-2</c:v>
                </c:pt>
                <c:pt idx="1831">
                  <c:v>3.9947999999999997E-2</c:v>
                </c:pt>
                <c:pt idx="1832">
                  <c:v>4.0826666666666671E-2</c:v>
                </c:pt>
                <c:pt idx="1833">
                  <c:v>3.4948E-2</c:v>
                </c:pt>
                <c:pt idx="1834">
                  <c:v>3.4493333333333334E-2</c:v>
                </c:pt>
                <c:pt idx="1835">
                  <c:v>2.6614666666666665E-2</c:v>
                </c:pt>
                <c:pt idx="1836">
                  <c:v>3.5160000000000004E-2</c:v>
                </c:pt>
                <c:pt idx="1837">
                  <c:v>2.6947999999999996E-2</c:v>
                </c:pt>
                <c:pt idx="1838">
                  <c:v>3.3493333333333333E-2</c:v>
                </c:pt>
                <c:pt idx="1839">
                  <c:v>2.8614666666666663E-2</c:v>
                </c:pt>
                <c:pt idx="1840">
                  <c:v>4.9826666666666672E-2</c:v>
                </c:pt>
                <c:pt idx="1841">
                  <c:v>9.228133333333334E-2</c:v>
                </c:pt>
                <c:pt idx="1842">
                  <c:v>5.0826666666666673E-2</c:v>
                </c:pt>
                <c:pt idx="1843">
                  <c:v>4.7947999999999998E-2</c:v>
                </c:pt>
                <c:pt idx="1844">
                  <c:v>3.982666666666667E-2</c:v>
                </c:pt>
                <c:pt idx="1845">
                  <c:v>2.8281333333333332E-2</c:v>
                </c:pt>
                <c:pt idx="1846">
                  <c:v>3.0826666666666665E-2</c:v>
                </c:pt>
                <c:pt idx="1847">
                  <c:v>2.0281333333333332E-2</c:v>
                </c:pt>
                <c:pt idx="1848">
                  <c:v>2.7493333333333335E-2</c:v>
                </c:pt>
                <c:pt idx="1849">
                  <c:v>4.3614666666666663E-2</c:v>
                </c:pt>
                <c:pt idx="1850">
                  <c:v>9.8493333333333336E-2</c:v>
                </c:pt>
                <c:pt idx="1851">
                  <c:v>4.5948000000000003E-2</c:v>
                </c:pt>
                <c:pt idx="1852">
                  <c:v>3.6493333333333329E-2</c:v>
                </c:pt>
                <c:pt idx="1853">
                  <c:v>6.8614666666666671E-2</c:v>
                </c:pt>
                <c:pt idx="1854">
                  <c:v>4.5493333333333337E-2</c:v>
                </c:pt>
                <c:pt idx="1855">
                  <c:v>2.8281333333333332E-2</c:v>
                </c:pt>
                <c:pt idx="1856">
                  <c:v>2.8826666666666667E-2</c:v>
                </c:pt>
                <c:pt idx="1857">
                  <c:v>1.9614666666666669E-2</c:v>
                </c:pt>
                <c:pt idx="1858">
                  <c:v>2.9159999999999998E-2</c:v>
                </c:pt>
                <c:pt idx="1859">
                  <c:v>2.9947999999999995E-2</c:v>
                </c:pt>
                <c:pt idx="1860">
                  <c:v>3.2159999999999994E-2</c:v>
                </c:pt>
                <c:pt idx="1861">
                  <c:v>2.6947999999999996E-2</c:v>
                </c:pt>
                <c:pt idx="1862">
                  <c:v>3.4160000000000003E-2</c:v>
                </c:pt>
                <c:pt idx="1863">
                  <c:v>3.3281333333333329E-2</c:v>
                </c:pt>
                <c:pt idx="1864">
                  <c:v>3.4826666666666665E-2</c:v>
                </c:pt>
                <c:pt idx="1865">
                  <c:v>8.5281333333333334E-2</c:v>
                </c:pt>
                <c:pt idx="1866">
                  <c:v>5.3160000000000006E-2</c:v>
                </c:pt>
                <c:pt idx="1867">
                  <c:v>3.0614666666666665E-2</c:v>
                </c:pt>
                <c:pt idx="1868">
                  <c:v>3.0493333333333338E-2</c:v>
                </c:pt>
                <c:pt idx="1869">
                  <c:v>1.7947999999999999E-2</c:v>
                </c:pt>
                <c:pt idx="1870">
                  <c:v>3.8493333333333331E-2</c:v>
                </c:pt>
                <c:pt idx="1871">
                  <c:v>2.7614666666666666E-2</c:v>
                </c:pt>
                <c:pt idx="1872">
                  <c:v>3.3160000000000002E-2</c:v>
                </c:pt>
                <c:pt idx="1873">
                  <c:v>2.0948000000000001E-2</c:v>
                </c:pt>
                <c:pt idx="1874">
                  <c:v>2.2826666666666669E-2</c:v>
                </c:pt>
                <c:pt idx="1875">
                  <c:v>2.2947999999999996E-2</c:v>
                </c:pt>
                <c:pt idx="1876">
                  <c:v>2.6826666666666669E-2</c:v>
                </c:pt>
                <c:pt idx="1877">
                  <c:v>1.6948000000000001E-2</c:v>
                </c:pt>
                <c:pt idx="1878">
                  <c:v>3.0159999999999999E-2</c:v>
                </c:pt>
                <c:pt idx="1879">
                  <c:v>2.1281333333333333E-2</c:v>
                </c:pt>
                <c:pt idx="1880">
                  <c:v>3.4826666666666665E-2</c:v>
                </c:pt>
                <c:pt idx="1881">
                  <c:v>2.6947999999999996E-2</c:v>
                </c:pt>
                <c:pt idx="1882">
                  <c:v>4.1493333333333333E-2</c:v>
                </c:pt>
                <c:pt idx="1883">
                  <c:v>2.9947999999999995E-2</c:v>
                </c:pt>
                <c:pt idx="1884">
                  <c:v>3.916E-2</c:v>
                </c:pt>
                <c:pt idx="1885">
                  <c:v>2.7281333333333331E-2</c:v>
                </c:pt>
                <c:pt idx="1886">
                  <c:v>2.6493333333333327E-2</c:v>
                </c:pt>
                <c:pt idx="1887">
                  <c:v>3.9281333333333328E-2</c:v>
                </c:pt>
                <c:pt idx="1888">
                  <c:v>8.0826666666666672E-2</c:v>
                </c:pt>
                <c:pt idx="1889">
                  <c:v>3.6948000000000002E-2</c:v>
                </c:pt>
                <c:pt idx="1890">
                  <c:v>2.5160000000000002E-2</c:v>
                </c:pt>
                <c:pt idx="1891">
                  <c:v>2.1281333333333333E-2</c:v>
                </c:pt>
                <c:pt idx="1892">
                  <c:v>2.7493333333333335E-2</c:v>
                </c:pt>
                <c:pt idx="1893">
                  <c:v>2.4947999999999998E-2</c:v>
                </c:pt>
                <c:pt idx="1894">
                  <c:v>6.4493333333333333E-2</c:v>
                </c:pt>
                <c:pt idx="1895">
                  <c:v>3.428133333333333E-2</c:v>
                </c:pt>
                <c:pt idx="1896">
                  <c:v>3.2160000000000001E-2</c:v>
                </c:pt>
                <c:pt idx="1897">
                  <c:v>2.6947999999999996E-2</c:v>
                </c:pt>
                <c:pt idx="1898">
                  <c:v>3.9493333333333332E-2</c:v>
                </c:pt>
                <c:pt idx="1899">
                  <c:v>2.5947999999999995E-2</c:v>
                </c:pt>
                <c:pt idx="1900">
                  <c:v>2.3493333333333335E-2</c:v>
                </c:pt>
                <c:pt idx="1901">
                  <c:v>2.0614666666666667E-2</c:v>
                </c:pt>
                <c:pt idx="1902">
                  <c:v>2.2159999999999999E-2</c:v>
                </c:pt>
                <c:pt idx="1903">
                  <c:v>1.7614666666666667E-2</c:v>
                </c:pt>
                <c:pt idx="1904">
                  <c:v>2.4826666666666667E-2</c:v>
                </c:pt>
                <c:pt idx="1905">
                  <c:v>2.3947999999999997E-2</c:v>
                </c:pt>
                <c:pt idx="1906">
                  <c:v>2.8826666666666664E-2</c:v>
                </c:pt>
                <c:pt idx="1907">
                  <c:v>2.3281333333333331E-2</c:v>
                </c:pt>
                <c:pt idx="1908">
                  <c:v>3.4493333333333334E-2</c:v>
                </c:pt>
                <c:pt idx="1909">
                  <c:v>2.0948000000000001E-2</c:v>
                </c:pt>
                <c:pt idx="1910">
                  <c:v>2.5159999999999995E-2</c:v>
                </c:pt>
                <c:pt idx="1911">
                  <c:v>2.1947999999999995E-2</c:v>
                </c:pt>
                <c:pt idx="1912">
                  <c:v>2.9493333333333337E-2</c:v>
                </c:pt>
                <c:pt idx="1913">
                  <c:v>1.6948000000000001E-2</c:v>
                </c:pt>
                <c:pt idx="1914">
                  <c:v>4.3493333333333342E-2</c:v>
                </c:pt>
                <c:pt idx="1915">
                  <c:v>3.2614666666666667E-2</c:v>
                </c:pt>
                <c:pt idx="1916">
                  <c:v>3.3826666666666658E-2</c:v>
                </c:pt>
                <c:pt idx="1917">
                  <c:v>1.7614666666666667E-2</c:v>
                </c:pt>
                <c:pt idx="1918">
                  <c:v>2.2159999999999999E-2</c:v>
                </c:pt>
                <c:pt idx="1919">
                  <c:v>1.5614666666666667E-2</c:v>
                </c:pt>
                <c:pt idx="1920">
                  <c:v>3.0826666666666665E-2</c:v>
                </c:pt>
                <c:pt idx="1921">
                  <c:v>2.3947999999999997E-2</c:v>
                </c:pt>
                <c:pt idx="1922">
                  <c:v>2.949333333333333E-2</c:v>
                </c:pt>
                <c:pt idx="1923">
                  <c:v>1.9948E-2</c:v>
                </c:pt>
                <c:pt idx="1924">
                  <c:v>2.8159999999999998E-2</c:v>
                </c:pt>
                <c:pt idx="1925">
                  <c:v>2.5281333333333333E-2</c:v>
                </c:pt>
                <c:pt idx="1926">
                  <c:v>3.0826666666666669E-2</c:v>
                </c:pt>
                <c:pt idx="1927">
                  <c:v>2.1281333333333333E-2</c:v>
                </c:pt>
                <c:pt idx="1928">
                  <c:v>2.6493333333333327E-2</c:v>
                </c:pt>
                <c:pt idx="1929">
                  <c:v>1.6948000000000001E-2</c:v>
                </c:pt>
                <c:pt idx="1930">
                  <c:v>2.716E-2</c:v>
                </c:pt>
                <c:pt idx="1931">
                  <c:v>1.9281333333333331E-2</c:v>
                </c:pt>
                <c:pt idx="1932">
                  <c:v>2.549333333333333E-2</c:v>
                </c:pt>
                <c:pt idx="1933">
                  <c:v>2.2947999999999996E-2</c:v>
                </c:pt>
                <c:pt idx="1934">
                  <c:v>3.1826666666666663E-2</c:v>
                </c:pt>
                <c:pt idx="1935">
                  <c:v>2.0614666666666667E-2</c:v>
                </c:pt>
                <c:pt idx="1936">
                  <c:v>2.5826666666666668E-2</c:v>
                </c:pt>
                <c:pt idx="1937">
                  <c:v>1.6281333333333332E-2</c:v>
                </c:pt>
                <c:pt idx="1938">
                  <c:v>2.316E-2</c:v>
                </c:pt>
                <c:pt idx="1939">
                  <c:v>2.6281333333333334E-2</c:v>
                </c:pt>
                <c:pt idx="1940">
                  <c:v>3.0493333333333327E-2</c:v>
                </c:pt>
                <c:pt idx="1941">
                  <c:v>2.6614666666666665E-2</c:v>
                </c:pt>
                <c:pt idx="1942">
                  <c:v>3.2493333333333332E-2</c:v>
                </c:pt>
                <c:pt idx="1943">
                  <c:v>2.2614666666666665E-2</c:v>
                </c:pt>
                <c:pt idx="1944">
                  <c:v>2.1160000000000002E-2</c:v>
                </c:pt>
                <c:pt idx="1945">
                  <c:v>1.9281333333333331E-2</c:v>
                </c:pt>
                <c:pt idx="1946">
                  <c:v>2.2826666666666669E-2</c:v>
                </c:pt>
                <c:pt idx="1947">
                  <c:v>2.1281333333333333E-2</c:v>
                </c:pt>
                <c:pt idx="1948">
                  <c:v>2.1493333333333337E-2</c:v>
                </c:pt>
                <c:pt idx="1949">
                  <c:v>1.4948000000000001E-2</c:v>
                </c:pt>
                <c:pt idx="1950">
                  <c:v>2.5160000000000002E-2</c:v>
                </c:pt>
                <c:pt idx="1951">
                  <c:v>2.0614666666666667E-2</c:v>
                </c:pt>
                <c:pt idx="1952">
                  <c:v>2.2826666666666669E-2</c:v>
                </c:pt>
                <c:pt idx="1953">
                  <c:v>2.1947999999999995E-2</c:v>
                </c:pt>
                <c:pt idx="1954">
                  <c:v>6.0826666666666675E-2</c:v>
                </c:pt>
                <c:pt idx="1955">
                  <c:v>3.6948000000000002E-2</c:v>
                </c:pt>
                <c:pt idx="1956">
                  <c:v>2.4493333333333336E-2</c:v>
                </c:pt>
                <c:pt idx="1957">
                  <c:v>1.5614666666666667E-2</c:v>
                </c:pt>
                <c:pt idx="1958">
                  <c:v>2.2159999999999999E-2</c:v>
                </c:pt>
                <c:pt idx="1959">
                  <c:v>1.661466666666667E-2</c:v>
                </c:pt>
                <c:pt idx="1960">
                  <c:v>2.1826666666666668E-2</c:v>
                </c:pt>
                <c:pt idx="1961">
                  <c:v>5.0281333333333331E-2</c:v>
                </c:pt>
                <c:pt idx="1962">
                  <c:v>4.1826666666666665E-2</c:v>
                </c:pt>
                <c:pt idx="1963">
                  <c:v>2.0614666666666667E-2</c:v>
                </c:pt>
                <c:pt idx="1964">
                  <c:v>2.1160000000000002E-2</c:v>
                </c:pt>
                <c:pt idx="1965">
                  <c:v>1.1948E-2</c:v>
                </c:pt>
                <c:pt idx="1966">
                  <c:v>2.6159999999999996E-2</c:v>
                </c:pt>
                <c:pt idx="1967">
                  <c:v>1.8281333333333333E-2</c:v>
                </c:pt>
                <c:pt idx="1968">
                  <c:v>2.1493333333333337E-2</c:v>
                </c:pt>
                <c:pt idx="1969">
                  <c:v>2.0948000000000001E-2</c:v>
                </c:pt>
                <c:pt idx="1970">
                  <c:v>2.716E-2</c:v>
                </c:pt>
                <c:pt idx="1971">
                  <c:v>2.3947999999999997E-2</c:v>
                </c:pt>
                <c:pt idx="1972">
                  <c:v>2.2826666666666669E-2</c:v>
                </c:pt>
                <c:pt idx="1973">
                  <c:v>1.6281333333333332E-2</c:v>
                </c:pt>
                <c:pt idx="1974">
                  <c:v>6.0493333333333336E-2</c:v>
                </c:pt>
                <c:pt idx="1975">
                  <c:v>3.3614666666666668E-2</c:v>
                </c:pt>
                <c:pt idx="1976">
                  <c:v>6.0826666666666675E-2</c:v>
                </c:pt>
                <c:pt idx="1977">
                  <c:v>2.4614666666666663E-2</c:v>
                </c:pt>
                <c:pt idx="1978">
                  <c:v>2.4160000000000001E-2</c:v>
                </c:pt>
                <c:pt idx="1979">
                  <c:v>1.8948E-2</c:v>
                </c:pt>
                <c:pt idx="1980">
                  <c:v>1.916E-2</c:v>
                </c:pt>
                <c:pt idx="1981">
                  <c:v>2.2281333333333334E-2</c:v>
                </c:pt>
                <c:pt idx="1982">
                  <c:v>2.6826666666666665E-2</c:v>
                </c:pt>
                <c:pt idx="1983">
                  <c:v>2.1947999999999995E-2</c:v>
                </c:pt>
                <c:pt idx="1984">
                  <c:v>2.8159999999999998E-2</c:v>
                </c:pt>
                <c:pt idx="1985">
                  <c:v>1.6948000000000001E-2</c:v>
                </c:pt>
                <c:pt idx="1986">
                  <c:v>2.4160000000000001E-2</c:v>
                </c:pt>
                <c:pt idx="1987">
                  <c:v>2.6614666666666665E-2</c:v>
                </c:pt>
                <c:pt idx="1988">
                  <c:v>2.7493333333333335E-2</c:v>
                </c:pt>
                <c:pt idx="1989">
                  <c:v>1.6281333333333332E-2</c:v>
                </c:pt>
                <c:pt idx="1990">
                  <c:v>2.0493333333333336E-2</c:v>
                </c:pt>
                <c:pt idx="1991">
                  <c:v>1.3948E-2</c:v>
                </c:pt>
                <c:pt idx="1992">
                  <c:v>2.1493333333333337E-2</c:v>
                </c:pt>
                <c:pt idx="1993">
                  <c:v>1.3614666666666667E-2</c:v>
                </c:pt>
                <c:pt idx="1994">
                  <c:v>2.0493333333333336E-2</c:v>
                </c:pt>
                <c:pt idx="1995">
                  <c:v>1.7947999999999999E-2</c:v>
                </c:pt>
                <c:pt idx="1996">
                  <c:v>1.7493333333333336E-2</c:v>
                </c:pt>
                <c:pt idx="1997">
                  <c:v>1.1614666666666667E-2</c:v>
                </c:pt>
                <c:pt idx="1998">
                  <c:v>2.0160000000000001E-2</c:v>
                </c:pt>
                <c:pt idx="1999">
                  <c:v>1.6948000000000001E-2</c:v>
                </c:pt>
                <c:pt idx="2000">
                  <c:v>2.0826666666666667E-2</c:v>
                </c:pt>
                <c:pt idx="2001">
                  <c:v>1.4948000000000001E-2</c:v>
                </c:pt>
                <c:pt idx="2002">
                  <c:v>1.8493333333333337E-2</c:v>
                </c:pt>
                <c:pt idx="2003">
                  <c:v>1.5281333333333334E-2</c:v>
                </c:pt>
                <c:pt idx="2004">
                  <c:v>1.8159999999999999E-2</c:v>
                </c:pt>
                <c:pt idx="2005">
                  <c:v>2.2614666666666665E-2</c:v>
                </c:pt>
                <c:pt idx="2006">
                  <c:v>2.2826666666666669E-2</c:v>
                </c:pt>
                <c:pt idx="2007">
                  <c:v>2.0614666666666667E-2</c:v>
                </c:pt>
                <c:pt idx="2008">
                  <c:v>2.5826666666666668E-2</c:v>
                </c:pt>
                <c:pt idx="2009">
                  <c:v>2.0281333333333332E-2</c:v>
                </c:pt>
                <c:pt idx="2010">
                  <c:v>2.5826666666666668E-2</c:v>
                </c:pt>
                <c:pt idx="2011">
                  <c:v>1.3281333333333334E-2</c:v>
                </c:pt>
                <c:pt idx="2012">
                  <c:v>2.3493333333333335E-2</c:v>
                </c:pt>
                <c:pt idx="2013">
                  <c:v>1.9614666666666669E-2</c:v>
                </c:pt>
                <c:pt idx="2014">
                  <c:v>2.4493333333333336E-2</c:v>
                </c:pt>
                <c:pt idx="2015">
                  <c:v>1.5948E-2</c:v>
                </c:pt>
                <c:pt idx="2016">
                  <c:v>2.2159999999999999E-2</c:v>
                </c:pt>
                <c:pt idx="2017">
                  <c:v>1.2614666666666666E-2</c:v>
                </c:pt>
                <c:pt idx="2018">
                  <c:v>1.6826666666666667E-2</c:v>
                </c:pt>
                <c:pt idx="2019">
                  <c:v>1.3948E-2</c:v>
                </c:pt>
                <c:pt idx="2020">
                  <c:v>1.8826666666666669E-2</c:v>
                </c:pt>
                <c:pt idx="2021">
                  <c:v>1.5281333333333334E-2</c:v>
                </c:pt>
                <c:pt idx="2022">
                  <c:v>1.7160000000000002E-2</c:v>
                </c:pt>
                <c:pt idx="2023">
                  <c:v>6.2813333333333332E-3</c:v>
                </c:pt>
                <c:pt idx="2024">
                  <c:v>1.7493333333333336E-2</c:v>
                </c:pt>
                <c:pt idx="2025">
                  <c:v>2.0614666666666667E-2</c:v>
                </c:pt>
                <c:pt idx="2026">
                  <c:v>2.2493333333333337E-2</c:v>
                </c:pt>
                <c:pt idx="2027">
                  <c:v>1.2948000000000001E-2</c:v>
                </c:pt>
                <c:pt idx="2028">
                  <c:v>1.7160000000000002E-2</c:v>
                </c:pt>
                <c:pt idx="2029">
                  <c:v>1.4948000000000001E-2</c:v>
                </c:pt>
                <c:pt idx="2030">
                  <c:v>1.6160000000000001E-2</c:v>
                </c:pt>
                <c:pt idx="2031">
                  <c:v>1.4614666666666666E-2</c:v>
                </c:pt>
                <c:pt idx="2032">
                  <c:v>2.1493333333333337E-2</c:v>
                </c:pt>
                <c:pt idx="2033">
                  <c:v>1.2614666666666666E-2</c:v>
                </c:pt>
                <c:pt idx="2034">
                  <c:v>2.1493333333333337E-2</c:v>
                </c:pt>
                <c:pt idx="2035">
                  <c:v>1.7281333333333333E-2</c:v>
                </c:pt>
                <c:pt idx="2036">
                  <c:v>2.0493333333333336E-2</c:v>
                </c:pt>
                <c:pt idx="2037">
                  <c:v>1.0948000000000001E-2</c:v>
                </c:pt>
                <c:pt idx="2038">
                  <c:v>2.0160000000000001E-2</c:v>
                </c:pt>
                <c:pt idx="2039">
                  <c:v>1.2614666666666666E-2</c:v>
                </c:pt>
                <c:pt idx="2040">
                  <c:v>1.8159999999999999E-2</c:v>
                </c:pt>
                <c:pt idx="2041">
                  <c:v>9.9480000000000002E-3</c:v>
                </c:pt>
                <c:pt idx="2042">
                  <c:v>2.6159999999999999E-2</c:v>
                </c:pt>
                <c:pt idx="2043">
                  <c:v>1.5281333333333334E-2</c:v>
                </c:pt>
                <c:pt idx="2044">
                  <c:v>2.2159999999999999E-2</c:v>
                </c:pt>
                <c:pt idx="2045">
                  <c:v>1.5281333333333334E-2</c:v>
                </c:pt>
                <c:pt idx="2046">
                  <c:v>2.0160000000000001E-2</c:v>
                </c:pt>
                <c:pt idx="2047">
                  <c:v>1.2281333333333335E-2</c:v>
                </c:pt>
              </c:numCache>
            </c:numRef>
          </c:yVal>
          <c:smooth val="0"/>
        </c:ser>
        <c:ser>
          <c:idx val="3"/>
          <c:order val="3"/>
          <c:tx>
            <c:v>1.0 ppm Li Standard</c:v>
          </c:tx>
          <c:marker>
            <c:symbol val="none"/>
          </c:marker>
          <c:xVal>
            <c:numRef>
              <c:f>'Lithium Standards'!$AK$7:$AK$2054</c:f>
              <c:numCache>
                <c:formatCode>General</c:formatCode>
                <c:ptCount val="2048"/>
                <c:pt idx="0">
                  <c:v>177.96</c:v>
                </c:pt>
                <c:pt idx="1">
                  <c:v>178.34</c:v>
                </c:pt>
                <c:pt idx="2">
                  <c:v>178.72</c:v>
                </c:pt>
                <c:pt idx="3">
                  <c:v>179.1</c:v>
                </c:pt>
                <c:pt idx="4">
                  <c:v>179.48</c:v>
                </c:pt>
                <c:pt idx="5">
                  <c:v>179.86</c:v>
                </c:pt>
                <c:pt idx="6">
                  <c:v>180.25</c:v>
                </c:pt>
                <c:pt idx="7">
                  <c:v>180.63</c:v>
                </c:pt>
                <c:pt idx="8">
                  <c:v>181.01</c:v>
                </c:pt>
                <c:pt idx="9">
                  <c:v>181.39</c:v>
                </c:pt>
                <c:pt idx="10">
                  <c:v>181.77</c:v>
                </c:pt>
                <c:pt idx="11">
                  <c:v>182.15</c:v>
                </c:pt>
                <c:pt idx="12">
                  <c:v>182.53</c:v>
                </c:pt>
                <c:pt idx="13">
                  <c:v>182.92</c:v>
                </c:pt>
                <c:pt idx="14">
                  <c:v>183.3</c:v>
                </c:pt>
                <c:pt idx="15">
                  <c:v>183.68</c:v>
                </c:pt>
                <c:pt idx="16">
                  <c:v>184.06</c:v>
                </c:pt>
                <c:pt idx="17">
                  <c:v>184.44</c:v>
                </c:pt>
                <c:pt idx="18">
                  <c:v>184.82</c:v>
                </c:pt>
                <c:pt idx="19">
                  <c:v>185.2</c:v>
                </c:pt>
                <c:pt idx="20">
                  <c:v>185.58</c:v>
                </c:pt>
                <c:pt idx="21">
                  <c:v>185.97</c:v>
                </c:pt>
                <c:pt idx="22">
                  <c:v>186.35</c:v>
                </c:pt>
                <c:pt idx="23">
                  <c:v>186.73</c:v>
                </c:pt>
                <c:pt idx="24">
                  <c:v>187.11</c:v>
                </c:pt>
                <c:pt idx="25">
                  <c:v>187.49</c:v>
                </c:pt>
                <c:pt idx="26">
                  <c:v>187.87</c:v>
                </c:pt>
                <c:pt idx="27">
                  <c:v>188.25</c:v>
                </c:pt>
                <c:pt idx="28">
                  <c:v>188.63</c:v>
                </c:pt>
                <c:pt idx="29">
                  <c:v>189.01</c:v>
                </c:pt>
                <c:pt idx="30">
                  <c:v>189.39</c:v>
                </c:pt>
                <c:pt idx="31">
                  <c:v>189.77</c:v>
                </c:pt>
                <c:pt idx="32">
                  <c:v>190.15</c:v>
                </c:pt>
                <c:pt idx="33">
                  <c:v>190.54</c:v>
                </c:pt>
                <c:pt idx="34">
                  <c:v>190.92</c:v>
                </c:pt>
                <c:pt idx="35">
                  <c:v>191.3</c:v>
                </c:pt>
                <c:pt idx="36">
                  <c:v>191.68</c:v>
                </c:pt>
                <c:pt idx="37">
                  <c:v>192.06</c:v>
                </c:pt>
                <c:pt idx="38">
                  <c:v>192.44</c:v>
                </c:pt>
                <c:pt idx="39">
                  <c:v>192.82</c:v>
                </c:pt>
                <c:pt idx="40">
                  <c:v>193.2</c:v>
                </c:pt>
                <c:pt idx="41">
                  <c:v>193.58</c:v>
                </c:pt>
                <c:pt idx="42">
                  <c:v>193.96</c:v>
                </c:pt>
                <c:pt idx="43">
                  <c:v>194.34</c:v>
                </c:pt>
                <c:pt idx="44">
                  <c:v>194.72</c:v>
                </c:pt>
                <c:pt idx="45">
                  <c:v>195.1</c:v>
                </c:pt>
                <c:pt idx="46">
                  <c:v>195.48</c:v>
                </c:pt>
                <c:pt idx="47">
                  <c:v>195.86</c:v>
                </c:pt>
                <c:pt idx="48">
                  <c:v>196.24</c:v>
                </c:pt>
                <c:pt idx="49">
                  <c:v>196.62</c:v>
                </c:pt>
                <c:pt idx="50">
                  <c:v>197</c:v>
                </c:pt>
                <c:pt idx="51">
                  <c:v>197.38</c:v>
                </c:pt>
                <c:pt idx="52">
                  <c:v>197.76</c:v>
                </c:pt>
                <c:pt idx="53">
                  <c:v>198.14</c:v>
                </c:pt>
                <c:pt idx="54">
                  <c:v>198.52</c:v>
                </c:pt>
                <c:pt idx="55">
                  <c:v>198.9</c:v>
                </c:pt>
                <c:pt idx="56">
                  <c:v>199.28</c:v>
                </c:pt>
                <c:pt idx="57">
                  <c:v>199.66</c:v>
                </c:pt>
                <c:pt idx="58">
                  <c:v>200.04</c:v>
                </c:pt>
                <c:pt idx="59">
                  <c:v>200.42</c:v>
                </c:pt>
                <c:pt idx="60">
                  <c:v>200.8</c:v>
                </c:pt>
                <c:pt idx="61">
                  <c:v>201.18</c:v>
                </c:pt>
                <c:pt idx="62">
                  <c:v>201.56</c:v>
                </c:pt>
                <c:pt idx="63">
                  <c:v>201.94</c:v>
                </c:pt>
                <c:pt idx="64">
                  <c:v>202.32</c:v>
                </c:pt>
                <c:pt idx="65">
                  <c:v>202.7</c:v>
                </c:pt>
                <c:pt idx="66">
                  <c:v>203.08</c:v>
                </c:pt>
                <c:pt idx="67">
                  <c:v>203.46</c:v>
                </c:pt>
                <c:pt idx="68">
                  <c:v>203.84</c:v>
                </c:pt>
                <c:pt idx="69">
                  <c:v>204.22</c:v>
                </c:pt>
                <c:pt idx="70">
                  <c:v>204.6</c:v>
                </c:pt>
                <c:pt idx="71">
                  <c:v>204.98</c:v>
                </c:pt>
                <c:pt idx="72">
                  <c:v>205.36</c:v>
                </c:pt>
                <c:pt idx="73">
                  <c:v>205.74</c:v>
                </c:pt>
                <c:pt idx="74">
                  <c:v>206.12</c:v>
                </c:pt>
                <c:pt idx="75">
                  <c:v>206.5</c:v>
                </c:pt>
                <c:pt idx="76">
                  <c:v>206.88</c:v>
                </c:pt>
                <c:pt idx="77">
                  <c:v>207.26</c:v>
                </c:pt>
                <c:pt idx="78">
                  <c:v>207.64</c:v>
                </c:pt>
                <c:pt idx="79">
                  <c:v>208.01</c:v>
                </c:pt>
                <c:pt idx="80">
                  <c:v>208.39</c:v>
                </c:pt>
                <c:pt idx="81">
                  <c:v>208.77</c:v>
                </c:pt>
                <c:pt idx="82">
                  <c:v>209.15</c:v>
                </c:pt>
                <c:pt idx="83">
                  <c:v>209.53</c:v>
                </c:pt>
                <c:pt idx="84">
                  <c:v>209.91</c:v>
                </c:pt>
                <c:pt idx="85">
                  <c:v>210.29</c:v>
                </c:pt>
                <c:pt idx="86">
                  <c:v>210.67</c:v>
                </c:pt>
                <c:pt idx="87">
                  <c:v>211.05</c:v>
                </c:pt>
                <c:pt idx="88">
                  <c:v>211.43</c:v>
                </c:pt>
                <c:pt idx="89">
                  <c:v>211.81</c:v>
                </c:pt>
                <c:pt idx="90">
                  <c:v>212.18</c:v>
                </c:pt>
                <c:pt idx="91">
                  <c:v>212.56</c:v>
                </c:pt>
                <c:pt idx="92">
                  <c:v>212.94</c:v>
                </c:pt>
                <c:pt idx="93">
                  <c:v>213.32</c:v>
                </c:pt>
                <c:pt idx="94">
                  <c:v>213.7</c:v>
                </c:pt>
                <c:pt idx="95">
                  <c:v>214.08</c:v>
                </c:pt>
                <c:pt idx="96">
                  <c:v>214.46</c:v>
                </c:pt>
                <c:pt idx="97">
                  <c:v>214.84</c:v>
                </c:pt>
                <c:pt idx="98">
                  <c:v>215.21</c:v>
                </c:pt>
                <c:pt idx="99">
                  <c:v>215.59</c:v>
                </c:pt>
                <c:pt idx="100">
                  <c:v>215.97</c:v>
                </c:pt>
                <c:pt idx="101">
                  <c:v>216.35</c:v>
                </c:pt>
                <c:pt idx="102">
                  <c:v>216.73</c:v>
                </c:pt>
                <c:pt idx="103">
                  <c:v>217.11</c:v>
                </c:pt>
                <c:pt idx="104">
                  <c:v>217.49</c:v>
                </c:pt>
                <c:pt idx="105">
                  <c:v>217.86</c:v>
                </c:pt>
                <c:pt idx="106">
                  <c:v>218.24</c:v>
                </c:pt>
                <c:pt idx="107">
                  <c:v>218.62</c:v>
                </c:pt>
                <c:pt idx="108">
                  <c:v>219</c:v>
                </c:pt>
                <c:pt idx="109">
                  <c:v>219.38</c:v>
                </c:pt>
                <c:pt idx="110">
                  <c:v>219.76</c:v>
                </c:pt>
                <c:pt idx="111">
                  <c:v>220.14</c:v>
                </c:pt>
                <c:pt idx="112">
                  <c:v>220.51</c:v>
                </c:pt>
                <c:pt idx="113">
                  <c:v>220.89</c:v>
                </c:pt>
                <c:pt idx="114">
                  <c:v>221.27</c:v>
                </c:pt>
                <c:pt idx="115">
                  <c:v>221.65</c:v>
                </c:pt>
                <c:pt idx="116">
                  <c:v>222.03</c:v>
                </c:pt>
                <c:pt idx="117">
                  <c:v>222.4</c:v>
                </c:pt>
                <c:pt idx="118">
                  <c:v>222.78</c:v>
                </c:pt>
                <c:pt idx="119">
                  <c:v>223.16</c:v>
                </c:pt>
                <c:pt idx="120">
                  <c:v>223.54</c:v>
                </c:pt>
                <c:pt idx="121">
                  <c:v>223.92</c:v>
                </c:pt>
                <c:pt idx="122">
                  <c:v>224.29</c:v>
                </c:pt>
                <c:pt idx="123">
                  <c:v>224.67</c:v>
                </c:pt>
                <c:pt idx="124">
                  <c:v>225.05</c:v>
                </c:pt>
                <c:pt idx="125">
                  <c:v>225.43</c:v>
                </c:pt>
                <c:pt idx="126">
                  <c:v>225.81</c:v>
                </c:pt>
                <c:pt idx="127">
                  <c:v>226.18</c:v>
                </c:pt>
                <c:pt idx="128">
                  <c:v>226.56</c:v>
                </c:pt>
                <c:pt idx="129">
                  <c:v>226.94</c:v>
                </c:pt>
                <c:pt idx="130">
                  <c:v>227.32</c:v>
                </c:pt>
                <c:pt idx="131">
                  <c:v>227.69</c:v>
                </c:pt>
                <c:pt idx="132">
                  <c:v>228.07</c:v>
                </c:pt>
                <c:pt idx="133">
                  <c:v>228.45</c:v>
                </c:pt>
                <c:pt idx="134">
                  <c:v>228.83</c:v>
                </c:pt>
                <c:pt idx="135">
                  <c:v>229.2</c:v>
                </c:pt>
                <c:pt idx="136">
                  <c:v>229.58</c:v>
                </c:pt>
                <c:pt idx="137">
                  <c:v>229.96</c:v>
                </c:pt>
                <c:pt idx="138">
                  <c:v>230.34</c:v>
                </c:pt>
                <c:pt idx="139">
                  <c:v>230.71</c:v>
                </c:pt>
                <c:pt idx="140">
                  <c:v>231.09</c:v>
                </c:pt>
                <c:pt idx="141">
                  <c:v>231.47</c:v>
                </c:pt>
                <c:pt idx="142">
                  <c:v>231.85</c:v>
                </c:pt>
                <c:pt idx="143">
                  <c:v>232.22</c:v>
                </c:pt>
                <c:pt idx="144">
                  <c:v>232.6</c:v>
                </c:pt>
                <c:pt idx="145">
                  <c:v>232.98</c:v>
                </c:pt>
                <c:pt idx="146">
                  <c:v>233.36</c:v>
                </c:pt>
                <c:pt idx="147">
                  <c:v>233.73</c:v>
                </c:pt>
                <c:pt idx="148">
                  <c:v>234.11</c:v>
                </c:pt>
                <c:pt idx="149">
                  <c:v>234.49</c:v>
                </c:pt>
                <c:pt idx="150">
                  <c:v>234.86</c:v>
                </c:pt>
                <c:pt idx="151">
                  <c:v>235.24</c:v>
                </c:pt>
                <c:pt idx="152">
                  <c:v>235.62</c:v>
                </c:pt>
                <c:pt idx="153">
                  <c:v>235.99</c:v>
                </c:pt>
                <c:pt idx="154">
                  <c:v>236.37</c:v>
                </c:pt>
                <c:pt idx="155">
                  <c:v>236.75</c:v>
                </c:pt>
                <c:pt idx="156">
                  <c:v>237.13</c:v>
                </c:pt>
                <c:pt idx="157">
                  <c:v>237.5</c:v>
                </c:pt>
                <c:pt idx="158">
                  <c:v>237.88</c:v>
                </c:pt>
                <c:pt idx="159">
                  <c:v>238.26</c:v>
                </c:pt>
                <c:pt idx="160">
                  <c:v>238.63</c:v>
                </c:pt>
                <c:pt idx="161">
                  <c:v>239.01</c:v>
                </c:pt>
                <c:pt idx="162">
                  <c:v>239.39</c:v>
                </c:pt>
                <c:pt idx="163">
                  <c:v>239.76</c:v>
                </c:pt>
                <c:pt idx="164">
                  <c:v>240.14</c:v>
                </c:pt>
                <c:pt idx="165">
                  <c:v>240.52</c:v>
                </c:pt>
                <c:pt idx="166">
                  <c:v>240.89</c:v>
                </c:pt>
                <c:pt idx="167">
                  <c:v>241.27</c:v>
                </c:pt>
                <c:pt idx="168">
                  <c:v>241.65</c:v>
                </c:pt>
                <c:pt idx="169">
                  <c:v>242.02</c:v>
                </c:pt>
                <c:pt idx="170">
                  <c:v>242.4</c:v>
                </c:pt>
                <c:pt idx="171">
                  <c:v>242.77</c:v>
                </c:pt>
                <c:pt idx="172">
                  <c:v>243.15</c:v>
                </c:pt>
                <c:pt idx="173">
                  <c:v>243.53</c:v>
                </c:pt>
                <c:pt idx="174">
                  <c:v>243.9</c:v>
                </c:pt>
                <c:pt idx="175">
                  <c:v>244.28</c:v>
                </c:pt>
                <c:pt idx="176">
                  <c:v>244.66</c:v>
                </c:pt>
                <c:pt idx="177">
                  <c:v>245.03</c:v>
                </c:pt>
                <c:pt idx="178">
                  <c:v>245.41</c:v>
                </c:pt>
                <c:pt idx="179">
                  <c:v>245.78</c:v>
                </c:pt>
                <c:pt idx="180">
                  <c:v>246.16</c:v>
                </c:pt>
                <c:pt idx="181">
                  <c:v>246.54</c:v>
                </c:pt>
                <c:pt idx="182">
                  <c:v>246.91</c:v>
                </c:pt>
                <c:pt idx="183">
                  <c:v>247.29</c:v>
                </c:pt>
                <c:pt idx="184">
                  <c:v>247.67</c:v>
                </c:pt>
                <c:pt idx="185">
                  <c:v>248.04</c:v>
                </c:pt>
                <c:pt idx="186">
                  <c:v>248.42</c:v>
                </c:pt>
                <c:pt idx="187">
                  <c:v>248.79</c:v>
                </c:pt>
                <c:pt idx="188">
                  <c:v>249.17</c:v>
                </c:pt>
                <c:pt idx="189">
                  <c:v>249.54</c:v>
                </c:pt>
                <c:pt idx="190">
                  <c:v>249.92</c:v>
                </c:pt>
                <c:pt idx="191">
                  <c:v>250.3</c:v>
                </c:pt>
                <c:pt idx="192">
                  <c:v>250.67</c:v>
                </c:pt>
                <c:pt idx="193">
                  <c:v>251.05</c:v>
                </c:pt>
                <c:pt idx="194">
                  <c:v>251.42</c:v>
                </c:pt>
                <c:pt idx="195">
                  <c:v>251.8</c:v>
                </c:pt>
                <c:pt idx="196">
                  <c:v>252.17</c:v>
                </c:pt>
                <c:pt idx="197">
                  <c:v>252.55</c:v>
                </c:pt>
                <c:pt idx="198">
                  <c:v>252.93</c:v>
                </c:pt>
                <c:pt idx="199">
                  <c:v>253.3</c:v>
                </c:pt>
                <c:pt idx="200">
                  <c:v>253.68</c:v>
                </c:pt>
                <c:pt idx="201">
                  <c:v>254.05</c:v>
                </c:pt>
                <c:pt idx="202">
                  <c:v>254.43</c:v>
                </c:pt>
                <c:pt idx="203">
                  <c:v>254.8</c:v>
                </c:pt>
                <c:pt idx="204">
                  <c:v>255.18</c:v>
                </c:pt>
                <c:pt idx="205">
                  <c:v>255.55</c:v>
                </c:pt>
                <c:pt idx="206">
                  <c:v>255.93</c:v>
                </c:pt>
                <c:pt idx="207">
                  <c:v>256.3</c:v>
                </c:pt>
                <c:pt idx="208">
                  <c:v>256.68</c:v>
                </c:pt>
                <c:pt idx="209">
                  <c:v>257.05</c:v>
                </c:pt>
                <c:pt idx="210">
                  <c:v>257.43</c:v>
                </c:pt>
                <c:pt idx="211">
                  <c:v>257.8</c:v>
                </c:pt>
                <c:pt idx="212">
                  <c:v>258.18</c:v>
                </c:pt>
                <c:pt idx="213">
                  <c:v>258.55</c:v>
                </c:pt>
                <c:pt idx="214">
                  <c:v>258.93</c:v>
                </c:pt>
                <c:pt idx="215">
                  <c:v>259.3</c:v>
                </c:pt>
                <c:pt idx="216">
                  <c:v>259.68</c:v>
                </c:pt>
                <c:pt idx="217">
                  <c:v>260.05</c:v>
                </c:pt>
                <c:pt idx="218">
                  <c:v>260.43</c:v>
                </c:pt>
                <c:pt idx="219">
                  <c:v>260.8</c:v>
                </c:pt>
                <c:pt idx="220">
                  <c:v>261.18</c:v>
                </c:pt>
                <c:pt idx="221">
                  <c:v>261.55</c:v>
                </c:pt>
                <c:pt idx="222">
                  <c:v>261.93</c:v>
                </c:pt>
                <c:pt idx="223">
                  <c:v>262.3</c:v>
                </c:pt>
                <c:pt idx="224">
                  <c:v>262.68</c:v>
                </c:pt>
                <c:pt idx="225">
                  <c:v>263.05</c:v>
                </c:pt>
                <c:pt idx="226">
                  <c:v>263.43</c:v>
                </c:pt>
                <c:pt idx="227">
                  <c:v>263.8</c:v>
                </c:pt>
                <c:pt idx="228">
                  <c:v>264.18</c:v>
                </c:pt>
                <c:pt idx="229">
                  <c:v>264.55</c:v>
                </c:pt>
                <c:pt idx="230">
                  <c:v>264.93</c:v>
                </c:pt>
                <c:pt idx="231">
                  <c:v>265.3</c:v>
                </c:pt>
                <c:pt idx="232">
                  <c:v>265.67</c:v>
                </c:pt>
                <c:pt idx="233">
                  <c:v>266.05</c:v>
                </c:pt>
                <c:pt idx="234">
                  <c:v>266.42</c:v>
                </c:pt>
                <c:pt idx="235">
                  <c:v>266.8</c:v>
                </c:pt>
                <c:pt idx="236">
                  <c:v>267.17</c:v>
                </c:pt>
                <c:pt idx="237">
                  <c:v>267.55</c:v>
                </c:pt>
                <c:pt idx="238">
                  <c:v>267.92</c:v>
                </c:pt>
                <c:pt idx="239">
                  <c:v>268.29000000000002</c:v>
                </c:pt>
                <c:pt idx="240">
                  <c:v>268.67</c:v>
                </c:pt>
                <c:pt idx="241">
                  <c:v>269.04000000000002</c:v>
                </c:pt>
                <c:pt idx="242">
                  <c:v>269.42</c:v>
                </c:pt>
                <c:pt idx="243">
                  <c:v>269.79000000000002</c:v>
                </c:pt>
                <c:pt idx="244">
                  <c:v>270.16000000000003</c:v>
                </c:pt>
                <c:pt idx="245">
                  <c:v>270.54000000000002</c:v>
                </c:pt>
                <c:pt idx="246">
                  <c:v>270.91000000000003</c:v>
                </c:pt>
                <c:pt idx="247">
                  <c:v>271.29000000000002</c:v>
                </c:pt>
                <c:pt idx="248">
                  <c:v>271.66000000000003</c:v>
                </c:pt>
                <c:pt idx="249">
                  <c:v>272.02999999999997</c:v>
                </c:pt>
                <c:pt idx="250">
                  <c:v>272.41000000000003</c:v>
                </c:pt>
                <c:pt idx="251">
                  <c:v>272.77999999999997</c:v>
                </c:pt>
                <c:pt idx="252">
                  <c:v>273.16000000000003</c:v>
                </c:pt>
                <c:pt idx="253">
                  <c:v>273.52999999999997</c:v>
                </c:pt>
                <c:pt idx="254">
                  <c:v>273.89999999999998</c:v>
                </c:pt>
                <c:pt idx="255">
                  <c:v>274.27999999999997</c:v>
                </c:pt>
                <c:pt idx="256">
                  <c:v>274.64999999999998</c:v>
                </c:pt>
                <c:pt idx="257">
                  <c:v>275.02</c:v>
                </c:pt>
                <c:pt idx="258">
                  <c:v>275.39999999999998</c:v>
                </c:pt>
                <c:pt idx="259">
                  <c:v>275.77</c:v>
                </c:pt>
                <c:pt idx="260">
                  <c:v>276.14</c:v>
                </c:pt>
                <c:pt idx="261">
                  <c:v>276.52</c:v>
                </c:pt>
                <c:pt idx="262">
                  <c:v>276.89</c:v>
                </c:pt>
                <c:pt idx="263">
                  <c:v>277.26</c:v>
                </c:pt>
                <c:pt idx="264">
                  <c:v>277.64</c:v>
                </c:pt>
                <c:pt idx="265">
                  <c:v>278.01</c:v>
                </c:pt>
                <c:pt idx="266">
                  <c:v>278.38</c:v>
                </c:pt>
                <c:pt idx="267">
                  <c:v>278.76</c:v>
                </c:pt>
                <c:pt idx="268">
                  <c:v>279.13</c:v>
                </c:pt>
                <c:pt idx="269">
                  <c:v>279.5</c:v>
                </c:pt>
                <c:pt idx="270">
                  <c:v>279.88</c:v>
                </c:pt>
                <c:pt idx="271">
                  <c:v>280.25</c:v>
                </c:pt>
                <c:pt idx="272">
                  <c:v>280.62</c:v>
                </c:pt>
                <c:pt idx="273">
                  <c:v>281</c:v>
                </c:pt>
                <c:pt idx="274">
                  <c:v>281.37</c:v>
                </c:pt>
                <c:pt idx="275">
                  <c:v>281.74</c:v>
                </c:pt>
                <c:pt idx="276">
                  <c:v>282.12</c:v>
                </c:pt>
                <c:pt idx="277">
                  <c:v>282.49</c:v>
                </c:pt>
                <c:pt idx="278">
                  <c:v>282.86</c:v>
                </c:pt>
                <c:pt idx="279">
                  <c:v>283.23</c:v>
                </c:pt>
                <c:pt idx="280">
                  <c:v>283.61</c:v>
                </c:pt>
                <c:pt idx="281">
                  <c:v>283.98</c:v>
                </c:pt>
                <c:pt idx="282">
                  <c:v>284.35000000000002</c:v>
                </c:pt>
                <c:pt idx="283">
                  <c:v>284.73</c:v>
                </c:pt>
                <c:pt idx="284">
                  <c:v>285.10000000000002</c:v>
                </c:pt>
                <c:pt idx="285">
                  <c:v>285.47000000000003</c:v>
                </c:pt>
                <c:pt idx="286">
                  <c:v>285.83999999999997</c:v>
                </c:pt>
                <c:pt idx="287">
                  <c:v>286.22000000000003</c:v>
                </c:pt>
                <c:pt idx="288">
                  <c:v>286.58999999999997</c:v>
                </c:pt>
                <c:pt idx="289">
                  <c:v>286.95999999999998</c:v>
                </c:pt>
                <c:pt idx="290">
                  <c:v>287.33</c:v>
                </c:pt>
                <c:pt idx="291">
                  <c:v>287.70999999999998</c:v>
                </c:pt>
                <c:pt idx="292">
                  <c:v>288.08</c:v>
                </c:pt>
                <c:pt idx="293">
                  <c:v>288.45</c:v>
                </c:pt>
                <c:pt idx="294">
                  <c:v>288.82</c:v>
                </c:pt>
                <c:pt idx="295">
                  <c:v>289.2</c:v>
                </c:pt>
                <c:pt idx="296">
                  <c:v>289.57</c:v>
                </c:pt>
                <c:pt idx="297">
                  <c:v>289.94</c:v>
                </c:pt>
                <c:pt idx="298">
                  <c:v>290.31</c:v>
                </c:pt>
                <c:pt idx="299">
                  <c:v>290.68</c:v>
                </c:pt>
                <c:pt idx="300">
                  <c:v>291.06</c:v>
                </c:pt>
                <c:pt idx="301">
                  <c:v>291.43</c:v>
                </c:pt>
                <c:pt idx="302">
                  <c:v>291.8</c:v>
                </c:pt>
                <c:pt idx="303">
                  <c:v>292.17</c:v>
                </c:pt>
                <c:pt idx="304">
                  <c:v>292.55</c:v>
                </c:pt>
                <c:pt idx="305">
                  <c:v>292.92</c:v>
                </c:pt>
                <c:pt idx="306">
                  <c:v>293.29000000000002</c:v>
                </c:pt>
                <c:pt idx="307">
                  <c:v>293.66000000000003</c:v>
                </c:pt>
                <c:pt idx="308">
                  <c:v>294.02999999999997</c:v>
                </c:pt>
                <c:pt idx="309">
                  <c:v>294.41000000000003</c:v>
                </c:pt>
                <c:pt idx="310">
                  <c:v>294.77999999999997</c:v>
                </c:pt>
                <c:pt idx="311">
                  <c:v>295.14999999999998</c:v>
                </c:pt>
                <c:pt idx="312">
                  <c:v>295.52</c:v>
                </c:pt>
                <c:pt idx="313">
                  <c:v>295.89</c:v>
                </c:pt>
                <c:pt idx="314">
                  <c:v>296.26</c:v>
                </c:pt>
                <c:pt idx="315">
                  <c:v>296.64</c:v>
                </c:pt>
                <c:pt idx="316">
                  <c:v>297.01</c:v>
                </c:pt>
                <c:pt idx="317">
                  <c:v>297.38</c:v>
                </c:pt>
                <c:pt idx="318">
                  <c:v>297.75</c:v>
                </c:pt>
                <c:pt idx="319">
                  <c:v>298.12</c:v>
                </c:pt>
                <c:pt idx="320">
                  <c:v>298.49</c:v>
                </c:pt>
                <c:pt idx="321">
                  <c:v>298.86</c:v>
                </c:pt>
                <c:pt idx="322">
                  <c:v>299.24</c:v>
                </c:pt>
                <c:pt idx="323">
                  <c:v>299.61</c:v>
                </c:pt>
                <c:pt idx="324">
                  <c:v>299.98</c:v>
                </c:pt>
                <c:pt idx="325">
                  <c:v>300.35000000000002</c:v>
                </c:pt>
                <c:pt idx="326">
                  <c:v>300.72000000000003</c:v>
                </c:pt>
                <c:pt idx="327">
                  <c:v>301.08999999999997</c:v>
                </c:pt>
                <c:pt idx="328">
                  <c:v>301.45999999999998</c:v>
                </c:pt>
                <c:pt idx="329">
                  <c:v>301.83999999999997</c:v>
                </c:pt>
                <c:pt idx="330">
                  <c:v>302.20999999999998</c:v>
                </c:pt>
                <c:pt idx="331">
                  <c:v>302.58</c:v>
                </c:pt>
                <c:pt idx="332">
                  <c:v>302.95</c:v>
                </c:pt>
                <c:pt idx="333">
                  <c:v>303.32</c:v>
                </c:pt>
                <c:pt idx="334">
                  <c:v>303.69</c:v>
                </c:pt>
                <c:pt idx="335">
                  <c:v>304.06</c:v>
                </c:pt>
                <c:pt idx="336">
                  <c:v>304.43</c:v>
                </c:pt>
                <c:pt idx="337">
                  <c:v>304.8</c:v>
                </c:pt>
                <c:pt idx="338">
                  <c:v>305.17</c:v>
                </c:pt>
                <c:pt idx="339">
                  <c:v>305.55</c:v>
                </c:pt>
                <c:pt idx="340">
                  <c:v>305.92</c:v>
                </c:pt>
                <c:pt idx="341">
                  <c:v>306.29000000000002</c:v>
                </c:pt>
                <c:pt idx="342">
                  <c:v>306.66000000000003</c:v>
                </c:pt>
                <c:pt idx="343">
                  <c:v>307.02999999999997</c:v>
                </c:pt>
                <c:pt idx="344">
                  <c:v>307.39999999999998</c:v>
                </c:pt>
                <c:pt idx="345">
                  <c:v>307.77</c:v>
                </c:pt>
                <c:pt idx="346">
                  <c:v>308.14</c:v>
                </c:pt>
                <c:pt idx="347">
                  <c:v>308.51</c:v>
                </c:pt>
                <c:pt idx="348">
                  <c:v>308.88</c:v>
                </c:pt>
                <c:pt idx="349">
                  <c:v>309.25</c:v>
                </c:pt>
                <c:pt idx="350">
                  <c:v>309.62</c:v>
                </c:pt>
                <c:pt idx="351">
                  <c:v>309.99</c:v>
                </c:pt>
                <c:pt idx="352">
                  <c:v>310.36</c:v>
                </c:pt>
                <c:pt idx="353">
                  <c:v>310.73</c:v>
                </c:pt>
                <c:pt idx="354">
                  <c:v>311.10000000000002</c:v>
                </c:pt>
                <c:pt idx="355">
                  <c:v>311.47000000000003</c:v>
                </c:pt>
                <c:pt idx="356">
                  <c:v>311.83999999999997</c:v>
                </c:pt>
                <c:pt idx="357">
                  <c:v>312.20999999999998</c:v>
                </c:pt>
                <c:pt idx="358">
                  <c:v>312.58</c:v>
                </c:pt>
                <c:pt idx="359">
                  <c:v>312.95999999999998</c:v>
                </c:pt>
                <c:pt idx="360">
                  <c:v>313.33</c:v>
                </c:pt>
                <c:pt idx="361">
                  <c:v>313.7</c:v>
                </c:pt>
                <c:pt idx="362">
                  <c:v>314.07</c:v>
                </c:pt>
                <c:pt idx="363">
                  <c:v>314.44</c:v>
                </c:pt>
                <c:pt idx="364">
                  <c:v>314.81</c:v>
                </c:pt>
                <c:pt idx="365">
                  <c:v>315.18</c:v>
                </c:pt>
                <c:pt idx="366">
                  <c:v>315.55</c:v>
                </c:pt>
                <c:pt idx="367">
                  <c:v>315.92</c:v>
                </c:pt>
                <c:pt idx="368">
                  <c:v>316.27999999999997</c:v>
                </c:pt>
                <c:pt idx="369">
                  <c:v>316.64999999999998</c:v>
                </c:pt>
                <c:pt idx="370">
                  <c:v>317.02</c:v>
                </c:pt>
                <c:pt idx="371">
                  <c:v>317.39</c:v>
                </c:pt>
                <c:pt idx="372">
                  <c:v>317.76</c:v>
                </c:pt>
                <c:pt idx="373">
                  <c:v>318.13</c:v>
                </c:pt>
                <c:pt idx="374">
                  <c:v>318.5</c:v>
                </c:pt>
                <c:pt idx="375">
                  <c:v>318.87</c:v>
                </c:pt>
                <c:pt idx="376">
                  <c:v>319.24</c:v>
                </c:pt>
                <c:pt idx="377">
                  <c:v>319.61</c:v>
                </c:pt>
                <c:pt idx="378">
                  <c:v>319.98</c:v>
                </c:pt>
                <c:pt idx="379">
                  <c:v>320.35000000000002</c:v>
                </c:pt>
                <c:pt idx="380">
                  <c:v>320.72000000000003</c:v>
                </c:pt>
                <c:pt idx="381">
                  <c:v>321.08999999999997</c:v>
                </c:pt>
                <c:pt idx="382">
                  <c:v>321.45999999999998</c:v>
                </c:pt>
                <c:pt idx="383">
                  <c:v>321.83</c:v>
                </c:pt>
                <c:pt idx="384">
                  <c:v>322.2</c:v>
                </c:pt>
                <c:pt idx="385">
                  <c:v>322.57</c:v>
                </c:pt>
                <c:pt idx="386">
                  <c:v>322.94</c:v>
                </c:pt>
                <c:pt idx="387">
                  <c:v>323.31</c:v>
                </c:pt>
                <c:pt idx="388">
                  <c:v>323.67</c:v>
                </c:pt>
                <c:pt idx="389">
                  <c:v>324.04000000000002</c:v>
                </c:pt>
                <c:pt idx="390">
                  <c:v>324.41000000000003</c:v>
                </c:pt>
                <c:pt idx="391">
                  <c:v>324.77999999999997</c:v>
                </c:pt>
                <c:pt idx="392">
                  <c:v>325.14999999999998</c:v>
                </c:pt>
                <c:pt idx="393">
                  <c:v>325.52</c:v>
                </c:pt>
                <c:pt idx="394">
                  <c:v>325.89</c:v>
                </c:pt>
                <c:pt idx="395">
                  <c:v>326.26</c:v>
                </c:pt>
                <c:pt idx="396">
                  <c:v>326.63</c:v>
                </c:pt>
                <c:pt idx="397">
                  <c:v>327</c:v>
                </c:pt>
                <c:pt idx="398">
                  <c:v>327.36</c:v>
                </c:pt>
                <c:pt idx="399">
                  <c:v>327.73</c:v>
                </c:pt>
                <c:pt idx="400">
                  <c:v>328.1</c:v>
                </c:pt>
                <c:pt idx="401">
                  <c:v>328.47</c:v>
                </c:pt>
                <c:pt idx="402">
                  <c:v>328.84</c:v>
                </c:pt>
                <c:pt idx="403">
                  <c:v>329.21</c:v>
                </c:pt>
                <c:pt idx="404">
                  <c:v>329.58</c:v>
                </c:pt>
                <c:pt idx="405">
                  <c:v>329.95</c:v>
                </c:pt>
                <c:pt idx="406">
                  <c:v>330.31</c:v>
                </c:pt>
                <c:pt idx="407">
                  <c:v>330.68</c:v>
                </c:pt>
                <c:pt idx="408">
                  <c:v>331.05</c:v>
                </c:pt>
                <c:pt idx="409">
                  <c:v>331.42</c:v>
                </c:pt>
                <c:pt idx="410">
                  <c:v>331.79</c:v>
                </c:pt>
                <c:pt idx="411">
                  <c:v>332.16</c:v>
                </c:pt>
                <c:pt idx="412">
                  <c:v>332.52</c:v>
                </c:pt>
                <c:pt idx="413">
                  <c:v>332.89</c:v>
                </c:pt>
                <c:pt idx="414">
                  <c:v>333.26</c:v>
                </c:pt>
                <c:pt idx="415">
                  <c:v>333.63</c:v>
                </c:pt>
                <c:pt idx="416">
                  <c:v>334</c:v>
                </c:pt>
                <c:pt idx="417">
                  <c:v>334.37</c:v>
                </c:pt>
                <c:pt idx="418">
                  <c:v>334.73</c:v>
                </c:pt>
                <c:pt idx="419">
                  <c:v>335.1</c:v>
                </c:pt>
                <c:pt idx="420">
                  <c:v>335.47</c:v>
                </c:pt>
                <c:pt idx="421">
                  <c:v>335.84</c:v>
                </c:pt>
                <c:pt idx="422">
                  <c:v>336.21</c:v>
                </c:pt>
                <c:pt idx="423">
                  <c:v>336.57</c:v>
                </c:pt>
                <c:pt idx="424">
                  <c:v>336.94</c:v>
                </c:pt>
                <c:pt idx="425">
                  <c:v>337.31</c:v>
                </c:pt>
                <c:pt idx="426">
                  <c:v>337.68</c:v>
                </c:pt>
                <c:pt idx="427">
                  <c:v>338.05</c:v>
                </c:pt>
                <c:pt idx="428">
                  <c:v>338.41</c:v>
                </c:pt>
                <c:pt idx="429">
                  <c:v>338.78</c:v>
                </c:pt>
                <c:pt idx="430">
                  <c:v>339.15</c:v>
                </c:pt>
                <c:pt idx="431">
                  <c:v>339.52</c:v>
                </c:pt>
                <c:pt idx="432">
                  <c:v>339.88</c:v>
                </c:pt>
                <c:pt idx="433">
                  <c:v>340.25</c:v>
                </c:pt>
                <c:pt idx="434">
                  <c:v>340.62</c:v>
                </c:pt>
                <c:pt idx="435">
                  <c:v>340.99</c:v>
                </c:pt>
                <c:pt idx="436">
                  <c:v>341.35</c:v>
                </c:pt>
                <c:pt idx="437">
                  <c:v>341.72</c:v>
                </c:pt>
                <c:pt idx="438">
                  <c:v>342.09</c:v>
                </c:pt>
                <c:pt idx="439">
                  <c:v>342.46</c:v>
                </c:pt>
                <c:pt idx="440">
                  <c:v>342.82</c:v>
                </c:pt>
                <c:pt idx="441">
                  <c:v>343.19</c:v>
                </c:pt>
                <c:pt idx="442">
                  <c:v>343.56</c:v>
                </c:pt>
                <c:pt idx="443">
                  <c:v>343.93</c:v>
                </c:pt>
                <c:pt idx="444">
                  <c:v>344.29</c:v>
                </c:pt>
                <c:pt idx="445">
                  <c:v>344.66</c:v>
                </c:pt>
                <c:pt idx="446">
                  <c:v>345.03</c:v>
                </c:pt>
                <c:pt idx="447">
                  <c:v>345.39</c:v>
                </c:pt>
                <c:pt idx="448">
                  <c:v>345.76</c:v>
                </c:pt>
                <c:pt idx="449">
                  <c:v>346.13</c:v>
                </c:pt>
                <c:pt idx="450">
                  <c:v>346.49</c:v>
                </c:pt>
                <c:pt idx="451">
                  <c:v>346.86</c:v>
                </c:pt>
                <c:pt idx="452">
                  <c:v>347.23</c:v>
                </c:pt>
                <c:pt idx="453">
                  <c:v>347.6</c:v>
                </c:pt>
                <c:pt idx="454">
                  <c:v>347.96</c:v>
                </c:pt>
                <c:pt idx="455">
                  <c:v>348.33</c:v>
                </c:pt>
                <c:pt idx="456">
                  <c:v>348.7</c:v>
                </c:pt>
                <c:pt idx="457">
                  <c:v>349.06</c:v>
                </c:pt>
                <c:pt idx="458">
                  <c:v>349.43</c:v>
                </c:pt>
                <c:pt idx="459">
                  <c:v>349.8</c:v>
                </c:pt>
                <c:pt idx="460">
                  <c:v>350.16</c:v>
                </c:pt>
                <c:pt idx="461">
                  <c:v>350.53</c:v>
                </c:pt>
                <c:pt idx="462">
                  <c:v>350.9</c:v>
                </c:pt>
                <c:pt idx="463">
                  <c:v>351.26</c:v>
                </c:pt>
                <c:pt idx="464">
                  <c:v>351.63</c:v>
                </c:pt>
                <c:pt idx="465">
                  <c:v>352</c:v>
                </c:pt>
                <c:pt idx="466">
                  <c:v>352.36</c:v>
                </c:pt>
                <c:pt idx="467">
                  <c:v>352.73</c:v>
                </c:pt>
                <c:pt idx="468">
                  <c:v>353.09</c:v>
                </c:pt>
                <c:pt idx="469">
                  <c:v>353.46</c:v>
                </c:pt>
                <c:pt idx="470">
                  <c:v>353.83</c:v>
                </c:pt>
                <c:pt idx="471">
                  <c:v>354.19</c:v>
                </c:pt>
                <c:pt idx="472">
                  <c:v>354.56</c:v>
                </c:pt>
                <c:pt idx="473">
                  <c:v>354.93</c:v>
                </c:pt>
                <c:pt idx="474">
                  <c:v>355.29</c:v>
                </c:pt>
                <c:pt idx="475">
                  <c:v>355.66</c:v>
                </c:pt>
                <c:pt idx="476">
                  <c:v>356.02</c:v>
                </c:pt>
                <c:pt idx="477">
                  <c:v>356.39</c:v>
                </c:pt>
                <c:pt idx="478">
                  <c:v>356.76</c:v>
                </c:pt>
                <c:pt idx="479">
                  <c:v>357.12</c:v>
                </c:pt>
                <c:pt idx="480">
                  <c:v>357.49</c:v>
                </c:pt>
                <c:pt idx="481">
                  <c:v>357.85</c:v>
                </c:pt>
                <c:pt idx="482">
                  <c:v>358.22</c:v>
                </c:pt>
                <c:pt idx="483">
                  <c:v>358.59</c:v>
                </c:pt>
                <c:pt idx="484">
                  <c:v>358.95</c:v>
                </c:pt>
                <c:pt idx="485">
                  <c:v>359.32</c:v>
                </c:pt>
                <c:pt idx="486">
                  <c:v>359.68</c:v>
                </c:pt>
                <c:pt idx="487">
                  <c:v>360.05</c:v>
                </c:pt>
                <c:pt idx="488">
                  <c:v>360.41</c:v>
                </c:pt>
                <c:pt idx="489">
                  <c:v>360.78</c:v>
                </c:pt>
                <c:pt idx="490">
                  <c:v>361.15</c:v>
                </c:pt>
                <c:pt idx="491">
                  <c:v>361.51</c:v>
                </c:pt>
                <c:pt idx="492">
                  <c:v>361.88</c:v>
                </c:pt>
                <c:pt idx="493">
                  <c:v>362.24</c:v>
                </c:pt>
                <c:pt idx="494">
                  <c:v>362.61</c:v>
                </c:pt>
                <c:pt idx="495">
                  <c:v>362.97</c:v>
                </c:pt>
                <c:pt idx="496">
                  <c:v>363.34</c:v>
                </c:pt>
                <c:pt idx="497">
                  <c:v>363.7</c:v>
                </c:pt>
                <c:pt idx="498">
                  <c:v>364.07</c:v>
                </c:pt>
                <c:pt idx="499">
                  <c:v>364.43</c:v>
                </c:pt>
                <c:pt idx="500">
                  <c:v>364.8</c:v>
                </c:pt>
                <c:pt idx="501">
                  <c:v>365.16</c:v>
                </c:pt>
                <c:pt idx="502">
                  <c:v>365.53</c:v>
                </c:pt>
                <c:pt idx="503">
                  <c:v>365.89</c:v>
                </c:pt>
                <c:pt idx="504">
                  <c:v>366.26</c:v>
                </c:pt>
                <c:pt idx="505">
                  <c:v>366.62</c:v>
                </c:pt>
                <c:pt idx="506">
                  <c:v>366.99</c:v>
                </c:pt>
                <c:pt idx="507">
                  <c:v>367.35</c:v>
                </c:pt>
                <c:pt idx="508">
                  <c:v>367.72</c:v>
                </c:pt>
                <c:pt idx="509">
                  <c:v>368.08</c:v>
                </c:pt>
                <c:pt idx="510">
                  <c:v>368.45</c:v>
                </c:pt>
                <c:pt idx="511">
                  <c:v>368.81</c:v>
                </c:pt>
                <c:pt idx="512">
                  <c:v>369.18</c:v>
                </c:pt>
                <c:pt idx="513">
                  <c:v>369.54</c:v>
                </c:pt>
                <c:pt idx="514">
                  <c:v>369.91</c:v>
                </c:pt>
                <c:pt idx="515">
                  <c:v>370.27</c:v>
                </c:pt>
                <c:pt idx="516">
                  <c:v>370.64</c:v>
                </c:pt>
                <c:pt idx="517">
                  <c:v>371</c:v>
                </c:pt>
                <c:pt idx="518">
                  <c:v>371.37</c:v>
                </c:pt>
                <c:pt idx="519">
                  <c:v>371.73</c:v>
                </c:pt>
                <c:pt idx="520">
                  <c:v>372.1</c:v>
                </c:pt>
                <c:pt idx="521">
                  <c:v>372.46</c:v>
                </c:pt>
                <c:pt idx="522">
                  <c:v>372.82</c:v>
                </c:pt>
                <c:pt idx="523">
                  <c:v>373.19</c:v>
                </c:pt>
                <c:pt idx="524">
                  <c:v>373.55</c:v>
                </c:pt>
                <c:pt idx="525">
                  <c:v>373.92</c:v>
                </c:pt>
                <c:pt idx="526">
                  <c:v>374.28</c:v>
                </c:pt>
                <c:pt idx="527">
                  <c:v>374.65</c:v>
                </c:pt>
                <c:pt idx="528">
                  <c:v>375.01</c:v>
                </c:pt>
                <c:pt idx="529">
                  <c:v>375.37</c:v>
                </c:pt>
                <c:pt idx="530">
                  <c:v>375.74</c:v>
                </c:pt>
                <c:pt idx="531">
                  <c:v>376.1</c:v>
                </c:pt>
                <c:pt idx="532">
                  <c:v>376.47</c:v>
                </c:pt>
                <c:pt idx="533">
                  <c:v>376.83</c:v>
                </c:pt>
                <c:pt idx="534">
                  <c:v>377.19</c:v>
                </c:pt>
                <c:pt idx="535">
                  <c:v>377.56</c:v>
                </c:pt>
                <c:pt idx="536">
                  <c:v>377.92</c:v>
                </c:pt>
                <c:pt idx="537">
                  <c:v>378.29</c:v>
                </c:pt>
                <c:pt idx="538">
                  <c:v>378.65</c:v>
                </c:pt>
                <c:pt idx="539">
                  <c:v>379.01</c:v>
                </c:pt>
                <c:pt idx="540">
                  <c:v>379.38</c:v>
                </c:pt>
                <c:pt idx="541">
                  <c:v>379.74</c:v>
                </c:pt>
                <c:pt idx="542">
                  <c:v>380.11</c:v>
                </c:pt>
                <c:pt idx="543">
                  <c:v>380.47</c:v>
                </c:pt>
                <c:pt idx="544">
                  <c:v>380.83</c:v>
                </c:pt>
                <c:pt idx="545">
                  <c:v>381.2</c:v>
                </c:pt>
                <c:pt idx="546">
                  <c:v>381.56</c:v>
                </c:pt>
                <c:pt idx="547">
                  <c:v>381.92</c:v>
                </c:pt>
                <c:pt idx="548">
                  <c:v>382.29</c:v>
                </c:pt>
                <c:pt idx="549">
                  <c:v>382.65</c:v>
                </c:pt>
                <c:pt idx="550">
                  <c:v>383.01</c:v>
                </c:pt>
                <c:pt idx="551">
                  <c:v>383.38</c:v>
                </c:pt>
                <c:pt idx="552">
                  <c:v>383.74</c:v>
                </c:pt>
                <c:pt idx="553">
                  <c:v>384.1</c:v>
                </c:pt>
                <c:pt idx="554">
                  <c:v>384.47</c:v>
                </c:pt>
                <c:pt idx="555">
                  <c:v>384.83</c:v>
                </c:pt>
                <c:pt idx="556">
                  <c:v>385.19</c:v>
                </c:pt>
                <c:pt idx="557">
                  <c:v>385.56</c:v>
                </c:pt>
                <c:pt idx="558">
                  <c:v>385.92</c:v>
                </c:pt>
                <c:pt idx="559">
                  <c:v>386.28</c:v>
                </c:pt>
                <c:pt idx="560">
                  <c:v>386.65</c:v>
                </c:pt>
                <c:pt idx="561">
                  <c:v>387.01</c:v>
                </c:pt>
                <c:pt idx="562">
                  <c:v>387.37</c:v>
                </c:pt>
                <c:pt idx="563">
                  <c:v>387.73</c:v>
                </c:pt>
                <c:pt idx="564">
                  <c:v>388.1</c:v>
                </c:pt>
                <c:pt idx="565">
                  <c:v>388.46</c:v>
                </c:pt>
                <c:pt idx="566">
                  <c:v>388.82</c:v>
                </c:pt>
                <c:pt idx="567">
                  <c:v>389.19</c:v>
                </c:pt>
                <c:pt idx="568">
                  <c:v>389.55</c:v>
                </c:pt>
                <c:pt idx="569">
                  <c:v>389.91</c:v>
                </c:pt>
                <c:pt idx="570">
                  <c:v>390.27</c:v>
                </c:pt>
                <c:pt idx="571">
                  <c:v>390.64</c:v>
                </c:pt>
                <c:pt idx="572">
                  <c:v>391</c:v>
                </c:pt>
                <c:pt idx="573">
                  <c:v>391.36</c:v>
                </c:pt>
                <c:pt idx="574">
                  <c:v>391.72</c:v>
                </c:pt>
                <c:pt idx="575">
                  <c:v>392.09</c:v>
                </c:pt>
                <c:pt idx="576">
                  <c:v>392.45</c:v>
                </c:pt>
                <c:pt idx="577">
                  <c:v>392.81</c:v>
                </c:pt>
                <c:pt idx="578">
                  <c:v>393.17</c:v>
                </c:pt>
                <c:pt idx="579">
                  <c:v>393.54</c:v>
                </c:pt>
                <c:pt idx="580">
                  <c:v>393.9</c:v>
                </c:pt>
                <c:pt idx="581">
                  <c:v>394.26</c:v>
                </c:pt>
                <c:pt idx="582">
                  <c:v>394.62</c:v>
                </c:pt>
                <c:pt idx="583">
                  <c:v>394.98</c:v>
                </c:pt>
                <c:pt idx="584">
                  <c:v>395.35</c:v>
                </c:pt>
                <c:pt idx="585">
                  <c:v>395.71</c:v>
                </c:pt>
                <c:pt idx="586">
                  <c:v>396.07</c:v>
                </c:pt>
                <c:pt idx="587">
                  <c:v>396.43</c:v>
                </c:pt>
                <c:pt idx="588">
                  <c:v>396.79</c:v>
                </c:pt>
                <c:pt idx="589">
                  <c:v>397.16</c:v>
                </c:pt>
                <c:pt idx="590">
                  <c:v>397.52</c:v>
                </c:pt>
                <c:pt idx="591">
                  <c:v>397.88</c:v>
                </c:pt>
                <c:pt idx="592">
                  <c:v>398.24</c:v>
                </c:pt>
                <c:pt idx="593">
                  <c:v>398.6</c:v>
                </c:pt>
                <c:pt idx="594">
                  <c:v>398.97</c:v>
                </c:pt>
                <c:pt idx="595">
                  <c:v>399.33</c:v>
                </c:pt>
                <c:pt idx="596">
                  <c:v>399.69</c:v>
                </c:pt>
                <c:pt idx="597">
                  <c:v>400.05</c:v>
                </c:pt>
                <c:pt idx="598">
                  <c:v>400.41</c:v>
                </c:pt>
                <c:pt idx="599">
                  <c:v>400.77</c:v>
                </c:pt>
                <c:pt idx="600">
                  <c:v>401.14</c:v>
                </c:pt>
                <c:pt idx="601">
                  <c:v>401.5</c:v>
                </c:pt>
                <c:pt idx="602">
                  <c:v>401.86</c:v>
                </c:pt>
                <c:pt idx="603">
                  <c:v>402.22</c:v>
                </c:pt>
                <c:pt idx="604">
                  <c:v>402.58</c:v>
                </c:pt>
                <c:pt idx="605">
                  <c:v>402.94</c:v>
                </c:pt>
                <c:pt idx="606">
                  <c:v>403.3</c:v>
                </c:pt>
                <c:pt idx="607">
                  <c:v>403.67</c:v>
                </c:pt>
                <c:pt idx="608">
                  <c:v>404.03</c:v>
                </c:pt>
                <c:pt idx="609">
                  <c:v>404.39</c:v>
                </c:pt>
                <c:pt idx="610">
                  <c:v>404.75</c:v>
                </c:pt>
                <c:pt idx="611">
                  <c:v>405.11</c:v>
                </c:pt>
                <c:pt idx="612">
                  <c:v>405.47</c:v>
                </c:pt>
                <c:pt idx="613">
                  <c:v>405.83</c:v>
                </c:pt>
                <c:pt idx="614">
                  <c:v>406.19</c:v>
                </c:pt>
                <c:pt idx="615">
                  <c:v>406.55</c:v>
                </c:pt>
                <c:pt idx="616">
                  <c:v>406.92</c:v>
                </c:pt>
                <c:pt idx="617">
                  <c:v>407.28</c:v>
                </c:pt>
                <c:pt idx="618">
                  <c:v>407.64</c:v>
                </c:pt>
                <c:pt idx="619">
                  <c:v>408</c:v>
                </c:pt>
                <c:pt idx="620">
                  <c:v>408.36</c:v>
                </c:pt>
                <c:pt idx="621">
                  <c:v>408.72</c:v>
                </c:pt>
                <c:pt idx="622">
                  <c:v>409.08</c:v>
                </c:pt>
                <c:pt idx="623">
                  <c:v>409.44</c:v>
                </c:pt>
                <c:pt idx="624">
                  <c:v>409.8</c:v>
                </c:pt>
                <c:pt idx="625">
                  <c:v>410.16</c:v>
                </c:pt>
                <c:pt idx="626">
                  <c:v>410.52</c:v>
                </c:pt>
                <c:pt idx="627">
                  <c:v>410.88</c:v>
                </c:pt>
                <c:pt idx="628">
                  <c:v>411.24</c:v>
                </c:pt>
                <c:pt idx="629">
                  <c:v>411.6</c:v>
                </c:pt>
                <c:pt idx="630">
                  <c:v>411.96</c:v>
                </c:pt>
                <c:pt idx="631">
                  <c:v>412.33</c:v>
                </c:pt>
                <c:pt idx="632">
                  <c:v>412.69</c:v>
                </c:pt>
                <c:pt idx="633">
                  <c:v>413.05</c:v>
                </c:pt>
                <c:pt idx="634">
                  <c:v>413.41</c:v>
                </c:pt>
                <c:pt idx="635">
                  <c:v>413.77</c:v>
                </c:pt>
                <c:pt idx="636">
                  <c:v>414.13</c:v>
                </c:pt>
                <c:pt idx="637">
                  <c:v>414.49</c:v>
                </c:pt>
                <c:pt idx="638">
                  <c:v>414.85</c:v>
                </c:pt>
                <c:pt idx="639">
                  <c:v>415.21</c:v>
                </c:pt>
                <c:pt idx="640">
                  <c:v>415.57</c:v>
                </c:pt>
                <c:pt idx="641">
                  <c:v>415.93</c:v>
                </c:pt>
                <c:pt idx="642">
                  <c:v>416.29</c:v>
                </c:pt>
                <c:pt idx="643">
                  <c:v>416.65</c:v>
                </c:pt>
                <c:pt idx="644">
                  <c:v>417.01</c:v>
                </c:pt>
                <c:pt idx="645">
                  <c:v>417.37</c:v>
                </c:pt>
                <c:pt idx="646">
                  <c:v>417.73</c:v>
                </c:pt>
                <c:pt idx="647">
                  <c:v>418.09</c:v>
                </c:pt>
                <c:pt idx="648">
                  <c:v>418.45</c:v>
                </c:pt>
                <c:pt idx="649">
                  <c:v>418.81</c:v>
                </c:pt>
                <c:pt idx="650">
                  <c:v>419.17</c:v>
                </c:pt>
                <c:pt idx="651">
                  <c:v>419.53</c:v>
                </c:pt>
                <c:pt idx="652">
                  <c:v>419.88</c:v>
                </c:pt>
                <c:pt idx="653">
                  <c:v>420.24</c:v>
                </c:pt>
                <c:pt idx="654">
                  <c:v>420.6</c:v>
                </c:pt>
                <c:pt idx="655">
                  <c:v>420.96</c:v>
                </c:pt>
                <c:pt idx="656">
                  <c:v>421.32</c:v>
                </c:pt>
                <c:pt idx="657">
                  <c:v>421.68</c:v>
                </c:pt>
                <c:pt idx="658">
                  <c:v>422.04</c:v>
                </c:pt>
                <c:pt idx="659">
                  <c:v>422.4</c:v>
                </c:pt>
                <c:pt idx="660">
                  <c:v>422.76</c:v>
                </c:pt>
                <c:pt idx="661">
                  <c:v>423.12</c:v>
                </c:pt>
                <c:pt idx="662">
                  <c:v>423.48</c:v>
                </c:pt>
                <c:pt idx="663">
                  <c:v>423.84</c:v>
                </c:pt>
                <c:pt idx="664">
                  <c:v>424.2</c:v>
                </c:pt>
                <c:pt idx="665">
                  <c:v>424.56</c:v>
                </c:pt>
                <c:pt idx="666">
                  <c:v>424.91</c:v>
                </c:pt>
                <c:pt idx="667">
                  <c:v>425.27</c:v>
                </c:pt>
                <c:pt idx="668">
                  <c:v>425.63</c:v>
                </c:pt>
                <c:pt idx="669">
                  <c:v>425.99</c:v>
                </c:pt>
                <c:pt idx="670">
                  <c:v>426.35</c:v>
                </c:pt>
                <c:pt idx="671">
                  <c:v>426.71</c:v>
                </c:pt>
                <c:pt idx="672">
                  <c:v>427.07</c:v>
                </c:pt>
                <c:pt idx="673">
                  <c:v>427.43</c:v>
                </c:pt>
                <c:pt idx="674">
                  <c:v>427.79</c:v>
                </c:pt>
                <c:pt idx="675">
                  <c:v>428.14</c:v>
                </c:pt>
                <c:pt idx="676">
                  <c:v>428.5</c:v>
                </c:pt>
                <c:pt idx="677">
                  <c:v>428.86</c:v>
                </c:pt>
                <c:pt idx="678">
                  <c:v>429.22</c:v>
                </c:pt>
                <c:pt idx="679">
                  <c:v>429.58</c:v>
                </c:pt>
                <c:pt idx="680">
                  <c:v>429.94</c:v>
                </c:pt>
                <c:pt idx="681">
                  <c:v>430.3</c:v>
                </c:pt>
                <c:pt idx="682">
                  <c:v>430.65</c:v>
                </c:pt>
                <c:pt idx="683">
                  <c:v>431.01</c:v>
                </c:pt>
                <c:pt idx="684">
                  <c:v>431.37</c:v>
                </c:pt>
                <c:pt idx="685">
                  <c:v>431.73</c:v>
                </c:pt>
                <c:pt idx="686">
                  <c:v>432.09</c:v>
                </c:pt>
                <c:pt idx="687">
                  <c:v>432.45</c:v>
                </c:pt>
                <c:pt idx="688">
                  <c:v>432.8</c:v>
                </c:pt>
                <c:pt idx="689">
                  <c:v>433.16</c:v>
                </c:pt>
                <c:pt idx="690">
                  <c:v>433.52</c:v>
                </c:pt>
                <c:pt idx="691">
                  <c:v>433.88</c:v>
                </c:pt>
                <c:pt idx="692">
                  <c:v>434.24</c:v>
                </c:pt>
                <c:pt idx="693">
                  <c:v>434.6</c:v>
                </c:pt>
                <c:pt idx="694">
                  <c:v>434.95</c:v>
                </c:pt>
                <c:pt idx="695">
                  <c:v>435.31</c:v>
                </c:pt>
                <c:pt idx="696">
                  <c:v>435.67</c:v>
                </c:pt>
                <c:pt idx="697">
                  <c:v>436.03</c:v>
                </c:pt>
                <c:pt idx="698">
                  <c:v>436.38</c:v>
                </c:pt>
                <c:pt idx="699">
                  <c:v>436.74</c:v>
                </c:pt>
                <c:pt idx="700">
                  <c:v>437.1</c:v>
                </c:pt>
                <c:pt idx="701">
                  <c:v>437.46</c:v>
                </c:pt>
                <c:pt idx="702">
                  <c:v>437.82</c:v>
                </c:pt>
                <c:pt idx="703">
                  <c:v>438.17</c:v>
                </c:pt>
                <c:pt idx="704">
                  <c:v>438.53</c:v>
                </c:pt>
                <c:pt idx="705">
                  <c:v>438.89</c:v>
                </c:pt>
                <c:pt idx="706">
                  <c:v>439.25</c:v>
                </c:pt>
                <c:pt idx="707">
                  <c:v>439.6</c:v>
                </c:pt>
                <c:pt idx="708">
                  <c:v>439.96</c:v>
                </c:pt>
                <c:pt idx="709">
                  <c:v>440.32</c:v>
                </c:pt>
                <c:pt idx="710">
                  <c:v>440.68</c:v>
                </c:pt>
                <c:pt idx="711">
                  <c:v>441.03</c:v>
                </c:pt>
                <c:pt idx="712">
                  <c:v>441.39</c:v>
                </c:pt>
                <c:pt idx="713">
                  <c:v>441.75</c:v>
                </c:pt>
                <c:pt idx="714">
                  <c:v>442.1</c:v>
                </c:pt>
                <c:pt idx="715">
                  <c:v>442.46</c:v>
                </c:pt>
                <c:pt idx="716">
                  <c:v>442.82</c:v>
                </c:pt>
                <c:pt idx="717">
                  <c:v>443.18</c:v>
                </c:pt>
                <c:pt idx="718">
                  <c:v>443.53</c:v>
                </c:pt>
                <c:pt idx="719">
                  <c:v>443.89</c:v>
                </c:pt>
                <c:pt idx="720">
                  <c:v>444.25</c:v>
                </c:pt>
                <c:pt idx="721">
                  <c:v>444.6</c:v>
                </c:pt>
                <c:pt idx="722">
                  <c:v>444.96</c:v>
                </c:pt>
                <c:pt idx="723">
                  <c:v>445.32</c:v>
                </c:pt>
                <c:pt idx="724">
                  <c:v>445.67</c:v>
                </c:pt>
                <c:pt idx="725">
                  <c:v>446.03</c:v>
                </c:pt>
                <c:pt idx="726">
                  <c:v>446.39</c:v>
                </c:pt>
                <c:pt idx="727">
                  <c:v>446.75</c:v>
                </c:pt>
                <c:pt idx="728">
                  <c:v>447.1</c:v>
                </c:pt>
                <c:pt idx="729">
                  <c:v>447.46</c:v>
                </c:pt>
                <c:pt idx="730">
                  <c:v>447.82</c:v>
                </c:pt>
                <c:pt idx="731">
                  <c:v>448.17</c:v>
                </c:pt>
                <c:pt idx="732">
                  <c:v>448.53</c:v>
                </c:pt>
                <c:pt idx="733">
                  <c:v>448.88</c:v>
                </c:pt>
                <c:pt idx="734">
                  <c:v>449.24</c:v>
                </c:pt>
                <c:pt idx="735">
                  <c:v>449.6</c:v>
                </c:pt>
                <c:pt idx="736">
                  <c:v>449.95</c:v>
                </c:pt>
                <c:pt idx="737">
                  <c:v>450.31</c:v>
                </c:pt>
                <c:pt idx="738">
                  <c:v>450.67</c:v>
                </c:pt>
                <c:pt idx="739">
                  <c:v>451.02</c:v>
                </c:pt>
                <c:pt idx="740">
                  <c:v>451.38</c:v>
                </c:pt>
                <c:pt idx="741">
                  <c:v>451.74</c:v>
                </c:pt>
                <c:pt idx="742">
                  <c:v>452.09</c:v>
                </c:pt>
                <c:pt idx="743">
                  <c:v>452.45</c:v>
                </c:pt>
                <c:pt idx="744">
                  <c:v>452.8</c:v>
                </c:pt>
                <c:pt idx="745">
                  <c:v>453.16</c:v>
                </c:pt>
                <c:pt idx="746">
                  <c:v>453.52</c:v>
                </c:pt>
                <c:pt idx="747">
                  <c:v>453.87</c:v>
                </c:pt>
                <c:pt idx="748">
                  <c:v>454.23</c:v>
                </c:pt>
                <c:pt idx="749">
                  <c:v>454.58</c:v>
                </c:pt>
                <c:pt idx="750">
                  <c:v>454.94</c:v>
                </c:pt>
                <c:pt idx="751">
                  <c:v>455.29</c:v>
                </c:pt>
                <c:pt idx="752">
                  <c:v>455.65</c:v>
                </c:pt>
                <c:pt idx="753">
                  <c:v>456.01</c:v>
                </c:pt>
                <c:pt idx="754">
                  <c:v>456.36</c:v>
                </c:pt>
                <c:pt idx="755">
                  <c:v>456.72</c:v>
                </c:pt>
                <c:pt idx="756">
                  <c:v>457.07</c:v>
                </c:pt>
                <c:pt idx="757">
                  <c:v>457.43</c:v>
                </c:pt>
                <c:pt idx="758">
                  <c:v>457.78</c:v>
                </c:pt>
                <c:pt idx="759">
                  <c:v>458.14</c:v>
                </c:pt>
                <c:pt idx="760">
                  <c:v>458.5</c:v>
                </c:pt>
                <c:pt idx="761">
                  <c:v>458.85</c:v>
                </c:pt>
                <c:pt idx="762">
                  <c:v>459.21</c:v>
                </c:pt>
                <c:pt idx="763">
                  <c:v>459.56</c:v>
                </c:pt>
                <c:pt idx="764">
                  <c:v>459.92</c:v>
                </c:pt>
                <c:pt idx="765">
                  <c:v>460.27</c:v>
                </c:pt>
                <c:pt idx="766">
                  <c:v>460.63</c:v>
                </c:pt>
                <c:pt idx="767">
                  <c:v>460.98</c:v>
                </c:pt>
                <c:pt idx="768">
                  <c:v>461.34</c:v>
                </c:pt>
                <c:pt idx="769">
                  <c:v>461.69</c:v>
                </c:pt>
                <c:pt idx="770">
                  <c:v>462.05</c:v>
                </c:pt>
                <c:pt idx="771">
                  <c:v>462.4</c:v>
                </c:pt>
                <c:pt idx="772">
                  <c:v>462.76</c:v>
                </c:pt>
                <c:pt idx="773">
                  <c:v>463.11</c:v>
                </c:pt>
                <c:pt idx="774">
                  <c:v>463.47</c:v>
                </c:pt>
                <c:pt idx="775">
                  <c:v>463.82</c:v>
                </c:pt>
                <c:pt idx="776">
                  <c:v>464.18</c:v>
                </c:pt>
                <c:pt idx="777">
                  <c:v>464.53</c:v>
                </c:pt>
                <c:pt idx="778">
                  <c:v>464.89</c:v>
                </c:pt>
                <c:pt idx="779">
                  <c:v>465.24</c:v>
                </c:pt>
                <c:pt idx="780">
                  <c:v>465.6</c:v>
                </c:pt>
                <c:pt idx="781">
                  <c:v>465.95</c:v>
                </c:pt>
                <c:pt idx="782">
                  <c:v>466.3</c:v>
                </c:pt>
                <c:pt idx="783">
                  <c:v>466.66</c:v>
                </c:pt>
                <c:pt idx="784">
                  <c:v>467.01</c:v>
                </c:pt>
                <c:pt idx="785">
                  <c:v>467.37</c:v>
                </c:pt>
                <c:pt idx="786">
                  <c:v>467.72</c:v>
                </c:pt>
                <c:pt idx="787">
                  <c:v>468.08</c:v>
                </c:pt>
                <c:pt idx="788">
                  <c:v>468.43</c:v>
                </c:pt>
                <c:pt idx="789">
                  <c:v>468.79</c:v>
                </c:pt>
                <c:pt idx="790">
                  <c:v>469.14</c:v>
                </c:pt>
                <c:pt idx="791">
                  <c:v>469.49</c:v>
                </c:pt>
                <c:pt idx="792">
                  <c:v>469.85</c:v>
                </c:pt>
                <c:pt idx="793">
                  <c:v>470.2</c:v>
                </c:pt>
                <c:pt idx="794">
                  <c:v>470.56</c:v>
                </c:pt>
                <c:pt idx="795">
                  <c:v>470.91</c:v>
                </c:pt>
                <c:pt idx="796">
                  <c:v>471.26</c:v>
                </c:pt>
                <c:pt idx="797">
                  <c:v>471.62</c:v>
                </c:pt>
                <c:pt idx="798">
                  <c:v>471.97</c:v>
                </c:pt>
                <c:pt idx="799">
                  <c:v>472.33</c:v>
                </c:pt>
                <c:pt idx="800">
                  <c:v>472.68</c:v>
                </c:pt>
                <c:pt idx="801">
                  <c:v>473.03</c:v>
                </c:pt>
                <c:pt idx="802">
                  <c:v>473.39</c:v>
                </c:pt>
                <c:pt idx="803">
                  <c:v>473.74</c:v>
                </c:pt>
                <c:pt idx="804">
                  <c:v>474.09</c:v>
                </c:pt>
                <c:pt idx="805">
                  <c:v>474.45</c:v>
                </c:pt>
                <c:pt idx="806">
                  <c:v>474.8</c:v>
                </c:pt>
                <c:pt idx="807">
                  <c:v>475.16</c:v>
                </c:pt>
                <c:pt idx="808">
                  <c:v>475.51</c:v>
                </c:pt>
                <c:pt idx="809">
                  <c:v>475.86</c:v>
                </c:pt>
                <c:pt idx="810">
                  <c:v>476.22</c:v>
                </c:pt>
                <c:pt idx="811">
                  <c:v>476.57</c:v>
                </c:pt>
                <c:pt idx="812">
                  <c:v>476.92</c:v>
                </c:pt>
                <c:pt idx="813">
                  <c:v>477.28</c:v>
                </c:pt>
                <c:pt idx="814">
                  <c:v>477.63</c:v>
                </c:pt>
                <c:pt idx="815">
                  <c:v>477.98</c:v>
                </c:pt>
                <c:pt idx="816">
                  <c:v>478.34</c:v>
                </c:pt>
                <c:pt idx="817">
                  <c:v>478.69</c:v>
                </c:pt>
                <c:pt idx="818">
                  <c:v>479.04</c:v>
                </c:pt>
                <c:pt idx="819">
                  <c:v>479.4</c:v>
                </c:pt>
                <c:pt idx="820">
                  <c:v>479.75</c:v>
                </c:pt>
                <c:pt idx="821">
                  <c:v>480.1</c:v>
                </c:pt>
                <c:pt idx="822">
                  <c:v>480.45</c:v>
                </c:pt>
                <c:pt idx="823">
                  <c:v>480.81</c:v>
                </c:pt>
                <c:pt idx="824">
                  <c:v>481.16</c:v>
                </c:pt>
                <c:pt idx="825">
                  <c:v>481.51</c:v>
                </c:pt>
                <c:pt idx="826">
                  <c:v>481.87</c:v>
                </c:pt>
                <c:pt idx="827">
                  <c:v>482.22</c:v>
                </c:pt>
                <c:pt idx="828">
                  <c:v>482.57</c:v>
                </c:pt>
                <c:pt idx="829">
                  <c:v>482.92</c:v>
                </c:pt>
                <c:pt idx="830">
                  <c:v>483.28</c:v>
                </c:pt>
                <c:pt idx="831">
                  <c:v>483.63</c:v>
                </c:pt>
                <c:pt idx="832">
                  <c:v>483.98</c:v>
                </c:pt>
                <c:pt idx="833">
                  <c:v>484.33</c:v>
                </c:pt>
                <c:pt idx="834">
                  <c:v>484.69</c:v>
                </c:pt>
                <c:pt idx="835">
                  <c:v>485.04</c:v>
                </c:pt>
                <c:pt idx="836">
                  <c:v>485.39</c:v>
                </c:pt>
                <c:pt idx="837">
                  <c:v>485.74</c:v>
                </c:pt>
                <c:pt idx="838">
                  <c:v>486.1</c:v>
                </c:pt>
                <c:pt idx="839">
                  <c:v>486.45</c:v>
                </c:pt>
                <c:pt idx="840">
                  <c:v>486.8</c:v>
                </c:pt>
                <c:pt idx="841">
                  <c:v>487.15</c:v>
                </c:pt>
                <c:pt idx="842">
                  <c:v>487.51</c:v>
                </c:pt>
                <c:pt idx="843">
                  <c:v>487.86</c:v>
                </c:pt>
                <c:pt idx="844">
                  <c:v>488.21</c:v>
                </c:pt>
                <c:pt idx="845">
                  <c:v>488.56</c:v>
                </c:pt>
                <c:pt idx="846">
                  <c:v>488.91</c:v>
                </c:pt>
                <c:pt idx="847">
                  <c:v>489.27</c:v>
                </c:pt>
                <c:pt idx="848">
                  <c:v>489.62</c:v>
                </c:pt>
                <c:pt idx="849">
                  <c:v>489.97</c:v>
                </c:pt>
                <c:pt idx="850">
                  <c:v>490.32</c:v>
                </c:pt>
                <c:pt idx="851">
                  <c:v>490.67</c:v>
                </c:pt>
                <c:pt idx="852">
                  <c:v>491.03</c:v>
                </c:pt>
                <c:pt idx="853">
                  <c:v>491.38</c:v>
                </c:pt>
                <c:pt idx="854">
                  <c:v>491.73</c:v>
                </c:pt>
                <c:pt idx="855">
                  <c:v>492.08</c:v>
                </c:pt>
                <c:pt idx="856">
                  <c:v>492.43</c:v>
                </c:pt>
                <c:pt idx="857">
                  <c:v>492.78</c:v>
                </c:pt>
                <c:pt idx="858">
                  <c:v>493.14</c:v>
                </c:pt>
                <c:pt idx="859">
                  <c:v>493.49</c:v>
                </c:pt>
                <c:pt idx="860">
                  <c:v>493.84</c:v>
                </c:pt>
                <c:pt idx="861">
                  <c:v>494.19</c:v>
                </c:pt>
                <c:pt idx="862">
                  <c:v>494.54</c:v>
                </c:pt>
                <c:pt idx="863">
                  <c:v>494.89</c:v>
                </c:pt>
                <c:pt idx="864">
                  <c:v>495.24</c:v>
                </c:pt>
                <c:pt idx="865">
                  <c:v>495.59</c:v>
                </c:pt>
                <c:pt idx="866">
                  <c:v>495.95</c:v>
                </c:pt>
                <c:pt idx="867">
                  <c:v>496.3</c:v>
                </c:pt>
                <c:pt idx="868">
                  <c:v>496.65</c:v>
                </c:pt>
                <c:pt idx="869">
                  <c:v>497</c:v>
                </c:pt>
                <c:pt idx="870">
                  <c:v>497.35</c:v>
                </c:pt>
                <c:pt idx="871">
                  <c:v>497.7</c:v>
                </c:pt>
                <c:pt idx="872">
                  <c:v>498.05</c:v>
                </c:pt>
                <c:pt idx="873">
                  <c:v>498.4</c:v>
                </c:pt>
                <c:pt idx="874">
                  <c:v>498.75</c:v>
                </c:pt>
                <c:pt idx="875">
                  <c:v>499.1</c:v>
                </c:pt>
                <c:pt idx="876">
                  <c:v>499.46</c:v>
                </c:pt>
                <c:pt idx="877">
                  <c:v>499.81</c:v>
                </c:pt>
                <c:pt idx="878">
                  <c:v>500.16</c:v>
                </c:pt>
                <c:pt idx="879">
                  <c:v>500.51</c:v>
                </c:pt>
                <c:pt idx="880">
                  <c:v>500.86</c:v>
                </c:pt>
                <c:pt idx="881">
                  <c:v>501.21</c:v>
                </c:pt>
                <c:pt idx="882">
                  <c:v>501.56</c:v>
                </c:pt>
                <c:pt idx="883">
                  <c:v>501.91</c:v>
                </c:pt>
                <c:pt idx="884">
                  <c:v>502.26</c:v>
                </c:pt>
                <c:pt idx="885">
                  <c:v>502.61</c:v>
                </c:pt>
                <c:pt idx="886">
                  <c:v>502.96</c:v>
                </c:pt>
                <c:pt idx="887">
                  <c:v>503.31</c:v>
                </c:pt>
                <c:pt idx="888">
                  <c:v>503.66</c:v>
                </c:pt>
                <c:pt idx="889">
                  <c:v>504.01</c:v>
                </c:pt>
                <c:pt idx="890">
                  <c:v>504.36</c:v>
                </c:pt>
                <c:pt idx="891">
                  <c:v>504.71</c:v>
                </c:pt>
                <c:pt idx="892">
                  <c:v>505.06</c:v>
                </c:pt>
                <c:pt idx="893">
                  <c:v>505.41</c:v>
                </c:pt>
                <c:pt idx="894">
                  <c:v>505.76</c:v>
                </c:pt>
                <c:pt idx="895">
                  <c:v>506.11</c:v>
                </c:pt>
                <c:pt idx="896">
                  <c:v>506.46</c:v>
                </c:pt>
                <c:pt idx="897">
                  <c:v>506.81</c:v>
                </c:pt>
                <c:pt idx="898">
                  <c:v>507.16</c:v>
                </c:pt>
                <c:pt idx="899">
                  <c:v>507.51</c:v>
                </c:pt>
                <c:pt idx="900">
                  <c:v>507.86</c:v>
                </c:pt>
                <c:pt idx="901">
                  <c:v>508.21</c:v>
                </c:pt>
                <c:pt idx="902">
                  <c:v>508.56</c:v>
                </c:pt>
                <c:pt idx="903">
                  <c:v>508.91</c:v>
                </c:pt>
                <c:pt idx="904">
                  <c:v>509.26</c:v>
                </c:pt>
                <c:pt idx="905">
                  <c:v>509.61</c:v>
                </c:pt>
                <c:pt idx="906">
                  <c:v>509.96</c:v>
                </c:pt>
                <c:pt idx="907">
                  <c:v>510.31</c:v>
                </c:pt>
                <c:pt idx="908">
                  <c:v>510.66</c:v>
                </c:pt>
                <c:pt idx="909">
                  <c:v>511.01</c:v>
                </c:pt>
                <c:pt idx="910">
                  <c:v>511.36</c:v>
                </c:pt>
                <c:pt idx="911">
                  <c:v>511.71</c:v>
                </c:pt>
                <c:pt idx="912">
                  <c:v>512.05999999999995</c:v>
                </c:pt>
                <c:pt idx="913">
                  <c:v>512.41</c:v>
                </c:pt>
                <c:pt idx="914">
                  <c:v>512.76</c:v>
                </c:pt>
                <c:pt idx="915">
                  <c:v>513.11</c:v>
                </c:pt>
                <c:pt idx="916">
                  <c:v>513.45000000000005</c:v>
                </c:pt>
                <c:pt idx="917">
                  <c:v>513.79999999999995</c:v>
                </c:pt>
                <c:pt idx="918">
                  <c:v>514.15</c:v>
                </c:pt>
                <c:pt idx="919">
                  <c:v>514.5</c:v>
                </c:pt>
                <c:pt idx="920">
                  <c:v>514.85</c:v>
                </c:pt>
                <c:pt idx="921">
                  <c:v>515.20000000000005</c:v>
                </c:pt>
                <c:pt idx="922">
                  <c:v>515.54999999999995</c:v>
                </c:pt>
                <c:pt idx="923">
                  <c:v>515.9</c:v>
                </c:pt>
                <c:pt idx="924">
                  <c:v>516.25</c:v>
                </c:pt>
                <c:pt idx="925">
                  <c:v>516.59</c:v>
                </c:pt>
                <c:pt idx="926">
                  <c:v>516.94000000000005</c:v>
                </c:pt>
                <c:pt idx="927">
                  <c:v>517.29</c:v>
                </c:pt>
                <c:pt idx="928">
                  <c:v>517.64</c:v>
                </c:pt>
                <c:pt idx="929">
                  <c:v>517.99</c:v>
                </c:pt>
                <c:pt idx="930">
                  <c:v>518.34</c:v>
                </c:pt>
                <c:pt idx="931">
                  <c:v>518.69000000000005</c:v>
                </c:pt>
                <c:pt idx="932">
                  <c:v>519.04</c:v>
                </c:pt>
                <c:pt idx="933">
                  <c:v>519.38</c:v>
                </c:pt>
                <c:pt idx="934">
                  <c:v>519.73</c:v>
                </c:pt>
                <c:pt idx="935">
                  <c:v>520.08000000000004</c:v>
                </c:pt>
                <c:pt idx="936">
                  <c:v>520.42999999999995</c:v>
                </c:pt>
                <c:pt idx="937">
                  <c:v>520.78</c:v>
                </c:pt>
                <c:pt idx="938">
                  <c:v>521.13</c:v>
                </c:pt>
                <c:pt idx="939">
                  <c:v>521.47</c:v>
                </c:pt>
                <c:pt idx="940">
                  <c:v>521.82000000000005</c:v>
                </c:pt>
                <c:pt idx="941">
                  <c:v>522.16999999999996</c:v>
                </c:pt>
                <c:pt idx="942">
                  <c:v>522.52</c:v>
                </c:pt>
                <c:pt idx="943">
                  <c:v>522.87</c:v>
                </c:pt>
                <c:pt idx="944">
                  <c:v>523.21</c:v>
                </c:pt>
                <c:pt idx="945">
                  <c:v>523.55999999999995</c:v>
                </c:pt>
                <c:pt idx="946">
                  <c:v>523.91</c:v>
                </c:pt>
                <c:pt idx="947">
                  <c:v>524.26</c:v>
                </c:pt>
                <c:pt idx="948">
                  <c:v>524.61</c:v>
                </c:pt>
                <c:pt idx="949">
                  <c:v>524.95000000000005</c:v>
                </c:pt>
                <c:pt idx="950">
                  <c:v>525.29999999999995</c:v>
                </c:pt>
                <c:pt idx="951">
                  <c:v>525.65</c:v>
                </c:pt>
                <c:pt idx="952">
                  <c:v>526</c:v>
                </c:pt>
                <c:pt idx="953">
                  <c:v>526.34</c:v>
                </c:pt>
                <c:pt idx="954">
                  <c:v>526.69000000000005</c:v>
                </c:pt>
                <c:pt idx="955">
                  <c:v>527.04</c:v>
                </c:pt>
                <c:pt idx="956">
                  <c:v>527.39</c:v>
                </c:pt>
                <c:pt idx="957">
                  <c:v>527.73</c:v>
                </c:pt>
                <c:pt idx="958">
                  <c:v>528.08000000000004</c:v>
                </c:pt>
                <c:pt idx="959">
                  <c:v>528.42999999999995</c:v>
                </c:pt>
                <c:pt idx="960">
                  <c:v>528.78</c:v>
                </c:pt>
                <c:pt idx="961">
                  <c:v>529.12</c:v>
                </c:pt>
                <c:pt idx="962">
                  <c:v>529.47</c:v>
                </c:pt>
                <c:pt idx="963">
                  <c:v>529.82000000000005</c:v>
                </c:pt>
                <c:pt idx="964">
                  <c:v>530.16999999999996</c:v>
                </c:pt>
                <c:pt idx="965">
                  <c:v>530.51</c:v>
                </c:pt>
                <c:pt idx="966">
                  <c:v>530.86</c:v>
                </c:pt>
                <c:pt idx="967">
                  <c:v>531.21</c:v>
                </c:pt>
                <c:pt idx="968">
                  <c:v>531.54999999999995</c:v>
                </c:pt>
                <c:pt idx="969">
                  <c:v>531.9</c:v>
                </c:pt>
                <c:pt idx="970">
                  <c:v>532.25</c:v>
                </c:pt>
                <c:pt idx="971">
                  <c:v>532.59</c:v>
                </c:pt>
                <c:pt idx="972">
                  <c:v>532.94000000000005</c:v>
                </c:pt>
                <c:pt idx="973">
                  <c:v>533.29</c:v>
                </c:pt>
                <c:pt idx="974">
                  <c:v>533.64</c:v>
                </c:pt>
                <c:pt idx="975">
                  <c:v>533.98</c:v>
                </c:pt>
                <c:pt idx="976">
                  <c:v>534.33000000000004</c:v>
                </c:pt>
                <c:pt idx="977">
                  <c:v>534.67999999999995</c:v>
                </c:pt>
                <c:pt idx="978">
                  <c:v>535.02</c:v>
                </c:pt>
                <c:pt idx="979">
                  <c:v>535.37</c:v>
                </c:pt>
                <c:pt idx="980">
                  <c:v>535.71</c:v>
                </c:pt>
                <c:pt idx="981">
                  <c:v>536.05999999999995</c:v>
                </c:pt>
                <c:pt idx="982">
                  <c:v>536.41</c:v>
                </c:pt>
                <c:pt idx="983">
                  <c:v>536.75</c:v>
                </c:pt>
                <c:pt idx="984">
                  <c:v>537.1</c:v>
                </c:pt>
                <c:pt idx="985">
                  <c:v>537.45000000000005</c:v>
                </c:pt>
                <c:pt idx="986">
                  <c:v>537.79</c:v>
                </c:pt>
                <c:pt idx="987">
                  <c:v>538.14</c:v>
                </c:pt>
                <c:pt idx="988">
                  <c:v>538.49</c:v>
                </c:pt>
                <c:pt idx="989">
                  <c:v>538.83000000000004</c:v>
                </c:pt>
                <c:pt idx="990">
                  <c:v>539.17999999999995</c:v>
                </c:pt>
                <c:pt idx="991">
                  <c:v>539.52</c:v>
                </c:pt>
                <c:pt idx="992">
                  <c:v>539.87</c:v>
                </c:pt>
                <c:pt idx="993">
                  <c:v>540.22</c:v>
                </c:pt>
                <c:pt idx="994">
                  <c:v>540.55999999999995</c:v>
                </c:pt>
                <c:pt idx="995">
                  <c:v>540.91</c:v>
                </c:pt>
                <c:pt idx="996">
                  <c:v>541.25</c:v>
                </c:pt>
                <c:pt idx="997">
                  <c:v>541.6</c:v>
                </c:pt>
                <c:pt idx="998">
                  <c:v>541.94000000000005</c:v>
                </c:pt>
                <c:pt idx="999">
                  <c:v>542.29</c:v>
                </c:pt>
                <c:pt idx="1000">
                  <c:v>542.64</c:v>
                </c:pt>
                <c:pt idx="1001">
                  <c:v>542.98</c:v>
                </c:pt>
                <c:pt idx="1002">
                  <c:v>543.33000000000004</c:v>
                </c:pt>
                <c:pt idx="1003">
                  <c:v>543.66999999999996</c:v>
                </c:pt>
                <c:pt idx="1004">
                  <c:v>544.02</c:v>
                </c:pt>
                <c:pt idx="1005">
                  <c:v>544.36</c:v>
                </c:pt>
                <c:pt idx="1006">
                  <c:v>544.71</c:v>
                </c:pt>
                <c:pt idx="1007">
                  <c:v>545.04999999999995</c:v>
                </c:pt>
                <c:pt idx="1008">
                  <c:v>545.4</c:v>
                </c:pt>
                <c:pt idx="1009">
                  <c:v>545.75</c:v>
                </c:pt>
                <c:pt idx="1010">
                  <c:v>546.09</c:v>
                </c:pt>
                <c:pt idx="1011">
                  <c:v>546.44000000000005</c:v>
                </c:pt>
                <c:pt idx="1012">
                  <c:v>546.78</c:v>
                </c:pt>
                <c:pt idx="1013">
                  <c:v>547.13</c:v>
                </c:pt>
                <c:pt idx="1014">
                  <c:v>547.47</c:v>
                </c:pt>
                <c:pt idx="1015">
                  <c:v>547.82000000000005</c:v>
                </c:pt>
                <c:pt idx="1016">
                  <c:v>548.16</c:v>
                </c:pt>
                <c:pt idx="1017">
                  <c:v>548.51</c:v>
                </c:pt>
                <c:pt idx="1018">
                  <c:v>548.85</c:v>
                </c:pt>
                <c:pt idx="1019">
                  <c:v>549.20000000000005</c:v>
                </c:pt>
                <c:pt idx="1020">
                  <c:v>549.54</c:v>
                </c:pt>
                <c:pt idx="1021">
                  <c:v>549.89</c:v>
                </c:pt>
                <c:pt idx="1022">
                  <c:v>550.23</c:v>
                </c:pt>
                <c:pt idx="1023">
                  <c:v>550.58000000000004</c:v>
                </c:pt>
                <c:pt idx="1024">
                  <c:v>550.91999999999996</c:v>
                </c:pt>
                <c:pt idx="1025">
                  <c:v>551.26</c:v>
                </c:pt>
                <c:pt idx="1026">
                  <c:v>551.61</c:v>
                </c:pt>
                <c:pt idx="1027">
                  <c:v>551.95000000000005</c:v>
                </c:pt>
                <c:pt idx="1028">
                  <c:v>552.29999999999995</c:v>
                </c:pt>
                <c:pt idx="1029">
                  <c:v>552.64</c:v>
                </c:pt>
                <c:pt idx="1030">
                  <c:v>552.99</c:v>
                </c:pt>
                <c:pt idx="1031">
                  <c:v>553.33000000000004</c:v>
                </c:pt>
                <c:pt idx="1032">
                  <c:v>553.67999999999995</c:v>
                </c:pt>
                <c:pt idx="1033">
                  <c:v>554.02</c:v>
                </c:pt>
                <c:pt idx="1034">
                  <c:v>554.36</c:v>
                </c:pt>
                <c:pt idx="1035">
                  <c:v>554.71</c:v>
                </c:pt>
                <c:pt idx="1036">
                  <c:v>555.04999999999995</c:v>
                </c:pt>
                <c:pt idx="1037">
                  <c:v>555.4</c:v>
                </c:pt>
                <c:pt idx="1038">
                  <c:v>555.74</c:v>
                </c:pt>
                <c:pt idx="1039">
                  <c:v>556.08000000000004</c:v>
                </c:pt>
                <c:pt idx="1040">
                  <c:v>556.42999999999995</c:v>
                </c:pt>
                <c:pt idx="1041">
                  <c:v>556.77</c:v>
                </c:pt>
                <c:pt idx="1042">
                  <c:v>557.12</c:v>
                </c:pt>
                <c:pt idx="1043">
                  <c:v>557.46</c:v>
                </c:pt>
                <c:pt idx="1044">
                  <c:v>557.79999999999995</c:v>
                </c:pt>
                <c:pt idx="1045">
                  <c:v>558.15</c:v>
                </c:pt>
                <c:pt idx="1046">
                  <c:v>558.49</c:v>
                </c:pt>
                <c:pt idx="1047">
                  <c:v>558.84</c:v>
                </c:pt>
                <c:pt idx="1048">
                  <c:v>559.17999999999995</c:v>
                </c:pt>
                <c:pt idx="1049">
                  <c:v>559.52</c:v>
                </c:pt>
                <c:pt idx="1050">
                  <c:v>559.87</c:v>
                </c:pt>
                <c:pt idx="1051">
                  <c:v>560.21</c:v>
                </c:pt>
                <c:pt idx="1052">
                  <c:v>560.54999999999995</c:v>
                </c:pt>
                <c:pt idx="1053">
                  <c:v>560.9</c:v>
                </c:pt>
                <c:pt idx="1054">
                  <c:v>561.24</c:v>
                </c:pt>
                <c:pt idx="1055">
                  <c:v>561.58000000000004</c:v>
                </c:pt>
                <c:pt idx="1056">
                  <c:v>561.92999999999995</c:v>
                </c:pt>
                <c:pt idx="1057">
                  <c:v>562.27</c:v>
                </c:pt>
                <c:pt idx="1058">
                  <c:v>562.61</c:v>
                </c:pt>
                <c:pt idx="1059">
                  <c:v>562.96</c:v>
                </c:pt>
                <c:pt idx="1060">
                  <c:v>563.29999999999995</c:v>
                </c:pt>
                <c:pt idx="1061">
                  <c:v>563.64</c:v>
                </c:pt>
                <c:pt idx="1062">
                  <c:v>563.99</c:v>
                </c:pt>
                <c:pt idx="1063">
                  <c:v>564.33000000000004</c:v>
                </c:pt>
                <c:pt idx="1064">
                  <c:v>564.66999999999996</c:v>
                </c:pt>
                <c:pt idx="1065">
                  <c:v>565.01</c:v>
                </c:pt>
                <c:pt idx="1066">
                  <c:v>565.36</c:v>
                </c:pt>
                <c:pt idx="1067">
                  <c:v>565.70000000000005</c:v>
                </c:pt>
                <c:pt idx="1068">
                  <c:v>566.04</c:v>
                </c:pt>
                <c:pt idx="1069">
                  <c:v>566.39</c:v>
                </c:pt>
                <c:pt idx="1070">
                  <c:v>566.73</c:v>
                </c:pt>
                <c:pt idx="1071">
                  <c:v>567.07000000000005</c:v>
                </c:pt>
                <c:pt idx="1072">
                  <c:v>567.41</c:v>
                </c:pt>
                <c:pt idx="1073">
                  <c:v>567.76</c:v>
                </c:pt>
                <c:pt idx="1074">
                  <c:v>568.1</c:v>
                </c:pt>
                <c:pt idx="1075">
                  <c:v>568.44000000000005</c:v>
                </c:pt>
                <c:pt idx="1076">
                  <c:v>568.78</c:v>
                </c:pt>
                <c:pt idx="1077">
                  <c:v>569.13</c:v>
                </c:pt>
                <c:pt idx="1078">
                  <c:v>569.47</c:v>
                </c:pt>
                <c:pt idx="1079">
                  <c:v>569.80999999999995</c:v>
                </c:pt>
                <c:pt idx="1080">
                  <c:v>570.15</c:v>
                </c:pt>
                <c:pt idx="1081">
                  <c:v>570.49</c:v>
                </c:pt>
                <c:pt idx="1082">
                  <c:v>570.84</c:v>
                </c:pt>
                <c:pt idx="1083">
                  <c:v>571.17999999999995</c:v>
                </c:pt>
                <c:pt idx="1084">
                  <c:v>571.52</c:v>
                </c:pt>
                <c:pt idx="1085">
                  <c:v>571.86</c:v>
                </c:pt>
                <c:pt idx="1086">
                  <c:v>572.21</c:v>
                </c:pt>
                <c:pt idx="1087">
                  <c:v>572.54999999999995</c:v>
                </c:pt>
                <c:pt idx="1088">
                  <c:v>572.89</c:v>
                </c:pt>
                <c:pt idx="1089">
                  <c:v>573.23</c:v>
                </c:pt>
                <c:pt idx="1090">
                  <c:v>573.57000000000005</c:v>
                </c:pt>
                <c:pt idx="1091">
                  <c:v>573.91</c:v>
                </c:pt>
                <c:pt idx="1092">
                  <c:v>574.26</c:v>
                </c:pt>
                <c:pt idx="1093">
                  <c:v>574.6</c:v>
                </c:pt>
                <c:pt idx="1094">
                  <c:v>574.94000000000005</c:v>
                </c:pt>
                <c:pt idx="1095">
                  <c:v>575.28</c:v>
                </c:pt>
                <c:pt idx="1096">
                  <c:v>575.62</c:v>
                </c:pt>
                <c:pt idx="1097">
                  <c:v>575.96</c:v>
                </c:pt>
                <c:pt idx="1098">
                  <c:v>576.30999999999995</c:v>
                </c:pt>
                <c:pt idx="1099">
                  <c:v>576.65</c:v>
                </c:pt>
                <c:pt idx="1100">
                  <c:v>576.99</c:v>
                </c:pt>
                <c:pt idx="1101">
                  <c:v>577.33000000000004</c:v>
                </c:pt>
                <c:pt idx="1102">
                  <c:v>577.66999999999996</c:v>
                </c:pt>
                <c:pt idx="1103">
                  <c:v>578.01</c:v>
                </c:pt>
                <c:pt idx="1104">
                  <c:v>578.35</c:v>
                </c:pt>
                <c:pt idx="1105">
                  <c:v>578.69000000000005</c:v>
                </c:pt>
                <c:pt idx="1106">
                  <c:v>579.04</c:v>
                </c:pt>
                <c:pt idx="1107">
                  <c:v>579.38</c:v>
                </c:pt>
                <c:pt idx="1108">
                  <c:v>579.72</c:v>
                </c:pt>
                <c:pt idx="1109">
                  <c:v>580.05999999999995</c:v>
                </c:pt>
                <c:pt idx="1110">
                  <c:v>580.4</c:v>
                </c:pt>
                <c:pt idx="1111">
                  <c:v>580.74</c:v>
                </c:pt>
                <c:pt idx="1112">
                  <c:v>581.08000000000004</c:v>
                </c:pt>
                <c:pt idx="1113">
                  <c:v>581.41999999999996</c:v>
                </c:pt>
                <c:pt idx="1114">
                  <c:v>581.76</c:v>
                </c:pt>
                <c:pt idx="1115">
                  <c:v>582.1</c:v>
                </c:pt>
                <c:pt idx="1116">
                  <c:v>582.44000000000005</c:v>
                </c:pt>
                <c:pt idx="1117">
                  <c:v>582.79</c:v>
                </c:pt>
                <c:pt idx="1118">
                  <c:v>583.13</c:v>
                </c:pt>
                <c:pt idx="1119">
                  <c:v>583.47</c:v>
                </c:pt>
                <c:pt idx="1120">
                  <c:v>583.80999999999995</c:v>
                </c:pt>
                <c:pt idx="1121">
                  <c:v>584.15</c:v>
                </c:pt>
                <c:pt idx="1122">
                  <c:v>584.49</c:v>
                </c:pt>
                <c:pt idx="1123">
                  <c:v>584.83000000000004</c:v>
                </c:pt>
                <c:pt idx="1124">
                  <c:v>585.16999999999996</c:v>
                </c:pt>
                <c:pt idx="1125">
                  <c:v>585.51</c:v>
                </c:pt>
                <c:pt idx="1126">
                  <c:v>585.85</c:v>
                </c:pt>
                <c:pt idx="1127">
                  <c:v>586.19000000000005</c:v>
                </c:pt>
                <c:pt idx="1128">
                  <c:v>586.53</c:v>
                </c:pt>
                <c:pt idx="1129">
                  <c:v>586.87</c:v>
                </c:pt>
                <c:pt idx="1130">
                  <c:v>587.21</c:v>
                </c:pt>
                <c:pt idx="1131">
                  <c:v>587.54999999999995</c:v>
                </c:pt>
                <c:pt idx="1132">
                  <c:v>587.89</c:v>
                </c:pt>
                <c:pt idx="1133">
                  <c:v>588.23</c:v>
                </c:pt>
                <c:pt idx="1134">
                  <c:v>588.57000000000005</c:v>
                </c:pt>
                <c:pt idx="1135">
                  <c:v>588.91</c:v>
                </c:pt>
                <c:pt idx="1136">
                  <c:v>589.25</c:v>
                </c:pt>
                <c:pt idx="1137">
                  <c:v>589.59</c:v>
                </c:pt>
                <c:pt idx="1138">
                  <c:v>589.92999999999995</c:v>
                </c:pt>
                <c:pt idx="1139">
                  <c:v>590.27</c:v>
                </c:pt>
                <c:pt idx="1140">
                  <c:v>590.61</c:v>
                </c:pt>
                <c:pt idx="1141">
                  <c:v>590.95000000000005</c:v>
                </c:pt>
                <c:pt idx="1142">
                  <c:v>591.29</c:v>
                </c:pt>
                <c:pt idx="1143">
                  <c:v>591.63</c:v>
                </c:pt>
                <c:pt idx="1144">
                  <c:v>591.97</c:v>
                </c:pt>
                <c:pt idx="1145">
                  <c:v>592.30999999999995</c:v>
                </c:pt>
                <c:pt idx="1146">
                  <c:v>592.65</c:v>
                </c:pt>
                <c:pt idx="1147">
                  <c:v>592.98</c:v>
                </c:pt>
                <c:pt idx="1148">
                  <c:v>593.32000000000005</c:v>
                </c:pt>
                <c:pt idx="1149">
                  <c:v>593.66</c:v>
                </c:pt>
                <c:pt idx="1150">
                  <c:v>594</c:v>
                </c:pt>
                <c:pt idx="1151">
                  <c:v>594.34</c:v>
                </c:pt>
                <c:pt idx="1152">
                  <c:v>594.67999999999995</c:v>
                </c:pt>
                <c:pt idx="1153">
                  <c:v>595.02</c:v>
                </c:pt>
                <c:pt idx="1154">
                  <c:v>595.36</c:v>
                </c:pt>
                <c:pt idx="1155">
                  <c:v>595.70000000000005</c:v>
                </c:pt>
                <c:pt idx="1156">
                  <c:v>596.04</c:v>
                </c:pt>
                <c:pt idx="1157">
                  <c:v>596.38</c:v>
                </c:pt>
                <c:pt idx="1158">
                  <c:v>596.71</c:v>
                </c:pt>
                <c:pt idx="1159">
                  <c:v>597.04999999999995</c:v>
                </c:pt>
                <c:pt idx="1160">
                  <c:v>597.39</c:v>
                </c:pt>
                <c:pt idx="1161">
                  <c:v>597.73</c:v>
                </c:pt>
                <c:pt idx="1162">
                  <c:v>598.07000000000005</c:v>
                </c:pt>
                <c:pt idx="1163">
                  <c:v>598.41</c:v>
                </c:pt>
                <c:pt idx="1164">
                  <c:v>598.75</c:v>
                </c:pt>
                <c:pt idx="1165">
                  <c:v>599.09</c:v>
                </c:pt>
                <c:pt idx="1166">
                  <c:v>599.41999999999996</c:v>
                </c:pt>
                <c:pt idx="1167">
                  <c:v>599.76</c:v>
                </c:pt>
                <c:pt idx="1168">
                  <c:v>600.1</c:v>
                </c:pt>
                <c:pt idx="1169">
                  <c:v>600.44000000000005</c:v>
                </c:pt>
                <c:pt idx="1170">
                  <c:v>600.78</c:v>
                </c:pt>
                <c:pt idx="1171">
                  <c:v>601.12</c:v>
                </c:pt>
                <c:pt idx="1172">
                  <c:v>601.45000000000005</c:v>
                </c:pt>
                <c:pt idx="1173">
                  <c:v>601.79</c:v>
                </c:pt>
                <c:pt idx="1174">
                  <c:v>602.13</c:v>
                </c:pt>
                <c:pt idx="1175">
                  <c:v>602.47</c:v>
                </c:pt>
                <c:pt idx="1176">
                  <c:v>602.80999999999995</c:v>
                </c:pt>
                <c:pt idx="1177">
                  <c:v>603.14</c:v>
                </c:pt>
                <c:pt idx="1178">
                  <c:v>603.48</c:v>
                </c:pt>
                <c:pt idx="1179">
                  <c:v>603.82000000000005</c:v>
                </c:pt>
                <c:pt idx="1180">
                  <c:v>604.16</c:v>
                </c:pt>
                <c:pt idx="1181">
                  <c:v>604.5</c:v>
                </c:pt>
                <c:pt idx="1182">
                  <c:v>604.83000000000004</c:v>
                </c:pt>
                <c:pt idx="1183">
                  <c:v>605.16999999999996</c:v>
                </c:pt>
                <c:pt idx="1184">
                  <c:v>605.51</c:v>
                </c:pt>
                <c:pt idx="1185">
                  <c:v>605.85</c:v>
                </c:pt>
                <c:pt idx="1186">
                  <c:v>606.19000000000005</c:v>
                </c:pt>
                <c:pt idx="1187">
                  <c:v>606.52</c:v>
                </c:pt>
                <c:pt idx="1188">
                  <c:v>606.86</c:v>
                </c:pt>
                <c:pt idx="1189">
                  <c:v>607.20000000000005</c:v>
                </c:pt>
                <c:pt idx="1190">
                  <c:v>607.54</c:v>
                </c:pt>
                <c:pt idx="1191">
                  <c:v>607.87</c:v>
                </c:pt>
                <c:pt idx="1192">
                  <c:v>608.21</c:v>
                </c:pt>
                <c:pt idx="1193">
                  <c:v>608.54999999999995</c:v>
                </c:pt>
                <c:pt idx="1194">
                  <c:v>608.88</c:v>
                </c:pt>
                <c:pt idx="1195">
                  <c:v>609.22</c:v>
                </c:pt>
                <c:pt idx="1196">
                  <c:v>609.55999999999995</c:v>
                </c:pt>
                <c:pt idx="1197">
                  <c:v>609.9</c:v>
                </c:pt>
                <c:pt idx="1198">
                  <c:v>610.23</c:v>
                </c:pt>
                <c:pt idx="1199">
                  <c:v>610.57000000000005</c:v>
                </c:pt>
                <c:pt idx="1200">
                  <c:v>610.91</c:v>
                </c:pt>
                <c:pt idx="1201">
                  <c:v>611.24</c:v>
                </c:pt>
                <c:pt idx="1202">
                  <c:v>611.58000000000004</c:v>
                </c:pt>
                <c:pt idx="1203">
                  <c:v>611.91999999999996</c:v>
                </c:pt>
                <c:pt idx="1204">
                  <c:v>612.25</c:v>
                </c:pt>
                <c:pt idx="1205">
                  <c:v>612.59</c:v>
                </c:pt>
                <c:pt idx="1206">
                  <c:v>612.92999999999995</c:v>
                </c:pt>
                <c:pt idx="1207">
                  <c:v>613.26</c:v>
                </c:pt>
                <c:pt idx="1208">
                  <c:v>613.6</c:v>
                </c:pt>
                <c:pt idx="1209">
                  <c:v>613.94000000000005</c:v>
                </c:pt>
                <c:pt idx="1210">
                  <c:v>614.27</c:v>
                </c:pt>
                <c:pt idx="1211">
                  <c:v>614.61</c:v>
                </c:pt>
                <c:pt idx="1212">
                  <c:v>614.95000000000005</c:v>
                </c:pt>
                <c:pt idx="1213">
                  <c:v>615.28</c:v>
                </c:pt>
                <c:pt idx="1214">
                  <c:v>615.62</c:v>
                </c:pt>
                <c:pt idx="1215">
                  <c:v>615.96</c:v>
                </c:pt>
                <c:pt idx="1216">
                  <c:v>616.29</c:v>
                </c:pt>
                <c:pt idx="1217">
                  <c:v>616.63</c:v>
                </c:pt>
                <c:pt idx="1218">
                  <c:v>616.97</c:v>
                </c:pt>
                <c:pt idx="1219">
                  <c:v>617.29999999999995</c:v>
                </c:pt>
                <c:pt idx="1220">
                  <c:v>617.64</c:v>
                </c:pt>
                <c:pt idx="1221">
                  <c:v>617.97</c:v>
                </c:pt>
                <c:pt idx="1222">
                  <c:v>618.30999999999995</c:v>
                </c:pt>
                <c:pt idx="1223">
                  <c:v>618.65</c:v>
                </c:pt>
                <c:pt idx="1224">
                  <c:v>618.98</c:v>
                </c:pt>
                <c:pt idx="1225">
                  <c:v>619.32000000000005</c:v>
                </c:pt>
                <c:pt idx="1226">
                  <c:v>619.65</c:v>
                </c:pt>
                <c:pt idx="1227">
                  <c:v>619.99</c:v>
                </c:pt>
                <c:pt idx="1228">
                  <c:v>620.32000000000005</c:v>
                </c:pt>
                <c:pt idx="1229">
                  <c:v>620.66</c:v>
                </c:pt>
                <c:pt idx="1230">
                  <c:v>621</c:v>
                </c:pt>
                <c:pt idx="1231">
                  <c:v>621.33000000000004</c:v>
                </c:pt>
                <c:pt idx="1232">
                  <c:v>621.66999999999996</c:v>
                </c:pt>
                <c:pt idx="1233">
                  <c:v>622</c:v>
                </c:pt>
                <c:pt idx="1234">
                  <c:v>622.34</c:v>
                </c:pt>
                <c:pt idx="1235">
                  <c:v>622.66999999999996</c:v>
                </c:pt>
                <c:pt idx="1236">
                  <c:v>623.01</c:v>
                </c:pt>
                <c:pt idx="1237">
                  <c:v>623.34</c:v>
                </c:pt>
                <c:pt idx="1238">
                  <c:v>623.67999999999995</c:v>
                </c:pt>
                <c:pt idx="1239">
                  <c:v>624.02</c:v>
                </c:pt>
                <c:pt idx="1240">
                  <c:v>624.35</c:v>
                </c:pt>
                <c:pt idx="1241">
                  <c:v>624.69000000000005</c:v>
                </c:pt>
                <c:pt idx="1242">
                  <c:v>625.02</c:v>
                </c:pt>
                <c:pt idx="1243">
                  <c:v>625.36</c:v>
                </c:pt>
                <c:pt idx="1244">
                  <c:v>625.69000000000005</c:v>
                </c:pt>
                <c:pt idx="1245">
                  <c:v>626.03</c:v>
                </c:pt>
                <c:pt idx="1246">
                  <c:v>626.36</c:v>
                </c:pt>
                <c:pt idx="1247">
                  <c:v>626.70000000000005</c:v>
                </c:pt>
                <c:pt idx="1248">
                  <c:v>627.03</c:v>
                </c:pt>
                <c:pt idx="1249">
                  <c:v>627.37</c:v>
                </c:pt>
                <c:pt idx="1250">
                  <c:v>627.70000000000005</c:v>
                </c:pt>
                <c:pt idx="1251">
                  <c:v>628.03</c:v>
                </c:pt>
                <c:pt idx="1252">
                  <c:v>628.37</c:v>
                </c:pt>
                <c:pt idx="1253">
                  <c:v>628.70000000000005</c:v>
                </c:pt>
                <c:pt idx="1254">
                  <c:v>629.04</c:v>
                </c:pt>
                <c:pt idx="1255">
                  <c:v>629.37</c:v>
                </c:pt>
                <c:pt idx="1256">
                  <c:v>629.71</c:v>
                </c:pt>
                <c:pt idx="1257">
                  <c:v>630.04</c:v>
                </c:pt>
                <c:pt idx="1258">
                  <c:v>630.38</c:v>
                </c:pt>
                <c:pt idx="1259">
                  <c:v>630.71</c:v>
                </c:pt>
                <c:pt idx="1260">
                  <c:v>631.04</c:v>
                </c:pt>
                <c:pt idx="1261">
                  <c:v>631.38</c:v>
                </c:pt>
                <c:pt idx="1262">
                  <c:v>631.71</c:v>
                </c:pt>
                <c:pt idx="1263">
                  <c:v>632.04999999999995</c:v>
                </c:pt>
                <c:pt idx="1264">
                  <c:v>632.38</c:v>
                </c:pt>
                <c:pt idx="1265">
                  <c:v>632.72</c:v>
                </c:pt>
                <c:pt idx="1266">
                  <c:v>633.04999999999995</c:v>
                </c:pt>
                <c:pt idx="1267">
                  <c:v>633.38</c:v>
                </c:pt>
                <c:pt idx="1268">
                  <c:v>633.72</c:v>
                </c:pt>
                <c:pt idx="1269">
                  <c:v>634.04999999999995</c:v>
                </c:pt>
                <c:pt idx="1270">
                  <c:v>634.39</c:v>
                </c:pt>
                <c:pt idx="1271">
                  <c:v>634.72</c:v>
                </c:pt>
                <c:pt idx="1272">
                  <c:v>635.04999999999995</c:v>
                </c:pt>
                <c:pt idx="1273">
                  <c:v>635.39</c:v>
                </c:pt>
                <c:pt idx="1274">
                  <c:v>635.72</c:v>
                </c:pt>
                <c:pt idx="1275">
                  <c:v>636.04999999999995</c:v>
                </c:pt>
                <c:pt idx="1276">
                  <c:v>636.39</c:v>
                </c:pt>
                <c:pt idx="1277">
                  <c:v>636.72</c:v>
                </c:pt>
                <c:pt idx="1278">
                  <c:v>637.04999999999995</c:v>
                </c:pt>
                <c:pt idx="1279">
                  <c:v>637.39</c:v>
                </c:pt>
                <c:pt idx="1280">
                  <c:v>637.72</c:v>
                </c:pt>
                <c:pt idx="1281">
                  <c:v>638.04999999999995</c:v>
                </c:pt>
                <c:pt idx="1282">
                  <c:v>638.39</c:v>
                </c:pt>
                <c:pt idx="1283">
                  <c:v>638.72</c:v>
                </c:pt>
                <c:pt idx="1284">
                  <c:v>639.04999999999995</c:v>
                </c:pt>
                <c:pt idx="1285">
                  <c:v>639.39</c:v>
                </c:pt>
                <c:pt idx="1286">
                  <c:v>639.72</c:v>
                </c:pt>
                <c:pt idx="1287">
                  <c:v>640.04999999999995</c:v>
                </c:pt>
                <c:pt idx="1288">
                  <c:v>640.39</c:v>
                </c:pt>
                <c:pt idx="1289">
                  <c:v>640.72</c:v>
                </c:pt>
                <c:pt idx="1290">
                  <c:v>641.04999999999995</c:v>
                </c:pt>
                <c:pt idx="1291">
                  <c:v>641.39</c:v>
                </c:pt>
                <c:pt idx="1292">
                  <c:v>641.72</c:v>
                </c:pt>
                <c:pt idx="1293">
                  <c:v>642.04999999999995</c:v>
                </c:pt>
                <c:pt idx="1294">
                  <c:v>642.38</c:v>
                </c:pt>
                <c:pt idx="1295">
                  <c:v>642.72</c:v>
                </c:pt>
                <c:pt idx="1296">
                  <c:v>643.04999999999995</c:v>
                </c:pt>
                <c:pt idx="1297">
                  <c:v>643.38</c:v>
                </c:pt>
                <c:pt idx="1298">
                  <c:v>643.71</c:v>
                </c:pt>
                <c:pt idx="1299">
                  <c:v>644.04999999999995</c:v>
                </c:pt>
                <c:pt idx="1300">
                  <c:v>644.38</c:v>
                </c:pt>
                <c:pt idx="1301">
                  <c:v>644.71</c:v>
                </c:pt>
                <c:pt idx="1302">
                  <c:v>645.04</c:v>
                </c:pt>
                <c:pt idx="1303">
                  <c:v>645.38</c:v>
                </c:pt>
                <c:pt idx="1304">
                  <c:v>645.71</c:v>
                </c:pt>
                <c:pt idx="1305">
                  <c:v>646.04</c:v>
                </c:pt>
                <c:pt idx="1306">
                  <c:v>646.37</c:v>
                </c:pt>
                <c:pt idx="1307">
                  <c:v>646.71</c:v>
                </c:pt>
                <c:pt idx="1308">
                  <c:v>647.04</c:v>
                </c:pt>
                <c:pt idx="1309">
                  <c:v>647.37</c:v>
                </c:pt>
                <c:pt idx="1310">
                  <c:v>647.70000000000005</c:v>
                </c:pt>
                <c:pt idx="1311">
                  <c:v>648.03</c:v>
                </c:pt>
                <c:pt idx="1312">
                  <c:v>648.37</c:v>
                </c:pt>
                <c:pt idx="1313">
                  <c:v>648.70000000000005</c:v>
                </c:pt>
                <c:pt idx="1314">
                  <c:v>649.03</c:v>
                </c:pt>
                <c:pt idx="1315">
                  <c:v>649.36</c:v>
                </c:pt>
                <c:pt idx="1316">
                  <c:v>649.69000000000005</c:v>
                </c:pt>
                <c:pt idx="1317">
                  <c:v>650.02</c:v>
                </c:pt>
                <c:pt idx="1318">
                  <c:v>650.36</c:v>
                </c:pt>
                <c:pt idx="1319">
                  <c:v>650.69000000000005</c:v>
                </c:pt>
                <c:pt idx="1320">
                  <c:v>651.02</c:v>
                </c:pt>
                <c:pt idx="1321">
                  <c:v>651.35</c:v>
                </c:pt>
                <c:pt idx="1322">
                  <c:v>651.67999999999995</c:v>
                </c:pt>
                <c:pt idx="1323">
                  <c:v>652.01</c:v>
                </c:pt>
                <c:pt idx="1324">
                  <c:v>652.35</c:v>
                </c:pt>
                <c:pt idx="1325">
                  <c:v>652.67999999999995</c:v>
                </c:pt>
                <c:pt idx="1326">
                  <c:v>653.01</c:v>
                </c:pt>
                <c:pt idx="1327">
                  <c:v>653.34</c:v>
                </c:pt>
                <c:pt idx="1328">
                  <c:v>653.66999999999996</c:v>
                </c:pt>
                <c:pt idx="1329">
                  <c:v>654</c:v>
                </c:pt>
                <c:pt idx="1330">
                  <c:v>654.33000000000004</c:v>
                </c:pt>
                <c:pt idx="1331">
                  <c:v>654.66</c:v>
                </c:pt>
                <c:pt idx="1332">
                  <c:v>654.99</c:v>
                </c:pt>
                <c:pt idx="1333">
                  <c:v>655.33000000000004</c:v>
                </c:pt>
                <c:pt idx="1334">
                  <c:v>655.66</c:v>
                </c:pt>
                <c:pt idx="1335">
                  <c:v>655.99</c:v>
                </c:pt>
                <c:pt idx="1336">
                  <c:v>656.32</c:v>
                </c:pt>
                <c:pt idx="1337">
                  <c:v>656.65</c:v>
                </c:pt>
                <c:pt idx="1338">
                  <c:v>656.98</c:v>
                </c:pt>
                <c:pt idx="1339">
                  <c:v>657.31</c:v>
                </c:pt>
                <c:pt idx="1340">
                  <c:v>657.64</c:v>
                </c:pt>
                <c:pt idx="1341">
                  <c:v>657.97</c:v>
                </c:pt>
                <c:pt idx="1342">
                  <c:v>658.3</c:v>
                </c:pt>
                <c:pt idx="1343">
                  <c:v>658.63</c:v>
                </c:pt>
                <c:pt idx="1344">
                  <c:v>658.96</c:v>
                </c:pt>
                <c:pt idx="1345">
                  <c:v>659.29</c:v>
                </c:pt>
                <c:pt idx="1346">
                  <c:v>659.62</c:v>
                </c:pt>
                <c:pt idx="1347">
                  <c:v>659.95</c:v>
                </c:pt>
                <c:pt idx="1348">
                  <c:v>660.28</c:v>
                </c:pt>
                <c:pt idx="1349">
                  <c:v>660.61</c:v>
                </c:pt>
                <c:pt idx="1350">
                  <c:v>660.95</c:v>
                </c:pt>
                <c:pt idx="1351">
                  <c:v>661.28</c:v>
                </c:pt>
                <c:pt idx="1352">
                  <c:v>661.61</c:v>
                </c:pt>
                <c:pt idx="1353">
                  <c:v>661.94</c:v>
                </c:pt>
                <c:pt idx="1354">
                  <c:v>662.27</c:v>
                </c:pt>
                <c:pt idx="1355">
                  <c:v>662.6</c:v>
                </c:pt>
                <c:pt idx="1356">
                  <c:v>662.93</c:v>
                </c:pt>
                <c:pt idx="1357">
                  <c:v>663.25</c:v>
                </c:pt>
                <c:pt idx="1358">
                  <c:v>663.58</c:v>
                </c:pt>
                <c:pt idx="1359">
                  <c:v>663.91</c:v>
                </c:pt>
                <c:pt idx="1360">
                  <c:v>664.24</c:v>
                </c:pt>
                <c:pt idx="1361">
                  <c:v>664.57</c:v>
                </c:pt>
                <c:pt idx="1362">
                  <c:v>664.9</c:v>
                </c:pt>
                <c:pt idx="1363">
                  <c:v>665.23</c:v>
                </c:pt>
                <c:pt idx="1364">
                  <c:v>665.56</c:v>
                </c:pt>
                <c:pt idx="1365">
                  <c:v>665.89</c:v>
                </c:pt>
                <c:pt idx="1366">
                  <c:v>666.22</c:v>
                </c:pt>
                <c:pt idx="1367">
                  <c:v>666.55</c:v>
                </c:pt>
                <c:pt idx="1368">
                  <c:v>666.88</c:v>
                </c:pt>
                <c:pt idx="1369">
                  <c:v>667.21</c:v>
                </c:pt>
                <c:pt idx="1370">
                  <c:v>667.54</c:v>
                </c:pt>
                <c:pt idx="1371">
                  <c:v>667.87</c:v>
                </c:pt>
                <c:pt idx="1372">
                  <c:v>668.2</c:v>
                </c:pt>
                <c:pt idx="1373">
                  <c:v>668.53</c:v>
                </c:pt>
                <c:pt idx="1374">
                  <c:v>668.86</c:v>
                </c:pt>
                <c:pt idx="1375">
                  <c:v>669.18</c:v>
                </c:pt>
                <c:pt idx="1376">
                  <c:v>669.51</c:v>
                </c:pt>
                <c:pt idx="1377">
                  <c:v>669.84</c:v>
                </c:pt>
                <c:pt idx="1378">
                  <c:v>670.17</c:v>
                </c:pt>
                <c:pt idx="1379">
                  <c:v>670.5</c:v>
                </c:pt>
                <c:pt idx="1380">
                  <c:v>670.83</c:v>
                </c:pt>
                <c:pt idx="1381">
                  <c:v>671.16</c:v>
                </c:pt>
                <c:pt idx="1382">
                  <c:v>671.49</c:v>
                </c:pt>
                <c:pt idx="1383">
                  <c:v>671.81</c:v>
                </c:pt>
                <c:pt idx="1384">
                  <c:v>672.14</c:v>
                </c:pt>
                <c:pt idx="1385">
                  <c:v>672.47</c:v>
                </c:pt>
                <c:pt idx="1386">
                  <c:v>672.8</c:v>
                </c:pt>
                <c:pt idx="1387">
                  <c:v>673.13</c:v>
                </c:pt>
                <c:pt idx="1388">
                  <c:v>673.46</c:v>
                </c:pt>
                <c:pt idx="1389">
                  <c:v>673.79</c:v>
                </c:pt>
                <c:pt idx="1390">
                  <c:v>674.11</c:v>
                </c:pt>
                <c:pt idx="1391">
                  <c:v>674.44</c:v>
                </c:pt>
                <c:pt idx="1392">
                  <c:v>674.77</c:v>
                </c:pt>
                <c:pt idx="1393">
                  <c:v>675.1</c:v>
                </c:pt>
                <c:pt idx="1394">
                  <c:v>675.43</c:v>
                </c:pt>
                <c:pt idx="1395">
                  <c:v>675.75</c:v>
                </c:pt>
                <c:pt idx="1396">
                  <c:v>676.08</c:v>
                </c:pt>
                <c:pt idx="1397">
                  <c:v>676.41</c:v>
                </c:pt>
                <c:pt idx="1398">
                  <c:v>676.74</c:v>
                </c:pt>
                <c:pt idx="1399">
                  <c:v>677.07</c:v>
                </c:pt>
                <c:pt idx="1400">
                  <c:v>677.39</c:v>
                </c:pt>
                <c:pt idx="1401">
                  <c:v>677.72</c:v>
                </c:pt>
                <c:pt idx="1402">
                  <c:v>678.05</c:v>
                </c:pt>
                <c:pt idx="1403">
                  <c:v>678.38</c:v>
                </c:pt>
                <c:pt idx="1404">
                  <c:v>678.71</c:v>
                </c:pt>
                <c:pt idx="1405">
                  <c:v>679.03</c:v>
                </c:pt>
                <c:pt idx="1406">
                  <c:v>679.36</c:v>
                </c:pt>
                <c:pt idx="1407">
                  <c:v>679.69</c:v>
                </c:pt>
                <c:pt idx="1408">
                  <c:v>680.02</c:v>
                </c:pt>
                <c:pt idx="1409">
                  <c:v>680.34</c:v>
                </c:pt>
                <c:pt idx="1410">
                  <c:v>680.67</c:v>
                </c:pt>
                <c:pt idx="1411">
                  <c:v>681</c:v>
                </c:pt>
                <c:pt idx="1412">
                  <c:v>681.32</c:v>
                </c:pt>
                <c:pt idx="1413">
                  <c:v>681.65</c:v>
                </c:pt>
                <c:pt idx="1414">
                  <c:v>681.98</c:v>
                </c:pt>
                <c:pt idx="1415">
                  <c:v>682.31</c:v>
                </c:pt>
                <c:pt idx="1416">
                  <c:v>682.63</c:v>
                </c:pt>
                <c:pt idx="1417">
                  <c:v>682.96</c:v>
                </c:pt>
                <c:pt idx="1418">
                  <c:v>683.29</c:v>
                </c:pt>
                <c:pt idx="1419">
                  <c:v>683.61</c:v>
                </c:pt>
                <c:pt idx="1420">
                  <c:v>683.94</c:v>
                </c:pt>
                <c:pt idx="1421">
                  <c:v>684.27</c:v>
                </c:pt>
                <c:pt idx="1422">
                  <c:v>684.59</c:v>
                </c:pt>
                <c:pt idx="1423">
                  <c:v>684.92</c:v>
                </c:pt>
                <c:pt idx="1424">
                  <c:v>685.25</c:v>
                </c:pt>
                <c:pt idx="1425">
                  <c:v>685.57</c:v>
                </c:pt>
                <c:pt idx="1426">
                  <c:v>685.9</c:v>
                </c:pt>
                <c:pt idx="1427">
                  <c:v>686.23</c:v>
                </c:pt>
                <c:pt idx="1428">
                  <c:v>686.55</c:v>
                </c:pt>
                <c:pt idx="1429">
                  <c:v>686.88</c:v>
                </c:pt>
                <c:pt idx="1430">
                  <c:v>687.21</c:v>
                </c:pt>
                <c:pt idx="1431">
                  <c:v>687.53</c:v>
                </c:pt>
                <c:pt idx="1432">
                  <c:v>687.86</c:v>
                </c:pt>
                <c:pt idx="1433">
                  <c:v>688.19</c:v>
                </c:pt>
                <c:pt idx="1434">
                  <c:v>688.51</c:v>
                </c:pt>
                <c:pt idx="1435">
                  <c:v>688.84</c:v>
                </c:pt>
                <c:pt idx="1436">
                  <c:v>689.17</c:v>
                </c:pt>
                <c:pt idx="1437">
                  <c:v>689.49</c:v>
                </c:pt>
                <c:pt idx="1438">
                  <c:v>689.82</c:v>
                </c:pt>
                <c:pt idx="1439">
                  <c:v>690.14</c:v>
                </c:pt>
                <c:pt idx="1440">
                  <c:v>690.47</c:v>
                </c:pt>
                <c:pt idx="1441">
                  <c:v>690.8</c:v>
                </c:pt>
                <c:pt idx="1442">
                  <c:v>691.12</c:v>
                </c:pt>
                <c:pt idx="1443">
                  <c:v>691.45</c:v>
                </c:pt>
                <c:pt idx="1444">
                  <c:v>691.77</c:v>
                </c:pt>
                <c:pt idx="1445">
                  <c:v>692.1</c:v>
                </c:pt>
                <c:pt idx="1446">
                  <c:v>692.42</c:v>
                </c:pt>
                <c:pt idx="1447">
                  <c:v>692.75</c:v>
                </c:pt>
                <c:pt idx="1448">
                  <c:v>693.07</c:v>
                </c:pt>
                <c:pt idx="1449">
                  <c:v>693.4</c:v>
                </c:pt>
                <c:pt idx="1450">
                  <c:v>693.73</c:v>
                </c:pt>
                <c:pt idx="1451">
                  <c:v>694.05</c:v>
                </c:pt>
                <c:pt idx="1452">
                  <c:v>694.38</c:v>
                </c:pt>
                <c:pt idx="1453">
                  <c:v>694.7</c:v>
                </c:pt>
                <c:pt idx="1454">
                  <c:v>695.03</c:v>
                </c:pt>
                <c:pt idx="1455">
                  <c:v>695.35</c:v>
                </c:pt>
                <c:pt idx="1456">
                  <c:v>695.68</c:v>
                </c:pt>
                <c:pt idx="1457">
                  <c:v>696</c:v>
                </c:pt>
                <c:pt idx="1458">
                  <c:v>696.33</c:v>
                </c:pt>
                <c:pt idx="1459">
                  <c:v>696.65</c:v>
                </c:pt>
                <c:pt idx="1460">
                  <c:v>696.98</c:v>
                </c:pt>
                <c:pt idx="1461">
                  <c:v>697.3</c:v>
                </c:pt>
                <c:pt idx="1462">
                  <c:v>697.63</c:v>
                </c:pt>
                <c:pt idx="1463">
                  <c:v>697.95</c:v>
                </c:pt>
                <c:pt idx="1464">
                  <c:v>698.28</c:v>
                </c:pt>
                <c:pt idx="1465">
                  <c:v>698.6</c:v>
                </c:pt>
                <c:pt idx="1466">
                  <c:v>698.93</c:v>
                </c:pt>
                <c:pt idx="1467">
                  <c:v>699.25</c:v>
                </c:pt>
                <c:pt idx="1468">
                  <c:v>699.58</c:v>
                </c:pt>
                <c:pt idx="1469">
                  <c:v>699.9</c:v>
                </c:pt>
                <c:pt idx="1470">
                  <c:v>700.23</c:v>
                </c:pt>
                <c:pt idx="1471">
                  <c:v>700.55</c:v>
                </c:pt>
                <c:pt idx="1472">
                  <c:v>700.87</c:v>
                </c:pt>
                <c:pt idx="1473">
                  <c:v>701.2</c:v>
                </c:pt>
                <c:pt idx="1474">
                  <c:v>701.52</c:v>
                </c:pt>
                <c:pt idx="1475">
                  <c:v>701.85</c:v>
                </c:pt>
                <c:pt idx="1476">
                  <c:v>702.17</c:v>
                </c:pt>
                <c:pt idx="1477">
                  <c:v>702.5</c:v>
                </c:pt>
                <c:pt idx="1478">
                  <c:v>702.82</c:v>
                </c:pt>
                <c:pt idx="1479">
                  <c:v>703.14</c:v>
                </c:pt>
                <c:pt idx="1480">
                  <c:v>703.47</c:v>
                </c:pt>
                <c:pt idx="1481">
                  <c:v>703.79</c:v>
                </c:pt>
                <c:pt idx="1482">
                  <c:v>704.12</c:v>
                </c:pt>
                <c:pt idx="1483">
                  <c:v>704.44</c:v>
                </c:pt>
                <c:pt idx="1484">
                  <c:v>704.76</c:v>
                </c:pt>
                <c:pt idx="1485">
                  <c:v>705.09</c:v>
                </c:pt>
                <c:pt idx="1486">
                  <c:v>705.41</c:v>
                </c:pt>
                <c:pt idx="1487">
                  <c:v>705.73</c:v>
                </c:pt>
                <c:pt idx="1488">
                  <c:v>706.06</c:v>
                </c:pt>
                <c:pt idx="1489">
                  <c:v>706.38</c:v>
                </c:pt>
                <c:pt idx="1490">
                  <c:v>706.71</c:v>
                </c:pt>
                <c:pt idx="1491">
                  <c:v>707.03</c:v>
                </c:pt>
                <c:pt idx="1492">
                  <c:v>707.35</c:v>
                </c:pt>
                <c:pt idx="1493">
                  <c:v>707.68</c:v>
                </c:pt>
                <c:pt idx="1494">
                  <c:v>708</c:v>
                </c:pt>
                <c:pt idx="1495">
                  <c:v>708.32</c:v>
                </c:pt>
                <c:pt idx="1496">
                  <c:v>708.65</c:v>
                </c:pt>
                <c:pt idx="1497">
                  <c:v>708.97</c:v>
                </c:pt>
                <c:pt idx="1498">
                  <c:v>709.29</c:v>
                </c:pt>
                <c:pt idx="1499">
                  <c:v>709.62</c:v>
                </c:pt>
                <c:pt idx="1500">
                  <c:v>709.94</c:v>
                </c:pt>
                <c:pt idx="1501">
                  <c:v>710.26</c:v>
                </c:pt>
                <c:pt idx="1502">
                  <c:v>710.58</c:v>
                </c:pt>
                <c:pt idx="1503">
                  <c:v>710.91</c:v>
                </c:pt>
                <c:pt idx="1504">
                  <c:v>711.23</c:v>
                </c:pt>
                <c:pt idx="1505">
                  <c:v>711.55</c:v>
                </c:pt>
                <c:pt idx="1506">
                  <c:v>711.88</c:v>
                </c:pt>
                <c:pt idx="1507">
                  <c:v>712.2</c:v>
                </c:pt>
                <c:pt idx="1508">
                  <c:v>712.52</c:v>
                </c:pt>
                <c:pt idx="1509">
                  <c:v>712.84</c:v>
                </c:pt>
                <c:pt idx="1510">
                  <c:v>713.17</c:v>
                </c:pt>
                <c:pt idx="1511">
                  <c:v>713.49</c:v>
                </c:pt>
                <c:pt idx="1512">
                  <c:v>713.81</c:v>
                </c:pt>
                <c:pt idx="1513">
                  <c:v>714.13</c:v>
                </c:pt>
                <c:pt idx="1514">
                  <c:v>714.46</c:v>
                </c:pt>
                <c:pt idx="1515">
                  <c:v>714.78</c:v>
                </c:pt>
                <c:pt idx="1516">
                  <c:v>715.1</c:v>
                </c:pt>
                <c:pt idx="1517">
                  <c:v>715.42</c:v>
                </c:pt>
                <c:pt idx="1518">
                  <c:v>715.75</c:v>
                </c:pt>
                <c:pt idx="1519">
                  <c:v>716.07</c:v>
                </c:pt>
                <c:pt idx="1520">
                  <c:v>716.39</c:v>
                </c:pt>
                <c:pt idx="1521">
                  <c:v>716.71</c:v>
                </c:pt>
                <c:pt idx="1522">
                  <c:v>717.03</c:v>
                </c:pt>
                <c:pt idx="1523">
                  <c:v>717.36</c:v>
                </c:pt>
                <c:pt idx="1524">
                  <c:v>717.68</c:v>
                </c:pt>
                <c:pt idx="1525">
                  <c:v>718</c:v>
                </c:pt>
                <c:pt idx="1526">
                  <c:v>718.32</c:v>
                </c:pt>
                <c:pt idx="1527">
                  <c:v>718.64</c:v>
                </c:pt>
                <c:pt idx="1528">
                  <c:v>718.96</c:v>
                </c:pt>
                <c:pt idx="1529">
                  <c:v>719.29</c:v>
                </c:pt>
                <c:pt idx="1530">
                  <c:v>719.61</c:v>
                </c:pt>
                <c:pt idx="1531">
                  <c:v>719.93</c:v>
                </c:pt>
                <c:pt idx="1532">
                  <c:v>720.25</c:v>
                </c:pt>
                <c:pt idx="1533">
                  <c:v>720.57</c:v>
                </c:pt>
                <c:pt idx="1534">
                  <c:v>720.89</c:v>
                </c:pt>
                <c:pt idx="1535">
                  <c:v>721.22</c:v>
                </c:pt>
                <c:pt idx="1536">
                  <c:v>721.54</c:v>
                </c:pt>
                <c:pt idx="1537">
                  <c:v>721.86</c:v>
                </c:pt>
                <c:pt idx="1538">
                  <c:v>722.18</c:v>
                </c:pt>
                <c:pt idx="1539">
                  <c:v>722.5</c:v>
                </c:pt>
                <c:pt idx="1540">
                  <c:v>722.82</c:v>
                </c:pt>
                <c:pt idx="1541">
                  <c:v>723.14</c:v>
                </c:pt>
                <c:pt idx="1542">
                  <c:v>723.46</c:v>
                </c:pt>
                <c:pt idx="1543">
                  <c:v>723.78</c:v>
                </c:pt>
                <c:pt idx="1544">
                  <c:v>724.11</c:v>
                </c:pt>
                <c:pt idx="1545">
                  <c:v>724.43</c:v>
                </c:pt>
                <c:pt idx="1546">
                  <c:v>724.75</c:v>
                </c:pt>
                <c:pt idx="1547">
                  <c:v>725.07</c:v>
                </c:pt>
                <c:pt idx="1548">
                  <c:v>725.39</c:v>
                </c:pt>
                <c:pt idx="1549">
                  <c:v>725.71</c:v>
                </c:pt>
                <c:pt idx="1550">
                  <c:v>726.03</c:v>
                </c:pt>
                <c:pt idx="1551">
                  <c:v>726.35</c:v>
                </c:pt>
                <c:pt idx="1552">
                  <c:v>726.67</c:v>
                </c:pt>
                <c:pt idx="1553">
                  <c:v>726.99</c:v>
                </c:pt>
                <c:pt idx="1554">
                  <c:v>727.31</c:v>
                </c:pt>
                <c:pt idx="1555">
                  <c:v>727.63</c:v>
                </c:pt>
                <c:pt idx="1556">
                  <c:v>727.95</c:v>
                </c:pt>
                <c:pt idx="1557">
                  <c:v>728.27</c:v>
                </c:pt>
                <c:pt idx="1558">
                  <c:v>728.59</c:v>
                </c:pt>
                <c:pt idx="1559">
                  <c:v>728.91</c:v>
                </c:pt>
                <c:pt idx="1560">
                  <c:v>729.23</c:v>
                </c:pt>
                <c:pt idx="1561">
                  <c:v>729.55</c:v>
                </c:pt>
                <c:pt idx="1562">
                  <c:v>729.87</c:v>
                </c:pt>
                <c:pt idx="1563">
                  <c:v>730.19</c:v>
                </c:pt>
                <c:pt idx="1564">
                  <c:v>730.51</c:v>
                </c:pt>
                <c:pt idx="1565">
                  <c:v>730.83</c:v>
                </c:pt>
                <c:pt idx="1566">
                  <c:v>731.15</c:v>
                </c:pt>
                <c:pt idx="1567">
                  <c:v>731.47</c:v>
                </c:pt>
                <c:pt idx="1568">
                  <c:v>731.79</c:v>
                </c:pt>
                <c:pt idx="1569">
                  <c:v>732.11</c:v>
                </c:pt>
                <c:pt idx="1570">
                  <c:v>732.43</c:v>
                </c:pt>
                <c:pt idx="1571">
                  <c:v>732.75</c:v>
                </c:pt>
                <c:pt idx="1572">
                  <c:v>733.07</c:v>
                </c:pt>
                <c:pt idx="1573">
                  <c:v>733.39</c:v>
                </c:pt>
                <c:pt idx="1574">
                  <c:v>733.71</c:v>
                </c:pt>
                <c:pt idx="1575">
                  <c:v>734.03</c:v>
                </c:pt>
                <c:pt idx="1576">
                  <c:v>734.35</c:v>
                </c:pt>
                <c:pt idx="1577">
                  <c:v>734.67</c:v>
                </c:pt>
                <c:pt idx="1578">
                  <c:v>734.99</c:v>
                </c:pt>
                <c:pt idx="1579">
                  <c:v>735.31</c:v>
                </c:pt>
                <c:pt idx="1580">
                  <c:v>735.63</c:v>
                </c:pt>
                <c:pt idx="1581">
                  <c:v>735.95</c:v>
                </c:pt>
                <c:pt idx="1582">
                  <c:v>736.27</c:v>
                </c:pt>
                <c:pt idx="1583">
                  <c:v>736.58</c:v>
                </c:pt>
                <c:pt idx="1584">
                  <c:v>736.9</c:v>
                </c:pt>
                <c:pt idx="1585">
                  <c:v>737.22</c:v>
                </c:pt>
                <c:pt idx="1586">
                  <c:v>737.54</c:v>
                </c:pt>
                <c:pt idx="1587">
                  <c:v>737.86</c:v>
                </c:pt>
                <c:pt idx="1588">
                  <c:v>738.18</c:v>
                </c:pt>
                <c:pt idx="1589">
                  <c:v>738.5</c:v>
                </c:pt>
                <c:pt idx="1590">
                  <c:v>738.82</c:v>
                </c:pt>
                <c:pt idx="1591">
                  <c:v>739.13</c:v>
                </c:pt>
                <c:pt idx="1592">
                  <c:v>739.45</c:v>
                </c:pt>
                <c:pt idx="1593">
                  <c:v>739.77</c:v>
                </c:pt>
                <c:pt idx="1594">
                  <c:v>740.09</c:v>
                </c:pt>
                <c:pt idx="1595">
                  <c:v>740.41</c:v>
                </c:pt>
                <c:pt idx="1596">
                  <c:v>740.73</c:v>
                </c:pt>
                <c:pt idx="1597">
                  <c:v>741.05</c:v>
                </c:pt>
                <c:pt idx="1598">
                  <c:v>741.36</c:v>
                </c:pt>
                <c:pt idx="1599">
                  <c:v>741.68</c:v>
                </c:pt>
                <c:pt idx="1600">
                  <c:v>742</c:v>
                </c:pt>
                <c:pt idx="1601">
                  <c:v>742.32</c:v>
                </c:pt>
                <c:pt idx="1602">
                  <c:v>742.64</c:v>
                </c:pt>
                <c:pt idx="1603">
                  <c:v>742.95</c:v>
                </c:pt>
                <c:pt idx="1604">
                  <c:v>743.27</c:v>
                </c:pt>
                <c:pt idx="1605">
                  <c:v>743.59</c:v>
                </c:pt>
                <c:pt idx="1606">
                  <c:v>743.91</c:v>
                </c:pt>
                <c:pt idx="1607">
                  <c:v>744.23</c:v>
                </c:pt>
                <c:pt idx="1608">
                  <c:v>744.54</c:v>
                </c:pt>
                <c:pt idx="1609">
                  <c:v>744.86</c:v>
                </c:pt>
                <c:pt idx="1610">
                  <c:v>745.18</c:v>
                </c:pt>
                <c:pt idx="1611">
                  <c:v>745.5</c:v>
                </c:pt>
                <c:pt idx="1612">
                  <c:v>745.81</c:v>
                </c:pt>
                <c:pt idx="1613">
                  <c:v>746.13</c:v>
                </c:pt>
                <c:pt idx="1614">
                  <c:v>746.45</c:v>
                </c:pt>
                <c:pt idx="1615">
                  <c:v>746.77</c:v>
                </c:pt>
                <c:pt idx="1616">
                  <c:v>747.08</c:v>
                </c:pt>
                <c:pt idx="1617">
                  <c:v>747.4</c:v>
                </c:pt>
                <c:pt idx="1618">
                  <c:v>747.72</c:v>
                </c:pt>
                <c:pt idx="1619">
                  <c:v>748.04</c:v>
                </c:pt>
                <c:pt idx="1620">
                  <c:v>748.35</c:v>
                </c:pt>
                <c:pt idx="1621">
                  <c:v>748.67</c:v>
                </c:pt>
                <c:pt idx="1622">
                  <c:v>748.99</c:v>
                </c:pt>
                <c:pt idx="1623">
                  <c:v>749.3</c:v>
                </c:pt>
                <c:pt idx="1624">
                  <c:v>749.62</c:v>
                </c:pt>
                <c:pt idx="1625">
                  <c:v>749.94</c:v>
                </c:pt>
                <c:pt idx="1626">
                  <c:v>750.26</c:v>
                </c:pt>
                <c:pt idx="1627">
                  <c:v>750.57</c:v>
                </c:pt>
                <c:pt idx="1628">
                  <c:v>750.89</c:v>
                </c:pt>
                <c:pt idx="1629">
                  <c:v>751.21</c:v>
                </c:pt>
                <c:pt idx="1630">
                  <c:v>751.52</c:v>
                </c:pt>
                <c:pt idx="1631">
                  <c:v>751.84</c:v>
                </c:pt>
                <c:pt idx="1632">
                  <c:v>752.16</c:v>
                </c:pt>
                <c:pt idx="1633">
                  <c:v>752.47</c:v>
                </c:pt>
                <c:pt idx="1634">
                  <c:v>752.79</c:v>
                </c:pt>
                <c:pt idx="1635">
                  <c:v>753.11</c:v>
                </c:pt>
                <c:pt idx="1636">
                  <c:v>753.42</c:v>
                </c:pt>
                <c:pt idx="1637">
                  <c:v>753.74</c:v>
                </c:pt>
                <c:pt idx="1638">
                  <c:v>754.05</c:v>
                </c:pt>
                <c:pt idx="1639">
                  <c:v>754.37</c:v>
                </c:pt>
                <c:pt idx="1640">
                  <c:v>754.69</c:v>
                </c:pt>
                <c:pt idx="1641">
                  <c:v>755</c:v>
                </c:pt>
                <c:pt idx="1642">
                  <c:v>755.32</c:v>
                </c:pt>
                <c:pt idx="1643">
                  <c:v>755.64</c:v>
                </c:pt>
                <c:pt idx="1644">
                  <c:v>755.95</c:v>
                </c:pt>
                <c:pt idx="1645">
                  <c:v>756.27</c:v>
                </c:pt>
                <c:pt idx="1646">
                  <c:v>756.58</c:v>
                </c:pt>
                <c:pt idx="1647">
                  <c:v>756.9</c:v>
                </c:pt>
                <c:pt idx="1648">
                  <c:v>757.21</c:v>
                </c:pt>
                <c:pt idx="1649">
                  <c:v>757.53</c:v>
                </c:pt>
                <c:pt idx="1650">
                  <c:v>757.85</c:v>
                </c:pt>
                <c:pt idx="1651">
                  <c:v>758.16</c:v>
                </c:pt>
                <c:pt idx="1652">
                  <c:v>758.48</c:v>
                </c:pt>
                <c:pt idx="1653">
                  <c:v>758.79</c:v>
                </c:pt>
                <c:pt idx="1654">
                  <c:v>759.11</c:v>
                </c:pt>
                <c:pt idx="1655">
                  <c:v>759.42</c:v>
                </c:pt>
                <c:pt idx="1656">
                  <c:v>759.74</c:v>
                </c:pt>
                <c:pt idx="1657">
                  <c:v>760.05</c:v>
                </c:pt>
                <c:pt idx="1658">
                  <c:v>760.37</c:v>
                </c:pt>
                <c:pt idx="1659">
                  <c:v>760.69</c:v>
                </c:pt>
                <c:pt idx="1660">
                  <c:v>761</c:v>
                </c:pt>
                <c:pt idx="1661">
                  <c:v>761.32</c:v>
                </c:pt>
                <c:pt idx="1662">
                  <c:v>761.63</c:v>
                </c:pt>
                <c:pt idx="1663">
                  <c:v>761.95</c:v>
                </c:pt>
                <c:pt idx="1664">
                  <c:v>762.26</c:v>
                </c:pt>
                <c:pt idx="1665">
                  <c:v>762.58</c:v>
                </c:pt>
                <c:pt idx="1666">
                  <c:v>762.89</c:v>
                </c:pt>
                <c:pt idx="1667">
                  <c:v>763.21</c:v>
                </c:pt>
                <c:pt idx="1668">
                  <c:v>763.52</c:v>
                </c:pt>
                <c:pt idx="1669">
                  <c:v>763.83</c:v>
                </c:pt>
                <c:pt idx="1670">
                  <c:v>764.15</c:v>
                </c:pt>
                <c:pt idx="1671">
                  <c:v>764.46</c:v>
                </c:pt>
                <c:pt idx="1672">
                  <c:v>764.78</c:v>
                </c:pt>
                <c:pt idx="1673">
                  <c:v>765.09</c:v>
                </c:pt>
                <c:pt idx="1674">
                  <c:v>765.41</c:v>
                </c:pt>
                <c:pt idx="1675">
                  <c:v>765.72</c:v>
                </c:pt>
                <c:pt idx="1676">
                  <c:v>766.04</c:v>
                </c:pt>
                <c:pt idx="1677">
                  <c:v>766.35</c:v>
                </c:pt>
                <c:pt idx="1678">
                  <c:v>766.67</c:v>
                </c:pt>
                <c:pt idx="1679">
                  <c:v>766.98</c:v>
                </c:pt>
                <c:pt idx="1680">
                  <c:v>767.29</c:v>
                </c:pt>
                <c:pt idx="1681">
                  <c:v>767.61</c:v>
                </c:pt>
                <c:pt idx="1682">
                  <c:v>767.92</c:v>
                </c:pt>
                <c:pt idx="1683">
                  <c:v>768.24</c:v>
                </c:pt>
                <c:pt idx="1684">
                  <c:v>768.55</c:v>
                </c:pt>
                <c:pt idx="1685">
                  <c:v>768.86</c:v>
                </c:pt>
                <c:pt idx="1686">
                  <c:v>769.18</c:v>
                </c:pt>
                <c:pt idx="1687">
                  <c:v>769.49</c:v>
                </c:pt>
                <c:pt idx="1688">
                  <c:v>769.81</c:v>
                </c:pt>
                <c:pt idx="1689">
                  <c:v>770.12</c:v>
                </c:pt>
                <c:pt idx="1690">
                  <c:v>770.43</c:v>
                </c:pt>
                <c:pt idx="1691">
                  <c:v>770.75</c:v>
                </c:pt>
                <c:pt idx="1692">
                  <c:v>771.06</c:v>
                </c:pt>
                <c:pt idx="1693">
                  <c:v>771.37</c:v>
                </c:pt>
                <c:pt idx="1694">
                  <c:v>771.69</c:v>
                </c:pt>
                <c:pt idx="1695">
                  <c:v>772</c:v>
                </c:pt>
                <c:pt idx="1696">
                  <c:v>772.31</c:v>
                </c:pt>
                <c:pt idx="1697">
                  <c:v>772.63</c:v>
                </c:pt>
                <c:pt idx="1698">
                  <c:v>772.94</c:v>
                </c:pt>
                <c:pt idx="1699">
                  <c:v>773.25</c:v>
                </c:pt>
                <c:pt idx="1700">
                  <c:v>773.57</c:v>
                </c:pt>
                <c:pt idx="1701">
                  <c:v>773.88</c:v>
                </c:pt>
                <c:pt idx="1702">
                  <c:v>774.19</c:v>
                </c:pt>
                <c:pt idx="1703">
                  <c:v>774.51</c:v>
                </c:pt>
                <c:pt idx="1704">
                  <c:v>774.82</c:v>
                </c:pt>
                <c:pt idx="1705">
                  <c:v>775.13</c:v>
                </c:pt>
                <c:pt idx="1706">
                  <c:v>775.44</c:v>
                </c:pt>
                <c:pt idx="1707">
                  <c:v>775.76</c:v>
                </c:pt>
                <c:pt idx="1708">
                  <c:v>776.07</c:v>
                </c:pt>
                <c:pt idx="1709">
                  <c:v>776.38</c:v>
                </c:pt>
                <c:pt idx="1710">
                  <c:v>776.7</c:v>
                </c:pt>
                <c:pt idx="1711">
                  <c:v>777.01</c:v>
                </c:pt>
                <c:pt idx="1712">
                  <c:v>777.32</c:v>
                </c:pt>
                <c:pt idx="1713">
                  <c:v>777.63</c:v>
                </c:pt>
                <c:pt idx="1714">
                  <c:v>777.95</c:v>
                </c:pt>
                <c:pt idx="1715">
                  <c:v>778.26</c:v>
                </c:pt>
                <c:pt idx="1716">
                  <c:v>778.57</c:v>
                </c:pt>
                <c:pt idx="1717">
                  <c:v>778.88</c:v>
                </c:pt>
                <c:pt idx="1718">
                  <c:v>779.2</c:v>
                </c:pt>
                <c:pt idx="1719">
                  <c:v>779.51</c:v>
                </c:pt>
                <c:pt idx="1720">
                  <c:v>779.82</c:v>
                </c:pt>
                <c:pt idx="1721">
                  <c:v>780.13</c:v>
                </c:pt>
                <c:pt idx="1722">
                  <c:v>780.44</c:v>
                </c:pt>
                <c:pt idx="1723">
                  <c:v>780.76</c:v>
                </c:pt>
                <c:pt idx="1724">
                  <c:v>781.07</c:v>
                </c:pt>
                <c:pt idx="1725">
                  <c:v>781.38</c:v>
                </c:pt>
                <c:pt idx="1726">
                  <c:v>781.69</c:v>
                </c:pt>
                <c:pt idx="1727">
                  <c:v>782</c:v>
                </c:pt>
                <c:pt idx="1728">
                  <c:v>782.32</c:v>
                </c:pt>
                <c:pt idx="1729">
                  <c:v>782.63</c:v>
                </c:pt>
                <c:pt idx="1730">
                  <c:v>782.94</c:v>
                </c:pt>
                <c:pt idx="1731">
                  <c:v>783.25</c:v>
                </c:pt>
                <c:pt idx="1732">
                  <c:v>783.56</c:v>
                </c:pt>
                <c:pt idx="1733">
                  <c:v>783.87</c:v>
                </c:pt>
                <c:pt idx="1734">
                  <c:v>784.18</c:v>
                </c:pt>
                <c:pt idx="1735">
                  <c:v>784.5</c:v>
                </c:pt>
                <c:pt idx="1736">
                  <c:v>784.81</c:v>
                </c:pt>
                <c:pt idx="1737">
                  <c:v>785.12</c:v>
                </c:pt>
                <c:pt idx="1738">
                  <c:v>785.43</c:v>
                </c:pt>
                <c:pt idx="1739">
                  <c:v>785.74</c:v>
                </c:pt>
                <c:pt idx="1740">
                  <c:v>786.05</c:v>
                </c:pt>
                <c:pt idx="1741">
                  <c:v>786.36</c:v>
                </c:pt>
                <c:pt idx="1742">
                  <c:v>786.67</c:v>
                </c:pt>
                <c:pt idx="1743">
                  <c:v>786.99</c:v>
                </c:pt>
                <c:pt idx="1744">
                  <c:v>787.3</c:v>
                </c:pt>
                <c:pt idx="1745">
                  <c:v>787.61</c:v>
                </c:pt>
                <c:pt idx="1746">
                  <c:v>787.92</c:v>
                </c:pt>
                <c:pt idx="1747">
                  <c:v>788.23</c:v>
                </c:pt>
                <c:pt idx="1748">
                  <c:v>788.54</c:v>
                </c:pt>
                <c:pt idx="1749">
                  <c:v>788.85</c:v>
                </c:pt>
                <c:pt idx="1750">
                  <c:v>789.16</c:v>
                </c:pt>
                <c:pt idx="1751">
                  <c:v>789.47</c:v>
                </c:pt>
                <c:pt idx="1752">
                  <c:v>789.78</c:v>
                </c:pt>
                <c:pt idx="1753">
                  <c:v>790.09</c:v>
                </c:pt>
                <c:pt idx="1754">
                  <c:v>790.4</c:v>
                </c:pt>
                <c:pt idx="1755">
                  <c:v>790.71</c:v>
                </c:pt>
                <c:pt idx="1756">
                  <c:v>791.02</c:v>
                </c:pt>
                <c:pt idx="1757">
                  <c:v>791.33</c:v>
                </c:pt>
                <c:pt idx="1758">
                  <c:v>791.64</c:v>
                </c:pt>
                <c:pt idx="1759">
                  <c:v>791.95</c:v>
                </c:pt>
                <c:pt idx="1760">
                  <c:v>792.26</c:v>
                </c:pt>
                <c:pt idx="1761">
                  <c:v>792.57</c:v>
                </c:pt>
                <c:pt idx="1762">
                  <c:v>792.88</c:v>
                </c:pt>
                <c:pt idx="1763">
                  <c:v>793.19</c:v>
                </c:pt>
                <c:pt idx="1764">
                  <c:v>793.5</c:v>
                </c:pt>
                <c:pt idx="1765">
                  <c:v>793.81</c:v>
                </c:pt>
                <c:pt idx="1766">
                  <c:v>794.12</c:v>
                </c:pt>
                <c:pt idx="1767">
                  <c:v>794.43</c:v>
                </c:pt>
                <c:pt idx="1768">
                  <c:v>794.74</c:v>
                </c:pt>
                <c:pt idx="1769">
                  <c:v>795.05</c:v>
                </c:pt>
                <c:pt idx="1770">
                  <c:v>795.36</c:v>
                </c:pt>
                <c:pt idx="1771">
                  <c:v>795.67</c:v>
                </c:pt>
                <c:pt idx="1772">
                  <c:v>795.98</c:v>
                </c:pt>
                <c:pt idx="1773">
                  <c:v>796.29</c:v>
                </c:pt>
                <c:pt idx="1774">
                  <c:v>796.6</c:v>
                </c:pt>
                <c:pt idx="1775">
                  <c:v>796.91</c:v>
                </c:pt>
                <c:pt idx="1776">
                  <c:v>797.22</c:v>
                </c:pt>
                <c:pt idx="1777">
                  <c:v>797.53</c:v>
                </c:pt>
                <c:pt idx="1778">
                  <c:v>797.84</c:v>
                </c:pt>
                <c:pt idx="1779">
                  <c:v>798.15</c:v>
                </c:pt>
                <c:pt idx="1780">
                  <c:v>798.46</c:v>
                </c:pt>
                <c:pt idx="1781">
                  <c:v>798.76</c:v>
                </c:pt>
                <c:pt idx="1782">
                  <c:v>799.07</c:v>
                </c:pt>
                <c:pt idx="1783">
                  <c:v>799.38</c:v>
                </c:pt>
                <c:pt idx="1784">
                  <c:v>799.69</c:v>
                </c:pt>
                <c:pt idx="1785">
                  <c:v>800</c:v>
                </c:pt>
                <c:pt idx="1786">
                  <c:v>800.31</c:v>
                </c:pt>
                <c:pt idx="1787">
                  <c:v>800.62</c:v>
                </c:pt>
                <c:pt idx="1788">
                  <c:v>800.93</c:v>
                </c:pt>
                <c:pt idx="1789">
                  <c:v>801.24</c:v>
                </c:pt>
                <c:pt idx="1790">
                  <c:v>801.54</c:v>
                </c:pt>
                <c:pt idx="1791">
                  <c:v>801.85</c:v>
                </c:pt>
                <c:pt idx="1792">
                  <c:v>802.16</c:v>
                </c:pt>
                <c:pt idx="1793">
                  <c:v>802.47</c:v>
                </c:pt>
                <c:pt idx="1794">
                  <c:v>802.78</c:v>
                </c:pt>
                <c:pt idx="1795">
                  <c:v>803.09</c:v>
                </c:pt>
                <c:pt idx="1796">
                  <c:v>803.39</c:v>
                </c:pt>
                <c:pt idx="1797">
                  <c:v>803.7</c:v>
                </c:pt>
                <c:pt idx="1798">
                  <c:v>804.01</c:v>
                </c:pt>
                <c:pt idx="1799">
                  <c:v>804.32</c:v>
                </c:pt>
                <c:pt idx="1800">
                  <c:v>804.63</c:v>
                </c:pt>
                <c:pt idx="1801">
                  <c:v>804.93</c:v>
                </c:pt>
                <c:pt idx="1802">
                  <c:v>805.24</c:v>
                </c:pt>
                <c:pt idx="1803">
                  <c:v>805.55</c:v>
                </c:pt>
                <c:pt idx="1804">
                  <c:v>805.86</c:v>
                </c:pt>
                <c:pt idx="1805">
                  <c:v>806.17</c:v>
                </c:pt>
                <c:pt idx="1806">
                  <c:v>806.47</c:v>
                </c:pt>
                <c:pt idx="1807">
                  <c:v>806.78</c:v>
                </c:pt>
                <c:pt idx="1808">
                  <c:v>807.09</c:v>
                </c:pt>
                <c:pt idx="1809">
                  <c:v>807.4</c:v>
                </c:pt>
                <c:pt idx="1810">
                  <c:v>807.7</c:v>
                </c:pt>
                <c:pt idx="1811">
                  <c:v>808.01</c:v>
                </c:pt>
                <c:pt idx="1812">
                  <c:v>808.32</c:v>
                </c:pt>
                <c:pt idx="1813">
                  <c:v>808.63</c:v>
                </c:pt>
                <c:pt idx="1814">
                  <c:v>808.93</c:v>
                </c:pt>
                <c:pt idx="1815">
                  <c:v>809.24</c:v>
                </c:pt>
                <c:pt idx="1816">
                  <c:v>809.55</c:v>
                </c:pt>
                <c:pt idx="1817">
                  <c:v>809.86</c:v>
                </c:pt>
                <c:pt idx="1818">
                  <c:v>810.16</c:v>
                </c:pt>
                <c:pt idx="1819">
                  <c:v>810.47</c:v>
                </c:pt>
                <c:pt idx="1820">
                  <c:v>810.78</c:v>
                </c:pt>
                <c:pt idx="1821">
                  <c:v>811.08</c:v>
                </c:pt>
                <c:pt idx="1822">
                  <c:v>811.39</c:v>
                </c:pt>
                <c:pt idx="1823">
                  <c:v>811.7</c:v>
                </c:pt>
                <c:pt idx="1824">
                  <c:v>812</c:v>
                </c:pt>
                <c:pt idx="1825">
                  <c:v>812.31</c:v>
                </c:pt>
                <c:pt idx="1826">
                  <c:v>812.62</c:v>
                </c:pt>
                <c:pt idx="1827">
                  <c:v>812.92</c:v>
                </c:pt>
                <c:pt idx="1828">
                  <c:v>813.23</c:v>
                </c:pt>
                <c:pt idx="1829">
                  <c:v>813.54</c:v>
                </c:pt>
                <c:pt idx="1830">
                  <c:v>813.84</c:v>
                </c:pt>
                <c:pt idx="1831">
                  <c:v>814.15</c:v>
                </c:pt>
                <c:pt idx="1832">
                  <c:v>814.46</c:v>
                </c:pt>
                <c:pt idx="1833">
                  <c:v>814.76</c:v>
                </c:pt>
                <c:pt idx="1834">
                  <c:v>815.07</c:v>
                </c:pt>
                <c:pt idx="1835">
                  <c:v>815.38</c:v>
                </c:pt>
                <c:pt idx="1836">
                  <c:v>815.68</c:v>
                </c:pt>
                <c:pt idx="1837">
                  <c:v>815.99</c:v>
                </c:pt>
                <c:pt idx="1838">
                  <c:v>816.29</c:v>
                </c:pt>
                <c:pt idx="1839">
                  <c:v>816.6</c:v>
                </c:pt>
                <c:pt idx="1840">
                  <c:v>816.91</c:v>
                </c:pt>
                <c:pt idx="1841">
                  <c:v>817.21</c:v>
                </c:pt>
                <c:pt idx="1842">
                  <c:v>817.52</c:v>
                </c:pt>
                <c:pt idx="1843">
                  <c:v>817.82</c:v>
                </c:pt>
                <c:pt idx="1844">
                  <c:v>818.13</c:v>
                </c:pt>
                <c:pt idx="1845">
                  <c:v>818.43</c:v>
                </c:pt>
                <c:pt idx="1846">
                  <c:v>818.74</c:v>
                </c:pt>
                <c:pt idx="1847">
                  <c:v>819.05</c:v>
                </c:pt>
                <c:pt idx="1848">
                  <c:v>819.35</c:v>
                </c:pt>
                <c:pt idx="1849">
                  <c:v>819.66</c:v>
                </c:pt>
                <c:pt idx="1850">
                  <c:v>819.96</c:v>
                </c:pt>
                <c:pt idx="1851">
                  <c:v>820.27</c:v>
                </c:pt>
                <c:pt idx="1852">
                  <c:v>820.57</c:v>
                </c:pt>
                <c:pt idx="1853">
                  <c:v>820.88</c:v>
                </c:pt>
                <c:pt idx="1854">
                  <c:v>821.18</c:v>
                </c:pt>
                <c:pt idx="1855">
                  <c:v>821.49</c:v>
                </c:pt>
                <c:pt idx="1856">
                  <c:v>821.79</c:v>
                </c:pt>
                <c:pt idx="1857">
                  <c:v>822.1</c:v>
                </c:pt>
                <c:pt idx="1858">
                  <c:v>822.4</c:v>
                </c:pt>
                <c:pt idx="1859">
                  <c:v>822.71</c:v>
                </c:pt>
                <c:pt idx="1860">
                  <c:v>823.01</c:v>
                </c:pt>
                <c:pt idx="1861">
                  <c:v>823.32</c:v>
                </c:pt>
                <c:pt idx="1862">
                  <c:v>823.62</c:v>
                </c:pt>
                <c:pt idx="1863">
                  <c:v>823.93</c:v>
                </c:pt>
                <c:pt idx="1864">
                  <c:v>824.23</c:v>
                </c:pt>
                <c:pt idx="1865">
                  <c:v>824.54</c:v>
                </c:pt>
                <c:pt idx="1866">
                  <c:v>824.84</c:v>
                </c:pt>
                <c:pt idx="1867">
                  <c:v>825.15</c:v>
                </c:pt>
                <c:pt idx="1868">
                  <c:v>825.45</c:v>
                </c:pt>
                <c:pt idx="1869">
                  <c:v>825.76</c:v>
                </c:pt>
                <c:pt idx="1870">
                  <c:v>826.06</c:v>
                </c:pt>
                <c:pt idx="1871">
                  <c:v>826.36</c:v>
                </c:pt>
                <c:pt idx="1872">
                  <c:v>826.67</c:v>
                </c:pt>
                <c:pt idx="1873">
                  <c:v>826.97</c:v>
                </c:pt>
                <c:pt idx="1874">
                  <c:v>827.28</c:v>
                </c:pt>
                <c:pt idx="1875">
                  <c:v>827.58</c:v>
                </c:pt>
                <c:pt idx="1876">
                  <c:v>827.89</c:v>
                </c:pt>
                <c:pt idx="1877">
                  <c:v>828.19</c:v>
                </c:pt>
                <c:pt idx="1878">
                  <c:v>828.49</c:v>
                </c:pt>
                <c:pt idx="1879">
                  <c:v>828.8</c:v>
                </c:pt>
                <c:pt idx="1880">
                  <c:v>829.1</c:v>
                </c:pt>
                <c:pt idx="1881">
                  <c:v>829.4</c:v>
                </c:pt>
                <c:pt idx="1882">
                  <c:v>829.71</c:v>
                </c:pt>
                <c:pt idx="1883">
                  <c:v>830.01</c:v>
                </c:pt>
                <c:pt idx="1884">
                  <c:v>830.32</c:v>
                </c:pt>
                <c:pt idx="1885">
                  <c:v>830.62</c:v>
                </c:pt>
                <c:pt idx="1886">
                  <c:v>830.92</c:v>
                </c:pt>
                <c:pt idx="1887">
                  <c:v>831.23</c:v>
                </c:pt>
                <c:pt idx="1888">
                  <c:v>831.53</c:v>
                </c:pt>
                <c:pt idx="1889">
                  <c:v>831.83</c:v>
                </c:pt>
                <c:pt idx="1890">
                  <c:v>832.14</c:v>
                </c:pt>
                <c:pt idx="1891">
                  <c:v>832.44</c:v>
                </c:pt>
                <c:pt idx="1892">
                  <c:v>832.74</c:v>
                </c:pt>
                <c:pt idx="1893">
                  <c:v>833.05</c:v>
                </c:pt>
                <c:pt idx="1894">
                  <c:v>833.35</c:v>
                </c:pt>
                <c:pt idx="1895">
                  <c:v>833.65</c:v>
                </c:pt>
                <c:pt idx="1896">
                  <c:v>833.96</c:v>
                </c:pt>
                <c:pt idx="1897">
                  <c:v>834.26</c:v>
                </c:pt>
                <c:pt idx="1898">
                  <c:v>834.56</c:v>
                </c:pt>
                <c:pt idx="1899">
                  <c:v>834.86</c:v>
                </c:pt>
                <c:pt idx="1900">
                  <c:v>835.17</c:v>
                </c:pt>
                <c:pt idx="1901">
                  <c:v>835.47</c:v>
                </c:pt>
                <c:pt idx="1902">
                  <c:v>835.77</c:v>
                </c:pt>
                <c:pt idx="1903">
                  <c:v>836.07</c:v>
                </c:pt>
                <c:pt idx="1904">
                  <c:v>836.38</c:v>
                </c:pt>
                <c:pt idx="1905">
                  <c:v>836.68</c:v>
                </c:pt>
                <c:pt idx="1906">
                  <c:v>836.98</c:v>
                </c:pt>
                <c:pt idx="1907">
                  <c:v>837.28</c:v>
                </c:pt>
                <c:pt idx="1908">
                  <c:v>837.59</c:v>
                </c:pt>
                <c:pt idx="1909">
                  <c:v>837.89</c:v>
                </c:pt>
                <c:pt idx="1910">
                  <c:v>838.19</c:v>
                </c:pt>
                <c:pt idx="1911">
                  <c:v>838.49</c:v>
                </c:pt>
                <c:pt idx="1912">
                  <c:v>838.8</c:v>
                </c:pt>
                <c:pt idx="1913">
                  <c:v>839.1</c:v>
                </c:pt>
                <c:pt idx="1914">
                  <c:v>839.4</c:v>
                </c:pt>
                <c:pt idx="1915">
                  <c:v>839.7</c:v>
                </c:pt>
                <c:pt idx="1916">
                  <c:v>840</c:v>
                </c:pt>
                <c:pt idx="1917">
                  <c:v>840.31</c:v>
                </c:pt>
                <c:pt idx="1918">
                  <c:v>840.61</c:v>
                </c:pt>
                <c:pt idx="1919">
                  <c:v>840.91</c:v>
                </c:pt>
                <c:pt idx="1920">
                  <c:v>841.21</c:v>
                </c:pt>
                <c:pt idx="1921">
                  <c:v>841.51</c:v>
                </c:pt>
                <c:pt idx="1922">
                  <c:v>841.81</c:v>
                </c:pt>
                <c:pt idx="1923">
                  <c:v>842.12</c:v>
                </c:pt>
                <c:pt idx="1924">
                  <c:v>842.42</c:v>
                </c:pt>
                <c:pt idx="1925">
                  <c:v>842.72</c:v>
                </c:pt>
                <c:pt idx="1926">
                  <c:v>843.02</c:v>
                </c:pt>
                <c:pt idx="1927">
                  <c:v>843.32</c:v>
                </c:pt>
                <c:pt idx="1928">
                  <c:v>843.62</c:v>
                </c:pt>
                <c:pt idx="1929">
                  <c:v>843.92</c:v>
                </c:pt>
                <c:pt idx="1930">
                  <c:v>844.23</c:v>
                </c:pt>
                <c:pt idx="1931">
                  <c:v>844.53</c:v>
                </c:pt>
                <c:pt idx="1932">
                  <c:v>844.83</c:v>
                </c:pt>
                <c:pt idx="1933">
                  <c:v>845.13</c:v>
                </c:pt>
                <c:pt idx="1934">
                  <c:v>845.43</c:v>
                </c:pt>
                <c:pt idx="1935">
                  <c:v>845.73</c:v>
                </c:pt>
                <c:pt idx="1936">
                  <c:v>846.03</c:v>
                </c:pt>
                <c:pt idx="1937">
                  <c:v>846.33</c:v>
                </c:pt>
                <c:pt idx="1938">
                  <c:v>846.63</c:v>
                </c:pt>
                <c:pt idx="1939">
                  <c:v>846.93</c:v>
                </c:pt>
                <c:pt idx="1940">
                  <c:v>847.23</c:v>
                </c:pt>
                <c:pt idx="1941">
                  <c:v>847.54</c:v>
                </c:pt>
                <c:pt idx="1942">
                  <c:v>847.84</c:v>
                </c:pt>
                <c:pt idx="1943">
                  <c:v>848.14</c:v>
                </c:pt>
                <c:pt idx="1944">
                  <c:v>848.44</c:v>
                </c:pt>
                <c:pt idx="1945">
                  <c:v>848.74</c:v>
                </c:pt>
                <c:pt idx="1946">
                  <c:v>849.04</c:v>
                </c:pt>
                <c:pt idx="1947">
                  <c:v>849.34</c:v>
                </c:pt>
                <c:pt idx="1948">
                  <c:v>849.64</c:v>
                </c:pt>
                <c:pt idx="1949">
                  <c:v>849.94</c:v>
                </c:pt>
                <c:pt idx="1950">
                  <c:v>850.24</c:v>
                </c:pt>
                <c:pt idx="1951">
                  <c:v>850.54</c:v>
                </c:pt>
                <c:pt idx="1952">
                  <c:v>850.84</c:v>
                </c:pt>
                <c:pt idx="1953">
                  <c:v>851.14</c:v>
                </c:pt>
                <c:pt idx="1954">
                  <c:v>851.44</c:v>
                </c:pt>
                <c:pt idx="1955">
                  <c:v>851.74</c:v>
                </c:pt>
                <c:pt idx="1956">
                  <c:v>852.04</c:v>
                </c:pt>
                <c:pt idx="1957">
                  <c:v>852.34</c:v>
                </c:pt>
                <c:pt idx="1958">
                  <c:v>852.64</c:v>
                </c:pt>
                <c:pt idx="1959">
                  <c:v>852.94</c:v>
                </c:pt>
                <c:pt idx="1960">
                  <c:v>853.24</c:v>
                </c:pt>
                <c:pt idx="1961">
                  <c:v>853.54</c:v>
                </c:pt>
                <c:pt idx="1962">
                  <c:v>853.84</c:v>
                </c:pt>
                <c:pt idx="1963">
                  <c:v>854.14</c:v>
                </c:pt>
                <c:pt idx="1964">
                  <c:v>854.43</c:v>
                </c:pt>
                <c:pt idx="1965">
                  <c:v>854.73</c:v>
                </c:pt>
                <c:pt idx="1966">
                  <c:v>855.03</c:v>
                </c:pt>
                <c:pt idx="1967">
                  <c:v>855.33</c:v>
                </c:pt>
                <c:pt idx="1968">
                  <c:v>855.63</c:v>
                </c:pt>
                <c:pt idx="1969">
                  <c:v>855.93</c:v>
                </c:pt>
                <c:pt idx="1970">
                  <c:v>856.23</c:v>
                </c:pt>
                <c:pt idx="1971">
                  <c:v>856.53</c:v>
                </c:pt>
                <c:pt idx="1972">
                  <c:v>856.83</c:v>
                </c:pt>
                <c:pt idx="1973">
                  <c:v>857.13</c:v>
                </c:pt>
                <c:pt idx="1974">
                  <c:v>857.43</c:v>
                </c:pt>
                <c:pt idx="1975">
                  <c:v>857.72</c:v>
                </c:pt>
                <c:pt idx="1976">
                  <c:v>858.02</c:v>
                </c:pt>
                <c:pt idx="1977">
                  <c:v>858.32</c:v>
                </c:pt>
                <c:pt idx="1978">
                  <c:v>858.62</c:v>
                </c:pt>
                <c:pt idx="1979">
                  <c:v>858.92</c:v>
                </c:pt>
                <c:pt idx="1980">
                  <c:v>859.22</c:v>
                </c:pt>
                <c:pt idx="1981">
                  <c:v>859.52</c:v>
                </c:pt>
                <c:pt idx="1982">
                  <c:v>859.81</c:v>
                </c:pt>
                <c:pt idx="1983">
                  <c:v>860.11</c:v>
                </c:pt>
                <c:pt idx="1984">
                  <c:v>860.41</c:v>
                </c:pt>
                <c:pt idx="1985">
                  <c:v>860.71</c:v>
                </c:pt>
                <c:pt idx="1986">
                  <c:v>861.01</c:v>
                </c:pt>
                <c:pt idx="1987">
                  <c:v>861.31</c:v>
                </c:pt>
                <c:pt idx="1988">
                  <c:v>861.6</c:v>
                </c:pt>
                <c:pt idx="1989">
                  <c:v>861.9</c:v>
                </c:pt>
                <c:pt idx="1990">
                  <c:v>862.2</c:v>
                </c:pt>
                <c:pt idx="1991">
                  <c:v>862.5</c:v>
                </c:pt>
                <c:pt idx="1992">
                  <c:v>862.79</c:v>
                </c:pt>
                <c:pt idx="1993">
                  <c:v>863.09</c:v>
                </c:pt>
                <c:pt idx="1994">
                  <c:v>863.39</c:v>
                </c:pt>
                <c:pt idx="1995">
                  <c:v>863.69</c:v>
                </c:pt>
                <c:pt idx="1996">
                  <c:v>863.99</c:v>
                </c:pt>
                <c:pt idx="1997">
                  <c:v>864.28</c:v>
                </c:pt>
                <c:pt idx="1998">
                  <c:v>864.58</c:v>
                </c:pt>
                <c:pt idx="1999">
                  <c:v>864.88</c:v>
                </c:pt>
                <c:pt idx="2000">
                  <c:v>865.18</c:v>
                </c:pt>
                <c:pt idx="2001">
                  <c:v>865.47</c:v>
                </c:pt>
                <c:pt idx="2002">
                  <c:v>865.77</c:v>
                </c:pt>
                <c:pt idx="2003">
                  <c:v>866.07</c:v>
                </c:pt>
                <c:pt idx="2004">
                  <c:v>866.36</c:v>
                </c:pt>
                <c:pt idx="2005">
                  <c:v>866.66</c:v>
                </c:pt>
                <c:pt idx="2006">
                  <c:v>866.96</c:v>
                </c:pt>
                <c:pt idx="2007">
                  <c:v>867.26</c:v>
                </c:pt>
                <c:pt idx="2008">
                  <c:v>867.55</c:v>
                </c:pt>
                <c:pt idx="2009">
                  <c:v>867.85</c:v>
                </c:pt>
                <c:pt idx="2010">
                  <c:v>868.15</c:v>
                </c:pt>
                <c:pt idx="2011">
                  <c:v>868.44</c:v>
                </c:pt>
                <c:pt idx="2012">
                  <c:v>868.74</c:v>
                </c:pt>
                <c:pt idx="2013">
                  <c:v>869.04</c:v>
                </c:pt>
                <c:pt idx="2014">
                  <c:v>869.33</c:v>
                </c:pt>
                <c:pt idx="2015">
                  <c:v>869.63</c:v>
                </c:pt>
                <c:pt idx="2016">
                  <c:v>869.93</c:v>
                </c:pt>
                <c:pt idx="2017">
                  <c:v>870.22</c:v>
                </c:pt>
                <c:pt idx="2018">
                  <c:v>870.52</c:v>
                </c:pt>
                <c:pt idx="2019">
                  <c:v>870.82</c:v>
                </c:pt>
                <c:pt idx="2020">
                  <c:v>871.11</c:v>
                </c:pt>
                <c:pt idx="2021">
                  <c:v>871.41</c:v>
                </c:pt>
                <c:pt idx="2022">
                  <c:v>871.71</c:v>
                </c:pt>
                <c:pt idx="2023">
                  <c:v>872</c:v>
                </c:pt>
                <c:pt idx="2024">
                  <c:v>872.3</c:v>
                </c:pt>
                <c:pt idx="2025">
                  <c:v>872.59</c:v>
                </c:pt>
                <c:pt idx="2026">
                  <c:v>872.89</c:v>
                </c:pt>
                <c:pt idx="2027">
                  <c:v>873.19</c:v>
                </c:pt>
                <c:pt idx="2028">
                  <c:v>873.48</c:v>
                </c:pt>
                <c:pt idx="2029">
                  <c:v>873.78</c:v>
                </c:pt>
                <c:pt idx="2030">
                  <c:v>874.07</c:v>
                </c:pt>
                <c:pt idx="2031">
                  <c:v>874.37</c:v>
                </c:pt>
                <c:pt idx="2032">
                  <c:v>874.66</c:v>
                </c:pt>
                <c:pt idx="2033">
                  <c:v>874.96</c:v>
                </c:pt>
                <c:pt idx="2034">
                  <c:v>875.26</c:v>
                </c:pt>
                <c:pt idx="2035">
                  <c:v>875.55</c:v>
                </c:pt>
                <c:pt idx="2036">
                  <c:v>875.85</c:v>
                </c:pt>
                <c:pt idx="2037">
                  <c:v>876.14</c:v>
                </c:pt>
                <c:pt idx="2038">
                  <c:v>876.44</c:v>
                </c:pt>
                <c:pt idx="2039">
                  <c:v>876.73</c:v>
                </c:pt>
                <c:pt idx="2040">
                  <c:v>877.03</c:v>
                </c:pt>
                <c:pt idx="2041">
                  <c:v>877.32</c:v>
                </c:pt>
                <c:pt idx="2042">
                  <c:v>877.62</c:v>
                </c:pt>
                <c:pt idx="2043">
                  <c:v>877.91</c:v>
                </c:pt>
                <c:pt idx="2044">
                  <c:v>878.21</c:v>
                </c:pt>
                <c:pt idx="2045">
                  <c:v>878.5</c:v>
                </c:pt>
                <c:pt idx="2046">
                  <c:v>878.8</c:v>
                </c:pt>
                <c:pt idx="2047">
                  <c:v>879.09</c:v>
                </c:pt>
              </c:numCache>
            </c:numRef>
          </c:xVal>
          <c:yVal>
            <c:numRef>
              <c:f>'Lithium Standards'!$AU$7:$AU$2054</c:f>
              <c:numCache>
                <c:formatCode>General</c:formatCode>
                <c:ptCount val="2048"/>
                <c:pt idx="0">
                  <c:v>0</c:v>
                </c:pt>
                <c:pt idx="1">
                  <c:v>0</c:v>
                </c:pt>
                <c:pt idx="2">
                  <c:v>-4.8895000000000001E-2</c:v>
                </c:pt>
                <c:pt idx="3">
                  <c:v>-4.23025E-2</c:v>
                </c:pt>
                <c:pt idx="4">
                  <c:v>-2.7644999999999999E-2</c:v>
                </c:pt>
                <c:pt idx="5">
                  <c:v>-9.5524999999999985E-3</c:v>
                </c:pt>
                <c:pt idx="6">
                  <c:v>1.8105000000000003E-2</c:v>
                </c:pt>
                <c:pt idx="7">
                  <c:v>8.9474999999999989E-3</c:v>
                </c:pt>
                <c:pt idx="8">
                  <c:v>1.9604999999999997E-2</c:v>
                </c:pt>
                <c:pt idx="9">
                  <c:v>1.56975E-2</c:v>
                </c:pt>
                <c:pt idx="10">
                  <c:v>2.4855000000000002E-2</c:v>
                </c:pt>
                <c:pt idx="11">
                  <c:v>2.0697500000000001E-2</c:v>
                </c:pt>
                <c:pt idx="12">
                  <c:v>3.5104999999999997E-2</c:v>
                </c:pt>
                <c:pt idx="13">
                  <c:v>2.9197500000000001E-2</c:v>
                </c:pt>
                <c:pt idx="14">
                  <c:v>3.0105000000000003E-2</c:v>
                </c:pt>
                <c:pt idx="15">
                  <c:v>1.7447500000000001E-2</c:v>
                </c:pt>
                <c:pt idx="16">
                  <c:v>3.0355E-2</c:v>
                </c:pt>
                <c:pt idx="17">
                  <c:v>2.0697500000000001E-2</c:v>
                </c:pt>
                <c:pt idx="18">
                  <c:v>2.7104999999999997E-2</c:v>
                </c:pt>
                <c:pt idx="19">
                  <c:v>2.0697500000000001E-2</c:v>
                </c:pt>
                <c:pt idx="20">
                  <c:v>2.1354999999999999E-2</c:v>
                </c:pt>
                <c:pt idx="21">
                  <c:v>1.4697499999999999E-2</c:v>
                </c:pt>
                <c:pt idx="22">
                  <c:v>2.6605E-2</c:v>
                </c:pt>
                <c:pt idx="23">
                  <c:v>2.4947499999999997E-2</c:v>
                </c:pt>
                <c:pt idx="24">
                  <c:v>2.5854999999999996E-2</c:v>
                </c:pt>
                <c:pt idx="25">
                  <c:v>1.6697500000000001E-2</c:v>
                </c:pt>
                <c:pt idx="26">
                  <c:v>3.8105E-2</c:v>
                </c:pt>
                <c:pt idx="27">
                  <c:v>2.5697499999999998E-2</c:v>
                </c:pt>
                <c:pt idx="28">
                  <c:v>2.4104999999999998E-2</c:v>
                </c:pt>
                <c:pt idx="29">
                  <c:v>2.39475E-2</c:v>
                </c:pt>
                <c:pt idx="30">
                  <c:v>3.3855000000000003E-2</c:v>
                </c:pt>
                <c:pt idx="31">
                  <c:v>4.5947500000000002E-2</c:v>
                </c:pt>
                <c:pt idx="32">
                  <c:v>4.3604999999999998E-2</c:v>
                </c:pt>
                <c:pt idx="33">
                  <c:v>3.0697499999999999E-2</c:v>
                </c:pt>
                <c:pt idx="34">
                  <c:v>3.5605000000000005E-2</c:v>
                </c:pt>
                <c:pt idx="35">
                  <c:v>3.1447500000000003E-2</c:v>
                </c:pt>
                <c:pt idx="36">
                  <c:v>3.4104999999999996E-2</c:v>
                </c:pt>
                <c:pt idx="37">
                  <c:v>2.5447500000000001E-2</c:v>
                </c:pt>
                <c:pt idx="38">
                  <c:v>3.6854999999999999E-2</c:v>
                </c:pt>
                <c:pt idx="39">
                  <c:v>2.8447500000000001E-2</c:v>
                </c:pt>
                <c:pt idx="40">
                  <c:v>3.4854999999999997E-2</c:v>
                </c:pt>
                <c:pt idx="41">
                  <c:v>2.5197500000000001E-2</c:v>
                </c:pt>
                <c:pt idx="42">
                  <c:v>3.7354999999999999E-2</c:v>
                </c:pt>
                <c:pt idx="43">
                  <c:v>3.2947499999999998E-2</c:v>
                </c:pt>
                <c:pt idx="44">
                  <c:v>4.3604999999999998E-2</c:v>
                </c:pt>
                <c:pt idx="45">
                  <c:v>2.8447500000000001E-2</c:v>
                </c:pt>
                <c:pt idx="46">
                  <c:v>3.2104999999999995E-2</c:v>
                </c:pt>
                <c:pt idx="47">
                  <c:v>3.4447499999999999E-2</c:v>
                </c:pt>
                <c:pt idx="48">
                  <c:v>3.9605000000000001E-2</c:v>
                </c:pt>
                <c:pt idx="49">
                  <c:v>2.9697499999999998E-2</c:v>
                </c:pt>
                <c:pt idx="50">
                  <c:v>3.7855E-2</c:v>
                </c:pt>
                <c:pt idx="51">
                  <c:v>3.1447500000000003E-2</c:v>
                </c:pt>
                <c:pt idx="52">
                  <c:v>3.2605000000000002E-2</c:v>
                </c:pt>
                <c:pt idx="53">
                  <c:v>2.5697499999999998E-2</c:v>
                </c:pt>
                <c:pt idx="54">
                  <c:v>7.7605000000000007E-2</c:v>
                </c:pt>
                <c:pt idx="55">
                  <c:v>4.5447500000000002E-2</c:v>
                </c:pt>
                <c:pt idx="56">
                  <c:v>4.1604999999999996E-2</c:v>
                </c:pt>
                <c:pt idx="57">
                  <c:v>4.1447499999999998E-2</c:v>
                </c:pt>
                <c:pt idx="58">
                  <c:v>4.5855E-2</c:v>
                </c:pt>
                <c:pt idx="59">
                  <c:v>3.1697499999999997E-2</c:v>
                </c:pt>
                <c:pt idx="60">
                  <c:v>3.7354999999999999E-2</c:v>
                </c:pt>
                <c:pt idx="61">
                  <c:v>3.4697499999999992E-2</c:v>
                </c:pt>
                <c:pt idx="62">
                  <c:v>4.2355000000000004E-2</c:v>
                </c:pt>
                <c:pt idx="63">
                  <c:v>3.3947499999999999E-2</c:v>
                </c:pt>
                <c:pt idx="64">
                  <c:v>4.6855000000000001E-2</c:v>
                </c:pt>
                <c:pt idx="65">
                  <c:v>3.54475E-2</c:v>
                </c:pt>
                <c:pt idx="66">
                  <c:v>4.1105000000000003E-2</c:v>
                </c:pt>
                <c:pt idx="67">
                  <c:v>3.4447499999999999E-2</c:v>
                </c:pt>
                <c:pt idx="68">
                  <c:v>4.6855000000000001E-2</c:v>
                </c:pt>
                <c:pt idx="69">
                  <c:v>4.1947499999999999E-2</c:v>
                </c:pt>
                <c:pt idx="70">
                  <c:v>6.7105000000000012E-2</c:v>
                </c:pt>
                <c:pt idx="71">
                  <c:v>4.1947499999999999E-2</c:v>
                </c:pt>
                <c:pt idx="72">
                  <c:v>4.4854999999999999E-2</c:v>
                </c:pt>
                <c:pt idx="73">
                  <c:v>3.7447499999999995E-2</c:v>
                </c:pt>
                <c:pt idx="74">
                  <c:v>4.5105000000000006E-2</c:v>
                </c:pt>
                <c:pt idx="75">
                  <c:v>3.8697499999999996E-2</c:v>
                </c:pt>
                <c:pt idx="76">
                  <c:v>4.4104999999999998E-2</c:v>
                </c:pt>
                <c:pt idx="77">
                  <c:v>3.7697500000000002E-2</c:v>
                </c:pt>
                <c:pt idx="78">
                  <c:v>4.4604999999999999E-2</c:v>
                </c:pt>
                <c:pt idx="79">
                  <c:v>3.2447499999999997E-2</c:v>
                </c:pt>
                <c:pt idx="80">
                  <c:v>4.8855000000000003E-2</c:v>
                </c:pt>
                <c:pt idx="81">
                  <c:v>3.4947499999999999E-2</c:v>
                </c:pt>
                <c:pt idx="82">
                  <c:v>4.6855000000000001E-2</c:v>
                </c:pt>
                <c:pt idx="83">
                  <c:v>3.6947500000000001E-2</c:v>
                </c:pt>
                <c:pt idx="84">
                  <c:v>4.3854999999999998E-2</c:v>
                </c:pt>
                <c:pt idx="85">
                  <c:v>2.9447500000000001E-2</c:v>
                </c:pt>
                <c:pt idx="86">
                  <c:v>4.4854999999999999E-2</c:v>
                </c:pt>
                <c:pt idx="87">
                  <c:v>3.54475E-2</c:v>
                </c:pt>
                <c:pt idx="88">
                  <c:v>4.1855000000000003E-2</c:v>
                </c:pt>
                <c:pt idx="89">
                  <c:v>3.2697499999999997E-2</c:v>
                </c:pt>
                <c:pt idx="90">
                  <c:v>3.8105E-2</c:v>
                </c:pt>
                <c:pt idx="91">
                  <c:v>3.3947499999999999E-2</c:v>
                </c:pt>
                <c:pt idx="92">
                  <c:v>4.6105E-2</c:v>
                </c:pt>
                <c:pt idx="93">
                  <c:v>3.54475E-2</c:v>
                </c:pt>
                <c:pt idx="94">
                  <c:v>4.0605000000000002E-2</c:v>
                </c:pt>
                <c:pt idx="95">
                  <c:v>3.1447500000000003E-2</c:v>
                </c:pt>
                <c:pt idx="96">
                  <c:v>4.0104999999999995E-2</c:v>
                </c:pt>
                <c:pt idx="97">
                  <c:v>3.2947499999999998E-2</c:v>
                </c:pt>
                <c:pt idx="98">
                  <c:v>4.7605000000000001E-2</c:v>
                </c:pt>
                <c:pt idx="99">
                  <c:v>4.0197500000000004E-2</c:v>
                </c:pt>
                <c:pt idx="100">
                  <c:v>4.1604999999999996E-2</c:v>
                </c:pt>
                <c:pt idx="101">
                  <c:v>3.6697499999999994E-2</c:v>
                </c:pt>
                <c:pt idx="102">
                  <c:v>4.3105000000000004E-2</c:v>
                </c:pt>
                <c:pt idx="103">
                  <c:v>4.1947499999999999E-2</c:v>
                </c:pt>
                <c:pt idx="104">
                  <c:v>4.1854999999999996E-2</c:v>
                </c:pt>
                <c:pt idx="105">
                  <c:v>3.7447500000000002E-2</c:v>
                </c:pt>
                <c:pt idx="106">
                  <c:v>4.7605000000000001E-2</c:v>
                </c:pt>
                <c:pt idx="107">
                  <c:v>3.0947500000000003E-2</c:v>
                </c:pt>
                <c:pt idx="108">
                  <c:v>4.0105000000000002E-2</c:v>
                </c:pt>
                <c:pt idx="109">
                  <c:v>3.7947500000000002E-2</c:v>
                </c:pt>
                <c:pt idx="110">
                  <c:v>4.4604999999999999E-2</c:v>
                </c:pt>
                <c:pt idx="111">
                  <c:v>3.0197500000000002E-2</c:v>
                </c:pt>
                <c:pt idx="112">
                  <c:v>3.6604999999999999E-2</c:v>
                </c:pt>
                <c:pt idx="113">
                  <c:v>3.2447499999999997E-2</c:v>
                </c:pt>
                <c:pt idx="114">
                  <c:v>4.1355000000000003E-2</c:v>
                </c:pt>
                <c:pt idx="115">
                  <c:v>3.11975E-2</c:v>
                </c:pt>
                <c:pt idx="116">
                  <c:v>3.6605000000000006E-2</c:v>
                </c:pt>
                <c:pt idx="117">
                  <c:v>3.1197500000000003E-2</c:v>
                </c:pt>
                <c:pt idx="118">
                  <c:v>4.0604999999999995E-2</c:v>
                </c:pt>
                <c:pt idx="119">
                  <c:v>3.11975E-2</c:v>
                </c:pt>
                <c:pt idx="120">
                  <c:v>5.1855000000000005E-2</c:v>
                </c:pt>
                <c:pt idx="121">
                  <c:v>4.0947499999999998E-2</c:v>
                </c:pt>
                <c:pt idx="122">
                  <c:v>4.6354999999999993E-2</c:v>
                </c:pt>
                <c:pt idx="123">
                  <c:v>3.6947500000000001E-2</c:v>
                </c:pt>
                <c:pt idx="124">
                  <c:v>4.3855000000000005E-2</c:v>
                </c:pt>
                <c:pt idx="125">
                  <c:v>3.6697499999999994E-2</c:v>
                </c:pt>
                <c:pt idx="126">
                  <c:v>4.4104999999999998E-2</c:v>
                </c:pt>
                <c:pt idx="127">
                  <c:v>3.3447499999999998E-2</c:v>
                </c:pt>
                <c:pt idx="128">
                  <c:v>4.4854999999999999E-2</c:v>
                </c:pt>
                <c:pt idx="129">
                  <c:v>5.9447500000000007E-2</c:v>
                </c:pt>
                <c:pt idx="130">
                  <c:v>4.8354999999999995E-2</c:v>
                </c:pt>
                <c:pt idx="131">
                  <c:v>3.1197500000000003E-2</c:v>
                </c:pt>
                <c:pt idx="132">
                  <c:v>4.6105E-2</c:v>
                </c:pt>
                <c:pt idx="133">
                  <c:v>4.6947500000000003E-2</c:v>
                </c:pt>
                <c:pt idx="134">
                  <c:v>4.8105000000000002E-2</c:v>
                </c:pt>
                <c:pt idx="135">
                  <c:v>3.3447499999999998E-2</c:v>
                </c:pt>
                <c:pt idx="136">
                  <c:v>4.5354999999999999E-2</c:v>
                </c:pt>
                <c:pt idx="137">
                  <c:v>4.1947499999999999E-2</c:v>
                </c:pt>
                <c:pt idx="138">
                  <c:v>4.1105000000000003E-2</c:v>
                </c:pt>
                <c:pt idx="139">
                  <c:v>3.4697500000000006E-2</c:v>
                </c:pt>
                <c:pt idx="140">
                  <c:v>3.6854999999999999E-2</c:v>
                </c:pt>
                <c:pt idx="141">
                  <c:v>2.7197500000000003E-2</c:v>
                </c:pt>
                <c:pt idx="142">
                  <c:v>4.0854999999999995E-2</c:v>
                </c:pt>
                <c:pt idx="143">
                  <c:v>3.6447499999999994E-2</c:v>
                </c:pt>
                <c:pt idx="144">
                  <c:v>4.2854999999999997E-2</c:v>
                </c:pt>
                <c:pt idx="145">
                  <c:v>2.9947499999999998E-2</c:v>
                </c:pt>
                <c:pt idx="146">
                  <c:v>3.8355E-2</c:v>
                </c:pt>
                <c:pt idx="147">
                  <c:v>4.31975E-2</c:v>
                </c:pt>
                <c:pt idx="148">
                  <c:v>4.2854999999999997E-2</c:v>
                </c:pt>
                <c:pt idx="149">
                  <c:v>3.2697500000000004E-2</c:v>
                </c:pt>
                <c:pt idx="150">
                  <c:v>3.8605E-2</c:v>
                </c:pt>
                <c:pt idx="151">
                  <c:v>3.51975E-2</c:v>
                </c:pt>
                <c:pt idx="152">
                  <c:v>4.2355000000000004E-2</c:v>
                </c:pt>
                <c:pt idx="153">
                  <c:v>4.1197499999999998E-2</c:v>
                </c:pt>
                <c:pt idx="154">
                  <c:v>4.4104999999999998E-2</c:v>
                </c:pt>
                <c:pt idx="155">
                  <c:v>4.5697500000000002E-2</c:v>
                </c:pt>
                <c:pt idx="156">
                  <c:v>4.5354999999999999E-2</c:v>
                </c:pt>
                <c:pt idx="157">
                  <c:v>3.3197499999999998E-2</c:v>
                </c:pt>
                <c:pt idx="158">
                  <c:v>4.7855000000000009E-2</c:v>
                </c:pt>
                <c:pt idx="159">
                  <c:v>3.9197500000000003E-2</c:v>
                </c:pt>
                <c:pt idx="160">
                  <c:v>5.9104999999999998E-2</c:v>
                </c:pt>
                <c:pt idx="161">
                  <c:v>3.7697500000000002E-2</c:v>
                </c:pt>
                <c:pt idx="162">
                  <c:v>4.5354999999999999E-2</c:v>
                </c:pt>
                <c:pt idx="163">
                  <c:v>6.4447499999999991E-2</c:v>
                </c:pt>
                <c:pt idx="164">
                  <c:v>5.2604999999999992E-2</c:v>
                </c:pt>
                <c:pt idx="165">
                  <c:v>3.1697499999999997E-2</c:v>
                </c:pt>
                <c:pt idx="166">
                  <c:v>3.9355000000000001E-2</c:v>
                </c:pt>
                <c:pt idx="167">
                  <c:v>4.1947499999999999E-2</c:v>
                </c:pt>
                <c:pt idx="168">
                  <c:v>4.4105000000000005E-2</c:v>
                </c:pt>
                <c:pt idx="169">
                  <c:v>3.51975E-2</c:v>
                </c:pt>
                <c:pt idx="170">
                  <c:v>4.6355000000000007E-2</c:v>
                </c:pt>
                <c:pt idx="171">
                  <c:v>3.7197500000000001E-2</c:v>
                </c:pt>
                <c:pt idx="172">
                  <c:v>4.0854999999999995E-2</c:v>
                </c:pt>
                <c:pt idx="173">
                  <c:v>3.3197499999999998E-2</c:v>
                </c:pt>
                <c:pt idx="174">
                  <c:v>4.6854999999999994E-2</c:v>
                </c:pt>
                <c:pt idx="175">
                  <c:v>3.4197499999999999E-2</c:v>
                </c:pt>
                <c:pt idx="176">
                  <c:v>4.0605000000000002E-2</c:v>
                </c:pt>
                <c:pt idx="177">
                  <c:v>3.0447500000000002E-2</c:v>
                </c:pt>
                <c:pt idx="178">
                  <c:v>3.6604999999999999E-2</c:v>
                </c:pt>
                <c:pt idx="179">
                  <c:v>3.56975E-2</c:v>
                </c:pt>
                <c:pt idx="180">
                  <c:v>4.3105000000000004E-2</c:v>
                </c:pt>
                <c:pt idx="181">
                  <c:v>3.7197500000000001E-2</c:v>
                </c:pt>
                <c:pt idx="182">
                  <c:v>4.4354999999999992E-2</c:v>
                </c:pt>
                <c:pt idx="183">
                  <c:v>3.9947499999999997E-2</c:v>
                </c:pt>
                <c:pt idx="184">
                  <c:v>4.8855000000000003E-2</c:v>
                </c:pt>
                <c:pt idx="185">
                  <c:v>3.9197499999999996E-2</c:v>
                </c:pt>
                <c:pt idx="186">
                  <c:v>6.2104999999999994E-2</c:v>
                </c:pt>
                <c:pt idx="187">
                  <c:v>6.2197499999999996E-2</c:v>
                </c:pt>
                <c:pt idx="188">
                  <c:v>5.7605000000000003E-2</c:v>
                </c:pt>
                <c:pt idx="189">
                  <c:v>4.6197499999999996E-2</c:v>
                </c:pt>
                <c:pt idx="190">
                  <c:v>4.6105E-2</c:v>
                </c:pt>
                <c:pt idx="191">
                  <c:v>4.34475E-2</c:v>
                </c:pt>
                <c:pt idx="192">
                  <c:v>6.1355000000000007E-2</c:v>
                </c:pt>
                <c:pt idx="193">
                  <c:v>5.0947499999999993E-2</c:v>
                </c:pt>
                <c:pt idx="194">
                  <c:v>4.5104999999999992E-2</c:v>
                </c:pt>
                <c:pt idx="195">
                  <c:v>4.1947500000000006E-2</c:v>
                </c:pt>
                <c:pt idx="196">
                  <c:v>5.0854999999999997E-2</c:v>
                </c:pt>
                <c:pt idx="197">
                  <c:v>4.39475E-2</c:v>
                </c:pt>
                <c:pt idx="198">
                  <c:v>5.1855000000000005E-2</c:v>
                </c:pt>
                <c:pt idx="199">
                  <c:v>4.8197499999999997E-2</c:v>
                </c:pt>
                <c:pt idx="200">
                  <c:v>5.8855000000000005E-2</c:v>
                </c:pt>
                <c:pt idx="201">
                  <c:v>4.8697499999999998E-2</c:v>
                </c:pt>
                <c:pt idx="202">
                  <c:v>5.5604999999999995E-2</c:v>
                </c:pt>
                <c:pt idx="203">
                  <c:v>4.4697500000000001E-2</c:v>
                </c:pt>
                <c:pt idx="204">
                  <c:v>5.7355000000000003E-2</c:v>
                </c:pt>
                <c:pt idx="205">
                  <c:v>4.7197500000000003E-2</c:v>
                </c:pt>
                <c:pt idx="206">
                  <c:v>6.2605000000000008E-2</c:v>
                </c:pt>
                <c:pt idx="207">
                  <c:v>5.2197499999999994E-2</c:v>
                </c:pt>
                <c:pt idx="208">
                  <c:v>6.1354999999999993E-2</c:v>
                </c:pt>
                <c:pt idx="209">
                  <c:v>5.2947500000000008E-2</c:v>
                </c:pt>
                <c:pt idx="210">
                  <c:v>5.5605000000000002E-2</c:v>
                </c:pt>
                <c:pt idx="211">
                  <c:v>5.7947500000000006E-2</c:v>
                </c:pt>
                <c:pt idx="212">
                  <c:v>6.8604999999999999E-2</c:v>
                </c:pt>
                <c:pt idx="213">
                  <c:v>5.2447500000000001E-2</c:v>
                </c:pt>
                <c:pt idx="214">
                  <c:v>6.2605000000000008E-2</c:v>
                </c:pt>
                <c:pt idx="215">
                  <c:v>5.6447500000000005E-2</c:v>
                </c:pt>
                <c:pt idx="216">
                  <c:v>7.0604999999999987E-2</c:v>
                </c:pt>
                <c:pt idx="217">
                  <c:v>5.2947499999999995E-2</c:v>
                </c:pt>
                <c:pt idx="218">
                  <c:v>5.6604999999999996E-2</c:v>
                </c:pt>
                <c:pt idx="219">
                  <c:v>5.3197500000000002E-2</c:v>
                </c:pt>
                <c:pt idx="220">
                  <c:v>6.1605E-2</c:v>
                </c:pt>
                <c:pt idx="221">
                  <c:v>6.194750000000001E-2</c:v>
                </c:pt>
                <c:pt idx="222">
                  <c:v>7.0105000000000001E-2</c:v>
                </c:pt>
                <c:pt idx="223">
                  <c:v>5.9697500000000001E-2</c:v>
                </c:pt>
                <c:pt idx="224">
                  <c:v>6.7104999999999998E-2</c:v>
                </c:pt>
                <c:pt idx="225">
                  <c:v>5.9947500000000001E-2</c:v>
                </c:pt>
                <c:pt idx="226">
                  <c:v>6.8354999999999999E-2</c:v>
                </c:pt>
                <c:pt idx="227">
                  <c:v>6.4947499999999991E-2</c:v>
                </c:pt>
                <c:pt idx="228">
                  <c:v>7.0855000000000001E-2</c:v>
                </c:pt>
                <c:pt idx="229">
                  <c:v>6.6947499999999993E-2</c:v>
                </c:pt>
                <c:pt idx="230">
                  <c:v>7.6855000000000007E-2</c:v>
                </c:pt>
                <c:pt idx="231">
                  <c:v>6.2197499999999996E-2</c:v>
                </c:pt>
                <c:pt idx="232">
                  <c:v>6.9855E-2</c:v>
                </c:pt>
                <c:pt idx="233">
                  <c:v>6.6697500000000007E-2</c:v>
                </c:pt>
                <c:pt idx="234">
                  <c:v>7.7355000000000007E-2</c:v>
                </c:pt>
                <c:pt idx="235">
                  <c:v>6.9947499999999996E-2</c:v>
                </c:pt>
                <c:pt idx="236">
                  <c:v>7.9605000000000009E-2</c:v>
                </c:pt>
                <c:pt idx="237">
                  <c:v>6.8947499999999995E-2</c:v>
                </c:pt>
                <c:pt idx="238">
                  <c:v>8.4855E-2</c:v>
                </c:pt>
                <c:pt idx="239">
                  <c:v>7.7947500000000003E-2</c:v>
                </c:pt>
                <c:pt idx="240">
                  <c:v>8.1604999999999983E-2</c:v>
                </c:pt>
                <c:pt idx="241">
                  <c:v>7.1947499999999998E-2</c:v>
                </c:pt>
                <c:pt idx="242">
                  <c:v>7.7355000000000007E-2</c:v>
                </c:pt>
                <c:pt idx="243">
                  <c:v>7.1697500000000011E-2</c:v>
                </c:pt>
                <c:pt idx="244">
                  <c:v>8.1104999999999997E-2</c:v>
                </c:pt>
                <c:pt idx="245">
                  <c:v>7.41975E-2</c:v>
                </c:pt>
                <c:pt idx="246">
                  <c:v>8.010500000000001E-2</c:v>
                </c:pt>
                <c:pt idx="247">
                  <c:v>7.44475E-2</c:v>
                </c:pt>
                <c:pt idx="248">
                  <c:v>9.0354999999999991E-2</c:v>
                </c:pt>
                <c:pt idx="249">
                  <c:v>8.1447500000000006E-2</c:v>
                </c:pt>
                <c:pt idx="250">
                  <c:v>9.1105000000000005E-2</c:v>
                </c:pt>
                <c:pt idx="251">
                  <c:v>8.5697499999999996E-2</c:v>
                </c:pt>
                <c:pt idx="252">
                  <c:v>8.8104999999999989E-2</c:v>
                </c:pt>
                <c:pt idx="253">
                  <c:v>7.4447500000000014E-2</c:v>
                </c:pt>
                <c:pt idx="254">
                  <c:v>7.7355000000000007E-2</c:v>
                </c:pt>
                <c:pt idx="255">
                  <c:v>7.6447500000000002E-2</c:v>
                </c:pt>
                <c:pt idx="256">
                  <c:v>8.960499999999999E-2</c:v>
                </c:pt>
                <c:pt idx="257">
                  <c:v>8.0447500000000005E-2</c:v>
                </c:pt>
                <c:pt idx="258">
                  <c:v>8.7605000000000002E-2</c:v>
                </c:pt>
                <c:pt idx="259">
                  <c:v>8.4947499999999995E-2</c:v>
                </c:pt>
                <c:pt idx="260">
                  <c:v>9.3855000000000008E-2</c:v>
                </c:pt>
                <c:pt idx="261">
                  <c:v>9.2947500000000002E-2</c:v>
                </c:pt>
                <c:pt idx="262">
                  <c:v>8.935499999999999E-2</c:v>
                </c:pt>
                <c:pt idx="263">
                  <c:v>8.4197500000000008E-2</c:v>
                </c:pt>
                <c:pt idx="264">
                  <c:v>8.960499999999999E-2</c:v>
                </c:pt>
                <c:pt idx="265">
                  <c:v>8.1947500000000006E-2</c:v>
                </c:pt>
                <c:pt idx="266">
                  <c:v>9.9354999999999999E-2</c:v>
                </c:pt>
                <c:pt idx="267">
                  <c:v>9.04475E-2</c:v>
                </c:pt>
                <c:pt idx="268">
                  <c:v>9.8354999999999998E-2</c:v>
                </c:pt>
                <c:pt idx="269">
                  <c:v>9.444749999999999E-2</c:v>
                </c:pt>
                <c:pt idx="270">
                  <c:v>0.10035499999999999</c:v>
                </c:pt>
                <c:pt idx="271">
                  <c:v>8.6697500000000011E-2</c:v>
                </c:pt>
                <c:pt idx="272">
                  <c:v>0.113605</c:v>
                </c:pt>
                <c:pt idx="273">
                  <c:v>0.11094750000000002</c:v>
                </c:pt>
                <c:pt idx="274">
                  <c:v>0.13235500000000003</c:v>
                </c:pt>
                <c:pt idx="275">
                  <c:v>0.11519750000000001</c:v>
                </c:pt>
                <c:pt idx="276">
                  <c:v>0.131605</c:v>
                </c:pt>
                <c:pt idx="277">
                  <c:v>0.1424475</c:v>
                </c:pt>
                <c:pt idx="278">
                  <c:v>0.14185500000000001</c:v>
                </c:pt>
                <c:pt idx="279">
                  <c:v>0.12869749999999999</c:v>
                </c:pt>
                <c:pt idx="280">
                  <c:v>0.136105</c:v>
                </c:pt>
                <c:pt idx="281">
                  <c:v>0.13644750000000003</c:v>
                </c:pt>
                <c:pt idx="282">
                  <c:v>0.14235500000000001</c:v>
                </c:pt>
                <c:pt idx="283">
                  <c:v>0.12894749999999999</c:v>
                </c:pt>
                <c:pt idx="284">
                  <c:v>0.13885500000000001</c:v>
                </c:pt>
                <c:pt idx="285">
                  <c:v>0.12469750000000002</c:v>
                </c:pt>
                <c:pt idx="286">
                  <c:v>0.136355</c:v>
                </c:pt>
                <c:pt idx="287">
                  <c:v>0.1216975</c:v>
                </c:pt>
                <c:pt idx="288">
                  <c:v>0.132855</c:v>
                </c:pt>
                <c:pt idx="289">
                  <c:v>0.1336975</c:v>
                </c:pt>
                <c:pt idx="290">
                  <c:v>0.14760500000000001</c:v>
                </c:pt>
                <c:pt idx="291">
                  <c:v>0.1366975</c:v>
                </c:pt>
                <c:pt idx="292">
                  <c:v>0.14835499999999999</c:v>
                </c:pt>
                <c:pt idx="293">
                  <c:v>0.1421975</c:v>
                </c:pt>
                <c:pt idx="294">
                  <c:v>0.16485500000000003</c:v>
                </c:pt>
                <c:pt idx="295">
                  <c:v>0.14969749999999998</c:v>
                </c:pt>
                <c:pt idx="296">
                  <c:v>0.15560500000000002</c:v>
                </c:pt>
                <c:pt idx="297">
                  <c:v>0.15044750000000001</c:v>
                </c:pt>
                <c:pt idx="298">
                  <c:v>0.162605</c:v>
                </c:pt>
                <c:pt idx="299">
                  <c:v>0.14394750000000001</c:v>
                </c:pt>
                <c:pt idx="300">
                  <c:v>0.14910499999999999</c:v>
                </c:pt>
                <c:pt idx="301">
                  <c:v>0.1391975</c:v>
                </c:pt>
                <c:pt idx="302">
                  <c:v>0.14510500000000001</c:v>
                </c:pt>
                <c:pt idx="303">
                  <c:v>0.15119749999999998</c:v>
                </c:pt>
                <c:pt idx="304">
                  <c:v>0.14435500000000001</c:v>
                </c:pt>
                <c:pt idx="305">
                  <c:v>0.13644749999999997</c:v>
                </c:pt>
                <c:pt idx="306">
                  <c:v>0.13910499999999998</c:v>
                </c:pt>
                <c:pt idx="307">
                  <c:v>0.12919749999999999</c:v>
                </c:pt>
                <c:pt idx="308">
                  <c:v>0.20185500000000001</c:v>
                </c:pt>
                <c:pt idx="309">
                  <c:v>0.14844750000000001</c:v>
                </c:pt>
                <c:pt idx="310">
                  <c:v>0.166855</c:v>
                </c:pt>
                <c:pt idx="311">
                  <c:v>0.14519749999999998</c:v>
                </c:pt>
                <c:pt idx="312">
                  <c:v>0.14610500000000001</c:v>
                </c:pt>
                <c:pt idx="313">
                  <c:v>0.1384475</c:v>
                </c:pt>
                <c:pt idx="314">
                  <c:v>0.15310500000000002</c:v>
                </c:pt>
                <c:pt idx="315">
                  <c:v>0.1356975</c:v>
                </c:pt>
                <c:pt idx="316">
                  <c:v>0.14060499999999998</c:v>
                </c:pt>
                <c:pt idx="317">
                  <c:v>0.12744749999999999</c:v>
                </c:pt>
                <c:pt idx="318">
                  <c:v>0.13735499999999998</c:v>
                </c:pt>
                <c:pt idx="319">
                  <c:v>0.13094750000000002</c:v>
                </c:pt>
                <c:pt idx="320">
                  <c:v>0.14135500000000001</c:v>
                </c:pt>
                <c:pt idx="321">
                  <c:v>0.15144749999999998</c:v>
                </c:pt>
                <c:pt idx="322">
                  <c:v>0.14010500000000001</c:v>
                </c:pt>
                <c:pt idx="323">
                  <c:v>0.12769749999999999</c:v>
                </c:pt>
                <c:pt idx="324">
                  <c:v>0.13935500000000001</c:v>
                </c:pt>
                <c:pt idx="325">
                  <c:v>0.13094749999999997</c:v>
                </c:pt>
                <c:pt idx="326">
                  <c:v>0.14260500000000001</c:v>
                </c:pt>
                <c:pt idx="327">
                  <c:v>0.1381975</c:v>
                </c:pt>
                <c:pt idx="328">
                  <c:v>0.16735499999999998</c:v>
                </c:pt>
                <c:pt idx="329">
                  <c:v>0.14869750000000001</c:v>
                </c:pt>
                <c:pt idx="330">
                  <c:v>0.15285500000000002</c:v>
                </c:pt>
                <c:pt idx="331">
                  <c:v>0.14419750000000001</c:v>
                </c:pt>
                <c:pt idx="332">
                  <c:v>0.166355</c:v>
                </c:pt>
                <c:pt idx="333">
                  <c:v>0.1399475</c:v>
                </c:pt>
                <c:pt idx="334">
                  <c:v>0.14360500000000001</c:v>
                </c:pt>
                <c:pt idx="335">
                  <c:v>0.1421975</c:v>
                </c:pt>
                <c:pt idx="336">
                  <c:v>0.15735500000000002</c:v>
                </c:pt>
                <c:pt idx="337">
                  <c:v>0.14594750000000001</c:v>
                </c:pt>
                <c:pt idx="338">
                  <c:v>0.163855</c:v>
                </c:pt>
                <c:pt idx="339">
                  <c:v>0.17769749999999998</c:v>
                </c:pt>
                <c:pt idx="340">
                  <c:v>0.23435499999999998</c:v>
                </c:pt>
                <c:pt idx="341">
                  <c:v>0.34219749999999999</c:v>
                </c:pt>
                <c:pt idx="342">
                  <c:v>0.41960500000000001</c:v>
                </c:pt>
                <c:pt idx="343">
                  <c:v>0.36594749999999998</c:v>
                </c:pt>
                <c:pt idx="344">
                  <c:v>0.31610500000000002</c:v>
                </c:pt>
                <c:pt idx="345">
                  <c:v>0.32519749999999997</c:v>
                </c:pt>
                <c:pt idx="346">
                  <c:v>0.35535499999999998</c:v>
                </c:pt>
                <c:pt idx="347">
                  <c:v>0.37119750000000001</c:v>
                </c:pt>
                <c:pt idx="348">
                  <c:v>0.45010499999999998</c:v>
                </c:pt>
                <c:pt idx="349">
                  <c:v>0.42669750000000001</c:v>
                </c:pt>
                <c:pt idx="350">
                  <c:v>0.416105</c:v>
                </c:pt>
                <c:pt idx="351">
                  <c:v>0.37269749999999996</c:v>
                </c:pt>
                <c:pt idx="352">
                  <c:v>0.37510500000000002</c:v>
                </c:pt>
                <c:pt idx="353">
                  <c:v>0.36269750000000001</c:v>
                </c:pt>
                <c:pt idx="354">
                  <c:v>0.350605</c:v>
                </c:pt>
                <c:pt idx="355">
                  <c:v>0.34169749999999999</c:v>
                </c:pt>
                <c:pt idx="356">
                  <c:v>0.37185499999999999</c:v>
                </c:pt>
                <c:pt idx="357">
                  <c:v>0.39169750000000003</c:v>
                </c:pt>
                <c:pt idx="358">
                  <c:v>0.38510500000000003</c:v>
                </c:pt>
                <c:pt idx="359">
                  <c:v>0.37044749999999999</c:v>
                </c:pt>
                <c:pt idx="360">
                  <c:v>0.37260500000000002</c:v>
                </c:pt>
                <c:pt idx="361">
                  <c:v>0.37494749999999999</c:v>
                </c:pt>
                <c:pt idx="362">
                  <c:v>0.40310500000000005</c:v>
                </c:pt>
                <c:pt idx="363">
                  <c:v>0.42794749999999998</c:v>
                </c:pt>
                <c:pt idx="364">
                  <c:v>0.39485500000000001</c:v>
                </c:pt>
                <c:pt idx="365">
                  <c:v>0.35144750000000002</c:v>
                </c:pt>
                <c:pt idx="366">
                  <c:v>0.34935500000000003</c:v>
                </c:pt>
                <c:pt idx="367">
                  <c:v>0.3264475</c:v>
                </c:pt>
                <c:pt idx="368">
                  <c:v>0.314855</c:v>
                </c:pt>
                <c:pt idx="369">
                  <c:v>0.30069750000000001</c:v>
                </c:pt>
                <c:pt idx="370">
                  <c:v>0.30760500000000002</c:v>
                </c:pt>
                <c:pt idx="371">
                  <c:v>0.28419749999999999</c:v>
                </c:pt>
                <c:pt idx="372">
                  <c:v>0.26960499999999998</c:v>
                </c:pt>
                <c:pt idx="373">
                  <c:v>0.26019749999999997</c:v>
                </c:pt>
                <c:pt idx="374">
                  <c:v>0.26435500000000001</c:v>
                </c:pt>
                <c:pt idx="375">
                  <c:v>0.24519749999999998</c:v>
                </c:pt>
                <c:pt idx="376">
                  <c:v>0.25260500000000002</c:v>
                </c:pt>
                <c:pt idx="377">
                  <c:v>0.25244749999999999</c:v>
                </c:pt>
                <c:pt idx="378">
                  <c:v>0.25360500000000002</c:v>
                </c:pt>
                <c:pt idx="379">
                  <c:v>0.24119750000000001</c:v>
                </c:pt>
                <c:pt idx="380">
                  <c:v>0.24635499999999996</c:v>
                </c:pt>
                <c:pt idx="381">
                  <c:v>0.25069750000000002</c:v>
                </c:pt>
                <c:pt idx="382">
                  <c:v>0.25310500000000002</c:v>
                </c:pt>
                <c:pt idx="383">
                  <c:v>0.23719750000000001</c:v>
                </c:pt>
                <c:pt idx="384">
                  <c:v>0.251855</c:v>
                </c:pt>
                <c:pt idx="385">
                  <c:v>0.23719750000000001</c:v>
                </c:pt>
                <c:pt idx="386">
                  <c:v>0.24310499999999999</c:v>
                </c:pt>
                <c:pt idx="387">
                  <c:v>0.2274475</c:v>
                </c:pt>
                <c:pt idx="388">
                  <c:v>0.229355</c:v>
                </c:pt>
                <c:pt idx="389">
                  <c:v>0.20994750000000001</c:v>
                </c:pt>
                <c:pt idx="390">
                  <c:v>0.21285499999999999</c:v>
                </c:pt>
                <c:pt idx="391">
                  <c:v>0.1954475</c:v>
                </c:pt>
                <c:pt idx="392">
                  <c:v>0.20735500000000001</c:v>
                </c:pt>
                <c:pt idx="393">
                  <c:v>0.19319749999999999</c:v>
                </c:pt>
                <c:pt idx="394">
                  <c:v>0.20235500000000001</c:v>
                </c:pt>
                <c:pt idx="395">
                  <c:v>0.1944475</c:v>
                </c:pt>
                <c:pt idx="396">
                  <c:v>0.20035499999999998</c:v>
                </c:pt>
                <c:pt idx="397">
                  <c:v>0.18269749999999998</c:v>
                </c:pt>
                <c:pt idx="398">
                  <c:v>0.196605</c:v>
                </c:pt>
                <c:pt idx="399">
                  <c:v>0.18794750000000002</c:v>
                </c:pt>
                <c:pt idx="400">
                  <c:v>0.19935499999999998</c:v>
                </c:pt>
                <c:pt idx="401">
                  <c:v>0.18944749999999999</c:v>
                </c:pt>
                <c:pt idx="402">
                  <c:v>0.195105</c:v>
                </c:pt>
                <c:pt idx="403">
                  <c:v>0.18944749999999999</c:v>
                </c:pt>
                <c:pt idx="404">
                  <c:v>0.21410499999999999</c:v>
                </c:pt>
                <c:pt idx="405">
                  <c:v>0.19469750000000002</c:v>
                </c:pt>
                <c:pt idx="406">
                  <c:v>0.19860499999999998</c:v>
                </c:pt>
                <c:pt idx="407">
                  <c:v>0.19519750000000002</c:v>
                </c:pt>
                <c:pt idx="408">
                  <c:v>0.20635500000000001</c:v>
                </c:pt>
                <c:pt idx="409">
                  <c:v>0.19369749999999999</c:v>
                </c:pt>
                <c:pt idx="410">
                  <c:v>0.20210500000000001</c:v>
                </c:pt>
                <c:pt idx="411">
                  <c:v>0.18719750000000002</c:v>
                </c:pt>
                <c:pt idx="412">
                  <c:v>0.18810500000000002</c:v>
                </c:pt>
                <c:pt idx="413">
                  <c:v>0.18069749999999998</c:v>
                </c:pt>
                <c:pt idx="414">
                  <c:v>0.191355</c:v>
                </c:pt>
                <c:pt idx="415">
                  <c:v>0.18169750000000001</c:v>
                </c:pt>
                <c:pt idx="416">
                  <c:v>0.190105</c:v>
                </c:pt>
                <c:pt idx="417">
                  <c:v>0.18069749999999998</c:v>
                </c:pt>
                <c:pt idx="418">
                  <c:v>0.18810500000000002</c:v>
                </c:pt>
                <c:pt idx="419">
                  <c:v>0.17394749999999998</c:v>
                </c:pt>
                <c:pt idx="420">
                  <c:v>0.18985500000000002</c:v>
                </c:pt>
                <c:pt idx="421">
                  <c:v>0.18794750000000002</c:v>
                </c:pt>
                <c:pt idx="422">
                  <c:v>0.19235500000000003</c:v>
                </c:pt>
                <c:pt idx="423">
                  <c:v>0.18694749999999999</c:v>
                </c:pt>
                <c:pt idx="424">
                  <c:v>0.19110500000000002</c:v>
                </c:pt>
                <c:pt idx="425">
                  <c:v>0.18469749999999999</c:v>
                </c:pt>
                <c:pt idx="426">
                  <c:v>0.19085500000000002</c:v>
                </c:pt>
                <c:pt idx="427">
                  <c:v>0.18519749999999999</c:v>
                </c:pt>
                <c:pt idx="428">
                  <c:v>0.196355</c:v>
                </c:pt>
                <c:pt idx="429">
                  <c:v>0.18969750000000002</c:v>
                </c:pt>
                <c:pt idx="430">
                  <c:v>0.192605</c:v>
                </c:pt>
                <c:pt idx="431">
                  <c:v>0.18394749999999999</c:v>
                </c:pt>
                <c:pt idx="432">
                  <c:v>0.18935500000000002</c:v>
                </c:pt>
                <c:pt idx="433">
                  <c:v>0.18419750000000001</c:v>
                </c:pt>
                <c:pt idx="434">
                  <c:v>0.20885500000000001</c:v>
                </c:pt>
                <c:pt idx="435">
                  <c:v>0.21544750000000001</c:v>
                </c:pt>
                <c:pt idx="436">
                  <c:v>0.20360500000000001</c:v>
                </c:pt>
                <c:pt idx="437">
                  <c:v>0.19719749999999997</c:v>
                </c:pt>
                <c:pt idx="438">
                  <c:v>0.19710500000000003</c:v>
                </c:pt>
                <c:pt idx="439">
                  <c:v>0.19844749999999997</c:v>
                </c:pt>
                <c:pt idx="440">
                  <c:v>0.19485500000000003</c:v>
                </c:pt>
                <c:pt idx="441">
                  <c:v>0.19044749999999999</c:v>
                </c:pt>
                <c:pt idx="442">
                  <c:v>0.19860500000000003</c:v>
                </c:pt>
                <c:pt idx="443">
                  <c:v>0.18444749999999999</c:v>
                </c:pt>
                <c:pt idx="444">
                  <c:v>0.190355</c:v>
                </c:pt>
                <c:pt idx="445">
                  <c:v>0.17594750000000001</c:v>
                </c:pt>
                <c:pt idx="446">
                  <c:v>0.18460499999999999</c:v>
                </c:pt>
                <c:pt idx="447">
                  <c:v>0.17694749999999998</c:v>
                </c:pt>
                <c:pt idx="448">
                  <c:v>0.18610499999999999</c:v>
                </c:pt>
                <c:pt idx="449">
                  <c:v>0.1979475</c:v>
                </c:pt>
                <c:pt idx="450">
                  <c:v>0.192105</c:v>
                </c:pt>
                <c:pt idx="451">
                  <c:v>0.17919750000000001</c:v>
                </c:pt>
                <c:pt idx="452">
                  <c:v>0.19235500000000003</c:v>
                </c:pt>
                <c:pt idx="453">
                  <c:v>0.18869749999999999</c:v>
                </c:pt>
                <c:pt idx="454">
                  <c:v>0.20635500000000001</c:v>
                </c:pt>
                <c:pt idx="455">
                  <c:v>0.19394750000000002</c:v>
                </c:pt>
                <c:pt idx="456">
                  <c:v>0.20660499999999998</c:v>
                </c:pt>
                <c:pt idx="457">
                  <c:v>0.19119749999999999</c:v>
                </c:pt>
                <c:pt idx="458">
                  <c:v>0.20435500000000001</c:v>
                </c:pt>
                <c:pt idx="459">
                  <c:v>0.19369749999999999</c:v>
                </c:pt>
                <c:pt idx="460">
                  <c:v>0.19735499999999997</c:v>
                </c:pt>
                <c:pt idx="461">
                  <c:v>0.1999475</c:v>
                </c:pt>
                <c:pt idx="462">
                  <c:v>0.20460500000000001</c:v>
                </c:pt>
                <c:pt idx="463">
                  <c:v>0.19044749999999999</c:v>
                </c:pt>
                <c:pt idx="464">
                  <c:v>0.20810500000000001</c:v>
                </c:pt>
                <c:pt idx="465">
                  <c:v>0.19044749999999999</c:v>
                </c:pt>
                <c:pt idx="466">
                  <c:v>0.20210500000000001</c:v>
                </c:pt>
                <c:pt idx="467">
                  <c:v>0.19069749999999999</c:v>
                </c:pt>
                <c:pt idx="468">
                  <c:v>0.197105</c:v>
                </c:pt>
                <c:pt idx="469">
                  <c:v>0.1941975</c:v>
                </c:pt>
                <c:pt idx="470">
                  <c:v>0.20060500000000001</c:v>
                </c:pt>
                <c:pt idx="471">
                  <c:v>0.18969750000000002</c:v>
                </c:pt>
                <c:pt idx="472">
                  <c:v>0.188855</c:v>
                </c:pt>
                <c:pt idx="473">
                  <c:v>0.18619749999999999</c:v>
                </c:pt>
                <c:pt idx="474">
                  <c:v>0.196355</c:v>
                </c:pt>
                <c:pt idx="475">
                  <c:v>0.18469750000000001</c:v>
                </c:pt>
                <c:pt idx="476">
                  <c:v>0.197105</c:v>
                </c:pt>
                <c:pt idx="477">
                  <c:v>0.19269750000000002</c:v>
                </c:pt>
                <c:pt idx="478">
                  <c:v>0.20010500000000001</c:v>
                </c:pt>
                <c:pt idx="479">
                  <c:v>0.18869749999999999</c:v>
                </c:pt>
                <c:pt idx="480">
                  <c:v>0.19710500000000003</c:v>
                </c:pt>
                <c:pt idx="481">
                  <c:v>0.1966975</c:v>
                </c:pt>
                <c:pt idx="482">
                  <c:v>0.21310500000000002</c:v>
                </c:pt>
                <c:pt idx="483">
                  <c:v>0.2004475</c:v>
                </c:pt>
                <c:pt idx="484">
                  <c:v>0.20360499999999998</c:v>
                </c:pt>
                <c:pt idx="485">
                  <c:v>0.2019475</c:v>
                </c:pt>
                <c:pt idx="486">
                  <c:v>0.20960499999999999</c:v>
                </c:pt>
                <c:pt idx="487">
                  <c:v>0.19219749999999997</c:v>
                </c:pt>
                <c:pt idx="488">
                  <c:v>0.194105</c:v>
                </c:pt>
                <c:pt idx="489">
                  <c:v>0.18994749999999999</c:v>
                </c:pt>
                <c:pt idx="490">
                  <c:v>0.20135500000000001</c:v>
                </c:pt>
                <c:pt idx="491">
                  <c:v>0.19094749999999996</c:v>
                </c:pt>
                <c:pt idx="492">
                  <c:v>0.19810499999999998</c:v>
                </c:pt>
                <c:pt idx="493">
                  <c:v>0.19269750000000002</c:v>
                </c:pt>
                <c:pt idx="494">
                  <c:v>0.192105</c:v>
                </c:pt>
                <c:pt idx="495">
                  <c:v>0.18644750000000002</c:v>
                </c:pt>
                <c:pt idx="496">
                  <c:v>0.20910499999999999</c:v>
                </c:pt>
                <c:pt idx="497">
                  <c:v>0.1991975</c:v>
                </c:pt>
                <c:pt idx="498">
                  <c:v>0.19910499999999998</c:v>
                </c:pt>
                <c:pt idx="499">
                  <c:v>0.19369749999999999</c:v>
                </c:pt>
                <c:pt idx="500">
                  <c:v>0.20560500000000001</c:v>
                </c:pt>
                <c:pt idx="501">
                  <c:v>0.18719749999999999</c:v>
                </c:pt>
                <c:pt idx="502">
                  <c:v>0.199355</c:v>
                </c:pt>
                <c:pt idx="503">
                  <c:v>0.18894750000000002</c:v>
                </c:pt>
                <c:pt idx="504">
                  <c:v>0.19235499999999997</c:v>
                </c:pt>
                <c:pt idx="505">
                  <c:v>0.18544750000000002</c:v>
                </c:pt>
                <c:pt idx="506">
                  <c:v>0.19360500000000003</c:v>
                </c:pt>
                <c:pt idx="507">
                  <c:v>0.18544750000000002</c:v>
                </c:pt>
                <c:pt idx="508">
                  <c:v>0.18935499999999997</c:v>
                </c:pt>
                <c:pt idx="509">
                  <c:v>0.18619749999999999</c:v>
                </c:pt>
                <c:pt idx="510">
                  <c:v>0.19060500000000002</c:v>
                </c:pt>
                <c:pt idx="511">
                  <c:v>0.18394750000000001</c:v>
                </c:pt>
                <c:pt idx="512">
                  <c:v>0.19360500000000003</c:v>
                </c:pt>
                <c:pt idx="513">
                  <c:v>0.18169750000000001</c:v>
                </c:pt>
                <c:pt idx="514">
                  <c:v>0.20310500000000001</c:v>
                </c:pt>
                <c:pt idx="515">
                  <c:v>0.1949475</c:v>
                </c:pt>
                <c:pt idx="516">
                  <c:v>0.191605</c:v>
                </c:pt>
                <c:pt idx="517">
                  <c:v>0.2036975</c:v>
                </c:pt>
                <c:pt idx="518">
                  <c:v>0.23660499999999998</c:v>
                </c:pt>
                <c:pt idx="519">
                  <c:v>0.18994749999999999</c:v>
                </c:pt>
                <c:pt idx="520">
                  <c:v>0.20035499999999998</c:v>
                </c:pt>
                <c:pt idx="521">
                  <c:v>0.1966975</c:v>
                </c:pt>
                <c:pt idx="522">
                  <c:v>0.198855</c:v>
                </c:pt>
                <c:pt idx="523">
                  <c:v>0.18969750000000002</c:v>
                </c:pt>
                <c:pt idx="524">
                  <c:v>0.194105</c:v>
                </c:pt>
                <c:pt idx="525">
                  <c:v>0.1951975</c:v>
                </c:pt>
                <c:pt idx="526">
                  <c:v>0.19685499999999997</c:v>
                </c:pt>
                <c:pt idx="527">
                  <c:v>0.18219750000000001</c:v>
                </c:pt>
                <c:pt idx="528">
                  <c:v>0.195855</c:v>
                </c:pt>
                <c:pt idx="529">
                  <c:v>0.18369749999999999</c:v>
                </c:pt>
                <c:pt idx="530">
                  <c:v>0.18835499999999999</c:v>
                </c:pt>
                <c:pt idx="531">
                  <c:v>0.18144749999999998</c:v>
                </c:pt>
                <c:pt idx="532">
                  <c:v>0.18510499999999999</c:v>
                </c:pt>
                <c:pt idx="533">
                  <c:v>0.18544750000000002</c:v>
                </c:pt>
                <c:pt idx="534">
                  <c:v>0.22235500000000002</c:v>
                </c:pt>
                <c:pt idx="535">
                  <c:v>0.18694749999999999</c:v>
                </c:pt>
                <c:pt idx="536">
                  <c:v>0.190355</c:v>
                </c:pt>
                <c:pt idx="537">
                  <c:v>0.1691975</c:v>
                </c:pt>
                <c:pt idx="538">
                  <c:v>0.18260500000000002</c:v>
                </c:pt>
                <c:pt idx="539">
                  <c:v>0.17519749999999998</c:v>
                </c:pt>
                <c:pt idx="540">
                  <c:v>0.18410499999999999</c:v>
                </c:pt>
                <c:pt idx="541">
                  <c:v>0.18069749999999998</c:v>
                </c:pt>
                <c:pt idx="542">
                  <c:v>0.17860499999999999</c:v>
                </c:pt>
                <c:pt idx="543">
                  <c:v>0.17444749999999998</c:v>
                </c:pt>
                <c:pt idx="544">
                  <c:v>0.17960499999999999</c:v>
                </c:pt>
                <c:pt idx="545">
                  <c:v>0.17694749999999998</c:v>
                </c:pt>
                <c:pt idx="546">
                  <c:v>0.18660499999999999</c:v>
                </c:pt>
                <c:pt idx="547">
                  <c:v>0.2006975</c:v>
                </c:pt>
                <c:pt idx="548">
                  <c:v>0.19910499999999998</c:v>
                </c:pt>
                <c:pt idx="549">
                  <c:v>0.18819749999999999</c:v>
                </c:pt>
                <c:pt idx="550">
                  <c:v>0.19985499999999998</c:v>
                </c:pt>
                <c:pt idx="551">
                  <c:v>0.18569749999999999</c:v>
                </c:pt>
                <c:pt idx="552">
                  <c:v>0.19910499999999998</c:v>
                </c:pt>
                <c:pt idx="553">
                  <c:v>0.2304475</c:v>
                </c:pt>
                <c:pt idx="554">
                  <c:v>0.21410499999999999</c:v>
                </c:pt>
                <c:pt idx="555">
                  <c:v>0.19319749999999999</c:v>
                </c:pt>
                <c:pt idx="556">
                  <c:v>0.20685500000000001</c:v>
                </c:pt>
                <c:pt idx="557">
                  <c:v>0.1954475</c:v>
                </c:pt>
                <c:pt idx="558">
                  <c:v>0.20010500000000001</c:v>
                </c:pt>
                <c:pt idx="559">
                  <c:v>0.22444749999999999</c:v>
                </c:pt>
                <c:pt idx="560">
                  <c:v>0.23685500000000001</c:v>
                </c:pt>
                <c:pt idx="561">
                  <c:v>0.25719749999999997</c:v>
                </c:pt>
                <c:pt idx="562">
                  <c:v>0.288605</c:v>
                </c:pt>
                <c:pt idx="563">
                  <c:v>0.25594750000000005</c:v>
                </c:pt>
                <c:pt idx="564">
                  <c:v>0.26810499999999998</c:v>
                </c:pt>
                <c:pt idx="565">
                  <c:v>0.23394750000000003</c:v>
                </c:pt>
                <c:pt idx="566">
                  <c:v>0.25510500000000003</c:v>
                </c:pt>
                <c:pt idx="567">
                  <c:v>0.27744750000000001</c:v>
                </c:pt>
                <c:pt idx="568">
                  <c:v>0.30260500000000001</c:v>
                </c:pt>
                <c:pt idx="569">
                  <c:v>0.2906975</c:v>
                </c:pt>
                <c:pt idx="570">
                  <c:v>0.288105</c:v>
                </c:pt>
                <c:pt idx="571">
                  <c:v>0.2569475</c:v>
                </c:pt>
                <c:pt idx="572">
                  <c:v>0.256855</c:v>
                </c:pt>
                <c:pt idx="573">
                  <c:v>0.24519749999999998</c:v>
                </c:pt>
                <c:pt idx="574">
                  <c:v>0.24035499999999999</c:v>
                </c:pt>
                <c:pt idx="575">
                  <c:v>0.23519750000000003</c:v>
                </c:pt>
                <c:pt idx="576">
                  <c:v>0.228355</c:v>
                </c:pt>
                <c:pt idx="577">
                  <c:v>0.22344750000000002</c:v>
                </c:pt>
                <c:pt idx="578">
                  <c:v>0.24910499999999999</c:v>
                </c:pt>
                <c:pt idx="579">
                  <c:v>0.2286975</c:v>
                </c:pt>
                <c:pt idx="580">
                  <c:v>0.21285499999999999</c:v>
                </c:pt>
                <c:pt idx="581">
                  <c:v>0.2034475</c:v>
                </c:pt>
                <c:pt idx="582">
                  <c:v>0.20710499999999998</c:v>
                </c:pt>
                <c:pt idx="583">
                  <c:v>0.19369749999999999</c:v>
                </c:pt>
                <c:pt idx="584">
                  <c:v>0.199855</c:v>
                </c:pt>
                <c:pt idx="585">
                  <c:v>0.19069749999999999</c:v>
                </c:pt>
                <c:pt idx="586">
                  <c:v>0.20085500000000001</c:v>
                </c:pt>
                <c:pt idx="587">
                  <c:v>0.19469750000000002</c:v>
                </c:pt>
                <c:pt idx="588">
                  <c:v>0.18660499999999999</c:v>
                </c:pt>
                <c:pt idx="589">
                  <c:v>0.17519749999999998</c:v>
                </c:pt>
                <c:pt idx="590">
                  <c:v>0.190105</c:v>
                </c:pt>
                <c:pt idx="591">
                  <c:v>0.16769750000000003</c:v>
                </c:pt>
                <c:pt idx="592">
                  <c:v>0.17385500000000001</c:v>
                </c:pt>
                <c:pt idx="593">
                  <c:v>0.16269749999999999</c:v>
                </c:pt>
                <c:pt idx="594">
                  <c:v>0.17335500000000001</c:v>
                </c:pt>
                <c:pt idx="595">
                  <c:v>0.1691975</c:v>
                </c:pt>
                <c:pt idx="596">
                  <c:v>0.17910499999999999</c:v>
                </c:pt>
                <c:pt idx="597">
                  <c:v>0.1666975</c:v>
                </c:pt>
                <c:pt idx="598">
                  <c:v>0.17460500000000001</c:v>
                </c:pt>
                <c:pt idx="599">
                  <c:v>0.1629475</c:v>
                </c:pt>
                <c:pt idx="600">
                  <c:v>0.17410499999999998</c:v>
                </c:pt>
                <c:pt idx="601">
                  <c:v>0.1666975</c:v>
                </c:pt>
                <c:pt idx="602">
                  <c:v>0.17385500000000001</c:v>
                </c:pt>
                <c:pt idx="603">
                  <c:v>0.1636975</c:v>
                </c:pt>
                <c:pt idx="604">
                  <c:v>0.16610500000000003</c:v>
                </c:pt>
                <c:pt idx="605">
                  <c:v>0.16169749999999999</c:v>
                </c:pt>
                <c:pt idx="606">
                  <c:v>0.18110500000000002</c:v>
                </c:pt>
                <c:pt idx="607">
                  <c:v>0.1734475</c:v>
                </c:pt>
                <c:pt idx="608">
                  <c:v>0.17410500000000004</c:v>
                </c:pt>
                <c:pt idx="609">
                  <c:v>0.16619750000000003</c:v>
                </c:pt>
                <c:pt idx="610">
                  <c:v>0.18010500000000002</c:v>
                </c:pt>
                <c:pt idx="611">
                  <c:v>0.1656975</c:v>
                </c:pt>
                <c:pt idx="612">
                  <c:v>0.16885500000000001</c:v>
                </c:pt>
                <c:pt idx="613">
                  <c:v>0.16119749999999999</c:v>
                </c:pt>
                <c:pt idx="614">
                  <c:v>0.17560500000000001</c:v>
                </c:pt>
                <c:pt idx="615">
                  <c:v>0.1696975</c:v>
                </c:pt>
                <c:pt idx="616">
                  <c:v>0.168355</c:v>
                </c:pt>
                <c:pt idx="617">
                  <c:v>0.15994749999999999</c:v>
                </c:pt>
                <c:pt idx="618">
                  <c:v>0.163355</c:v>
                </c:pt>
                <c:pt idx="619">
                  <c:v>0.16244749999999999</c:v>
                </c:pt>
                <c:pt idx="620">
                  <c:v>0.160855</c:v>
                </c:pt>
                <c:pt idx="621">
                  <c:v>0.16069749999999999</c:v>
                </c:pt>
                <c:pt idx="622">
                  <c:v>0.16535500000000003</c:v>
                </c:pt>
                <c:pt idx="623">
                  <c:v>0.15669750000000002</c:v>
                </c:pt>
                <c:pt idx="624">
                  <c:v>0.168605</c:v>
                </c:pt>
                <c:pt idx="625">
                  <c:v>0.15644749999999999</c:v>
                </c:pt>
                <c:pt idx="626">
                  <c:v>0.16710500000000003</c:v>
                </c:pt>
                <c:pt idx="627">
                  <c:v>0.16119749999999999</c:v>
                </c:pt>
                <c:pt idx="628">
                  <c:v>0.193855</c:v>
                </c:pt>
                <c:pt idx="629">
                  <c:v>0.1671975</c:v>
                </c:pt>
                <c:pt idx="630">
                  <c:v>0.165605</c:v>
                </c:pt>
                <c:pt idx="631">
                  <c:v>0.16219750000000002</c:v>
                </c:pt>
                <c:pt idx="632">
                  <c:v>0.164355</c:v>
                </c:pt>
                <c:pt idx="633">
                  <c:v>0.15419749999999999</c:v>
                </c:pt>
                <c:pt idx="634">
                  <c:v>0.165855</c:v>
                </c:pt>
                <c:pt idx="635">
                  <c:v>0.1656975</c:v>
                </c:pt>
                <c:pt idx="636">
                  <c:v>0.17685500000000001</c:v>
                </c:pt>
                <c:pt idx="637">
                  <c:v>0.17944749999999998</c:v>
                </c:pt>
                <c:pt idx="638">
                  <c:v>0.17660500000000001</c:v>
                </c:pt>
                <c:pt idx="639">
                  <c:v>0.18919750000000002</c:v>
                </c:pt>
                <c:pt idx="640">
                  <c:v>0.16785500000000003</c:v>
                </c:pt>
                <c:pt idx="641">
                  <c:v>0.1631975</c:v>
                </c:pt>
                <c:pt idx="642">
                  <c:v>0.17610500000000001</c:v>
                </c:pt>
                <c:pt idx="643">
                  <c:v>0.16044749999999999</c:v>
                </c:pt>
                <c:pt idx="644">
                  <c:v>0.17010500000000001</c:v>
                </c:pt>
                <c:pt idx="645">
                  <c:v>0.16344750000000002</c:v>
                </c:pt>
                <c:pt idx="646">
                  <c:v>0.167605</c:v>
                </c:pt>
                <c:pt idx="647">
                  <c:v>0.1639475</c:v>
                </c:pt>
                <c:pt idx="648">
                  <c:v>0.16960500000000003</c:v>
                </c:pt>
                <c:pt idx="649">
                  <c:v>0.1681975</c:v>
                </c:pt>
                <c:pt idx="650">
                  <c:v>0.18335499999999999</c:v>
                </c:pt>
                <c:pt idx="651">
                  <c:v>0.17644749999999998</c:v>
                </c:pt>
                <c:pt idx="652">
                  <c:v>0.192105</c:v>
                </c:pt>
                <c:pt idx="653">
                  <c:v>0.18769750000000002</c:v>
                </c:pt>
                <c:pt idx="654">
                  <c:v>0.198355</c:v>
                </c:pt>
                <c:pt idx="655">
                  <c:v>0.18819749999999999</c:v>
                </c:pt>
                <c:pt idx="656">
                  <c:v>0.21060500000000001</c:v>
                </c:pt>
                <c:pt idx="657">
                  <c:v>0.2291975</c:v>
                </c:pt>
                <c:pt idx="658">
                  <c:v>0.286605</c:v>
                </c:pt>
                <c:pt idx="659">
                  <c:v>0.2291975</c:v>
                </c:pt>
                <c:pt idx="660">
                  <c:v>0.23685500000000001</c:v>
                </c:pt>
                <c:pt idx="661">
                  <c:v>0.23869750000000001</c:v>
                </c:pt>
                <c:pt idx="662">
                  <c:v>0.25060499999999997</c:v>
                </c:pt>
                <c:pt idx="663">
                  <c:v>0.25519750000000002</c:v>
                </c:pt>
                <c:pt idx="664">
                  <c:v>0.27585499999999996</c:v>
                </c:pt>
                <c:pt idx="665">
                  <c:v>0.27344749999999995</c:v>
                </c:pt>
                <c:pt idx="666">
                  <c:v>0.289605</c:v>
                </c:pt>
                <c:pt idx="667">
                  <c:v>0.31219750000000002</c:v>
                </c:pt>
                <c:pt idx="668">
                  <c:v>0.32835499999999995</c:v>
                </c:pt>
                <c:pt idx="669">
                  <c:v>0.32394749999999994</c:v>
                </c:pt>
                <c:pt idx="670">
                  <c:v>0.35585500000000003</c:v>
                </c:pt>
                <c:pt idx="671">
                  <c:v>0.36594749999999998</c:v>
                </c:pt>
                <c:pt idx="672">
                  <c:v>0.37935500000000005</c:v>
                </c:pt>
                <c:pt idx="673">
                  <c:v>0.37944749999999999</c:v>
                </c:pt>
                <c:pt idx="674">
                  <c:v>0.42085500000000003</c:v>
                </c:pt>
                <c:pt idx="675">
                  <c:v>0.43094749999999998</c:v>
                </c:pt>
                <c:pt idx="676">
                  <c:v>0.48960499999999996</c:v>
                </c:pt>
                <c:pt idx="677">
                  <c:v>0.51294750000000011</c:v>
                </c:pt>
                <c:pt idx="678">
                  <c:v>0.600105</c:v>
                </c:pt>
                <c:pt idx="679">
                  <c:v>0.68544749999999999</c:v>
                </c:pt>
                <c:pt idx="680">
                  <c:v>0.86685499999999993</c:v>
                </c:pt>
                <c:pt idx="681">
                  <c:v>1.0896975</c:v>
                </c:pt>
                <c:pt idx="682">
                  <c:v>1.357105</c:v>
                </c:pt>
                <c:pt idx="683">
                  <c:v>1.4696975000000001</c:v>
                </c:pt>
                <c:pt idx="684">
                  <c:v>1.2063550000000001</c:v>
                </c:pt>
                <c:pt idx="685">
                  <c:v>0.68194750000000004</c:v>
                </c:pt>
                <c:pt idx="686">
                  <c:v>0.39035500000000001</c:v>
                </c:pt>
                <c:pt idx="687">
                  <c:v>0.2971975</c:v>
                </c:pt>
                <c:pt idx="688">
                  <c:v>0.28835499999999997</c:v>
                </c:pt>
                <c:pt idx="689">
                  <c:v>0.24819749999999999</c:v>
                </c:pt>
                <c:pt idx="690">
                  <c:v>0.252355</c:v>
                </c:pt>
                <c:pt idx="691">
                  <c:v>0.2609475</c:v>
                </c:pt>
                <c:pt idx="692">
                  <c:v>0.29285499999999998</c:v>
                </c:pt>
                <c:pt idx="693">
                  <c:v>0.30994749999999999</c:v>
                </c:pt>
                <c:pt idx="694">
                  <c:v>0.35285499999999997</c:v>
                </c:pt>
                <c:pt idx="695">
                  <c:v>0.37019750000000001</c:v>
                </c:pt>
                <c:pt idx="696">
                  <c:v>0.42210499999999995</c:v>
                </c:pt>
                <c:pt idx="697">
                  <c:v>0.43069750000000001</c:v>
                </c:pt>
                <c:pt idx="698">
                  <c:v>0.44160499999999997</c:v>
                </c:pt>
                <c:pt idx="699">
                  <c:v>0.42644750000000003</c:v>
                </c:pt>
                <c:pt idx="700">
                  <c:v>0.384355</c:v>
                </c:pt>
                <c:pt idx="701">
                  <c:v>0.35019749999999999</c:v>
                </c:pt>
                <c:pt idx="702">
                  <c:v>0.33935499999999996</c:v>
                </c:pt>
                <c:pt idx="703">
                  <c:v>0.31094749999999999</c:v>
                </c:pt>
                <c:pt idx="704">
                  <c:v>0.289605</c:v>
                </c:pt>
                <c:pt idx="705">
                  <c:v>0.24794750000000002</c:v>
                </c:pt>
                <c:pt idx="706">
                  <c:v>0.23285499999999998</c:v>
                </c:pt>
                <c:pt idx="707">
                  <c:v>0.2046975</c:v>
                </c:pt>
                <c:pt idx="708">
                  <c:v>0.196355</c:v>
                </c:pt>
                <c:pt idx="709">
                  <c:v>0.17219749999999998</c:v>
                </c:pt>
                <c:pt idx="710">
                  <c:v>0.18010500000000002</c:v>
                </c:pt>
                <c:pt idx="711">
                  <c:v>0.15344749999999999</c:v>
                </c:pt>
                <c:pt idx="712">
                  <c:v>0.21660499999999999</c:v>
                </c:pt>
                <c:pt idx="713">
                  <c:v>0.1699475</c:v>
                </c:pt>
                <c:pt idx="714">
                  <c:v>0.160355</c:v>
                </c:pt>
                <c:pt idx="715">
                  <c:v>0.15169750000000001</c:v>
                </c:pt>
                <c:pt idx="716">
                  <c:v>0.157855</c:v>
                </c:pt>
                <c:pt idx="717">
                  <c:v>0.15094749999999998</c:v>
                </c:pt>
                <c:pt idx="718">
                  <c:v>0.15335499999999999</c:v>
                </c:pt>
                <c:pt idx="719">
                  <c:v>0.14794749999999998</c:v>
                </c:pt>
                <c:pt idx="720">
                  <c:v>0.164105</c:v>
                </c:pt>
                <c:pt idx="721">
                  <c:v>0.14544749999999998</c:v>
                </c:pt>
                <c:pt idx="722">
                  <c:v>0.14710499999999999</c:v>
                </c:pt>
                <c:pt idx="723">
                  <c:v>0.14294749999999998</c:v>
                </c:pt>
                <c:pt idx="724">
                  <c:v>0.157605</c:v>
                </c:pt>
                <c:pt idx="725">
                  <c:v>0.1354475</c:v>
                </c:pt>
                <c:pt idx="726">
                  <c:v>0.14310500000000001</c:v>
                </c:pt>
                <c:pt idx="727">
                  <c:v>0.13069750000000002</c:v>
                </c:pt>
                <c:pt idx="728">
                  <c:v>0.15535499999999999</c:v>
                </c:pt>
                <c:pt idx="729">
                  <c:v>0.1379475</c:v>
                </c:pt>
                <c:pt idx="730">
                  <c:v>0.14410499999999998</c:v>
                </c:pt>
                <c:pt idx="731">
                  <c:v>0.13469750000000003</c:v>
                </c:pt>
                <c:pt idx="732">
                  <c:v>0.14210500000000001</c:v>
                </c:pt>
                <c:pt idx="733">
                  <c:v>0.13844749999999997</c:v>
                </c:pt>
                <c:pt idx="734">
                  <c:v>0.158855</c:v>
                </c:pt>
                <c:pt idx="735">
                  <c:v>0.14169749999999998</c:v>
                </c:pt>
                <c:pt idx="736">
                  <c:v>0.14860499999999999</c:v>
                </c:pt>
                <c:pt idx="737">
                  <c:v>0.14344750000000001</c:v>
                </c:pt>
                <c:pt idx="738">
                  <c:v>0.14235500000000001</c:v>
                </c:pt>
                <c:pt idx="739">
                  <c:v>0.1406975</c:v>
                </c:pt>
                <c:pt idx="740">
                  <c:v>0.14660499999999999</c:v>
                </c:pt>
                <c:pt idx="741">
                  <c:v>0.1329475</c:v>
                </c:pt>
                <c:pt idx="742">
                  <c:v>0.14135500000000001</c:v>
                </c:pt>
                <c:pt idx="743">
                  <c:v>0.1329475</c:v>
                </c:pt>
                <c:pt idx="744">
                  <c:v>0.14860499999999999</c:v>
                </c:pt>
                <c:pt idx="745">
                  <c:v>0.1356975</c:v>
                </c:pt>
                <c:pt idx="746">
                  <c:v>0.14385500000000001</c:v>
                </c:pt>
                <c:pt idx="747">
                  <c:v>0.13344750000000002</c:v>
                </c:pt>
                <c:pt idx="748">
                  <c:v>0.14035499999999998</c:v>
                </c:pt>
                <c:pt idx="749">
                  <c:v>0.13469750000000003</c:v>
                </c:pt>
                <c:pt idx="750">
                  <c:v>0.14635500000000001</c:v>
                </c:pt>
                <c:pt idx="751">
                  <c:v>0.14469750000000001</c:v>
                </c:pt>
                <c:pt idx="752">
                  <c:v>0.15510499999999999</c:v>
                </c:pt>
                <c:pt idx="753">
                  <c:v>0.14419750000000001</c:v>
                </c:pt>
                <c:pt idx="754">
                  <c:v>0.14985499999999999</c:v>
                </c:pt>
                <c:pt idx="755">
                  <c:v>0.1421975</c:v>
                </c:pt>
                <c:pt idx="756">
                  <c:v>0.14610499999999998</c:v>
                </c:pt>
                <c:pt idx="757">
                  <c:v>0.14294750000000001</c:v>
                </c:pt>
                <c:pt idx="758">
                  <c:v>0.15210499999999999</c:v>
                </c:pt>
                <c:pt idx="759">
                  <c:v>0.15144749999999998</c:v>
                </c:pt>
                <c:pt idx="760">
                  <c:v>0.15435499999999999</c:v>
                </c:pt>
                <c:pt idx="761">
                  <c:v>0.14394750000000001</c:v>
                </c:pt>
                <c:pt idx="762">
                  <c:v>0.161355</c:v>
                </c:pt>
                <c:pt idx="763">
                  <c:v>0.15644750000000002</c:v>
                </c:pt>
                <c:pt idx="764">
                  <c:v>0.17110499999999998</c:v>
                </c:pt>
                <c:pt idx="765">
                  <c:v>0.16194749999999999</c:v>
                </c:pt>
                <c:pt idx="766">
                  <c:v>0.17285499999999998</c:v>
                </c:pt>
                <c:pt idx="767">
                  <c:v>0.17619750000000001</c:v>
                </c:pt>
                <c:pt idx="768">
                  <c:v>0.19485500000000003</c:v>
                </c:pt>
                <c:pt idx="769">
                  <c:v>0.19019749999999999</c:v>
                </c:pt>
                <c:pt idx="770">
                  <c:v>0.20460500000000001</c:v>
                </c:pt>
                <c:pt idx="771">
                  <c:v>0.19719750000000003</c:v>
                </c:pt>
                <c:pt idx="772">
                  <c:v>0.21935500000000002</c:v>
                </c:pt>
                <c:pt idx="773">
                  <c:v>0.22369749999999999</c:v>
                </c:pt>
                <c:pt idx="774">
                  <c:v>0.23610500000000001</c:v>
                </c:pt>
                <c:pt idx="775">
                  <c:v>0.25869749999999997</c:v>
                </c:pt>
                <c:pt idx="776">
                  <c:v>0.27335499999999996</c:v>
                </c:pt>
                <c:pt idx="777">
                  <c:v>0.27969749999999999</c:v>
                </c:pt>
                <c:pt idx="778">
                  <c:v>0.29685500000000004</c:v>
                </c:pt>
                <c:pt idx="779">
                  <c:v>0.30969749999999996</c:v>
                </c:pt>
                <c:pt idx="780">
                  <c:v>0.33960499999999993</c:v>
                </c:pt>
                <c:pt idx="781">
                  <c:v>0.34744750000000002</c:v>
                </c:pt>
                <c:pt idx="782">
                  <c:v>0.38610500000000003</c:v>
                </c:pt>
                <c:pt idx="783">
                  <c:v>0.38494749999999994</c:v>
                </c:pt>
                <c:pt idx="784">
                  <c:v>0.42560499999999996</c:v>
                </c:pt>
                <c:pt idx="785">
                  <c:v>0.47244750000000002</c:v>
                </c:pt>
                <c:pt idx="786">
                  <c:v>0.53885499999999997</c:v>
                </c:pt>
                <c:pt idx="787">
                  <c:v>0.62794749999999999</c:v>
                </c:pt>
                <c:pt idx="788">
                  <c:v>0.61710500000000001</c:v>
                </c:pt>
                <c:pt idx="789">
                  <c:v>0.57619750000000003</c:v>
                </c:pt>
                <c:pt idx="790">
                  <c:v>0.57360500000000003</c:v>
                </c:pt>
                <c:pt idx="791">
                  <c:v>0.6096975</c:v>
                </c:pt>
                <c:pt idx="792">
                  <c:v>0.62610500000000002</c:v>
                </c:pt>
                <c:pt idx="793">
                  <c:v>0.5461975</c:v>
                </c:pt>
                <c:pt idx="794">
                  <c:v>0.49535499999999999</c:v>
                </c:pt>
                <c:pt idx="795">
                  <c:v>0.5401975</c:v>
                </c:pt>
                <c:pt idx="796">
                  <c:v>0.603105</c:v>
                </c:pt>
                <c:pt idx="797">
                  <c:v>0.61794750000000009</c:v>
                </c:pt>
                <c:pt idx="798">
                  <c:v>0.53935500000000003</c:v>
                </c:pt>
                <c:pt idx="799">
                  <c:v>0.42569750000000001</c:v>
                </c:pt>
                <c:pt idx="800">
                  <c:v>0.416105</c:v>
                </c:pt>
                <c:pt idx="801">
                  <c:v>0.43644750000000004</c:v>
                </c:pt>
                <c:pt idx="802">
                  <c:v>0.56010499999999996</c:v>
                </c:pt>
                <c:pt idx="803">
                  <c:v>0.60944750000000003</c:v>
                </c:pt>
                <c:pt idx="804">
                  <c:v>0.48935500000000004</c:v>
                </c:pt>
                <c:pt idx="805">
                  <c:v>0.3234475</c:v>
                </c:pt>
                <c:pt idx="806">
                  <c:v>0.24010500000000001</c:v>
                </c:pt>
                <c:pt idx="807">
                  <c:v>0.2006975</c:v>
                </c:pt>
                <c:pt idx="808">
                  <c:v>0.192105</c:v>
                </c:pt>
                <c:pt idx="809">
                  <c:v>0.17919750000000001</c:v>
                </c:pt>
                <c:pt idx="810">
                  <c:v>0.191855</c:v>
                </c:pt>
                <c:pt idx="811">
                  <c:v>0.18694749999999999</c:v>
                </c:pt>
                <c:pt idx="812">
                  <c:v>0.190855</c:v>
                </c:pt>
                <c:pt idx="813">
                  <c:v>0.17944749999999998</c:v>
                </c:pt>
                <c:pt idx="814">
                  <c:v>0.19735500000000003</c:v>
                </c:pt>
                <c:pt idx="815">
                  <c:v>0.19244749999999999</c:v>
                </c:pt>
                <c:pt idx="816">
                  <c:v>0.195105</c:v>
                </c:pt>
                <c:pt idx="817">
                  <c:v>0.1954475</c:v>
                </c:pt>
                <c:pt idx="818">
                  <c:v>0.20035499999999998</c:v>
                </c:pt>
                <c:pt idx="819">
                  <c:v>0.21169750000000001</c:v>
                </c:pt>
                <c:pt idx="820">
                  <c:v>0.21235499999999999</c:v>
                </c:pt>
                <c:pt idx="821">
                  <c:v>0.1994475</c:v>
                </c:pt>
                <c:pt idx="822">
                  <c:v>0.21235499999999999</c:v>
                </c:pt>
                <c:pt idx="823">
                  <c:v>0.20669750000000001</c:v>
                </c:pt>
                <c:pt idx="824">
                  <c:v>0.21910499999999999</c:v>
                </c:pt>
                <c:pt idx="825">
                  <c:v>0.21344749999999998</c:v>
                </c:pt>
                <c:pt idx="826">
                  <c:v>0.22060500000000002</c:v>
                </c:pt>
                <c:pt idx="827">
                  <c:v>0.21194749999999998</c:v>
                </c:pt>
                <c:pt idx="828">
                  <c:v>0.229605</c:v>
                </c:pt>
                <c:pt idx="829">
                  <c:v>0.22469749999999997</c:v>
                </c:pt>
                <c:pt idx="830">
                  <c:v>0.23660499999999998</c:v>
                </c:pt>
                <c:pt idx="831">
                  <c:v>0.22719749999999997</c:v>
                </c:pt>
                <c:pt idx="832">
                  <c:v>0.24535499999999999</c:v>
                </c:pt>
                <c:pt idx="833">
                  <c:v>0.24669750000000001</c:v>
                </c:pt>
                <c:pt idx="834">
                  <c:v>0.26660499999999998</c:v>
                </c:pt>
                <c:pt idx="835">
                  <c:v>0.24369750000000001</c:v>
                </c:pt>
                <c:pt idx="836">
                  <c:v>0.260355</c:v>
                </c:pt>
                <c:pt idx="837">
                  <c:v>0.25294749999999999</c:v>
                </c:pt>
                <c:pt idx="838">
                  <c:v>0.26485500000000001</c:v>
                </c:pt>
                <c:pt idx="839">
                  <c:v>0.25669750000000002</c:v>
                </c:pt>
                <c:pt idx="840">
                  <c:v>0.26860500000000004</c:v>
                </c:pt>
                <c:pt idx="841">
                  <c:v>0.25344749999999999</c:v>
                </c:pt>
                <c:pt idx="842">
                  <c:v>0.30435499999999999</c:v>
                </c:pt>
                <c:pt idx="843">
                  <c:v>0.27169749999999998</c:v>
                </c:pt>
                <c:pt idx="844">
                  <c:v>0.27435500000000002</c:v>
                </c:pt>
                <c:pt idx="845">
                  <c:v>0.27219750000000004</c:v>
                </c:pt>
                <c:pt idx="846">
                  <c:v>0.313855</c:v>
                </c:pt>
                <c:pt idx="847">
                  <c:v>0.28344749999999996</c:v>
                </c:pt>
                <c:pt idx="848">
                  <c:v>0.27335500000000001</c:v>
                </c:pt>
                <c:pt idx="849">
                  <c:v>0.25444749999999999</c:v>
                </c:pt>
                <c:pt idx="850">
                  <c:v>0.260355</c:v>
                </c:pt>
                <c:pt idx="851">
                  <c:v>0.29494749999999997</c:v>
                </c:pt>
                <c:pt idx="852">
                  <c:v>0.27410499999999999</c:v>
                </c:pt>
                <c:pt idx="853">
                  <c:v>0.2644475</c:v>
                </c:pt>
                <c:pt idx="854">
                  <c:v>0.27385500000000002</c:v>
                </c:pt>
                <c:pt idx="855">
                  <c:v>0.26969750000000003</c:v>
                </c:pt>
                <c:pt idx="856">
                  <c:v>0.27035500000000001</c:v>
                </c:pt>
                <c:pt idx="857">
                  <c:v>0.27869749999999999</c:v>
                </c:pt>
                <c:pt idx="858">
                  <c:v>0.31010500000000002</c:v>
                </c:pt>
                <c:pt idx="859">
                  <c:v>0.28644750000000002</c:v>
                </c:pt>
                <c:pt idx="860">
                  <c:v>0.29460500000000001</c:v>
                </c:pt>
                <c:pt idx="861">
                  <c:v>0.29244749999999997</c:v>
                </c:pt>
                <c:pt idx="862">
                  <c:v>0.29035499999999997</c:v>
                </c:pt>
                <c:pt idx="863">
                  <c:v>0.28344750000000007</c:v>
                </c:pt>
                <c:pt idx="864">
                  <c:v>0.28585499999999997</c:v>
                </c:pt>
                <c:pt idx="865">
                  <c:v>0.27819749999999999</c:v>
                </c:pt>
                <c:pt idx="866">
                  <c:v>0.28085500000000002</c:v>
                </c:pt>
                <c:pt idx="867">
                  <c:v>0.28094750000000002</c:v>
                </c:pt>
                <c:pt idx="868">
                  <c:v>0.29585499999999998</c:v>
                </c:pt>
                <c:pt idx="869">
                  <c:v>0.2916975</c:v>
                </c:pt>
                <c:pt idx="870">
                  <c:v>0.30210500000000001</c:v>
                </c:pt>
                <c:pt idx="871">
                  <c:v>0.30219749999999995</c:v>
                </c:pt>
                <c:pt idx="872">
                  <c:v>0.31760500000000003</c:v>
                </c:pt>
                <c:pt idx="873">
                  <c:v>0.30969749999999996</c:v>
                </c:pt>
                <c:pt idx="874">
                  <c:v>0.32735500000000001</c:v>
                </c:pt>
                <c:pt idx="875">
                  <c:v>0.31844749999999999</c:v>
                </c:pt>
                <c:pt idx="876">
                  <c:v>0.33910499999999999</c:v>
                </c:pt>
                <c:pt idx="877">
                  <c:v>0.33569749999999998</c:v>
                </c:pt>
                <c:pt idx="878">
                  <c:v>0.35860500000000001</c:v>
                </c:pt>
                <c:pt idx="879">
                  <c:v>0.34769749999999999</c:v>
                </c:pt>
                <c:pt idx="880">
                  <c:v>0.36510500000000001</c:v>
                </c:pt>
                <c:pt idx="881">
                  <c:v>0.37119749999999996</c:v>
                </c:pt>
                <c:pt idx="882">
                  <c:v>0.38360500000000003</c:v>
                </c:pt>
                <c:pt idx="883">
                  <c:v>0.3909475</c:v>
                </c:pt>
                <c:pt idx="884">
                  <c:v>0.411605</c:v>
                </c:pt>
                <c:pt idx="885">
                  <c:v>0.41369749999999994</c:v>
                </c:pt>
                <c:pt idx="886">
                  <c:v>0.43735499999999999</c:v>
                </c:pt>
                <c:pt idx="887">
                  <c:v>0.44519750000000002</c:v>
                </c:pt>
                <c:pt idx="888">
                  <c:v>0.45410499999999998</c:v>
                </c:pt>
                <c:pt idx="889">
                  <c:v>0.47344750000000002</c:v>
                </c:pt>
                <c:pt idx="890">
                  <c:v>0.50210500000000002</c:v>
                </c:pt>
                <c:pt idx="891">
                  <c:v>0.50494749999999999</c:v>
                </c:pt>
                <c:pt idx="892">
                  <c:v>0.52760499999999988</c:v>
                </c:pt>
                <c:pt idx="893">
                  <c:v>0.58319750000000004</c:v>
                </c:pt>
                <c:pt idx="894">
                  <c:v>0.59335499999999997</c:v>
                </c:pt>
                <c:pt idx="895">
                  <c:v>0.60244749999999991</c:v>
                </c:pt>
                <c:pt idx="896">
                  <c:v>0.65835499999999991</c:v>
                </c:pt>
                <c:pt idx="897">
                  <c:v>0.68219750000000001</c:v>
                </c:pt>
                <c:pt idx="898">
                  <c:v>0.77535500000000002</c:v>
                </c:pt>
                <c:pt idx="899">
                  <c:v>0.76144750000000005</c:v>
                </c:pt>
                <c:pt idx="900">
                  <c:v>0.78710499999999994</c:v>
                </c:pt>
                <c:pt idx="901">
                  <c:v>0.81319750000000002</c:v>
                </c:pt>
                <c:pt idx="902">
                  <c:v>0.89910500000000015</c:v>
                </c:pt>
                <c:pt idx="903">
                  <c:v>0.91169750000000005</c:v>
                </c:pt>
                <c:pt idx="904">
                  <c:v>0.97960499999999995</c:v>
                </c:pt>
                <c:pt idx="905">
                  <c:v>1.0611975</c:v>
                </c:pt>
                <c:pt idx="906">
                  <c:v>1.1153550000000001</c:v>
                </c:pt>
                <c:pt idx="907">
                  <c:v>1.1204475</c:v>
                </c:pt>
                <c:pt idx="908">
                  <c:v>1.1333549999999999</c:v>
                </c:pt>
                <c:pt idx="909">
                  <c:v>1.1616974999999998</c:v>
                </c:pt>
                <c:pt idx="910">
                  <c:v>1.2323550000000001</c:v>
                </c:pt>
                <c:pt idx="911">
                  <c:v>1.2896974999999997</c:v>
                </c:pt>
                <c:pt idx="912">
                  <c:v>1.4086050000000001</c:v>
                </c:pt>
                <c:pt idx="913">
                  <c:v>1.5894474999999999</c:v>
                </c:pt>
                <c:pt idx="914">
                  <c:v>1.8136049999999999</c:v>
                </c:pt>
                <c:pt idx="915">
                  <c:v>1.8774475000000002</c:v>
                </c:pt>
                <c:pt idx="916">
                  <c:v>1.7026050000000001</c:v>
                </c:pt>
                <c:pt idx="917">
                  <c:v>1.5484475</c:v>
                </c:pt>
                <c:pt idx="918">
                  <c:v>1.4923550000000001</c:v>
                </c:pt>
                <c:pt idx="919">
                  <c:v>1.5054474999999998</c:v>
                </c:pt>
                <c:pt idx="920">
                  <c:v>1.592355</c:v>
                </c:pt>
                <c:pt idx="921">
                  <c:v>1.6439474999999999</c:v>
                </c:pt>
                <c:pt idx="922">
                  <c:v>1.7771049999999999</c:v>
                </c:pt>
                <c:pt idx="923">
                  <c:v>2.1151975000000003</c:v>
                </c:pt>
                <c:pt idx="924">
                  <c:v>2.861605</c:v>
                </c:pt>
                <c:pt idx="925">
                  <c:v>3.1966975000000004</c:v>
                </c:pt>
                <c:pt idx="926">
                  <c:v>2.3451050000000002</c:v>
                </c:pt>
                <c:pt idx="927">
                  <c:v>1.2801974999999999</c:v>
                </c:pt>
                <c:pt idx="928">
                  <c:v>0.63935500000000001</c:v>
                </c:pt>
                <c:pt idx="929">
                  <c:v>0.38219749999999997</c:v>
                </c:pt>
                <c:pt idx="930">
                  <c:v>0.285605</c:v>
                </c:pt>
                <c:pt idx="931">
                  <c:v>0.2319475</c:v>
                </c:pt>
                <c:pt idx="932">
                  <c:v>0.21810499999999997</c:v>
                </c:pt>
                <c:pt idx="933">
                  <c:v>0.2019475</c:v>
                </c:pt>
                <c:pt idx="934">
                  <c:v>0.20385500000000001</c:v>
                </c:pt>
                <c:pt idx="935">
                  <c:v>0.18894749999999999</c:v>
                </c:pt>
                <c:pt idx="936">
                  <c:v>0.20085500000000001</c:v>
                </c:pt>
                <c:pt idx="937">
                  <c:v>0.18944749999999999</c:v>
                </c:pt>
                <c:pt idx="938">
                  <c:v>0.20035499999999998</c:v>
                </c:pt>
                <c:pt idx="939">
                  <c:v>0.18969750000000002</c:v>
                </c:pt>
                <c:pt idx="940">
                  <c:v>0.220105</c:v>
                </c:pt>
                <c:pt idx="941">
                  <c:v>0.1964475</c:v>
                </c:pt>
                <c:pt idx="942">
                  <c:v>0.20260500000000001</c:v>
                </c:pt>
                <c:pt idx="943">
                  <c:v>0.18744749999999999</c:v>
                </c:pt>
                <c:pt idx="944">
                  <c:v>0.21685500000000002</c:v>
                </c:pt>
                <c:pt idx="945">
                  <c:v>0.1954475</c:v>
                </c:pt>
                <c:pt idx="946">
                  <c:v>0.20060500000000001</c:v>
                </c:pt>
                <c:pt idx="947">
                  <c:v>0.19219749999999997</c:v>
                </c:pt>
                <c:pt idx="948">
                  <c:v>0.19910499999999998</c:v>
                </c:pt>
                <c:pt idx="949">
                  <c:v>0.20919750000000001</c:v>
                </c:pt>
                <c:pt idx="950">
                  <c:v>0.197855</c:v>
                </c:pt>
                <c:pt idx="951">
                  <c:v>0.18369749999999999</c:v>
                </c:pt>
                <c:pt idx="952">
                  <c:v>0.194605</c:v>
                </c:pt>
                <c:pt idx="953">
                  <c:v>0.18919750000000002</c:v>
                </c:pt>
                <c:pt idx="954">
                  <c:v>0.19435499999999997</c:v>
                </c:pt>
                <c:pt idx="955">
                  <c:v>0.18419750000000001</c:v>
                </c:pt>
                <c:pt idx="956">
                  <c:v>0.195105</c:v>
                </c:pt>
                <c:pt idx="957">
                  <c:v>0.18719749999999999</c:v>
                </c:pt>
                <c:pt idx="958">
                  <c:v>0.18485500000000002</c:v>
                </c:pt>
                <c:pt idx="959">
                  <c:v>0.18994749999999999</c:v>
                </c:pt>
                <c:pt idx="960">
                  <c:v>0.198855</c:v>
                </c:pt>
                <c:pt idx="961">
                  <c:v>0.1966975</c:v>
                </c:pt>
                <c:pt idx="962">
                  <c:v>0.191605</c:v>
                </c:pt>
                <c:pt idx="963">
                  <c:v>0.18869749999999999</c:v>
                </c:pt>
                <c:pt idx="964">
                  <c:v>0.18835499999999999</c:v>
                </c:pt>
                <c:pt idx="965">
                  <c:v>0.18369749999999999</c:v>
                </c:pt>
                <c:pt idx="966">
                  <c:v>0.18635499999999999</c:v>
                </c:pt>
                <c:pt idx="967">
                  <c:v>0.18369749999999999</c:v>
                </c:pt>
                <c:pt idx="968">
                  <c:v>0.18685499999999997</c:v>
                </c:pt>
                <c:pt idx="969">
                  <c:v>0.18119750000000001</c:v>
                </c:pt>
                <c:pt idx="970">
                  <c:v>0.196605</c:v>
                </c:pt>
                <c:pt idx="971">
                  <c:v>0.18519749999999999</c:v>
                </c:pt>
                <c:pt idx="972">
                  <c:v>0.19485499999999997</c:v>
                </c:pt>
                <c:pt idx="973">
                  <c:v>0.18019749999999998</c:v>
                </c:pt>
                <c:pt idx="974">
                  <c:v>0.196855</c:v>
                </c:pt>
                <c:pt idx="975">
                  <c:v>0.18244749999999998</c:v>
                </c:pt>
                <c:pt idx="976">
                  <c:v>0.19060500000000002</c:v>
                </c:pt>
                <c:pt idx="977">
                  <c:v>0.19094749999999996</c:v>
                </c:pt>
                <c:pt idx="978">
                  <c:v>0.20060500000000001</c:v>
                </c:pt>
                <c:pt idx="979">
                  <c:v>0.1944475</c:v>
                </c:pt>
                <c:pt idx="980">
                  <c:v>0.20860499999999998</c:v>
                </c:pt>
                <c:pt idx="981">
                  <c:v>0.2036975</c:v>
                </c:pt>
                <c:pt idx="982">
                  <c:v>0.20435500000000001</c:v>
                </c:pt>
                <c:pt idx="983">
                  <c:v>0.1986975</c:v>
                </c:pt>
                <c:pt idx="984">
                  <c:v>0.224355</c:v>
                </c:pt>
                <c:pt idx="985">
                  <c:v>0.21094749999999998</c:v>
                </c:pt>
                <c:pt idx="986">
                  <c:v>0.23135500000000001</c:v>
                </c:pt>
                <c:pt idx="987">
                  <c:v>0.21419750000000001</c:v>
                </c:pt>
                <c:pt idx="988">
                  <c:v>0.227855</c:v>
                </c:pt>
                <c:pt idx="989">
                  <c:v>0.2264475</c:v>
                </c:pt>
                <c:pt idx="990">
                  <c:v>0.23610500000000001</c:v>
                </c:pt>
                <c:pt idx="991">
                  <c:v>0.23694749999999998</c:v>
                </c:pt>
                <c:pt idx="992">
                  <c:v>0.24310499999999999</c:v>
                </c:pt>
                <c:pt idx="993">
                  <c:v>0.24144749999999998</c:v>
                </c:pt>
                <c:pt idx="994">
                  <c:v>0.25510500000000003</c:v>
                </c:pt>
                <c:pt idx="995">
                  <c:v>0.2599475</c:v>
                </c:pt>
                <c:pt idx="996">
                  <c:v>0.27585500000000002</c:v>
                </c:pt>
                <c:pt idx="997">
                  <c:v>0.28519749999999999</c:v>
                </c:pt>
                <c:pt idx="998">
                  <c:v>0.30785499999999999</c:v>
                </c:pt>
                <c:pt idx="999">
                  <c:v>0.31044749999999999</c:v>
                </c:pt>
                <c:pt idx="1000">
                  <c:v>0.36435499999999998</c:v>
                </c:pt>
                <c:pt idx="1001">
                  <c:v>0.33994749999999996</c:v>
                </c:pt>
                <c:pt idx="1002">
                  <c:v>0.36560500000000007</c:v>
                </c:pt>
                <c:pt idx="1003">
                  <c:v>0.36194749999999998</c:v>
                </c:pt>
                <c:pt idx="1004">
                  <c:v>0.37760500000000002</c:v>
                </c:pt>
                <c:pt idx="1005">
                  <c:v>0.37944749999999999</c:v>
                </c:pt>
                <c:pt idx="1006">
                  <c:v>0.38160499999999997</c:v>
                </c:pt>
                <c:pt idx="1007">
                  <c:v>0.36969749999999996</c:v>
                </c:pt>
                <c:pt idx="1008">
                  <c:v>0.38085499999999994</c:v>
                </c:pt>
                <c:pt idx="1009">
                  <c:v>0.38569749999999997</c:v>
                </c:pt>
                <c:pt idx="1010">
                  <c:v>0.42135499999999992</c:v>
                </c:pt>
                <c:pt idx="1011">
                  <c:v>0.4201975</c:v>
                </c:pt>
                <c:pt idx="1012">
                  <c:v>0.41435499999999997</c:v>
                </c:pt>
                <c:pt idx="1013">
                  <c:v>0.39169750000000003</c:v>
                </c:pt>
                <c:pt idx="1014">
                  <c:v>0.37260499999999991</c:v>
                </c:pt>
                <c:pt idx="1015">
                  <c:v>0.3576975</c:v>
                </c:pt>
                <c:pt idx="1016">
                  <c:v>0.35585499999999998</c:v>
                </c:pt>
                <c:pt idx="1017">
                  <c:v>0.34144750000000001</c:v>
                </c:pt>
                <c:pt idx="1018">
                  <c:v>0.36710499999999996</c:v>
                </c:pt>
                <c:pt idx="1019">
                  <c:v>0.35494749999999997</c:v>
                </c:pt>
                <c:pt idx="1020">
                  <c:v>0.38860500000000003</c:v>
                </c:pt>
                <c:pt idx="1021">
                  <c:v>0.40769750000000005</c:v>
                </c:pt>
                <c:pt idx="1022">
                  <c:v>0.44010499999999991</c:v>
                </c:pt>
                <c:pt idx="1023">
                  <c:v>0.4191975</c:v>
                </c:pt>
                <c:pt idx="1024">
                  <c:v>0.39535500000000001</c:v>
                </c:pt>
                <c:pt idx="1025">
                  <c:v>0.37044749999999999</c:v>
                </c:pt>
                <c:pt idx="1026">
                  <c:v>0.38010499999999992</c:v>
                </c:pt>
                <c:pt idx="1027">
                  <c:v>0.36594750000000004</c:v>
                </c:pt>
                <c:pt idx="1028">
                  <c:v>0.39185499999999995</c:v>
                </c:pt>
                <c:pt idx="1029">
                  <c:v>0.38769750000000003</c:v>
                </c:pt>
                <c:pt idx="1030">
                  <c:v>0.41685499999999998</c:v>
                </c:pt>
                <c:pt idx="1031">
                  <c:v>0.42119750000000006</c:v>
                </c:pt>
                <c:pt idx="1032">
                  <c:v>0.49735499999999999</c:v>
                </c:pt>
                <c:pt idx="1033">
                  <c:v>0.50594749999999988</c:v>
                </c:pt>
                <c:pt idx="1034">
                  <c:v>0.48760500000000007</c:v>
                </c:pt>
                <c:pt idx="1035">
                  <c:v>0.45319749999999998</c:v>
                </c:pt>
                <c:pt idx="1036">
                  <c:v>0.42860500000000001</c:v>
                </c:pt>
                <c:pt idx="1037">
                  <c:v>0.39219749999999998</c:v>
                </c:pt>
                <c:pt idx="1038">
                  <c:v>0.40410499999999999</c:v>
                </c:pt>
                <c:pt idx="1039">
                  <c:v>0.3919475</c:v>
                </c:pt>
                <c:pt idx="1040">
                  <c:v>0.41385500000000003</c:v>
                </c:pt>
                <c:pt idx="1041">
                  <c:v>0.42469750000000006</c:v>
                </c:pt>
                <c:pt idx="1042">
                  <c:v>0.43260500000000002</c:v>
                </c:pt>
                <c:pt idx="1043">
                  <c:v>0.45944750000000001</c:v>
                </c:pt>
                <c:pt idx="1044">
                  <c:v>0.49060499999999996</c:v>
                </c:pt>
                <c:pt idx="1045">
                  <c:v>0.53644749999999997</c:v>
                </c:pt>
                <c:pt idx="1046">
                  <c:v>0.64210499999999993</c:v>
                </c:pt>
                <c:pt idx="1047">
                  <c:v>0.61044749999999992</c:v>
                </c:pt>
                <c:pt idx="1048">
                  <c:v>0.58660500000000004</c:v>
                </c:pt>
                <c:pt idx="1049">
                  <c:v>0.42594749999999998</c:v>
                </c:pt>
                <c:pt idx="1050">
                  <c:v>0.37485499999999999</c:v>
                </c:pt>
                <c:pt idx="1051">
                  <c:v>0.34144750000000001</c:v>
                </c:pt>
                <c:pt idx="1052">
                  <c:v>0.35285499999999997</c:v>
                </c:pt>
                <c:pt idx="1053">
                  <c:v>0.35194749999999997</c:v>
                </c:pt>
                <c:pt idx="1054">
                  <c:v>0.36160500000000001</c:v>
                </c:pt>
                <c:pt idx="1055">
                  <c:v>0.36194749999999998</c:v>
                </c:pt>
                <c:pt idx="1056">
                  <c:v>0.39060499999999998</c:v>
                </c:pt>
                <c:pt idx="1057">
                  <c:v>0.3859475</c:v>
                </c:pt>
                <c:pt idx="1058">
                  <c:v>0.41885499999999992</c:v>
                </c:pt>
                <c:pt idx="1059">
                  <c:v>0.4534475</c:v>
                </c:pt>
                <c:pt idx="1060">
                  <c:v>0.55260500000000012</c:v>
                </c:pt>
                <c:pt idx="1061">
                  <c:v>0.61869750000000001</c:v>
                </c:pt>
                <c:pt idx="1062">
                  <c:v>0.5276050000000001</c:v>
                </c:pt>
                <c:pt idx="1063">
                  <c:v>0.36369749999999995</c:v>
                </c:pt>
                <c:pt idx="1064">
                  <c:v>0.252855</c:v>
                </c:pt>
                <c:pt idx="1065">
                  <c:v>0.18469750000000001</c:v>
                </c:pt>
                <c:pt idx="1066">
                  <c:v>0.15185499999999999</c:v>
                </c:pt>
                <c:pt idx="1067">
                  <c:v>0.12544750000000002</c:v>
                </c:pt>
                <c:pt idx="1068">
                  <c:v>0.135105</c:v>
                </c:pt>
                <c:pt idx="1069">
                  <c:v>0.12469750000000002</c:v>
                </c:pt>
                <c:pt idx="1070">
                  <c:v>0.131855</c:v>
                </c:pt>
                <c:pt idx="1071">
                  <c:v>0.12569749999999999</c:v>
                </c:pt>
                <c:pt idx="1072">
                  <c:v>0.12685499999999997</c:v>
                </c:pt>
                <c:pt idx="1073">
                  <c:v>0.11494749999999999</c:v>
                </c:pt>
                <c:pt idx="1074">
                  <c:v>0.12460499999999999</c:v>
                </c:pt>
                <c:pt idx="1075">
                  <c:v>0.1091975</c:v>
                </c:pt>
                <c:pt idx="1076">
                  <c:v>0.118855</c:v>
                </c:pt>
                <c:pt idx="1077">
                  <c:v>0.1186975</c:v>
                </c:pt>
                <c:pt idx="1078">
                  <c:v>0.12360500000000001</c:v>
                </c:pt>
                <c:pt idx="1079">
                  <c:v>0.11794750000000001</c:v>
                </c:pt>
                <c:pt idx="1080">
                  <c:v>0.12585499999999999</c:v>
                </c:pt>
                <c:pt idx="1081">
                  <c:v>0.1161975</c:v>
                </c:pt>
                <c:pt idx="1082">
                  <c:v>0.12560499999999999</c:v>
                </c:pt>
                <c:pt idx="1083">
                  <c:v>0.11369749999999999</c:v>
                </c:pt>
                <c:pt idx="1084">
                  <c:v>0.127105</c:v>
                </c:pt>
                <c:pt idx="1085">
                  <c:v>0.11919749999999998</c:v>
                </c:pt>
                <c:pt idx="1086">
                  <c:v>0.118855</c:v>
                </c:pt>
                <c:pt idx="1087">
                  <c:v>0.11344749999999999</c:v>
                </c:pt>
                <c:pt idx="1088">
                  <c:v>0.12085499999999999</c:v>
                </c:pt>
                <c:pt idx="1089">
                  <c:v>0.1196975</c:v>
                </c:pt>
                <c:pt idx="1090">
                  <c:v>0.121855</c:v>
                </c:pt>
                <c:pt idx="1091">
                  <c:v>0.11319749999999999</c:v>
                </c:pt>
                <c:pt idx="1092">
                  <c:v>0.118855</c:v>
                </c:pt>
                <c:pt idx="1093">
                  <c:v>0.10694749999999999</c:v>
                </c:pt>
                <c:pt idx="1094">
                  <c:v>0.115105</c:v>
                </c:pt>
                <c:pt idx="1095">
                  <c:v>0.10219750000000001</c:v>
                </c:pt>
                <c:pt idx="1096">
                  <c:v>0.117605</c:v>
                </c:pt>
                <c:pt idx="1097">
                  <c:v>0.11194749999999999</c:v>
                </c:pt>
                <c:pt idx="1098">
                  <c:v>0.14160499999999998</c:v>
                </c:pt>
                <c:pt idx="1099">
                  <c:v>0.1181975</c:v>
                </c:pt>
                <c:pt idx="1100">
                  <c:v>0.130855</c:v>
                </c:pt>
                <c:pt idx="1101">
                  <c:v>0.11944749999999998</c:v>
                </c:pt>
                <c:pt idx="1102">
                  <c:v>0.130855</c:v>
                </c:pt>
                <c:pt idx="1103">
                  <c:v>0.1211975</c:v>
                </c:pt>
                <c:pt idx="1104">
                  <c:v>0.12610499999999999</c:v>
                </c:pt>
                <c:pt idx="1105">
                  <c:v>0.11444750000000001</c:v>
                </c:pt>
                <c:pt idx="1106">
                  <c:v>0.128355</c:v>
                </c:pt>
                <c:pt idx="1107">
                  <c:v>0.1249475</c:v>
                </c:pt>
                <c:pt idx="1108">
                  <c:v>0.133355</c:v>
                </c:pt>
                <c:pt idx="1109">
                  <c:v>0.1211975</c:v>
                </c:pt>
                <c:pt idx="1110">
                  <c:v>0.136355</c:v>
                </c:pt>
                <c:pt idx="1111">
                  <c:v>0.13094750000000002</c:v>
                </c:pt>
                <c:pt idx="1112">
                  <c:v>0.130605</c:v>
                </c:pt>
                <c:pt idx="1113">
                  <c:v>0.1211975</c:v>
                </c:pt>
                <c:pt idx="1114">
                  <c:v>0.131605</c:v>
                </c:pt>
                <c:pt idx="1115">
                  <c:v>0.1209475</c:v>
                </c:pt>
                <c:pt idx="1116">
                  <c:v>0.13885500000000001</c:v>
                </c:pt>
                <c:pt idx="1117">
                  <c:v>0.1346975</c:v>
                </c:pt>
                <c:pt idx="1118">
                  <c:v>0.14010500000000001</c:v>
                </c:pt>
                <c:pt idx="1119">
                  <c:v>0.12619749999999999</c:v>
                </c:pt>
                <c:pt idx="1120">
                  <c:v>0.14410499999999998</c:v>
                </c:pt>
                <c:pt idx="1121">
                  <c:v>0.1324475</c:v>
                </c:pt>
                <c:pt idx="1122">
                  <c:v>0.14110499999999998</c:v>
                </c:pt>
                <c:pt idx="1123">
                  <c:v>0.13769750000000003</c:v>
                </c:pt>
                <c:pt idx="1124">
                  <c:v>0.14735500000000001</c:v>
                </c:pt>
                <c:pt idx="1125">
                  <c:v>0.13819750000000003</c:v>
                </c:pt>
                <c:pt idx="1126">
                  <c:v>0.14385499999999998</c:v>
                </c:pt>
                <c:pt idx="1127">
                  <c:v>0.12969750000000002</c:v>
                </c:pt>
                <c:pt idx="1128">
                  <c:v>0.14060500000000001</c:v>
                </c:pt>
                <c:pt idx="1129">
                  <c:v>0.14319749999999998</c:v>
                </c:pt>
                <c:pt idx="1130">
                  <c:v>0.166605</c:v>
                </c:pt>
                <c:pt idx="1131">
                  <c:v>0.15919749999999999</c:v>
                </c:pt>
                <c:pt idx="1132">
                  <c:v>0.166605</c:v>
                </c:pt>
                <c:pt idx="1133">
                  <c:v>0.15294749999999999</c:v>
                </c:pt>
                <c:pt idx="1134">
                  <c:v>0.20135500000000001</c:v>
                </c:pt>
                <c:pt idx="1135">
                  <c:v>0.52619749999999998</c:v>
                </c:pt>
                <c:pt idx="1136">
                  <c:v>1.1301049999999997</c:v>
                </c:pt>
                <c:pt idx="1137">
                  <c:v>1.3656975</c:v>
                </c:pt>
                <c:pt idx="1138">
                  <c:v>1.2683549999999999</c:v>
                </c:pt>
                <c:pt idx="1139">
                  <c:v>0.91744750000000008</c:v>
                </c:pt>
                <c:pt idx="1140">
                  <c:v>0.58735500000000007</c:v>
                </c:pt>
                <c:pt idx="1141">
                  <c:v>0.36544749999999998</c:v>
                </c:pt>
                <c:pt idx="1142">
                  <c:v>0.26160499999999998</c:v>
                </c:pt>
                <c:pt idx="1143">
                  <c:v>0.1966975</c:v>
                </c:pt>
                <c:pt idx="1144">
                  <c:v>0.17760500000000001</c:v>
                </c:pt>
                <c:pt idx="1145">
                  <c:v>0.15744749999999999</c:v>
                </c:pt>
                <c:pt idx="1146">
                  <c:v>0.15935500000000002</c:v>
                </c:pt>
                <c:pt idx="1147">
                  <c:v>0.14919750000000001</c:v>
                </c:pt>
                <c:pt idx="1148">
                  <c:v>0.14985499999999999</c:v>
                </c:pt>
                <c:pt idx="1149">
                  <c:v>0.14419750000000001</c:v>
                </c:pt>
                <c:pt idx="1150">
                  <c:v>0.14660499999999999</c:v>
                </c:pt>
                <c:pt idx="1151">
                  <c:v>0.15219749999999999</c:v>
                </c:pt>
                <c:pt idx="1152">
                  <c:v>0.15385499999999999</c:v>
                </c:pt>
                <c:pt idx="1153">
                  <c:v>0.1356975</c:v>
                </c:pt>
                <c:pt idx="1154">
                  <c:v>0.14335500000000001</c:v>
                </c:pt>
                <c:pt idx="1155">
                  <c:v>0.14944749999999998</c:v>
                </c:pt>
                <c:pt idx="1156">
                  <c:v>0.15485499999999999</c:v>
                </c:pt>
                <c:pt idx="1157">
                  <c:v>0.14019749999999997</c:v>
                </c:pt>
                <c:pt idx="1158">
                  <c:v>0.15635499999999999</c:v>
                </c:pt>
                <c:pt idx="1159">
                  <c:v>0.15319749999999999</c:v>
                </c:pt>
                <c:pt idx="1160">
                  <c:v>0.14435499999999998</c:v>
                </c:pt>
                <c:pt idx="1161">
                  <c:v>0.13469750000000003</c:v>
                </c:pt>
                <c:pt idx="1162">
                  <c:v>0.14410500000000004</c:v>
                </c:pt>
                <c:pt idx="1163">
                  <c:v>0.1376975</c:v>
                </c:pt>
                <c:pt idx="1164">
                  <c:v>0.14410500000000001</c:v>
                </c:pt>
                <c:pt idx="1165">
                  <c:v>0.1394475</c:v>
                </c:pt>
                <c:pt idx="1166">
                  <c:v>0.14460499999999998</c:v>
                </c:pt>
                <c:pt idx="1167">
                  <c:v>0.1411975</c:v>
                </c:pt>
                <c:pt idx="1168">
                  <c:v>0.19860500000000003</c:v>
                </c:pt>
                <c:pt idx="1169">
                  <c:v>0.1691975</c:v>
                </c:pt>
                <c:pt idx="1170">
                  <c:v>0.16985500000000001</c:v>
                </c:pt>
                <c:pt idx="1171">
                  <c:v>0.15569749999999999</c:v>
                </c:pt>
                <c:pt idx="1172">
                  <c:v>0.14885500000000002</c:v>
                </c:pt>
                <c:pt idx="1173">
                  <c:v>0.1324475</c:v>
                </c:pt>
                <c:pt idx="1174">
                  <c:v>0.13210500000000003</c:v>
                </c:pt>
                <c:pt idx="1175">
                  <c:v>0.12344749999999997</c:v>
                </c:pt>
                <c:pt idx="1176">
                  <c:v>0.128855</c:v>
                </c:pt>
                <c:pt idx="1177">
                  <c:v>0.1236975</c:v>
                </c:pt>
                <c:pt idx="1178">
                  <c:v>0.14010500000000001</c:v>
                </c:pt>
                <c:pt idx="1179">
                  <c:v>0.12794749999999999</c:v>
                </c:pt>
                <c:pt idx="1180">
                  <c:v>0.128355</c:v>
                </c:pt>
                <c:pt idx="1181">
                  <c:v>0.12469749999999998</c:v>
                </c:pt>
                <c:pt idx="1182">
                  <c:v>0.132355</c:v>
                </c:pt>
                <c:pt idx="1183">
                  <c:v>0.13094750000000002</c:v>
                </c:pt>
                <c:pt idx="1184">
                  <c:v>0.137105</c:v>
                </c:pt>
                <c:pt idx="1185">
                  <c:v>0.13219750000000002</c:v>
                </c:pt>
                <c:pt idx="1186">
                  <c:v>0.14785500000000001</c:v>
                </c:pt>
                <c:pt idx="1187">
                  <c:v>0.1411975</c:v>
                </c:pt>
                <c:pt idx="1188">
                  <c:v>0.136855</c:v>
                </c:pt>
                <c:pt idx="1189">
                  <c:v>0.1199475</c:v>
                </c:pt>
                <c:pt idx="1190">
                  <c:v>0.126355</c:v>
                </c:pt>
                <c:pt idx="1191">
                  <c:v>0.1344475</c:v>
                </c:pt>
                <c:pt idx="1192">
                  <c:v>0.128355</c:v>
                </c:pt>
                <c:pt idx="1193">
                  <c:v>0.11844750000000001</c:v>
                </c:pt>
                <c:pt idx="1194">
                  <c:v>0.12585499999999999</c:v>
                </c:pt>
                <c:pt idx="1195">
                  <c:v>0.1196975</c:v>
                </c:pt>
                <c:pt idx="1196">
                  <c:v>0.128355</c:v>
                </c:pt>
                <c:pt idx="1197">
                  <c:v>0.1189475</c:v>
                </c:pt>
                <c:pt idx="1198">
                  <c:v>0.14135500000000001</c:v>
                </c:pt>
                <c:pt idx="1199">
                  <c:v>0.15194749999999999</c:v>
                </c:pt>
                <c:pt idx="1200">
                  <c:v>0.16985499999999998</c:v>
                </c:pt>
                <c:pt idx="1201">
                  <c:v>0.1966975</c:v>
                </c:pt>
                <c:pt idx="1202">
                  <c:v>0.22485500000000003</c:v>
                </c:pt>
                <c:pt idx="1203">
                  <c:v>0.23269750000000003</c:v>
                </c:pt>
                <c:pt idx="1204">
                  <c:v>0.23735500000000001</c:v>
                </c:pt>
                <c:pt idx="1205">
                  <c:v>0.20644749999999998</c:v>
                </c:pt>
                <c:pt idx="1206">
                  <c:v>0.18085499999999999</c:v>
                </c:pt>
                <c:pt idx="1207">
                  <c:v>0.15269749999999999</c:v>
                </c:pt>
                <c:pt idx="1208">
                  <c:v>0.14360499999999998</c:v>
                </c:pt>
                <c:pt idx="1209">
                  <c:v>0.1329475</c:v>
                </c:pt>
                <c:pt idx="1210">
                  <c:v>0.132355</c:v>
                </c:pt>
                <c:pt idx="1211">
                  <c:v>0.12019749999999998</c:v>
                </c:pt>
                <c:pt idx="1212">
                  <c:v>0.129355</c:v>
                </c:pt>
                <c:pt idx="1213">
                  <c:v>0.12744749999999999</c:v>
                </c:pt>
                <c:pt idx="1214">
                  <c:v>0.12435500000000001</c:v>
                </c:pt>
                <c:pt idx="1215">
                  <c:v>0.11194750000000001</c:v>
                </c:pt>
                <c:pt idx="1216">
                  <c:v>0.12535499999999999</c:v>
                </c:pt>
                <c:pt idx="1217">
                  <c:v>0.1241975</c:v>
                </c:pt>
                <c:pt idx="1218">
                  <c:v>0.119605</c:v>
                </c:pt>
                <c:pt idx="1219">
                  <c:v>0.1076975</c:v>
                </c:pt>
                <c:pt idx="1220">
                  <c:v>0.116355</c:v>
                </c:pt>
                <c:pt idx="1221">
                  <c:v>0.11169749999999999</c:v>
                </c:pt>
                <c:pt idx="1222">
                  <c:v>0.117355</c:v>
                </c:pt>
                <c:pt idx="1223">
                  <c:v>0.1184475</c:v>
                </c:pt>
                <c:pt idx="1224">
                  <c:v>0.133605</c:v>
                </c:pt>
                <c:pt idx="1225">
                  <c:v>0.13044749999999999</c:v>
                </c:pt>
                <c:pt idx="1226">
                  <c:v>0.137105</c:v>
                </c:pt>
                <c:pt idx="1227">
                  <c:v>0.12069749999999999</c:v>
                </c:pt>
                <c:pt idx="1228">
                  <c:v>0.111105</c:v>
                </c:pt>
                <c:pt idx="1229">
                  <c:v>9.5947499999999991E-2</c:v>
                </c:pt>
                <c:pt idx="1230">
                  <c:v>0.10710499999999999</c:v>
                </c:pt>
                <c:pt idx="1231">
                  <c:v>0.11519750000000001</c:v>
                </c:pt>
                <c:pt idx="1232">
                  <c:v>0.105605</c:v>
                </c:pt>
                <c:pt idx="1233">
                  <c:v>8.7697499999999998E-2</c:v>
                </c:pt>
                <c:pt idx="1234">
                  <c:v>9.2355000000000007E-2</c:v>
                </c:pt>
                <c:pt idx="1235">
                  <c:v>8.2697499999999979E-2</c:v>
                </c:pt>
                <c:pt idx="1236">
                  <c:v>9.1355000000000006E-2</c:v>
                </c:pt>
                <c:pt idx="1237">
                  <c:v>8.9197499999999999E-2</c:v>
                </c:pt>
                <c:pt idx="1238">
                  <c:v>9.8354999999999998E-2</c:v>
                </c:pt>
                <c:pt idx="1239">
                  <c:v>9.2197500000000016E-2</c:v>
                </c:pt>
                <c:pt idx="1240">
                  <c:v>9.5354999999999995E-2</c:v>
                </c:pt>
                <c:pt idx="1241">
                  <c:v>8.5197499999999995E-2</c:v>
                </c:pt>
                <c:pt idx="1242">
                  <c:v>9.1105000000000005E-2</c:v>
                </c:pt>
                <c:pt idx="1243">
                  <c:v>8.3447499999999994E-2</c:v>
                </c:pt>
                <c:pt idx="1244">
                  <c:v>9.1105000000000005E-2</c:v>
                </c:pt>
                <c:pt idx="1245">
                  <c:v>8.8947499999999999E-2</c:v>
                </c:pt>
                <c:pt idx="1246">
                  <c:v>8.960499999999999E-2</c:v>
                </c:pt>
                <c:pt idx="1247">
                  <c:v>7.9447500000000004E-2</c:v>
                </c:pt>
                <c:pt idx="1248">
                  <c:v>9.0604999999999991E-2</c:v>
                </c:pt>
                <c:pt idx="1249">
                  <c:v>8.3197499999999994E-2</c:v>
                </c:pt>
                <c:pt idx="1250">
                  <c:v>9.4355000000000008E-2</c:v>
                </c:pt>
                <c:pt idx="1251">
                  <c:v>7.9697499999999991E-2</c:v>
                </c:pt>
                <c:pt idx="1252">
                  <c:v>8.8355000000000003E-2</c:v>
                </c:pt>
                <c:pt idx="1253">
                  <c:v>7.44475E-2</c:v>
                </c:pt>
                <c:pt idx="1254">
                  <c:v>7.7854999999999994E-2</c:v>
                </c:pt>
                <c:pt idx="1255">
                  <c:v>8.0197500000000005E-2</c:v>
                </c:pt>
                <c:pt idx="1256">
                  <c:v>9.0854999999999991E-2</c:v>
                </c:pt>
                <c:pt idx="1257">
                  <c:v>7.5447500000000001E-2</c:v>
                </c:pt>
                <c:pt idx="1258">
                  <c:v>8.5605000000000014E-2</c:v>
                </c:pt>
                <c:pt idx="1259">
                  <c:v>7.9197500000000004E-2</c:v>
                </c:pt>
                <c:pt idx="1260">
                  <c:v>8.8104999999999989E-2</c:v>
                </c:pt>
                <c:pt idx="1261">
                  <c:v>8.3947500000000008E-2</c:v>
                </c:pt>
                <c:pt idx="1262">
                  <c:v>8.4855E-2</c:v>
                </c:pt>
                <c:pt idx="1263">
                  <c:v>7.9197500000000004E-2</c:v>
                </c:pt>
                <c:pt idx="1264">
                  <c:v>8.6855000000000016E-2</c:v>
                </c:pt>
                <c:pt idx="1265">
                  <c:v>7.3447499999999999E-2</c:v>
                </c:pt>
                <c:pt idx="1266">
                  <c:v>0.128105</c:v>
                </c:pt>
                <c:pt idx="1267">
                  <c:v>8.9697499999999999E-2</c:v>
                </c:pt>
                <c:pt idx="1268">
                  <c:v>8.2855000000000012E-2</c:v>
                </c:pt>
                <c:pt idx="1269">
                  <c:v>7.5947500000000001E-2</c:v>
                </c:pt>
                <c:pt idx="1270">
                  <c:v>8.0354999999999996E-2</c:v>
                </c:pt>
                <c:pt idx="1271">
                  <c:v>6.9197500000000009E-2</c:v>
                </c:pt>
                <c:pt idx="1272">
                  <c:v>7.2355000000000003E-2</c:v>
                </c:pt>
                <c:pt idx="1273">
                  <c:v>7.2697499999999998E-2</c:v>
                </c:pt>
                <c:pt idx="1274">
                  <c:v>7.9605000000000009E-2</c:v>
                </c:pt>
                <c:pt idx="1275">
                  <c:v>7.2447499999999998E-2</c:v>
                </c:pt>
                <c:pt idx="1276">
                  <c:v>8.2104999999999997E-2</c:v>
                </c:pt>
                <c:pt idx="1277">
                  <c:v>7.3447499999999999E-2</c:v>
                </c:pt>
                <c:pt idx="1278">
                  <c:v>7.6354999999999992E-2</c:v>
                </c:pt>
                <c:pt idx="1279">
                  <c:v>7.2197499999999998E-2</c:v>
                </c:pt>
                <c:pt idx="1280">
                  <c:v>7.6604999999999993E-2</c:v>
                </c:pt>
                <c:pt idx="1281">
                  <c:v>6.5697500000000006E-2</c:v>
                </c:pt>
                <c:pt idx="1282">
                  <c:v>8.4355000000000013E-2</c:v>
                </c:pt>
                <c:pt idx="1283">
                  <c:v>6.6447500000000007E-2</c:v>
                </c:pt>
                <c:pt idx="1284">
                  <c:v>7.0604999999999987E-2</c:v>
                </c:pt>
                <c:pt idx="1285">
                  <c:v>6.6447500000000007E-2</c:v>
                </c:pt>
                <c:pt idx="1286">
                  <c:v>7.7855000000000008E-2</c:v>
                </c:pt>
                <c:pt idx="1287">
                  <c:v>7.44475E-2</c:v>
                </c:pt>
                <c:pt idx="1288">
                  <c:v>7.7105000000000007E-2</c:v>
                </c:pt>
                <c:pt idx="1289">
                  <c:v>7.7447500000000002E-2</c:v>
                </c:pt>
                <c:pt idx="1290">
                  <c:v>8.1855000000000011E-2</c:v>
                </c:pt>
                <c:pt idx="1291">
                  <c:v>6.9447499999999995E-2</c:v>
                </c:pt>
                <c:pt idx="1292">
                  <c:v>7.8355000000000008E-2</c:v>
                </c:pt>
                <c:pt idx="1293">
                  <c:v>7.41975E-2</c:v>
                </c:pt>
                <c:pt idx="1294">
                  <c:v>8.3354999999999999E-2</c:v>
                </c:pt>
                <c:pt idx="1295">
                  <c:v>7.6197500000000001E-2</c:v>
                </c:pt>
                <c:pt idx="1296">
                  <c:v>8.5105E-2</c:v>
                </c:pt>
                <c:pt idx="1297">
                  <c:v>7.6697500000000002E-2</c:v>
                </c:pt>
                <c:pt idx="1298">
                  <c:v>8.2104999999999997E-2</c:v>
                </c:pt>
                <c:pt idx="1299">
                  <c:v>6.6197499999999992E-2</c:v>
                </c:pt>
                <c:pt idx="1300">
                  <c:v>9.4854999999999995E-2</c:v>
                </c:pt>
                <c:pt idx="1301">
                  <c:v>8.4447499999999995E-2</c:v>
                </c:pt>
                <c:pt idx="1302">
                  <c:v>8.6105000000000001E-2</c:v>
                </c:pt>
                <c:pt idx="1303">
                  <c:v>6.9947499999999996E-2</c:v>
                </c:pt>
                <c:pt idx="1304">
                  <c:v>7.5854999999999992E-2</c:v>
                </c:pt>
                <c:pt idx="1305">
                  <c:v>7.1697500000000011E-2</c:v>
                </c:pt>
                <c:pt idx="1306">
                  <c:v>7.3605000000000004E-2</c:v>
                </c:pt>
                <c:pt idx="1307">
                  <c:v>9.8947500000000008E-2</c:v>
                </c:pt>
                <c:pt idx="1308">
                  <c:v>8.7355000000000002E-2</c:v>
                </c:pt>
                <c:pt idx="1309">
                  <c:v>6.7197499999999993E-2</c:v>
                </c:pt>
                <c:pt idx="1310">
                  <c:v>7.5604999999999992E-2</c:v>
                </c:pt>
                <c:pt idx="1311">
                  <c:v>7.2447499999999998E-2</c:v>
                </c:pt>
                <c:pt idx="1312">
                  <c:v>0.10785500000000001</c:v>
                </c:pt>
                <c:pt idx="1313">
                  <c:v>7.9447500000000004E-2</c:v>
                </c:pt>
                <c:pt idx="1314">
                  <c:v>8.0354999999999996E-2</c:v>
                </c:pt>
                <c:pt idx="1315">
                  <c:v>7.5447500000000001E-2</c:v>
                </c:pt>
                <c:pt idx="1316">
                  <c:v>8.0354999999999996E-2</c:v>
                </c:pt>
                <c:pt idx="1317">
                  <c:v>6.8197499999999994E-2</c:v>
                </c:pt>
                <c:pt idx="1318">
                  <c:v>7.1355000000000002E-2</c:v>
                </c:pt>
                <c:pt idx="1319">
                  <c:v>7.0947499999999997E-2</c:v>
                </c:pt>
                <c:pt idx="1320">
                  <c:v>8.7355000000000002E-2</c:v>
                </c:pt>
                <c:pt idx="1321">
                  <c:v>7.51975E-2</c:v>
                </c:pt>
                <c:pt idx="1322">
                  <c:v>8.1855000000000011E-2</c:v>
                </c:pt>
                <c:pt idx="1323">
                  <c:v>6.9947499999999996E-2</c:v>
                </c:pt>
                <c:pt idx="1324">
                  <c:v>7.6355000000000006E-2</c:v>
                </c:pt>
                <c:pt idx="1325">
                  <c:v>7.0197499999999996E-2</c:v>
                </c:pt>
                <c:pt idx="1326">
                  <c:v>7.6605000000000006E-2</c:v>
                </c:pt>
                <c:pt idx="1327">
                  <c:v>6.9947499999999996E-2</c:v>
                </c:pt>
                <c:pt idx="1328">
                  <c:v>7.6355000000000006E-2</c:v>
                </c:pt>
                <c:pt idx="1329">
                  <c:v>6.6947499999999993E-2</c:v>
                </c:pt>
                <c:pt idx="1330">
                  <c:v>7.0105000000000001E-2</c:v>
                </c:pt>
                <c:pt idx="1331">
                  <c:v>6.0697500000000008E-2</c:v>
                </c:pt>
                <c:pt idx="1332">
                  <c:v>7.2605000000000003E-2</c:v>
                </c:pt>
                <c:pt idx="1333">
                  <c:v>7.5447500000000001E-2</c:v>
                </c:pt>
                <c:pt idx="1334">
                  <c:v>7.8604999999999994E-2</c:v>
                </c:pt>
                <c:pt idx="1335">
                  <c:v>8.6197499999999996E-2</c:v>
                </c:pt>
                <c:pt idx="1336">
                  <c:v>8.5604999999999987E-2</c:v>
                </c:pt>
                <c:pt idx="1337">
                  <c:v>7.2197499999999998E-2</c:v>
                </c:pt>
                <c:pt idx="1338">
                  <c:v>8.3854999999999999E-2</c:v>
                </c:pt>
                <c:pt idx="1339">
                  <c:v>6.5197500000000005E-2</c:v>
                </c:pt>
                <c:pt idx="1340">
                  <c:v>7.2605000000000003E-2</c:v>
                </c:pt>
                <c:pt idx="1341">
                  <c:v>6.9197499999999981E-2</c:v>
                </c:pt>
                <c:pt idx="1342">
                  <c:v>7.3855000000000004E-2</c:v>
                </c:pt>
                <c:pt idx="1343">
                  <c:v>6.3697500000000004E-2</c:v>
                </c:pt>
                <c:pt idx="1344">
                  <c:v>8.5855000000000001E-2</c:v>
                </c:pt>
                <c:pt idx="1345">
                  <c:v>7.9697499999999991E-2</c:v>
                </c:pt>
                <c:pt idx="1346">
                  <c:v>8.0354999999999996E-2</c:v>
                </c:pt>
                <c:pt idx="1347">
                  <c:v>7.3197499999999999E-2</c:v>
                </c:pt>
                <c:pt idx="1348">
                  <c:v>7.7854999999999994E-2</c:v>
                </c:pt>
                <c:pt idx="1349">
                  <c:v>7.1697500000000011E-2</c:v>
                </c:pt>
                <c:pt idx="1350">
                  <c:v>7.6105000000000006E-2</c:v>
                </c:pt>
                <c:pt idx="1351">
                  <c:v>5.9947500000000008E-2</c:v>
                </c:pt>
                <c:pt idx="1352">
                  <c:v>7.4604999999999991E-2</c:v>
                </c:pt>
                <c:pt idx="1353">
                  <c:v>6.2447499999999996E-2</c:v>
                </c:pt>
                <c:pt idx="1354">
                  <c:v>6.9355E-2</c:v>
                </c:pt>
                <c:pt idx="1355">
                  <c:v>6.5197500000000005E-2</c:v>
                </c:pt>
                <c:pt idx="1356">
                  <c:v>8.010500000000001E-2</c:v>
                </c:pt>
                <c:pt idx="1357">
                  <c:v>6.6197499999999992E-2</c:v>
                </c:pt>
                <c:pt idx="1358">
                  <c:v>6.9855E-2</c:v>
                </c:pt>
                <c:pt idx="1359">
                  <c:v>6.3697500000000004E-2</c:v>
                </c:pt>
                <c:pt idx="1360">
                  <c:v>7.6855000000000007E-2</c:v>
                </c:pt>
                <c:pt idx="1361">
                  <c:v>7.0447499999999996E-2</c:v>
                </c:pt>
                <c:pt idx="1362">
                  <c:v>7.6105000000000006E-2</c:v>
                </c:pt>
                <c:pt idx="1363">
                  <c:v>6.6447500000000007E-2</c:v>
                </c:pt>
                <c:pt idx="1364">
                  <c:v>7.2355000000000003E-2</c:v>
                </c:pt>
                <c:pt idx="1365">
                  <c:v>6.7697500000000008E-2</c:v>
                </c:pt>
                <c:pt idx="1366">
                  <c:v>7.5854999999999992E-2</c:v>
                </c:pt>
                <c:pt idx="1367">
                  <c:v>7.3947499999999999E-2</c:v>
                </c:pt>
                <c:pt idx="1368">
                  <c:v>7.8855000000000008E-2</c:v>
                </c:pt>
                <c:pt idx="1369">
                  <c:v>7.4447500000000014E-2</c:v>
                </c:pt>
                <c:pt idx="1370">
                  <c:v>9.4355000000000008E-2</c:v>
                </c:pt>
                <c:pt idx="1371">
                  <c:v>8.9197499999999999E-2</c:v>
                </c:pt>
                <c:pt idx="1372">
                  <c:v>8.960499999999999E-2</c:v>
                </c:pt>
                <c:pt idx="1373">
                  <c:v>8.5697499999999996E-2</c:v>
                </c:pt>
                <c:pt idx="1374">
                  <c:v>0.101105</c:v>
                </c:pt>
                <c:pt idx="1375">
                  <c:v>0.1011975</c:v>
                </c:pt>
                <c:pt idx="1376">
                  <c:v>0.134355</c:v>
                </c:pt>
                <c:pt idx="1377">
                  <c:v>0.15869749999999999</c:v>
                </c:pt>
                <c:pt idx="1378">
                  <c:v>0.226855</c:v>
                </c:pt>
                <c:pt idx="1379">
                  <c:v>0.57994749999999995</c:v>
                </c:pt>
                <c:pt idx="1380">
                  <c:v>5.8168550000000003</c:v>
                </c:pt>
                <c:pt idx="1381">
                  <c:v>18.092444999999998</c:v>
                </c:pt>
                <c:pt idx="1382">
                  <c:v>19.5488575</c:v>
                </c:pt>
                <c:pt idx="1383">
                  <c:v>13.9304475</c:v>
                </c:pt>
                <c:pt idx="1384">
                  <c:v>8.3111049999999995</c:v>
                </c:pt>
                <c:pt idx="1385">
                  <c:v>4.3974475000000002</c:v>
                </c:pt>
                <c:pt idx="1386">
                  <c:v>2.1001049999999997</c:v>
                </c:pt>
                <c:pt idx="1387">
                  <c:v>0.90544749999999996</c:v>
                </c:pt>
                <c:pt idx="1388">
                  <c:v>0.48185500000000003</c:v>
                </c:pt>
                <c:pt idx="1389">
                  <c:v>0.28994750000000002</c:v>
                </c:pt>
                <c:pt idx="1390">
                  <c:v>0.20760500000000001</c:v>
                </c:pt>
                <c:pt idx="1391">
                  <c:v>0.15094749999999998</c:v>
                </c:pt>
                <c:pt idx="1392">
                  <c:v>0.131355</c:v>
                </c:pt>
                <c:pt idx="1393">
                  <c:v>0.10569749999999999</c:v>
                </c:pt>
                <c:pt idx="1394">
                  <c:v>9.5854999999999996E-2</c:v>
                </c:pt>
                <c:pt idx="1395">
                  <c:v>8.3697499999999994E-2</c:v>
                </c:pt>
                <c:pt idx="1396">
                  <c:v>8.2604999999999998E-2</c:v>
                </c:pt>
                <c:pt idx="1397">
                  <c:v>7.1947499999999998E-2</c:v>
                </c:pt>
                <c:pt idx="1398">
                  <c:v>7.9105000000000009E-2</c:v>
                </c:pt>
                <c:pt idx="1399">
                  <c:v>7.2197499999999998E-2</c:v>
                </c:pt>
                <c:pt idx="1400">
                  <c:v>7.4354999999999991E-2</c:v>
                </c:pt>
                <c:pt idx="1401">
                  <c:v>6.0197500000000001E-2</c:v>
                </c:pt>
                <c:pt idx="1402">
                  <c:v>6.8855E-2</c:v>
                </c:pt>
                <c:pt idx="1403">
                  <c:v>5.86975E-2</c:v>
                </c:pt>
                <c:pt idx="1404">
                  <c:v>6.510500000000001E-2</c:v>
                </c:pt>
                <c:pt idx="1405">
                  <c:v>5.2447500000000001E-2</c:v>
                </c:pt>
                <c:pt idx="1406">
                  <c:v>6.4854999999999996E-2</c:v>
                </c:pt>
                <c:pt idx="1407">
                  <c:v>5.8197499999999999E-2</c:v>
                </c:pt>
                <c:pt idx="1408">
                  <c:v>6.6104999999999997E-2</c:v>
                </c:pt>
                <c:pt idx="1409">
                  <c:v>5.3697499999999995E-2</c:v>
                </c:pt>
                <c:pt idx="1410">
                  <c:v>6.2355000000000001E-2</c:v>
                </c:pt>
                <c:pt idx="1411">
                  <c:v>7.5697500000000001E-2</c:v>
                </c:pt>
                <c:pt idx="1412">
                  <c:v>7.1355000000000002E-2</c:v>
                </c:pt>
                <c:pt idx="1413">
                  <c:v>5.0947499999999993E-2</c:v>
                </c:pt>
                <c:pt idx="1414">
                  <c:v>6.0354999999999999E-2</c:v>
                </c:pt>
                <c:pt idx="1415">
                  <c:v>5.9697500000000001E-2</c:v>
                </c:pt>
                <c:pt idx="1416">
                  <c:v>6.0854999999999999E-2</c:v>
                </c:pt>
                <c:pt idx="1417">
                  <c:v>5.4197499999999996E-2</c:v>
                </c:pt>
                <c:pt idx="1418">
                  <c:v>6.1855000000000014E-2</c:v>
                </c:pt>
                <c:pt idx="1419">
                  <c:v>5.7197500000000005E-2</c:v>
                </c:pt>
                <c:pt idx="1420">
                  <c:v>5.9854999999999998E-2</c:v>
                </c:pt>
                <c:pt idx="1421">
                  <c:v>5.1697500000000007E-2</c:v>
                </c:pt>
                <c:pt idx="1422">
                  <c:v>6.2604999999999994E-2</c:v>
                </c:pt>
                <c:pt idx="1423">
                  <c:v>4.7197499999999996E-2</c:v>
                </c:pt>
                <c:pt idx="1424">
                  <c:v>5.3355E-2</c:v>
                </c:pt>
                <c:pt idx="1425">
                  <c:v>4.8947500000000005E-2</c:v>
                </c:pt>
                <c:pt idx="1426">
                  <c:v>6.1105E-2</c:v>
                </c:pt>
                <c:pt idx="1427">
                  <c:v>5.06975E-2</c:v>
                </c:pt>
                <c:pt idx="1428">
                  <c:v>5.3355E-2</c:v>
                </c:pt>
                <c:pt idx="1429">
                  <c:v>5.0947499999999993E-2</c:v>
                </c:pt>
                <c:pt idx="1430">
                  <c:v>5.6105000000000002E-2</c:v>
                </c:pt>
                <c:pt idx="1431">
                  <c:v>7.2197499999999998E-2</c:v>
                </c:pt>
                <c:pt idx="1432">
                  <c:v>6.6104999999999997E-2</c:v>
                </c:pt>
                <c:pt idx="1433">
                  <c:v>5.2447500000000001E-2</c:v>
                </c:pt>
                <c:pt idx="1434">
                  <c:v>6.1854999999999993E-2</c:v>
                </c:pt>
                <c:pt idx="1435">
                  <c:v>4.9197500000000005E-2</c:v>
                </c:pt>
                <c:pt idx="1436">
                  <c:v>6.3104999999999994E-2</c:v>
                </c:pt>
                <c:pt idx="1437">
                  <c:v>4.8697499999999998E-2</c:v>
                </c:pt>
                <c:pt idx="1438">
                  <c:v>5.2854999999999999E-2</c:v>
                </c:pt>
                <c:pt idx="1439">
                  <c:v>5.2197499999999994E-2</c:v>
                </c:pt>
                <c:pt idx="1440">
                  <c:v>5.4105E-2</c:v>
                </c:pt>
                <c:pt idx="1441">
                  <c:v>4.2447499999999999E-2</c:v>
                </c:pt>
                <c:pt idx="1442">
                  <c:v>4.9604999999999996E-2</c:v>
                </c:pt>
                <c:pt idx="1443">
                  <c:v>4.1697499999999998E-2</c:v>
                </c:pt>
                <c:pt idx="1444">
                  <c:v>4.7855000000000002E-2</c:v>
                </c:pt>
                <c:pt idx="1445">
                  <c:v>4.4447500000000001E-2</c:v>
                </c:pt>
                <c:pt idx="1446">
                  <c:v>5.6854999999999996E-2</c:v>
                </c:pt>
                <c:pt idx="1447">
                  <c:v>5.4447500000000003E-2</c:v>
                </c:pt>
                <c:pt idx="1448">
                  <c:v>6.1605000000000007E-2</c:v>
                </c:pt>
                <c:pt idx="1449">
                  <c:v>4.6697500000000003E-2</c:v>
                </c:pt>
                <c:pt idx="1450">
                  <c:v>6.0604999999999999E-2</c:v>
                </c:pt>
                <c:pt idx="1451">
                  <c:v>4.7447499999999997E-2</c:v>
                </c:pt>
                <c:pt idx="1452">
                  <c:v>6.1355000000000007E-2</c:v>
                </c:pt>
                <c:pt idx="1453">
                  <c:v>5.4947499999999996E-2</c:v>
                </c:pt>
                <c:pt idx="1454">
                  <c:v>5.9104999999999998E-2</c:v>
                </c:pt>
                <c:pt idx="1455">
                  <c:v>5.3197500000000002E-2</c:v>
                </c:pt>
                <c:pt idx="1456">
                  <c:v>5.4855000000000001E-2</c:v>
                </c:pt>
                <c:pt idx="1457">
                  <c:v>4.4697499999999994E-2</c:v>
                </c:pt>
                <c:pt idx="1458">
                  <c:v>5.6105000000000002E-2</c:v>
                </c:pt>
                <c:pt idx="1459">
                  <c:v>4.39475E-2</c:v>
                </c:pt>
                <c:pt idx="1460">
                  <c:v>6.5604999999999997E-2</c:v>
                </c:pt>
                <c:pt idx="1461">
                  <c:v>5.14475E-2</c:v>
                </c:pt>
                <c:pt idx="1462">
                  <c:v>5.2855000000000006E-2</c:v>
                </c:pt>
                <c:pt idx="1463">
                  <c:v>4.5947499999999995E-2</c:v>
                </c:pt>
                <c:pt idx="1464">
                  <c:v>5.1604999999999998E-2</c:v>
                </c:pt>
                <c:pt idx="1465">
                  <c:v>4.6697500000000003E-2</c:v>
                </c:pt>
                <c:pt idx="1466">
                  <c:v>5.7605000000000003E-2</c:v>
                </c:pt>
                <c:pt idx="1467">
                  <c:v>4.8947500000000005E-2</c:v>
                </c:pt>
                <c:pt idx="1468">
                  <c:v>5.4855000000000001E-2</c:v>
                </c:pt>
                <c:pt idx="1469">
                  <c:v>4.2697499999999999E-2</c:v>
                </c:pt>
                <c:pt idx="1470">
                  <c:v>4.7104999999999994E-2</c:v>
                </c:pt>
                <c:pt idx="1471">
                  <c:v>4.1197499999999998E-2</c:v>
                </c:pt>
                <c:pt idx="1472">
                  <c:v>4.9355000000000003E-2</c:v>
                </c:pt>
                <c:pt idx="1473">
                  <c:v>4.2447500000000006E-2</c:v>
                </c:pt>
                <c:pt idx="1474">
                  <c:v>4.9855000000000003E-2</c:v>
                </c:pt>
                <c:pt idx="1475">
                  <c:v>4.1447499999999998E-2</c:v>
                </c:pt>
                <c:pt idx="1476">
                  <c:v>4.9104999999999996E-2</c:v>
                </c:pt>
                <c:pt idx="1477">
                  <c:v>4.1697500000000005E-2</c:v>
                </c:pt>
                <c:pt idx="1478">
                  <c:v>5.4855000000000001E-2</c:v>
                </c:pt>
                <c:pt idx="1479">
                  <c:v>4.7447499999999997E-2</c:v>
                </c:pt>
                <c:pt idx="1480">
                  <c:v>5.5854999999999995E-2</c:v>
                </c:pt>
                <c:pt idx="1481">
                  <c:v>5.14475E-2</c:v>
                </c:pt>
                <c:pt idx="1482">
                  <c:v>5.4604999999999994E-2</c:v>
                </c:pt>
                <c:pt idx="1483">
                  <c:v>4.6697500000000003E-2</c:v>
                </c:pt>
                <c:pt idx="1484">
                  <c:v>6.2604999999999994E-2</c:v>
                </c:pt>
                <c:pt idx="1485">
                  <c:v>4.8947500000000005E-2</c:v>
                </c:pt>
                <c:pt idx="1486">
                  <c:v>5.8855000000000005E-2</c:v>
                </c:pt>
                <c:pt idx="1487">
                  <c:v>5.06975E-2</c:v>
                </c:pt>
                <c:pt idx="1488">
                  <c:v>5.2354999999999999E-2</c:v>
                </c:pt>
                <c:pt idx="1489">
                  <c:v>4.2697499999999999E-2</c:v>
                </c:pt>
                <c:pt idx="1490">
                  <c:v>5.6604999999999996E-2</c:v>
                </c:pt>
                <c:pt idx="1491">
                  <c:v>4.5697500000000009E-2</c:v>
                </c:pt>
                <c:pt idx="1492">
                  <c:v>5.2605000000000006E-2</c:v>
                </c:pt>
                <c:pt idx="1493">
                  <c:v>4.8697499999999998E-2</c:v>
                </c:pt>
                <c:pt idx="1494">
                  <c:v>6.1854999999999993E-2</c:v>
                </c:pt>
                <c:pt idx="1495">
                  <c:v>5.2197500000000001E-2</c:v>
                </c:pt>
                <c:pt idx="1496">
                  <c:v>5.810499999999999E-2</c:v>
                </c:pt>
                <c:pt idx="1497">
                  <c:v>4.6947500000000003E-2</c:v>
                </c:pt>
                <c:pt idx="1498">
                  <c:v>5.6355000000000002E-2</c:v>
                </c:pt>
                <c:pt idx="1499">
                  <c:v>4.8947500000000005E-2</c:v>
                </c:pt>
                <c:pt idx="1500">
                  <c:v>5.8854999999999998E-2</c:v>
                </c:pt>
                <c:pt idx="1501">
                  <c:v>4.4447500000000001E-2</c:v>
                </c:pt>
                <c:pt idx="1502">
                  <c:v>5.4605000000000008E-2</c:v>
                </c:pt>
                <c:pt idx="1503">
                  <c:v>5.0947500000000007E-2</c:v>
                </c:pt>
                <c:pt idx="1504">
                  <c:v>5.4604999999999994E-2</c:v>
                </c:pt>
                <c:pt idx="1505">
                  <c:v>4.7197500000000003E-2</c:v>
                </c:pt>
                <c:pt idx="1506">
                  <c:v>5.3104999999999999E-2</c:v>
                </c:pt>
                <c:pt idx="1507">
                  <c:v>4.2697499999999999E-2</c:v>
                </c:pt>
                <c:pt idx="1508">
                  <c:v>4.8855000000000003E-2</c:v>
                </c:pt>
                <c:pt idx="1509">
                  <c:v>4.39475E-2</c:v>
                </c:pt>
                <c:pt idx="1510">
                  <c:v>5.3854999999999993E-2</c:v>
                </c:pt>
                <c:pt idx="1511">
                  <c:v>3.7197500000000001E-2</c:v>
                </c:pt>
                <c:pt idx="1512">
                  <c:v>4.9855000000000003E-2</c:v>
                </c:pt>
                <c:pt idx="1513">
                  <c:v>4.0447499999999997E-2</c:v>
                </c:pt>
                <c:pt idx="1514">
                  <c:v>5.0854999999999997E-2</c:v>
                </c:pt>
                <c:pt idx="1515">
                  <c:v>4.1947499999999999E-2</c:v>
                </c:pt>
                <c:pt idx="1516">
                  <c:v>5.2354999999999999E-2</c:v>
                </c:pt>
                <c:pt idx="1517">
                  <c:v>7.9697499999999991E-2</c:v>
                </c:pt>
                <c:pt idx="1518">
                  <c:v>0.103605</c:v>
                </c:pt>
                <c:pt idx="1519">
                  <c:v>6.5947500000000006E-2</c:v>
                </c:pt>
                <c:pt idx="1520">
                  <c:v>5.8354999999999997E-2</c:v>
                </c:pt>
                <c:pt idx="1521">
                  <c:v>7.1697500000000011E-2</c:v>
                </c:pt>
                <c:pt idx="1522">
                  <c:v>7.4105000000000004E-2</c:v>
                </c:pt>
                <c:pt idx="1523">
                  <c:v>5.89475E-2</c:v>
                </c:pt>
                <c:pt idx="1524">
                  <c:v>6.510500000000001E-2</c:v>
                </c:pt>
                <c:pt idx="1525">
                  <c:v>5.11975E-2</c:v>
                </c:pt>
                <c:pt idx="1526">
                  <c:v>6.1855E-2</c:v>
                </c:pt>
                <c:pt idx="1527">
                  <c:v>5.6447500000000005E-2</c:v>
                </c:pt>
                <c:pt idx="1528">
                  <c:v>6.4354999999999996E-2</c:v>
                </c:pt>
                <c:pt idx="1529">
                  <c:v>5.4197499999999996E-2</c:v>
                </c:pt>
                <c:pt idx="1530">
                  <c:v>6.3855000000000009E-2</c:v>
                </c:pt>
                <c:pt idx="1531">
                  <c:v>5.2947499999999995E-2</c:v>
                </c:pt>
                <c:pt idx="1532">
                  <c:v>5.3855000000000007E-2</c:v>
                </c:pt>
                <c:pt idx="1533">
                  <c:v>4.6197499999999996E-2</c:v>
                </c:pt>
                <c:pt idx="1534">
                  <c:v>5.2854999999999999E-2</c:v>
                </c:pt>
                <c:pt idx="1535">
                  <c:v>6.4947500000000005E-2</c:v>
                </c:pt>
                <c:pt idx="1536">
                  <c:v>9.0355000000000005E-2</c:v>
                </c:pt>
                <c:pt idx="1537">
                  <c:v>5.5447500000000004E-2</c:v>
                </c:pt>
                <c:pt idx="1538">
                  <c:v>5.6604999999999996E-2</c:v>
                </c:pt>
                <c:pt idx="1539">
                  <c:v>4.6447500000000003E-2</c:v>
                </c:pt>
                <c:pt idx="1540">
                  <c:v>5.6604999999999996E-2</c:v>
                </c:pt>
                <c:pt idx="1541">
                  <c:v>4.5947500000000002E-2</c:v>
                </c:pt>
                <c:pt idx="1542">
                  <c:v>5.4604999999999994E-2</c:v>
                </c:pt>
                <c:pt idx="1543">
                  <c:v>4.6947500000000003E-2</c:v>
                </c:pt>
                <c:pt idx="1544">
                  <c:v>5.7605000000000003E-2</c:v>
                </c:pt>
                <c:pt idx="1545">
                  <c:v>6.5697500000000006E-2</c:v>
                </c:pt>
                <c:pt idx="1546">
                  <c:v>6.2605000000000008E-2</c:v>
                </c:pt>
                <c:pt idx="1547">
                  <c:v>4.5447499999999995E-2</c:v>
                </c:pt>
                <c:pt idx="1548">
                  <c:v>5.7605000000000003E-2</c:v>
                </c:pt>
                <c:pt idx="1549">
                  <c:v>5.6197499999999997E-2</c:v>
                </c:pt>
                <c:pt idx="1550">
                  <c:v>5.3605E-2</c:v>
                </c:pt>
                <c:pt idx="1551">
                  <c:v>4.2447499999999999E-2</c:v>
                </c:pt>
                <c:pt idx="1552">
                  <c:v>5.2354999999999999E-2</c:v>
                </c:pt>
                <c:pt idx="1553">
                  <c:v>4.5697500000000002E-2</c:v>
                </c:pt>
                <c:pt idx="1554">
                  <c:v>5.5105000000000001E-2</c:v>
                </c:pt>
                <c:pt idx="1555">
                  <c:v>4.8947500000000005E-2</c:v>
                </c:pt>
                <c:pt idx="1556">
                  <c:v>5.1604999999999998E-2</c:v>
                </c:pt>
                <c:pt idx="1557">
                  <c:v>4.36975E-2</c:v>
                </c:pt>
                <c:pt idx="1558">
                  <c:v>5.0104999999999997E-2</c:v>
                </c:pt>
                <c:pt idx="1559">
                  <c:v>4.8447499999999998E-2</c:v>
                </c:pt>
                <c:pt idx="1560">
                  <c:v>5.6105000000000002E-2</c:v>
                </c:pt>
                <c:pt idx="1561">
                  <c:v>4.7447499999999997E-2</c:v>
                </c:pt>
                <c:pt idx="1562">
                  <c:v>5.7854999999999997E-2</c:v>
                </c:pt>
                <c:pt idx="1563">
                  <c:v>5.3197500000000002E-2</c:v>
                </c:pt>
                <c:pt idx="1564">
                  <c:v>5.4604999999999994E-2</c:v>
                </c:pt>
                <c:pt idx="1565">
                  <c:v>4.4197500000000008E-2</c:v>
                </c:pt>
                <c:pt idx="1566">
                  <c:v>5.2854999999999999E-2</c:v>
                </c:pt>
                <c:pt idx="1567">
                  <c:v>4.5947500000000002E-2</c:v>
                </c:pt>
                <c:pt idx="1568">
                  <c:v>5.2104999999999999E-2</c:v>
                </c:pt>
                <c:pt idx="1569">
                  <c:v>4.4697499999999994E-2</c:v>
                </c:pt>
                <c:pt idx="1570">
                  <c:v>5.3355E-2</c:v>
                </c:pt>
                <c:pt idx="1571">
                  <c:v>4.6697499999999996E-2</c:v>
                </c:pt>
                <c:pt idx="1572">
                  <c:v>5.0855000000000004E-2</c:v>
                </c:pt>
                <c:pt idx="1573">
                  <c:v>4.6197499999999996E-2</c:v>
                </c:pt>
                <c:pt idx="1574">
                  <c:v>4.4604999999999999E-2</c:v>
                </c:pt>
                <c:pt idx="1575">
                  <c:v>4.1697499999999998E-2</c:v>
                </c:pt>
                <c:pt idx="1576">
                  <c:v>5.7605000000000003E-2</c:v>
                </c:pt>
                <c:pt idx="1577">
                  <c:v>4.7947500000000004E-2</c:v>
                </c:pt>
                <c:pt idx="1578">
                  <c:v>5.3605E-2</c:v>
                </c:pt>
                <c:pt idx="1579">
                  <c:v>4.5197500000000002E-2</c:v>
                </c:pt>
                <c:pt idx="1580">
                  <c:v>5.4855000000000001E-2</c:v>
                </c:pt>
                <c:pt idx="1581">
                  <c:v>4.2197499999999992E-2</c:v>
                </c:pt>
                <c:pt idx="1582">
                  <c:v>5.4855000000000001E-2</c:v>
                </c:pt>
                <c:pt idx="1583">
                  <c:v>4.8197499999999997E-2</c:v>
                </c:pt>
                <c:pt idx="1584">
                  <c:v>4.8605000000000002E-2</c:v>
                </c:pt>
                <c:pt idx="1585">
                  <c:v>3.8447499999999996E-2</c:v>
                </c:pt>
                <c:pt idx="1586">
                  <c:v>4.9855000000000003E-2</c:v>
                </c:pt>
                <c:pt idx="1587">
                  <c:v>4.2197500000000006E-2</c:v>
                </c:pt>
                <c:pt idx="1588">
                  <c:v>4.5105000000000006E-2</c:v>
                </c:pt>
                <c:pt idx="1589">
                  <c:v>4.5947499999999995E-2</c:v>
                </c:pt>
                <c:pt idx="1590">
                  <c:v>4.9354999999999996E-2</c:v>
                </c:pt>
                <c:pt idx="1591">
                  <c:v>4.1697500000000005E-2</c:v>
                </c:pt>
                <c:pt idx="1592">
                  <c:v>5.5104999999999994E-2</c:v>
                </c:pt>
                <c:pt idx="1593">
                  <c:v>4.6197499999999996E-2</c:v>
                </c:pt>
                <c:pt idx="1594">
                  <c:v>4.8605000000000002E-2</c:v>
                </c:pt>
                <c:pt idx="1595">
                  <c:v>4.0947500000000005E-2</c:v>
                </c:pt>
                <c:pt idx="1596">
                  <c:v>5.0854999999999997E-2</c:v>
                </c:pt>
                <c:pt idx="1597">
                  <c:v>4.1447499999999998E-2</c:v>
                </c:pt>
                <c:pt idx="1598">
                  <c:v>4.8605000000000002E-2</c:v>
                </c:pt>
                <c:pt idx="1599">
                  <c:v>3.8947500000000003E-2</c:v>
                </c:pt>
                <c:pt idx="1600">
                  <c:v>4.1855000000000003E-2</c:v>
                </c:pt>
                <c:pt idx="1601">
                  <c:v>4.0697499999999998E-2</c:v>
                </c:pt>
                <c:pt idx="1602">
                  <c:v>4.7855000000000002E-2</c:v>
                </c:pt>
                <c:pt idx="1603">
                  <c:v>4.4697499999999994E-2</c:v>
                </c:pt>
                <c:pt idx="1604">
                  <c:v>4.4604999999999999E-2</c:v>
                </c:pt>
                <c:pt idx="1605">
                  <c:v>3.4947499999999999E-2</c:v>
                </c:pt>
                <c:pt idx="1606">
                  <c:v>3.8605E-2</c:v>
                </c:pt>
                <c:pt idx="1607">
                  <c:v>3.8447499999999996E-2</c:v>
                </c:pt>
                <c:pt idx="1608">
                  <c:v>5.0355000000000011E-2</c:v>
                </c:pt>
                <c:pt idx="1609">
                  <c:v>5.0947499999999993E-2</c:v>
                </c:pt>
                <c:pt idx="1610">
                  <c:v>5.1604999999999998E-2</c:v>
                </c:pt>
                <c:pt idx="1611">
                  <c:v>4.1197499999999998E-2</c:v>
                </c:pt>
                <c:pt idx="1612">
                  <c:v>5.0354999999999997E-2</c:v>
                </c:pt>
                <c:pt idx="1613">
                  <c:v>4.2197499999999992E-2</c:v>
                </c:pt>
                <c:pt idx="1614">
                  <c:v>5.0105000000000004E-2</c:v>
                </c:pt>
                <c:pt idx="1615">
                  <c:v>3.8197500000000002E-2</c:v>
                </c:pt>
                <c:pt idx="1616">
                  <c:v>4.7104999999999994E-2</c:v>
                </c:pt>
                <c:pt idx="1617">
                  <c:v>4.1697500000000005E-2</c:v>
                </c:pt>
                <c:pt idx="1618">
                  <c:v>4.5105000000000006E-2</c:v>
                </c:pt>
                <c:pt idx="1619">
                  <c:v>4.2447499999999999E-2</c:v>
                </c:pt>
                <c:pt idx="1620">
                  <c:v>4.9104999999999996E-2</c:v>
                </c:pt>
                <c:pt idx="1621">
                  <c:v>4.4947500000000001E-2</c:v>
                </c:pt>
                <c:pt idx="1622">
                  <c:v>5.4105E-2</c:v>
                </c:pt>
                <c:pt idx="1623">
                  <c:v>4.8697499999999998E-2</c:v>
                </c:pt>
                <c:pt idx="1624">
                  <c:v>5.5104999999999994E-2</c:v>
                </c:pt>
                <c:pt idx="1625">
                  <c:v>5.11975E-2</c:v>
                </c:pt>
                <c:pt idx="1626">
                  <c:v>5.3605E-2</c:v>
                </c:pt>
                <c:pt idx="1627">
                  <c:v>4.1947499999999999E-2</c:v>
                </c:pt>
                <c:pt idx="1628">
                  <c:v>4.7355000000000001E-2</c:v>
                </c:pt>
                <c:pt idx="1629">
                  <c:v>4.1447499999999998E-2</c:v>
                </c:pt>
                <c:pt idx="1630">
                  <c:v>4.8605000000000002E-2</c:v>
                </c:pt>
                <c:pt idx="1631">
                  <c:v>3.9197500000000003E-2</c:v>
                </c:pt>
                <c:pt idx="1632">
                  <c:v>5.0354999999999997E-2</c:v>
                </c:pt>
                <c:pt idx="1633">
                  <c:v>4.7197500000000003E-2</c:v>
                </c:pt>
                <c:pt idx="1634">
                  <c:v>4.6355000000000007E-2</c:v>
                </c:pt>
                <c:pt idx="1635">
                  <c:v>3.6947500000000001E-2</c:v>
                </c:pt>
                <c:pt idx="1636">
                  <c:v>5.0854999999999997E-2</c:v>
                </c:pt>
                <c:pt idx="1637">
                  <c:v>3.6197500000000001E-2</c:v>
                </c:pt>
                <c:pt idx="1638">
                  <c:v>4.5855E-2</c:v>
                </c:pt>
                <c:pt idx="1639">
                  <c:v>4.2947500000000007E-2</c:v>
                </c:pt>
                <c:pt idx="1640">
                  <c:v>5.2854999999999999E-2</c:v>
                </c:pt>
                <c:pt idx="1641">
                  <c:v>4.2197499999999992E-2</c:v>
                </c:pt>
                <c:pt idx="1642">
                  <c:v>4.8855000000000003E-2</c:v>
                </c:pt>
                <c:pt idx="1643">
                  <c:v>3.7947499999999995E-2</c:v>
                </c:pt>
                <c:pt idx="1644">
                  <c:v>4.5355000000000006E-2</c:v>
                </c:pt>
                <c:pt idx="1645">
                  <c:v>3.8447499999999996E-2</c:v>
                </c:pt>
                <c:pt idx="1646">
                  <c:v>5.5105000000000001E-2</c:v>
                </c:pt>
                <c:pt idx="1647">
                  <c:v>4.0197500000000004E-2</c:v>
                </c:pt>
                <c:pt idx="1648">
                  <c:v>4.8105000000000002E-2</c:v>
                </c:pt>
                <c:pt idx="1649">
                  <c:v>3.4947500000000006E-2</c:v>
                </c:pt>
                <c:pt idx="1650">
                  <c:v>4.7104999999999994E-2</c:v>
                </c:pt>
                <c:pt idx="1651">
                  <c:v>4.4447500000000001E-2</c:v>
                </c:pt>
                <c:pt idx="1652">
                  <c:v>4.6105E-2</c:v>
                </c:pt>
                <c:pt idx="1653">
                  <c:v>4.2447499999999999E-2</c:v>
                </c:pt>
                <c:pt idx="1654">
                  <c:v>5.3855000000000007E-2</c:v>
                </c:pt>
                <c:pt idx="1655">
                  <c:v>3.9697500000000004E-2</c:v>
                </c:pt>
                <c:pt idx="1656">
                  <c:v>4.6105E-2</c:v>
                </c:pt>
                <c:pt idx="1657">
                  <c:v>3.3947499999999999E-2</c:v>
                </c:pt>
                <c:pt idx="1658">
                  <c:v>4.8854999999999996E-2</c:v>
                </c:pt>
                <c:pt idx="1659">
                  <c:v>4.1447499999999998E-2</c:v>
                </c:pt>
                <c:pt idx="1660">
                  <c:v>7.2854999999999989E-2</c:v>
                </c:pt>
                <c:pt idx="1661">
                  <c:v>5.0197499999999999E-2</c:v>
                </c:pt>
                <c:pt idx="1662">
                  <c:v>4.9604999999999996E-2</c:v>
                </c:pt>
                <c:pt idx="1663">
                  <c:v>4.5447500000000002E-2</c:v>
                </c:pt>
                <c:pt idx="1664">
                  <c:v>5.0354999999999997E-2</c:v>
                </c:pt>
                <c:pt idx="1665">
                  <c:v>4.39475E-2</c:v>
                </c:pt>
                <c:pt idx="1666">
                  <c:v>4.4854999999999999E-2</c:v>
                </c:pt>
                <c:pt idx="1667">
                  <c:v>3.56975E-2</c:v>
                </c:pt>
                <c:pt idx="1668">
                  <c:v>4.6105E-2</c:v>
                </c:pt>
                <c:pt idx="1669">
                  <c:v>3.4947499999999999E-2</c:v>
                </c:pt>
                <c:pt idx="1670">
                  <c:v>4.4854999999999999E-2</c:v>
                </c:pt>
                <c:pt idx="1671">
                  <c:v>3.2947499999999998E-2</c:v>
                </c:pt>
                <c:pt idx="1672">
                  <c:v>4.3354999999999998E-2</c:v>
                </c:pt>
                <c:pt idx="1673">
                  <c:v>3.9447499999999996E-2</c:v>
                </c:pt>
                <c:pt idx="1674">
                  <c:v>4.6605000000000008E-2</c:v>
                </c:pt>
                <c:pt idx="1675">
                  <c:v>5.14475E-2</c:v>
                </c:pt>
                <c:pt idx="1676">
                  <c:v>4.8105000000000002E-2</c:v>
                </c:pt>
                <c:pt idx="1677">
                  <c:v>3.6697500000000001E-2</c:v>
                </c:pt>
                <c:pt idx="1678">
                  <c:v>6.5855000000000011E-2</c:v>
                </c:pt>
                <c:pt idx="1679">
                  <c:v>0.1411975</c:v>
                </c:pt>
                <c:pt idx="1680">
                  <c:v>0.20960499999999999</c:v>
                </c:pt>
                <c:pt idx="1681">
                  <c:v>0.17644749999999998</c:v>
                </c:pt>
                <c:pt idx="1682">
                  <c:v>0.13660499999999998</c:v>
                </c:pt>
                <c:pt idx="1683">
                  <c:v>7.6697500000000002E-2</c:v>
                </c:pt>
                <c:pt idx="1684">
                  <c:v>6.2104999999999994E-2</c:v>
                </c:pt>
                <c:pt idx="1685">
                  <c:v>4.7947500000000004E-2</c:v>
                </c:pt>
                <c:pt idx="1686">
                  <c:v>5.1855000000000005E-2</c:v>
                </c:pt>
                <c:pt idx="1687">
                  <c:v>4.0697499999999998E-2</c:v>
                </c:pt>
                <c:pt idx="1688">
                  <c:v>4.9104999999999996E-2</c:v>
                </c:pt>
                <c:pt idx="1689">
                  <c:v>5.1947500000000001E-2</c:v>
                </c:pt>
                <c:pt idx="1690">
                  <c:v>9.9104999999999985E-2</c:v>
                </c:pt>
                <c:pt idx="1691">
                  <c:v>0.11944749999999998</c:v>
                </c:pt>
                <c:pt idx="1692">
                  <c:v>0.11285499999999998</c:v>
                </c:pt>
                <c:pt idx="1693">
                  <c:v>7.7697500000000003E-2</c:v>
                </c:pt>
                <c:pt idx="1694">
                  <c:v>6.2854999999999994E-2</c:v>
                </c:pt>
                <c:pt idx="1695">
                  <c:v>4.5197500000000002E-2</c:v>
                </c:pt>
                <c:pt idx="1696">
                  <c:v>5.1354999999999998E-2</c:v>
                </c:pt>
                <c:pt idx="1697">
                  <c:v>4.1447499999999998E-2</c:v>
                </c:pt>
                <c:pt idx="1698">
                  <c:v>4.4604999999999999E-2</c:v>
                </c:pt>
                <c:pt idx="1699">
                  <c:v>3.8947500000000003E-2</c:v>
                </c:pt>
                <c:pt idx="1700">
                  <c:v>4.7855000000000002E-2</c:v>
                </c:pt>
                <c:pt idx="1701">
                  <c:v>3.7447500000000002E-2</c:v>
                </c:pt>
                <c:pt idx="1702">
                  <c:v>4.4854999999999999E-2</c:v>
                </c:pt>
                <c:pt idx="1703">
                  <c:v>3.1947499999999997E-2</c:v>
                </c:pt>
                <c:pt idx="1704">
                  <c:v>4.4355000000000006E-2</c:v>
                </c:pt>
                <c:pt idx="1705">
                  <c:v>4.5947500000000002E-2</c:v>
                </c:pt>
                <c:pt idx="1706">
                  <c:v>6.4354999999999996E-2</c:v>
                </c:pt>
                <c:pt idx="1707">
                  <c:v>4.4697500000000001E-2</c:v>
                </c:pt>
                <c:pt idx="1708">
                  <c:v>4.8854999999999996E-2</c:v>
                </c:pt>
                <c:pt idx="1709">
                  <c:v>4.0697499999999998E-2</c:v>
                </c:pt>
                <c:pt idx="1710">
                  <c:v>4.7355000000000001E-2</c:v>
                </c:pt>
                <c:pt idx="1711">
                  <c:v>4.1697499999999998E-2</c:v>
                </c:pt>
                <c:pt idx="1712">
                  <c:v>4.7104999999999994E-2</c:v>
                </c:pt>
                <c:pt idx="1713">
                  <c:v>4.0197500000000004E-2</c:v>
                </c:pt>
                <c:pt idx="1714">
                  <c:v>4.7104999999999994E-2</c:v>
                </c:pt>
                <c:pt idx="1715">
                  <c:v>4.0447500000000004E-2</c:v>
                </c:pt>
                <c:pt idx="1716">
                  <c:v>4.1855000000000003E-2</c:v>
                </c:pt>
                <c:pt idx="1717">
                  <c:v>3.3197499999999998E-2</c:v>
                </c:pt>
                <c:pt idx="1718">
                  <c:v>4.2104999999999997E-2</c:v>
                </c:pt>
                <c:pt idx="1719">
                  <c:v>2.8947500000000001E-2</c:v>
                </c:pt>
                <c:pt idx="1720">
                  <c:v>4.5354999999999999E-2</c:v>
                </c:pt>
                <c:pt idx="1721">
                  <c:v>6.5697500000000006E-2</c:v>
                </c:pt>
                <c:pt idx="1722">
                  <c:v>4.9855000000000003E-2</c:v>
                </c:pt>
                <c:pt idx="1723">
                  <c:v>3.9447499999999996E-2</c:v>
                </c:pt>
                <c:pt idx="1724">
                  <c:v>4.5855000000000007E-2</c:v>
                </c:pt>
                <c:pt idx="1725">
                  <c:v>3.7697500000000002E-2</c:v>
                </c:pt>
                <c:pt idx="1726">
                  <c:v>4.8354999999999995E-2</c:v>
                </c:pt>
                <c:pt idx="1727">
                  <c:v>4.5197500000000002E-2</c:v>
                </c:pt>
                <c:pt idx="1728">
                  <c:v>4.7605000000000001E-2</c:v>
                </c:pt>
                <c:pt idx="1729">
                  <c:v>4.1447499999999998E-2</c:v>
                </c:pt>
                <c:pt idx="1730">
                  <c:v>5.1355000000000005E-2</c:v>
                </c:pt>
                <c:pt idx="1731">
                  <c:v>3.3447499999999998E-2</c:v>
                </c:pt>
                <c:pt idx="1732">
                  <c:v>4.2604999999999997E-2</c:v>
                </c:pt>
                <c:pt idx="1733">
                  <c:v>2.8447500000000001E-2</c:v>
                </c:pt>
                <c:pt idx="1734">
                  <c:v>4.4104999999999998E-2</c:v>
                </c:pt>
                <c:pt idx="1735">
                  <c:v>3.4697500000000006E-2</c:v>
                </c:pt>
                <c:pt idx="1736">
                  <c:v>4.4104999999999998E-2</c:v>
                </c:pt>
                <c:pt idx="1737">
                  <c:v>3.56975E-2</c:v>
                </c:pt>
                <c:pt idx="1738">
                  <c:v>4.2355000000000004E-2</c:v>
                </c:pt>
                <c:pt idx="1739">
                  <c:v>3.4197499999999999E-2</c:v>
                </c:pt>
                <c:pt idx="1740">
                  <c:v>4.1354999999999996E-2</c:v>
                </c:pt>
                <c:pt idx="1741">
                  <c:v>3.51975E-2</c:v>
                </c:pt>
                <c:pt idx="1742">
                  <c:v>4.3354999999999998E-2</c:v>
                </c:pt>
                <c:pt idx="1743">
                  <c:v>3.2697500000000004E-2</c:v>
                </c:pt>
                <c:pt idx="1744">
                  <c:v>4.7355000000000001E-2</c:v>
                </c:pt>
                <c:pt idx="1745">
                  <c:v>4.5697500000000002E-2</c:v>
                </c:pt>
                <c:pt idx="1746">
                  <c:v>4.0355000000000002E-2</c:v>
                </c:pt>
                <c:pt idx="1747">
                  <c:v>3.0697499999999999E-2</c:v>
                </c:pt>
                <c:pt idx="1748">
                  <c:v>4.4355000000000006E-2</c:v>
                </c:pt>
                <c:pt idx="1749">
                  <c:v>3.51975E-2</c:v>
                </c:pt>
                <c:pt idx="1750">
                  <c:v>4.3105000000000004E-2</c:v>
                </c:pt>
                <c:pt idx="1751">
                  <c:v>5.7447499999999999E-2</c:v>
                </c:pt>
                <c:pt idx="1752">
                  <c:v>5.5355000000000001E-2</c:v>
                </c:pt>
                <c:pt idx="1753">
                  <c:v>3.7197500000000001E-2</c:v>
                </c:pt>
                <c:pt idx="1754">
                  <c:v>4.1105000000000003E-2</c:v>
                </c:pt>
                <c:pt idx="1755">
                  <c:v>2.9197500000000005E-2</c:v>
                </c:pt>
                <c:pt idx="1756">
                  <c:v>3.8355E-2</c:v>
                </c:pt>
                <c:pt idx="1757">
                  <c:v>3.0947499999999999E-2</c:v>
                </c:pt>
                <c:pt idx="1758">
                  <c:v>9.2104999999999992E-2</c:v>
                </c:pt>
                <c:pt idx="1759">
                  <c:v>5.6697500000000005E-2</c:v>
                </c:pt>
                <c:pt idx="1760">
                  <c:v>4.5105000000000006E-2</c:v>
                </c:pt>
                <c:pt idx="1761">
                  <c:v>4.39475E-2</c:v>
                </c:pt>
                <c:pt idx="1762">
                  <c:v>4.4854999999999999E-2</c:v>
                </c:pt>
                <c:pt idx="1763">
                  <c:v>4.8697499999999998E-2</c:v>
                </c:pt>
                <c:pt idx="1764">
                  <c:v>4.4854999999999999E-2</c:v>
                </c:pt>
                <c:pt idx="1765">
                  <c:v>3.51975E-2</c:v>
                </c:pt>
                <c:pt idx="1766">
                  <c:v>4.3604999999999998E-2</c:v>
                </c:pt>
                <c:pt idx="1767">
                  <c:v>3.0197500000000002E-2</c:v>
                </c:pt>
                <c:pt idx="1768">
                  <c:v>4.3604999999999998E-2</c:v>
                </c:pt>
                <c:pt idx="1769">
                  <c:v>3.0947500000000003E-2</c:v>
                </c:pt>
                <c:pt idx="1770">
                  <c:v>3.0855000000000007E-2</c:v>
                </c:pt>
                <c:pt idx="1771">
                  <c:v>3.1447500000000003E-2</c:v>
                </c:pt>
                <c:pt idx="1772">
                  <c:v>4.0854999999999995E-2</c:v>
                </c:pt>
                <c:pt idx="1773">
                  <c:v>3.6947500000000001E-2</c:v>
                </c:pt>
                <c:pt idx="1774">
                  <c:v>4.3855000000000005E-2</c:v>
                </c:pt>
                <c:pt idx="1775">
                  <c:v>3.3697499999999998E-2</c:v>
                </c:pt>
                <c:pt idx="1776">
                  <c:v>4.0355000000000009E-2</c:v>
                </c:pt>
                <c:pt idx="1777">
                  <c:v>3.3947499999999999E-2</c:v>
                </c:pt>
                <c:pt idx="1778">
                  <c:v>4.1855000000000003E-2</c:v>
                </c:pt>
                <c:pt idx="1779">
                  <c:v>3.3697500000000005E-2</c:v>
                </c:pt>
                <c:pt idx="1780">
                  <c:v>4.5354999999999999E-2</c:v>
                </c:pt>
                <c:pt idx="1781">
                  <c:v>3.3697500000000005E-2</c:v>
                </c:pt>
                <c:pt idx="1782">
                  <c:v>4.2854999999999997E-2</c:v>
                </c:pt>
                <c:pt idx="1783">
                  <c:v>3.6447500000000001E-2</c:v>
                </c:pt>
                <c:pt idx="1784">
                  <c:v>3.7104999999999999E-2</c:v>
                </c:pt>
                <c:pt idx="1785">
                  <c:v>3.4197499999999999E-2</c:v>
                </c:pt>
                <c:pt idx="1786">
                  <c:v>3.4104999999999996E-2</c:v>
                </c:pt>
                <c:pt idx="1787">
                  <c:v>2.8447500000000001E-2</c:v>
                </c:pt>
                <c:pt idx="1788">
                  <c:v>3.9105000000000001E-2</c:v>
                </c:pt>
                <c:pt idx="1789">
                  <c:v>2.8947500000000001E-2</c:v>
                </c:pt>
                <c:pt idx="1790">
                  <c:v>3.9355000000000001E-2</c:v>
                </c:pt>
                <c:pt idx="1791">
                  <c:v>3.3447499999999998E-2</c:v>
                </c:pt>
                <c:pt idx="1792">
                  <c:v>4.6105E-2</c:v>
                </c:pt>
                <c:pt idx="1793">
                  <c:v>3.7447499999999995E-2</c:v>
                </c:pt>
                <c:pt idx="1794">
                  <c:v>3.9355000000000001E-2</c:v>
                </c:pt>
                <c:pt idx="1795">
                  <c:v>2.9447500000000001E-2</c:v>
                </c:pt>
                <c:pt idx="1796">
                  <c:v>3.5605000000000005E-2</c:v>
                </c:pt>
                <c:pt idx="1797">
                  <c:v>2.79475E-2</c:v>
                </c:pt>
                <c:pt idx="1798">
                  <c:v>3.4104999999999996E-2</c:v>
                </c:pt>
                <c:pt idx="1799">
                  <c:v>3.2697500000000004E-2</c:v>
                </c:pt>
                <c:pt idx="1800">
                  <c:v>4.3604999999999998E-2</c:v>
                </c:pt>
                <c:pt idx="1801">
                  <c:v>3.2697500000000004E-2</c:v>
                </c:pt>
                <c:pt idx="1802">
                  <c:v>4.0105000000000002E-2</c:v>
                </c:pt>
                <c:pt idx="1803">
                  <c:v>3.9197499999999996E-2</c:v>
                </c:pt>
                <c:pt idx="1804">
                  <c:v>4.8354999999999995E-2</c:v>
                </c:pt>
                <c:pt idx="1805">
                  <c:v>3.6197500000000001E-2</c:v>
                </c:pt>
                <c:pt idx="1806">
                  <c:v>4.4854999999999999E-2</c:v>
                </c:pt>
                <c:pt idx="1807">
                  <c:v>3.2197499999999997E-2</c:v>
                </c:pt>
                <c:pt idx="1808">
                  <c:v>4.1855000000000003E-2</c:v>
                </c:pt>
                <c:pt idx="1809">
                  <c:v>2.9947500000000002E-2</c:v>
                </c:pt>
                <c:pt idx="1810">
                  <c:v>4.0605000000000002E-2</c:v>
                </c:pt>
                <c:pt idx="1811">
                  <c:v>3.51975E-2</c:v>
                </c:pt>
                <c:pt idx="1812">
                  <c:v>3.9355000000000001E-2</c:v>
                </c:pt>
                <c:pt idx="1813">
                  <c:v>2.79475E-2</c:v>
                </c:pt>
                <c:pt idx="1814">
                  <c:v>4.6855000000000001E-2</c:v>
                </c:pt>
                <c:pt idx="1815">
                  <c:v>3.9447499999999996E-2</c:v>
                </c:pt>
                <c:pt idx="1816">
                  <c:v>4.6105E-2</c:v>
                </c:pt>
                <c:pt idx="1817">
                  <c:v>4.0447500000000004E-2</c:v>
                </c:pt>
                <c:pt idx="1818">
                  <c:v>4.4604999999999999E-2</c:v>
                </c:pt>
                <c:pt idx="1819">
                  <c:v>3.59475E-2</c:v>
                </c:pt>
                <c:pt idx="1820">
                  <c:v>4.5855E-2</c:v>
                </c:pt>
                <c:pt idx="1821">
                  <c:v>3.7197500000000001E-2</c:v>
                </c:pt>
                <c:pt idx="1822">
                  <c:v>4.2854999999999997E-2</c:v>
                </c:pt>
                <c:pt idx="1823">
                  <c:v>3.3447500000000005E-2</c:v>
                </c:pt>
                <c:pt idx="1824">
                  <c:v>6.3855000000000009E-2</c:v>
                </c:pt>
                <c:pt idx="1825">
                  <c:v>4.8447500000000004E-2</c:v>
                </c:pt>
                <c:pt idx="1826">
                  <c:v>4.3855000000000005E-2</c:v>
                </c:pt>
                <c:pt idx="1827">
                  <c:v>3.8947500000000003E-2</c:v>
                </c:pt>
                <c:pt idx="1828">
                  <c:v>4.4854999999999999E-2</c:v>
                </c:pt>
                <c:pt idx="1829">
                  <c:v>6.6947499999999993E-2</c:v>
                </c:pt>
                <c:pt idx="1830">
                  <c:v>6.0854999999999999E-2</c:v>
                </c:pt>
                <c:pt idx="1831">
                  <c:v>4.7447499999999997E-2</c:v>
                </c:pt>
                <c:pt idx="1832">
                  <c:v>4.5605E-2</c:v>
                </c:pt>
                <c:pt idx="1833">
                  <c:v>4.2197499999999992E-2</c:v>
                </c:pt>
                <c:pt idx="1834">
                  <c:v>4.5605E-2</c:v>
                </c:pt>
                <c:pt idx="1835">
                  <c:v>3.7447499999999995E-2</c:v>
                </c:pt>
                <c:pt idx="1836">
                  <c:v>4.9354999999999996E-2</c:v>
                </c:pt>
                <c:pt idx="1837">
                  <c:v>3.7947500000000002E-2</c:v>
                </c:pt>
                <c:pt idx="1838">
                  <c:v>4.5354999999999999E-2</c:v>
                </c:pt>
                <c:pt idx="1839">
                  <c:v>3.7197499999999994E-2</c:v>
                </c:pt>
                <c:pt idx="1840">
                  <c:v>5.3355E-2</c:v>
                </c:pt>
                <c:pt idx="1841">
                  <c:v>7.9447500000000004E-2</c:v>
                </c:pt>
                <c:pt idx="1842">
                  <c:v>5.9854999999999998E-2</c:v>
                </c:pt>
                <c:pt idx="1843">
                  <c:v>4.9447499999999998E-2</c:v>
                </c:pt>
                <c:pt idx="1844">
                  <c:v>4.5605E-2</c:v>
                </c:pt>
                <c:pt idx="1845">
                  <c:v>3.4947500000000006E-2</c:v>
                </c:pt>
                <c:pt idx="1846">
                  <c:v>4.3354999999999998E-2</c:v>
                </c:pt>
                <c:pt idx="1847">
                  <c:v>3.3197499999999998E-2</c:v>
                </c:pt>
                <c:pt idx="1848">
                  <c:v>4.1855000000000003E-2</c:v>
                </c:pt>
                <c:pt idx="1849">
                  <c:v>4.7947500000000004E-2</c:v>
                </c:pt>
                <c:pt idx="1850">
                  <c:v>9.1604999999999992E-2</c:v>
                </c:pt>
                <c:pt idx="1851">
                  <c:v>5.0197499999999999E-2</c:v>
                </c:pt>
                <c:pt idx="1852">
                  <c:v>4.2355000000000004E-2</c:v>
                </c:pt>
                <c:pt idx="1853">
                  <c:v>5.8197499999999999E-2</c:v>
                </c:pt>
                <c:pt idx="1854">
                  <c:v>5.8105000000000004E-2</c:v>
                </c:pt>
                <c:pt idx="1855">
                  <c:v>3.4697500000000006E-2</c:v>
                </c:pt>
                <c:pt idx="1856">
                  <c:v>4.4604999999999999E-2</c:v>
                </c:pt>
                <c:pt idx="1857">
                  <c:v>3.6697499999999994E-2</c:v>
                </c:pt>
                <c:pt idx="1858">
                  <c:v>4.4604999999999999E-2</c:v>
                </c:pt>
                <c:pt idx="1859">
                  <c:v>3.8947500000000003E-2</c:v>
                </c:pt>
                <c:pt idx="1860">
                  <c:v>4.3354999999999998E-2</c:v>
                </c:pt>
                <c:pt idx="1861">
                  <c:v>3.9947499999999997E-2</c:v>
                </c:pt>
                <c:pt idx="1862">
                  <c:v>4.7605000000000001E-2</c:v>
                </c:pt>
                <c:pt idx="1863">
                  <c:v>3.7447499999999995E-2</c:v>
                </c:pt>
                <c:pt idx="1864">
                  <c:v>4.6605000000000008E-2</c:v>
                </c:pt>
                <c:pt idx="1865">
                  <c:v>6.8197500000000008E-2</c:v>
                </c:pt>
                <c:pt idx="1866">
                  <c:v>6.0604999999999999E-2</c:v>
                </c:pt>
                <c:pt idx="1867">
                  <c:v>3.9947500000000004E-2</c:v>
                </c:pt>
                <c:pt idx="1868">
                  <c:v>4.4854999999999999E-2</c:v>
                </c:pt>
                <c:pt idx="1869">
                  <c:v>3.4447499999999999E-2</c:v>
                </c:pt>
                <c:pt idx="1870">
                  <c:v>4.1355000000000003E-2</c:v>
                </c:pt>
                <c:pt idx="1871">
                  <c:v>3.6947500000000001E-2</c:v>
                </c:pt>
                <c:pt idx="1872">
                  <c:v>4.1854999999999996E-2</c:v>
                </c:pt>
                <c:pt idx="1873">
                  <c:v>3.6947500000000001E-2</c:v>
                </c:pt>
                <c:pt idx="1874">
                  <c:v>4.4854999999999999E-2</c:v>
                </c:pt>
                <c:pt idx="1875">
                  <c:v>3.3697500000000005E-2</c:v>
                </c:pt>
                <c:pt idx="1876">
                  <c:v>3.9105000000000001E-2</c:v>
                </c:pt>
                <c:pt idx="1877">
                  <c:v>3.56975E-2</c:v>
                </c:pt>
                <c:pt idx="1878">
                  <c:v>4.2104999999999997E-2</c:v>
                </c:pt>
                <c:pt idx="1879">
                  <c:v>3.2197500000000004E-2</c:v>
                </c:pt>
                <c:pt idx="1880">
                  <c:v>4.2605000000000004E-2</c:v>
                </c:pt>
                <c:pt idx="1881">
                  <c:v>3.9947499999999997E-2</c:v>
                </c:pt>
                <c:pt idx="1882">
                  <c:v>5.4355000000000001E-2</c:v>
                </c:pt>
                <c:pt idx="1883">
                  <c:v>4.4197500000000008E-2</c:v>
                </c:pt>
                <c:pt idx="1884">
                  <c:v>4.3604999999999998E-2</c:v>
                </c:pt>
                <c:pt idx="1885">
                  <c:v>3.1947499999999997E-2</c:v>
                </c:pt>
                <c:pt idx="1886">
                  <c:v>3.9105000000000001E-2</c:v>
                </c:pt>
                <c:pt idx="1887">
                  <c:v>4.4197499999999994E-2</c:v>
                </c:pt>
                <c:pt idx="1888">
                  <c:v>7.9854999999999995E-2</c:v>
                </c:pt>
                <c:pt idx="1889">
                  <c:v>5.3447499999999995E-2</c:v>
                </c:pt>
                <c:pt idx="1890">
                  <c:v>4.9604999999999996E-2</c:v>
                </c:pt>
                <c:pt idx="1891">
                  <c:v>4.3447499999999993E-2</c:v>
                </c:pt>
                <c:pt idx="1892">
                  <c:v>4.5354999999999999E-2</c:v>
                </c:pt>
                <c:pt idx="1893">
                  <c:v>3.51975E-2</c:v>
                </c:pt>
                <c:pt idx="1894">
                  <c:v>6.6605000000000011E-2</c:v>
                </c:pt>
                <c:pt idx="1895">
                  <c:v>4.8197499999999997E-2</c:v>
                </c:pt>
                <c:pt idx="1896">
                  <c:v>4.3354999999999998E-2</c:v>
                </c:pt>
                <c:pt idx="1897">
                  <c:v>3.4197499999999999E-2</c:v>
                </c:pt>
                <c:pt idx="1898">
                  <c:v>4.9104999999999996E-2</c:v>
                </c:pt>
                <c:pt idx="1899">
                  <c:v>4.2947500000000007E-2</c:v>
                </c:pt>
                <c:pt idx="1900">
                  <c:v>4.3104999999999991E-2</c:v>
                </c:pt>
                <c:pt idx="1901">
                  <c:v>2.5447499999999998E-2</c:v>
                </c:pt>
                <c:pt idx="1902">
                  <c:v>3.3854999999999996E-2</c:v>
                </c:pt>
                <c:pt idx="1903">
                  <c:v>2.5197500000000001E-2</c:v>
                </c:pt>
                <c:pt idx="1904">
                  <c:v>3.6354999999999998E-2</c:v>
                </c:pt>
                <c:pt idx="1905">
                  <c:v>3.7197500000000001E-2</c:v>
                </c:pt>
                <c:pt idx="1906">
                  <c:v>4.2104999999999997E-2</c:v>
                </c:pt>
                <c:pt idx="1907">
                  <c:v>3.8447499999999996E-2</c:v>
                </c:pt>
                <c:pt idx="1908">
                  <c:v>3.8105E-2</c:v>
                </c:pt>
                <c:pt idx="1909">
                  <c:v>2.8697499999999997E-2</c:v>
                </c:pt>
                <c:pt idx="1910">
                  <c:v>3.8355E-2</c:v>
                </c:pt>
                <c:pt idx="1911">
                  <c:v>3.2447499999999997E-2</c:v>
                </c:pt>
                <c:pt idx="1912">
                  <c:v>4.5855E-2</c:v>
                </c:pt>
                <c:pt idx="1913">
                  <c:v>3.59475E-2</c:v>
                </c:pt>
                <c:pt idx="1914">
                  <c:v>4.6855000000000001E-2</c:v>
                </c:pt>
                <c:pt idx="1915">
                  <c:v>4.0447500000000004E-2</c:v>
                </c:pt>
                <c:pt idx="1916">
                  <c:v>4.1854999999999996E-2</c:v>
                </c:pt>
                <c:pt idx="1917">
                  <c:v>3.2697500000000004E-2</c:v>
                </c:pt>
                <c:pt idx="1918">
                  <c:v>4.2104999999999997E-2</c:v>
                </c:pt>
                <c:pt idx="1919">
                  <c:v>2.8697500000000001E-2</c:v>
                </c:pt>
                <c:pt idx="1920">
                  <c:v>4.2604999999999997E-2</c:v>
                </c:pt>
                <c:pt idx="1921">
                  <c:v>3.8447499999999996E-2</c:v>
                </c:pt>
                <c:pt idx="1922">
                  <c:v>4.3354999999999998E-2</c:v>
                </c:pt>
                <c:pt idx="1923">
                  <c:v>2.6447500000000002E-2</c:v>
                </c:pt>
                <c:pt idx="1924">
                  <c:v>3.8105E-2</c:v>
                </c:pt>
                <c:pt idx="1925">
                  <c:v>3.1197500000000003E-2</c:v>
                </c:pt>
                <c:pt idx="1926">
                  <c:v>4.0605000000000002E-2</c:v>
                </c:pt>
                <c:pt idx="1927">
                  <c:v>2.3197499999999999E-2</c:v>
                </c:pt>
                <c:pt idx="1928">
                  <c:v>3.2854999999999995E-2</c:v>
                </c:pt>
                <c:pt idx="1929">
                  <c:v>2.7197499999999999E-2</c:v>
                </c:pt>
                <c:pt idx="1930">
                  <c:v>4.1105000000000003E-2</c:v>
                </c:pt>
                <c:pt idx="1931">
                  <c:v>2.9697500000000002E-2</c:v>
                </c:pt>
                <c:pt idx="1932">
                  <c:v>3.9105000000000001E-2</c:v>
                </c:pt>
                <c:pt idx="1933">
                  <c:v>3.3947499999999999E-2</c:v>
                </c:pt>
                <c:pt idx="1934">
                  <c:v>4.3104999999999991E-2</c:v>
                </c:pt>
                <c:pt idx="1935">
                  <c:v>3.4447499999999999E-2</c:v>
                </c:pt>
                <c:pt idx="1936">
                  <c:v>4.1604999999999996E-2</c:v>
                </c:pt>
                <c:pt idx="1937">
                  <c:v>3.2447500000000004E-2</c:v>
                </c:pt>
                <c:pt idx="1938">
                  <c:v>3.9605000000000001E-2</c:v>
                </c:pt>
                <c:pt idx="1939">
                  <c:v>3.9197499999999996E-2</c:v>
                </c:pt>
                <c:pt idx="1940">
                  <c:v>4.1855000000000003E-2</c:v>
                </c:pt>
                <c:pt idx="1941">
                  <c:v>4.0447500000000004E-2</c:v>
                </c:pt>
                <c:pt idx="1942">
                  <c:v>5.1104999999999998E-2</c:v>
                </c:pt>
                <c:pt idx="1943">
                  <c:v>3.4197499999999999E-2</c:v>
                </c:pt>
                <c:pt idx="1944">
                  <c:v>3.6354999999999998E-2</c:v>
                </c:pt>
                <c:pt idx="1945">
                  <c:v>2.9447500000000001E-2</c:v>
                </c:pt>
                <c:pt idx="1946">
                  <c:v>3.7855E-2</c:v>
                </c:pt>
                <c:pt idx="1947">
                  <c:v>2.79475E-2</c:v>
                </c:pt>
                <c:pt idx="1948">
                  <c:v>3.3355000000000003E-2</c:v>
                </c:pt>
                <c:pt idx="1949">
                  <c:v>2.9947499999999998E-2</c:v>
                </c:pt>
                <c:pt idx="1950">
                  <c:v>3.6854999999999999E-2</c:v>
                </c:pt>
                <c:pt idx="1951">
                  <c:v>2.9947499999999998E-2</c:v>
                </c:pt>
                <c:pt idx="1952">
                  <c:v>3.7104999999999999E-2</c:v>
                </c:pt>
                <c:pt idx="1953">
                  <c:v>3.3947499999999999E-2</c:v>
                </c:pt>
                <c:pt idx="1954">
                  <c:v>6.0355000000000006E-2</c:v>
                </c:pt>
                <c:pt idx="1955">
                  <c:v>4.5947499999999995E-2</c:v>
                </c:pt>
                <c:pt idx="1956">
                  <c:v>4.2355000000000004E-2</c:v>
                </c:pt>
                <c:pt idx="1957">
                  <c:v>3.3947499999999999E-2</c:v>
                </c:pt>
                <c:pt idx="1958">
                  <c:v>3.8355E-2</c:v>
                </c:pt>
                <c:pt idx="1959">
                  <c:v>2.5697499999999998E-2</c:v>
                </c:pt>
                <c:pt idx="1960">
                  <c:v>3.5354999999999998E-2</c:v>
                </c:pt>
                <c:pt idx="1961">
                  <c:v>5.0197499999999999E-2</c:v>
                </c:pt>
                <c:pt idx="1962">
                  <c:v>5.1604999999999998E-2</c:v>
                </c:pt>
                <c:pt idx="1963">
                  <c:v>3.4697499999999999E-2</c:v>
                </c:pt>
                <c:pt idx="1964">
                  <c:v>3.3854999999999996E-2</c:v>
                </c:pt>
                <c:pt idx="1965">
                  <c:v>3.2197499999999997E-2</c:v>
                </c:pt>
                <c:pt idx="1966">
                  <c:v>3.9855000000000002E-2</c:v>
                </c:pt>
                <c:pt idx="1967">
                  <c:v>3.0697499999999999E-2</c:v>
                </c:pt>
                <c:pt idx="1968">
                  <c:v>3.6104999999999998E-2</c:v>
                </c:pt>
                <c:pt idx="1969">
                  <c:v>2.6697499999999999E-2</c:v>
                </c:pt>
                <c:pt idx="1970">
                  <c:v>3.4105000000000003E-2</c:v>
                </c:pt>
                <c:pt idx="1971">
                  <c:v>2.76975E-2</c:v>
                </c:pt>
                <c:pt idx="1972">
                  <c:v>3.7104999999999999E-2</c:v>
                </c:pt>
                <c:pt idx="1973">
                  <c:v>2.76975E-2</c:v>
                </c:pt>
                <c:pt idx="1974">
                  <c:v>6.2855000000000008E-2</c:v>
                </c:pt>
                <c:pt idx="1975">
                  <c:v>4.1447499999999998E-2</c:v>
                </c:pt>
                <c:pt idx="1976">
                  <c:v>6.8855E-2</c:v>
                </c:pt>
                <c:pt idx="1977">
                  <c:v>4.7447499999999997E-2</c:v>
                </c:pt>
                <c:pt idx="1978">
                  <c:v>3.2355000000000002E-2</c:v>
                </c:pt>
                <c:pt idx="1979">
                  <c:v>2.6697499999999999E-2</c:v>
                </c:pt>
                <c:pt idx="1980">
                  <c:v>3.3354999999999996E-2</c:v>
                </c:pt>
                <c:pt idx="1981">
                  <c:v>3.2697500000000004E-2</c:v>
                </c:pt>
                <c:pt idx="1982">
                  <c:v>3.6854999999999999E-2</c:v>
                </c:pt>
                <c:pt idx="1983">
                  <c:v>2.5197500000000001E-2</c:v>
                </c:pt>
                <c:pt idx="1984">
                  <c:v>4.1604999999999996E-2</c:v>
                </c:pt>
                <c:pt idx="1985">
                  <c:v>2.8447500000000001E-2</c:v>
                </c:pt>
                <c:pt idx="1986">
                  <c:v>3.8605E-2</c:v>
                </c:pt>
                <c:pt idx="1987">
                  <c:v>3.4947499999999999E-2</c:v>
                </c:pt>
                <c:pt idx="1988">
                  <c:v>3.7605E-2</c:v>
                </c:pt>
                <c:pt idx="1989">
                  <c:v>2.39475E-2</c:v>
                </c:pt>
                <c:pt idx="1990">
                  <c:v>3.0605000000000004E-2</c:v>
                </c:pt>
                <c:pt idx="1991">
                  <c:v>2.39475E-2</c:v>
                </c:pt>
                <c:pt idx="1992">
                  <c:v>3.6854999999999999E-2</c:v>
                </c:pt>
                <c:pt idx="1993">
                  <c:v>3.2197499999999997E-2</c:v>
                </c:pt>
                <c:pt idx="1994">
                  <c:v>3.9105000000000001E-2</c:v>
                </c:pt>
                <c:pt idx="1995">
                  <c:v>3.3197499999999998E-2</c:v>
                </c:pt>
                <c:pt idx="1996">
                  <c:v>3.5105000000000004E-2</c:v>
                </c:pt>
                <c:pt idx="1997">
                  <c:v>2.2947499999999996E-2</c:v>
                </c:pt>
                <c:pt idx="1998">
                  <c:v>3.4355000000000004E-2</c:v>
                </c:pt>
                <c:pt idx="1999">
                  <c:v>2.7197499999999999E-2</c:v>
                </c:pt>
                <c:pt idx="2000">
                  <c:v>3.4354999999999997E-2</c:v>
                </c:pt>
                <c:pt idx="2001">
                  <c:v>2.5947499999999995E-2</c:v>
                </c:pt>
                <c:pt idx="2002">
                  <c:v>3.2104999999999995E-2</c:v>
                </c:pt>
                <c:pt idx="2003">
                  <c:v>2.79475E-2</c:v>
                </c:pt>
                <c:pt idx="2004">
                  <c:v>3.1605000000000001E-2</c:v>
                </c:pt>
                <c:pt idx="2005">
                  <c:v>3.11975E-2</c:v>
                </c:pt>
                <c:pt idx="2006">
                  <c:v>3.9105000000000001E-2</c:v>
                </c:pt>
                <c:pt idx="2007">
                  <c:v>3.2697500000000004E-2</c:v>
                </c:pt>
                <c:pt idx="2008">
                  <c:v>3.5605000000000005E-2</c:v>
                </c:pt>
                <c:pt idx="2009">
                  <c:v>3.2697500000000004E-2</c:v>
                </c:pt>
                <c:pt idx="2010">
                  <c:v>3.6604999999999999E-2</c:v>
                </c:pt>
                <c:pt idx="2011">
                  <c:v>1.9197499999999999E-2</c:v>
                </c:pt>
                <c:pt idx="2012">
                  <c:v>3.2605000000000002E-2</c:v>
                </c:pt>
                <c:pt idx="2013">
                  <c:v>2.81975E-2</c:v>
                </c:pt>
                <c:pt idx="2014">
                  <c:v>3.4355000000000004E-2</c:v>
                </c:pt>
                <c:pt idx="2015">
                  <c:v>2.76975E-2</c:v>
                </c:pt>
                <c:pt idx="2016">
                  <c:v>3.5605000000000005E-2</c:v>
                </c:pt>
                <c:pt idx="2017">
                  <c:v>2.39475E-2</c:v>
                </c:pt>
                <c:pt idx="2018">
                  <c:v>3.3855000000000003E-2</c:v>
                </c:pt>
                <c:pt idx="2019">
                  <c:v>2.9197499999999998E-2</c:v>
                </c:pt>
                <c:pt idx="2020">
                  <c:v>3.7104999999999999E-2</c:v>
                </c:pt>
                <c:pt idx="2021">
                  <c:v>2.3697500000000003E-2</c:v>
                </c:pt>
                <c:pt idx="2022">
                  <c:v>3.0105000000000003E-2</c:v>
                </c:pt>
                <c:pt idx="2023">
                  <c:v>2.6197499999999999E-2</c:v>
                </c:pt>
                <c:pt idx="2024">
                  <c:v>3.4355000000000004E-2</c:v>
                </c:pt>
                <c:pt idx="2025">
                  <c:v>3.2197500000000004E-2</c:v>
                </c:pt>
                <c:pt idx="2026">
                  <c:v>4.0854999999999995E-2</c:v>
                </c:pt>
                <c:pt idx="2027">
                  <c:v>2.5697499999999998E-2</c:v>
                </c:pt>
                <c:pt idx="2028">
                  <c:v>3.4355000000000004E-2</c:v>
                </c:pt>
                <c:pt idx="2029">
                  <c:v>2.3697499999999996E-2</c:v>
                </c:pt>
                <c:pt idx="2030">
                  <c:v>3.1855000000000001E-2</c:v>
                </c:pt>
                <c:pt idx="2031">
                  <c:v>2.4697499999999997E-2</c:v>
                </c:pt>
                <c:pt idx="2032">
                  <c:v>3.1854999999999994E-2</c:v>
                </c:pt>
                <c:pt idx="2033">
                  <c:v>2.41975E-2</c:v>
                </c:pt>
                <c:pt idx="2034">
                  <c:v>3.1355000000000001E-2</c:v>
                </c:pt>
                <c:pt idx="2035">
                  <c:v>2.41975E-2</c:v>
                </c:pt>
                <c:pt idx="2036">
                  <c:v>2.8605000000000002E-2</c:v>
                </c:pt>
                <c:pt idx="2037">
                  <c:v>2.3697499999999996E-2</c:v>
                </c:pt>
                <c:pt idx="2038">
                  <c:v>3.7104999999999999E-2</c:v>
                </c:pt>
                <c:pt idx="2039">
                  <c:v>2.5197500000000001E-2</c:v>
                </c:pt>
                <c:pt idx="2040">
                  <c:v>3.4854999999999997E-2</c:v>
                </c:pt>
                <c:pt idx="2041">
                  <c:v>2.6697499999999999E-2</c:v>
                </c:pt>
                <c:pt idx="2042">
                  <c:v>4.0355000000000002E-2</c:v>
                </c:pt>
                <c:pt idx="2043">
                  <c:v>2.8947500000000001E-2</c:v>
                </c:pt>
                <c:pt idx="2044">
                  <c:v>3.8105E-2</c:v>
                </c:pt>
                <c:pt idx="2045">
                  <c:v>2.5447500000000001E-2</c:v>
                </c:pt>
                <c:pt idx="2046">
                  <c:v>3.3604999999999996E-2</c:v>
                </c:pt>
                <c:pt idx="2047">
                  <c:v>2.8947500000000001E-2</c:v>
                </c:pt>
              </c:numCache>
            </c:numRef>
          </c:yVal>
          <c:smooth val="0"/>
        </c:ser>
        <c:ser>
          <c:idx val="4"/>
          <c:order val="4"/>
          <c:tx>
            <c:v>2.5 ppm Li Standard</c:v>
          </c:tx>
          <c:spPr>
            <a:ln w="12700" cmpd="sng">
              <a:solidFill>
                <a:srgbClr val="FFC000"/>
              </a:solidFill>
            </a:ln>
          </c:spPr>
          <c:marker>
            <c:symbol val="none"/>
          </c:marker>
          <c:xVal>
            <c:numRef>
              <c:f>'Lithium Standards'!$BF$7:$BF$2054</c:f>
              <c:numCache>
                <c:formatCode>General</c:formatCode>
                <c:ptCount val="2048"/>
                <c:pt idx="0">
                  <c:v>177.96</c:v>
                </c:pt>
                <c:pt idx="1">
                  <c:v>178.34</c:v>
                </c:pt>
                <c:pt idx="2">
                  <c:v>178.72</c:v>
                </c:pt>
                <c:pt idx="3">
                  <c:v>179.1</c:v>
                </c:pt>
                <c:pt idx="4">
                  <c:v>179.48</c:v>
                </c:pt>
                <c:pt idx="5">
                  <c:v>179.86</c:v>
                </c:pt>
                <c:pt idx="6">
                  <c:v>180.25</c:v>
                </c:pt>
                <c:pt idx="7">
                  <c:v>180.63</c:v>
                </c:pt>
                <c:pt idx="8">
                  <c:v>181.01</c:v>
                </c:pt>
                <c:pt idx="9">
                  <c:v>181.39</c:v>
                </c:pt>
                <c:pt idx="10">
                  <c:v>181.77</c:v>
                </c:pt>
                <c:pt idx="11">
                  <c:v>182.15</c:v>
                </c:pt>
                <c:pt idx="12">
                  <c:v>182.53</c:v>
                </c:pt>
                <c:pt idx="13">
                  <c:v>182.92</c:v>
                </c:pt>
                <c:pt idx="14">
                  <c:v>183.3</c:v>
                </c:pt>
                <c:pt idx="15">
                  <c:v>183.68</c:v>
                </c:pt>
                <c:pt idx="16">
                  <c:v>184.06</c:v>
                </c:pt>
                <c:pt idx="17">
                  <c:v>184.44</c:v>
                </c:pt>
                <c:pt idx="18">
                  <c:v>184.82</c:v>
                </c:pt>
                <c:pt idx="19">
                  <c:v>185.2</c:v>
                </c:pt>
                <c:pt idx="20">
                  <c:v>185.58</c:v>
                </c:pt>
                <c:pt idx="21">
                  <c:v>185.97</c:v>
                </c:pt>
                <c:pt idx="22">
                  <c:v>186.35</c:v>
                </c:pt>
                <c:pt idx="23">
                  <c:v>186.73</c:v>
                </c:pt>
                <c:pt idx="24">
                  <c:v>187.11</c:v>
                </c:pt>
                <c:pt idx="25">
                  <c:v>187.49</c:v>
                </c:pt>
                <c:pt idx="26">
                  <c:v>187.87</c:v>
                </c:pt>
                <c:pt idx="27">
                  <c:v>188.25</c:v>
                </c:pt>
                <c:pt idx="28">
                  <c:v>188.63</c:v>
                </c:pt>
                <c:pt idx="29">
                  <c:v>189.01</c:v>
                </c:pt>
                <c:pt idx="30">
                  <c:v>189.39</c:v>
                </c:pt>
                <c:pt idx="31">
                  <c:v>189.77</c:v>
                </c:pt>
                <c:pt idx="32">
                  <c:v>190.15</c:v>
                </c:pt>
                <c:pt idx="33">
                  <c:v>190.54</c:v>
                </c:pt>
                <c:pt idx="34">
                  <c:v>190.92</c:v>
                </c:pt>
                <c:pt idx="35">
                  <c:v>191.3</c:v>
                </c:pt>
                <c:pt idx="36">
                  <c:v>191.68</c:v>
                </c:pt>
                <c:pt idx="37">
                  <c:v>192.06</c:v>
                </c:pt>
                <c:pt idx="38">
                  <c:v>192.44</c:v>
                </c:pt>
                <c:pt idx="39">
                  <c:v>192.82</c:v>
                </c:pt>
                <c:pt idx="40">
                  <c:v>193.2</c:v>
                </c:pt>
                <c:pt idx="41">
                  <c:v>193.58</c:v>
                </c:pt>
                <c:pt idx="42">
                  <c:v>193.96</c:v>
                </c:pt>
                <c:pt idx="43">
                  <c:v>194.34</c:v>
                </c:pt>
                <c:pt idx="44">
                  <c:v>194.72</c:v>
                </c:pt>
                <c:pt idx="45">
                  <c:v>195.1</c:v>
                </c:pt>
                <c:pt idx="46">
                  <c:v>195.48</c:v>
                </c:pt>
                <c:pt idx="47">
                  <c:v>195.86</c:v>
                </c:pt>
                <c:pt idx="48">
                  <c:v>196.24</c:v>
                </c:pt>
                <c:pt idx="49">
                  <c:v>196.62</c:v>
                </c:pt>
                <c:pt idx="50">
                  <c:v>197</c:v>
                </c:pt>
                <c:pt idx="51">
                  <c:v>197.38</c:v>
                </c:pt>
                <c:pt idx="52">
                  <c:v>197.76</c:v>
                </c:pt>
                <c:pt idx="53">
                  <c:v>198.14</c:v>
                </c:pt>
                <c:pt idx="54">
                  <c:v>198.52</c:v>
                </c:pt>
                <c:pt idx="55">
                  <c:v>198.9</c:v>
                </c:pt>
                <c:pt idx="56">
                  <c:v>199.28</c:v>
                </c:pt>
                <c:pt idx="57">
                  <c:v>199.66</c:v>
                </c:pt>
                <c:pt idx="58">
                  <c:v>200.04</c:v>
                </c:pt>
                <c:pt idx="59">
                  <c:v>200.42</c:v>
                </c:pt>
                <c:pt idx="60">
                  <c:v>200.8</c:v>
                </c:pt>
                <c:pt idx="61">
                  <c:v>201.18</c:v>
                </c:pt>
                <c:pt idx="62">
                  <c:v>201.56</c:v>
                </c:pt>
                <c:pt idx="63">
                  <c:v>201.94</c:v>
                </c:pt>
                <c:pt idx="64">
                  <c:v>202.32</c:v>
                </c:pt>
                <c:pt idx="65">
                  <c:v>202.7</c:v>
                </c:pt>
                <c:pt idx="66">
                  <c:v>203.08</c:v>
                </c:pt>
                <c:pt idx="67">
                  <c:v>203.46</c:v>
                </c:pt>
                <c:pt idx="68">
                  <c:v>203.84</c:v>
                </c:pt>
                <c:pt idx="69">
                  <c:v>204.22</c:v>
                </c:pt>
                <c:pt idx="70">
                  <c:v>204.6</c:v>
                </c:pt>
                <c:pt idx="71">
                  <c:v>204.98</c:v>
                </c:pt>
                <c:pt idx="72">
                  <c:v>205.36</c:v>
                </c:pt>
                <c:pt idx="73">
                  <c:v>205.74</c:v>
                </c:pt>
                <c:pt idx="74">
                  <c:v>206.12</c:v>
                </c:pt>
                <c:pt idx="75">
                  <c:v>206.5</c:v>
                </c:pt>
                <c:pt idx="76">
                  <c:v>206.88</c:v>
                </c:pt>
                <c:pt idx="77">
                  <c:v>207.26</c:v>
                </c:pt>
                <c:pt idx="78">
                  <c:v>207.64</c:v>
                </c:pt>
                <c:pt idx="79">
                  <c:v>208.01</c:v>
                </c:pt>
                <c:pt idx="80">
                  <c:v>208.39</c:v>
                </c:pt>
                <c:pt idx="81">
                  <c:v>208.77</c:v>
                </c:pt>
                <c:pt idx="82">
                  <c:v>209.15</c:v>
                </c:pt>
                <c:pt idx="83">
                  <c:v>209.53</c:v>
                </c:pt>
                <c:pt idx="84">
                  <c:v>209.91</c:v>
                </c:pt>
                <c:pt idx="85">
                  <c:v>210.29</c:v>
                </c:pt>
                <c:pt idx="86">
                  <c:v>210.67</c:v>
                </c:pt>
                <c:pt idx="87">
                  <c:v>211.05</c:v>
                </c:pt>
                <c:pt idx="88">
                  <c:v>211.43</c:v>
                </c:pt>
                <c:pt idx="89">
                  <c:v>211.81</c:v>
                </c:pt>
                <c:pt idx="90">
                  <c:v>212.18</c:v>
                </c:pt>
                <c:pt idx="91">
                  <c:v>212.56</c:v>
                </c:pt>
                <c:pt idx="92">
                  <c:v>212.94</c:v>
                </c:pt>
                <c:pt idx="93">
                  <c:v>213.32</c:v>
                </c:pt>
                <c:pt idx="94">
                  <c:v>213.7</c:v>
                </c:pt>
                <c:pt idx="95">
                  <c:v>214.08</c:v>
                </c:pt>
                <c:pt idx="96">
                  <c:v>214.46</c:v>
                </c:pt>
                <c:pt idx="97">
                  <c:v>214.84</c:v>
                </c:pt>
                <c:pt idx="98">
                  <c:v>215.21</c:v>
                </c:pt>
                <c:pt idx="99">
                  <c:v>215.59</c:v>
                </c:pt>
                <c:pt idx="100">
                  <c:v>215.97</c:v>
                </c:pt>
                <c:pt idx="101">
                  <c:v>216.35</c:v>
                </c:pt>
                <c:pt idx="102">
                  <c:v>216.73</c:v>
                </c:pt>
                <c:pt idx="103">
                  <c:v>217.11</c:v>
                </c:pt>
                <c:pt idx="104">
                  <c:v>217.49</c:v>
                </c:pt>
                <c:pt idx="105">
                  <c:v>217.86</c:v>
                </c:pt>
                <c:pt idx="106">
                  <c:v>218.24</c:v>
                </c:pt>
                <c:pt idx="107">
                  <c:v>218.62</c:v>
                </c:pt>
                <c:pt idx="108">
                  <c:v>219</c:v>
                </c:pt>
                <c:pt idx="109">
                  <c:v>219.38</c:v>
                </c:pt>
                <c:pt idx="110">
                  <c:v>219.76</c:v>
                </c:pt>
                <c:pt idx="111">
                  <c:v>220.14</c:v>
                </c:pt>
                <c:pt idx="112">
                  <c:v>220.51</c:v>
                </c:pt>
                <c:pt idx="113">
                  <c:v>220.89</c:v>
                </c:pt>
                <c:pt idx="114">
                  <c:v>221.27</c:v>
                </c:pt>
                <c:pt idx="115">
                  <c:v>221.65</c:v>
                </c:pt>
                <c:pt idx="116">
                  <c:v>222.03</c:v>
                </c:pt>
                <c:pt idx="117">
                  <c:v>222.4</c:v>
                </c:pt>
                <c:pt idx="118">
                  <c:v>222.78</c:v>
                </c:pt>
                <c:pt idx="119">
                  <c:v>223.16</c:v>
                </c:pt>
                <c:pt idx="120">
                  <c:v>223.54</c:v>
                </c:pt>
                <c:pt idx="121">
                  <c:v>223.92</c:v>
                </c:pt>
                <c:pt idx="122">
                  <c:v>224.29</c:v>
                </c:pt>
                <c:pt idx="123">
                  <c:v>224.67</c:v>
                </c:pt>
                <c:pt idx="124">
                  <c:v>225.05</c:v>
                </c:pt>
                <c:pt idx="125">
                  <c:v>225.43</c:v>
                </c:pt>
                <c:pt idx="126">
                  <c:v>225.81</c:v>
                </c:pt>
                <c:pt idx="127">
                  <c:v>226.18</c:v>
                </c:pt>
                <c:pt idx="128">
                  <c:v>226.56</c:v>
                </c:pt>
                <c:pt idx="129">
                  <c:v>226.94</c:v>
                </c:pt>
                <c:pt idx="130">
                  <c:v>227.32</c:v>
                </c:pt>
                <c:pt idx="131">
                  <c:v>227.69</c:v>
                </c:pt>
                <c:pt idx="132">
                  <c:v>228.07</c:v>
                </c:pt>
                <c:pt idx="133">
                  <c:v>228.45</c:v>
                </c:pt>
                <c:pt idx="134">
                  <c:v>228.83</c:v>
                </c:pt>
                <c:pt idx="135">
                  <c:v>229.2</c:v>
                </c:pt>
                <c:pt idx="136">
                  <c:v>229.58</c:v>
                </c:pt>
                <c:pt idx="137">
                  <c:v>229.96</c:v>
                </c:pt>
                <c:pt idx="138">
                  <c:v>230.34</c:v>
                </c:pt>
                <c:pt idx="139">
                  <c:v>230.71</c:v>
                </c:pt>
                <c:pt idx="140">
                  <c:v>231.09</c:v>
                </c:pt>
                <c:pt idx="141">
                  <c:v>231.47</c:v>
                </c:pt>
                <c:pt idx="142">
                  <c:v>231.85</c:v>
                </c:pt>
                <c:pt idx="143">
                  <c:v>232.22</c:v>
                </c:pt>
                <c:pt idx="144">
                  <c:v>232.6</c:v>
                </c:pt>
                <c:pt idx="145">
                  <c:v>232.98</c:v>
                </c:pt>
                <c:pt idx="146">
                  <c:v>233.36</c:v>
                </c:pt>
                <c:pt idx="147">
                  <c:v>233.73</c:v>
                </c:pt>
                <c:pt idx="148">
                  <c:v>234.11</c:v>
                </c:pt>
                <c:pt idx="149">
                  <c:v>234.49</c:v>
                </c:pt>
                <c:pt idx="150">
                  <c:v>234.86</c:v>
                </c:pt>
                <c:pt idx="151">
                  <c:v>235.24</c:v>
                </c:pt>
                <c:pt idx="152">
                  <c:v>235.62</c:v>
                </c:pt>
                <c:pt idx="153">
                  <c:v>235.99</c:v>
                </c:pt>
                <c:pt idx="154">
                  <c:v>236.37</c:v>
                </c:pt>
                <c:pt idx="155">
                  <c:v>236.75</c:v>
                </c:pt>
                <c:pt idx="156">
                  <c:v>237.13</c:v>
                </c:pt>
                <c:pt idx="157">
                  <c:v>237.5</c:v>
                </c:pt>
                <c:pt idx="158">
                  <c:v>237.88</c:v>
                </c:pt>
                <c:pt idx="159">
                  <c:v>238.26</c:v>
                </c:pt>
                <c:pt idx="160">
                  <c:v>238.63</c:v>
                </c:pt>
                <c:pt idx="161">
                  <c:v>239.01</c:v>
                </c:pt>
                <c:pt idx="162">
                  <c:v>239.39</c:v>
                </c:pt>
                <c:pt idx="163">
                  <c:v>239.76</c:v>
                </c:pt>
                <c:pt idx="164">
                  <c:v>240.14</c:v>
                </c:pt>
                <c:pt idx="165">
                  <c:v>240.52</c:v>
                </c:pt>
                <c:pt idx="166">
                  <c:v>240.89</c:v>
                </c:pt>
                <c:pt idx="167">
                  <c:v>241.27</c:v>
                </c:pt>
                <c:pt idx="168">
                  <c:v>241.65</c:v>
                </c:pt>
                <c:pt idx="169">
                  <c:v>242.02</c:v>
                </c:pt>
                <c:pt idx="170">
                  <c:v>242.4</c:v>
                </c:pt>
                <c:pt idx="171">
                  <c:v>242.77</c:v>
                </c:pt>
                <c:pt idx="172">
                  <c:v>243.15</c:v>
                </c:pt>
                <c:pt idx="173">
                  <c:v>243.53</c:v>
                </c:pt>
                <c:pt idx="174">
                  <c:v>243.9</c:v>
                </c:pt>
                <c:pt idx="175">
                  <c:v>244.28</c:v>
                </c:pt>
                <c:pt idx="176">
                  <c:v>244.66</c:v>
                </c:pt>
                <c:pt idx="177">
                  <c:v>245.03</c:v>
                </c:pt>
                <c:pt idx="178">
                  <c:v>245.41</c:v>
                </c:pt>
                <c:pt idx="179">
                  <c:v>245.78</c:v>
                </c:pt>
                <c:pt idx="180">
                  <c:v>246.16</c:v>
                </c:pt>
                <c:pt idx="181">
                  <c:v>246.54</c:v>
                </c:pt>
                <c:pt idx="182">
                  <c:v>246.91</c:v>
                </c:pt>
                <c:pt idx="183">
                  <c:v>247.29</c:v>
                </c:pt>
                <c:pt idx="184">
                  <c:v>247.67</c:v>
                </c:pt>
                <c:pt idx="185">
                  <c:v>248.04</c:v>
                </c:pt>
                <c:pt idx="186">
                  <c:v>248.42</c:v>
                </c:pt>
                <c:pt idx="187">
                  <c:v>248.79</c:v>
                </c:pt>
                <c:pt idx="188">
                  <c:v>249.17</c:v>
                </c:pt>
                <c:pt idx="189">
                  <c:v>249.54</c:v>
                </c:pt>
                <c:pt idx="190">
                  <c:v>249.92</c:v>
                </c:pt>
                <c:pt idx="191">
                  <c:v>250.3</c:v>
                </c:pt>
                <c:pt idx="192">
                  <c:v>250.67</c:v>
                </c:pt>
                <c:pt idx="193">
                  <c:v>251.05</c:v>
                </c:pt>
                <c:pt idx="194">
                  <c:v>251.42</c:v>
                </c:pt>
                <c:pt idx="195">
                  <c:v>251.8</c:v>
                </c:pt>
                <c:pt idx="196">
                  <c:v>252.17</c:v>
                </c:pt>
                <c:pt idx="197">
                  <c:v>252.55</c:v>
                </c:pt>
                <c:pt idx="198">
                  <c:v>252.93</c:v>
                </c:pt>
                <c:pt idx="199">
                  <c:v>253.3</c:v>
                </c:pt>
                <c:pt idx="200">
                  <c:v>253.68</c:v>
                </c:pt>
                <c:pt idx="201">
                  <c:v>254.05</c:v>
                </c:pt>
                <c:pt idx="202">
                  <c:v>254.43</c:v>
                </c:pt>
                <c:pt idx="203">
                  <c:v>254.8</c:v>
                </c:pt>
                <c:pt idx="204">
                  <c:v>255.18</c:v>
                </c:pt>
                <c:pt idx="205">
                  <c:v>255.55</c:v>
                </c:pt>
                <c:pt idx="206">
                  <c:v>255.93</c:v>
                </c:pt>
                <c:pt idx="207">
                  <c:v>256.3</c:v>
                </c:pt>
                <c:pt idx="208">
                  <c:v>256.68</c:v>
                </c:pt>
                <c:pt idx="209">
                  <c:v>257.05</c:v>
                </c:pt>
                <c:pt idx="210">
                  <c:v>257.43</c:v>
                </c:pt>
                <c:pt idx="211">
                  <c:v>257.8</c:v>
                </c:pt>
                <c:pt idx="212">
                  <c:v>258.18</c:v>
                </c:pt>
                <c:pt idx="213">
                  <c:v>258.55</c:v>
                </c:pt>
                <c:pt idx="214">
                  <c:v>258.93</c:v>
                </c:pt>
                <c:pt idx="215">
                  <c:v>259.3</c:v>
                </c:pt>
                <c:pt idx="216">
                  <c:v>259.68</c:v>
                </c:pt>
                <c:pt idx="217">
                  <c:v>260.05</c:v>
                </c:pt>
                <c:pt idx="218">
                  <c:v>260.43</c:v>
                </c:pt>
                <c:pt idx="219">
                  <c:v>260.8</c:v>
                </c:pt>
                <c:pt idx="220">
                  <c:v>261.18</c:v>
                </c:pt>
                <c:pt idx="221">
                  <c:v>261.55</c:v>
                </c:pt>
                <c:pt idx="222">
                  <c:v>261.93</c:v>
                </c:pt>
                <c:pt idx="223">
                  <c:v>262.3</c:v>
                </c:pt>
                <c:pt idx="224">
                  <c:v>262.68</c:v>
                </c:pt>
                <c:pt idx="225">
                  <c:v>263.05</c:v>
                </c:pt>
                <c:pt idx="226">
                  <c:v>263.43</c:v>
                </c:pt>
                <c:pt idx="227">
                  <c:v>263.8</c:v>
                </c:pt>
                <c:pt idx="228">
                  <c:v>264.18</c:v>
                </c:pt>
                <c:pt idx="229">
                  <c:v>264.55</c:v>
                </c:pt>
                <c:pt idx="230">
                  <c:v>264.93</c:v>
                </c:pt>
                <c:pt idx="231">
                  <c:v>265.3</c:v>
                </c:pt>
                <c:pt idx="232">
                  <c:v>265.67</c:v>
                </c:pt>
                <c:pt idx="233">
                  <c:v>266.05</c:v>
                </c:pt>
                <c:pt idx="234">
                  <c:v>266.42</c:v>
                </c:pt>
                <c:pt idx="235">
                  <c:v>266.8</c:v>
                </c:pt>
                <c:pt idx="236">
                  <c:v>267.17</c:v>
                </c:pt>
                <c:pt idx="237">
                  <c:v>267.55</c:v>
                </c:pt>
                <c:pt idx="238">
                  <c:v>267.92</c:v>
                </c:pt>
                <c:pt idx="239">
                  <c:v>268.29000000000002</c:v>
                </c:pt>
                <c:pt idx="240">
                  <c:v>268.67</c:v>
                </c:pt>
                <c:pt idx="241">
                  <c:v>269.04000000000002</c:v>
                </c:pt>
                <c:pt idx="242">
                  <c:v>269.42</c:v>
                </c:pt>
                <c:pt idx="243">
                  <c:v>269.79000000000002</c:v>
                </c:pt>
                <c:pt idx="244">
                  <c:v>270.16000000000003</c:v>
                </c:pt>
                <c:pt idx="245">
                  <c:v>270.54000000000002</c:v>
                </c:pt>
                <c:pt idx="246">
                  <c:v>270.91000000000003</c:v>
                </c:pt>
                <c:pt idx="247">
                  <c:v>271.29000000000002</c:v>
                </c:pt>
                <c:pt idx="248">
                  <c:v>271.66000000000003</c:v>
                </c:pt>
                <c:pt idx="249">
                  <c:v>272.02999999999997</c:v>
                </c:pt>
                <c:pt idx="250">
                  <c:v>272.41000000000003</c:v>
                </c:pt>
                <c:pt idx="251">
                  <c:v>272.77999999999997</c:v>
                </c:pt>
                <c:pt idx="252">
                  <c:v>273.16000000000003</c:v>
                </c:pt>
                <c:pt idx="253">
                  <c:v>273.52999999999997</c:v>
                </c:pt>
                <c:pt idx="254">
                  <c:v>273.89999999999998</c:v>
                </c:pt>
                <c:pt idx="255">
                  <c:v>274.27999999999997</c:v>
                </c:pt>
                <c:pt idx="256">
                  <c:v>274.64999999999998</c:v>
                </c:pt>
                <c:pt idx="257">
                  <c:v>275.02</c:v>
                </c:pt>
                <c:pt idx="258">
                  <c:v>275.39999999999998</c:v>
                </c:pt>
                <c:pt idx="259">
                  <c:v>275.77</c:v>
                </c:pt>
                <c:pt idx="260">
                  <c:v>276.14</c:v>
                </c:pt>
                <c:pt idx="261">
                  <c:v>276.52</c:v>
                </c:pt>
                <c:pt idx="262">
                  <c:v>276.89</c:v>
                </c:pt>
                <c:pt idx="263">
                  <c:v>277.26</c:v>
                </c:pt>
                <c:pt idx="264">
                  <c:v>277.64</c:v>
                </c:pt>
                <c:pt idx="265">
                  <c:v>278.01</c:v>
                </c:pt>
                <c:pt idx="266">
                  <c:v>278.38</c:v>
                </c:pt>
                <c:pt idx="267">
                  <c:v>278.76</c:v>
                </c:pt>
                <c:pt idx="268">
                  <c:v>279.13</c:v>
                </c:pt>
                <c:pt idx="269">
                  <c:v>279.5</c:v>
                </c:pt>
                <c:pt idx="270">
                  <c:v>279.88</c:v>
                </c:pt>
                <c:pt idx="271">
                  <c:v>280.25</c:v>
                </c:pt>
                <c:pt idx="272">
                  <c:v>280.62</c:v>
                </c:pt>
                <c:pt idx="273">
                  <c:v>281</c:v>
                </c:pt>
                <c:pt idx="274">
                  <c:v>281.37</c:v>
                </c:pt>
                <c:pt idx="275">
                  <c:v>281.74</c:v>
                </c:pt>
                <c:pt idx="276">
                  <c:v>282.12</c:v>
                </c:pt>
                <c:pt idx="277">
                  <c:v>282.49</c:v>
                </c:pt>
                <c:pt idx="278">
                  <c:v>282.86</c:v>
                </c:pt>
                <c:pt idx="279">
                  <c:v>283.23</c:v>
                </c:pt>
                <c:pt idx="280">
                  <c:v>283.61</c:v>
                </c:pt>
                <c:pt idx="281">
                  <c:v>283.98</c:v>
                </c:pt>
                <c:pt idx="282">
                  <c:v>284.35000000000002</c:v>
                </c:pt>
                <c:pt idx="283">
                  <c:v>284.73</c:v>
                </c:pt>
                <c:pt idx="284">
                  <c:v>285.10000000000002</c:v>
                </c:pt>
                <c:pt idx="285">
                  <c:v>285.47000000000003</c:v>
                </c:pt>
                <c:pt idx="286">
                  <c:v>285.83999999999997</c:v>
                </c:pt>
                <c:pt idx="287">
                  <c:v>286.22000000000003</c:v>
                </c:pt>
                <c:pt idx="288">
                  <c:v>286.58999999999997</c:v>
                </c:pt>
                <c:pt idx="289">
                  <c:v>286.95999999999998</c:v>
                </c:pt>
                <c:pt idx="290">
                  <c:v>287.33</c:v>
                </c:pt>
                <c:pt idx="291">
                  <c:v>287.70999999999998</c:v>
                </c:pt>
                <c:pt idx="292">
                  <c:v>288.08</c:v>
                </c:pt>
                <c:pt idx="293">
                  <c:v>288.45</c:v>
                </c:pt>
                <c:pt idx="294">
                  <c:v>288.82</c:v>
                </c:pt>
                <c:pt idx="295">
                  <c:v>289.2</c:v>
                </c:pt>
                <c:pt idx="296">
                  <c:v>289.57</c:v>
                </c:pt>
                <c:pt idx="297">
                  <c:v>289.94</c:v>
                </c:pt>
                <c:pt idx="298">
                  <c:v>290.31</c:v>
                </c:pt>
                <c:pt idx="299">
                  <c:v>290.68</c:v>
                </c:pt>
                <c:pt idx="300">
                  <c:v>291.06</c:v>
                </c:pt>
                <c:pt idx="301">
                  <c:v>291.43</c:v>
                </c:pt>
                <c:pt idx="302">
                  <c:v>291.8</c:v>
                </c:pt>
                <c:pt idx="303">
                  <c:v>292.17</c:v>
                </c:pt>
                <c:pt idx="304">
                  <c:v>292.55</c:v>
                </c:pt>
                <c:pt idx="305">
                  <c:v>292.92</c:v>
                </c:pt>
                <c:pt idx="306">
                  <c:v>293.29000000000002</c:v>
                </c:pt>
                <c:pt idx="307">
                  <c:v>293.66000000000003</c:v>
                </c:pt>
                <c:pt idx="308">
                  <c:v>294.02999999999997</c:v>
                </c:pt>
                <c:pt idx="309">
                  <c:v>294.41000000000003</c:v>
                </c:pt>
                <c:pt idx="310">
                  <c:v>294.77999999999997</c:v>
                </c:pt>
                <c:pt idx="311">
                  <c:v>295.14999999999998</c:v>
                </c:pt>
                <c:pt idx="312">
                  <c:v>295.52</c:v>
                </c:pt>
                <c:pt idx="313">
                  <c:v>295.89</c:v>
                </c:pt>
                <c:pt idx="314">
                  <c:v>296.26</c:v>
                </c:pt>
                <c:pt idx="315">
                  <c:v>296.64</c:v>
                </c:pt>
                <c:pt idx="316">
                  <c:v>297.01</c:v>
                </c:pt>
                <c:pt idx="317">
                  <c:v>297.38</c:v>
                </c:pt>
                <c:pt idx="318">
                  <c:v>297.75</c:v>
                </c:pt>
                <c:pt idx="319">
                  <c:v>298.12</c:v>
                </c:pt>
                <c:pt idx="320">
                  <c:v>298.49</c:v>
                </c:pt>
                <c:pt idx="321">
                  <c:v>298.86</c:v>
                </c:pt>
                <c:pt idx="322">
                  <c:v>299.24</c:v>
                </c:pt>
                <c:pt idx="323">
                  <c:v>299.61</c:v>
                </c:pt>
                <c:pt idx="324">
                  <c:v>299.98</c:v>
                </c:pt>
                <c:pt idx="325">
                  <c:v>300.35000000000002</c:v>
                </c:pt>
                <c:pt idx="326">
                  <c:v>300.72000000000003</c:v>
                </c:pt>
                <c:pt idx="327">
                  <c:v>301.08999999999997</c:v>
                </c:pt>
                <c:pt idx="328">
                  <c:v>301.45999999999998</c:v>
                </c:pt>
                <c:pt idx="329">
                  <c:v>301.83999999999997</c:v>
                </c:pt>
                <c:pt idx="330">
                  <c:v>302.20999999999998</c:v>
                </c:pt>
                <c:pt idx="331">
                  <c:v>302.58</c:v>
                </c:pt>
                <c:pt idx="332">
                  <c:v>302.95</c:v>
                </c:pt>
                <c:pt idx="333">
                  <c:v>303.32</c:v>
                </c:pt>
                <c:pt idx="334">
                  <c:v>303.69</c:v>
                </c:pt>
                <c:pt idx="335">
                  <c:v>304.06</c:v>
                </c:pt>
                <c:pt idx="336">
                  <c:v>304.43</c:v>
                </c:pt>
                <c:pt idx="337">
                  <c:v>304.8</c:v>
                </c:pt>
                <c:pt idx="338">
                  <c:v>305.17</c:v>
                </c:pt>
                <c:pt idx="339">
                  <c:v>305.55</c:v>
                </c:pt>
                <c:pt idx="340">
                  <c:v>305.92</c:v>
                </c:pt>
                <c:pt idx="341">
                  <c:v>306.29000000000002</c:v>
                </c:pt>
                <c:pt idx="342">
                  <c:v>306.66000000000003</c:v>
                </c:pt>
                <c:pt idx="343">
                  <c:v>307.02999999999997</c:v>
                </c:pt>
                <c:pt idx="344">
                  <c:v>307.39999999999998</c:v>
                </c:pt>
                <c:pt idx="345">
                  <c:v>307.77</c:v>
                </c:pt>
                <c:pt idx="346">
                  <c:v>308.14</c:v>
                </c:pt>
                <c:pt idx="347">
                  <c:v>308.51</c:v>
                </c:pt>
                <c:pt idx="348">
                  <c:v>308.88</c:v>
                </c:pt>
                <c:pt idx="349">
                  <c:v>309.25</c:v>
                </c:pt>
                <c:pt idx="350">
                  <c:v>309.62</c:v>
                </c:pt>
                <c:pt idx="351">
                  <c:v>309.99</c:v>
                </c:pt>
                <c:pt idx="352">
                  <c:v>310.36</c:v>
                </c:pt>
                <c:pt idx="353">
                  <c:v>310.73</c:v>
                </c:pt>
                <c:pt idx="354">
                  <c:v>311.10000000000002</c:v>
                </c:pt>
                <c:pt idx="355">
                  <c:v>311.47000000000003</c:v>
                </c:pt>
                <c:pt idx="356">
                  <c:v>311.83999999999997</c:v>
                </c:pt>
                <c:pt idx="357">
                  <c:v>312.20999999999998</c:v>
                </c:pt>
                <c:pt idx="358">
                  <c:v>312.58</c:v>
                </c:pt>
                <c:pt idx="359">
                  <c:v>312.95999999999998</c:v>
                </c:pt>
                <c:pt idx="360">
                  <c:v>313.33</c:v>
                </c:pt>
                <c:pt idx="361">
                  <c:v>313.7</c:v>
                </c:pt>
                <c:pt idx="362">
                  <c:v>314.07</c:v>
                </c:pt>
                <c:pt idx="363">
                  <c:v>314.44</c:v>
                </c:pt>
                <c:pt idx="364">
                  <c:v>314.81</c:v>
                </c:pt>
                <c:pt idx="365">
                  <c:v>315.18</c:v>
                </c:pt>
                <c:pt idx="366">
                  <c:v>315.55</c:v>
                </c:pt>
                <c:pt idx="367">
                  <c:v>315.92</c:v>
                </c:pt>
                <c:pt idx="368">
                  <c:v>316.27999999999997</c:v>
                </c:pt>
                <c:pt idx="369">
                  <c:v>316.64999999999998</c:v>
                </c:pt>
                <c:pt idx="370">
                  <c:v>317.02</c:v>
                </c:pt>
                <c:pt idx="371">
                  <c:v>317.39</c:v>
                </c:pt>
                <c:pt idx="372">
                  <c:v>317.76</c:v>
                </c:pt>
                <c:pt idx="373">
                  <c:v>318.13</c:v>
                </c:pt>
                <c:pt idx="374">
                  <c:v>318.5</c:v>
                </c:pt>
                <c:pt idx="375">
                  <c:v>318.87</c:v>
                </c:pt>
                <c:pt idx="376">
                  <c:v>319.24</c:v>
                </c:pt>
                <c:pt idx="377">
                  <c:v>319.61</c:v>
                </c:pt>
                <c:pt idx="378">
                  <c:v>319.98</c:v>
                </c:pt>
                <c:pt idx="379">
                  <c:v>320.35000000000002</c:v>
                </c:pt>
                <c:pt idx="380">
                  <c:v>320.72000000000003</c:v>
                </c:pt>
                <c:pt idx="381">
                  <c:v>321.08999999999997</c:v>
                </c:pt>
                <c:pt idx="382">
                  <c:v>321.45999999999998</c:v>
                </c:pt>
                <c:pt idx="383">
                  <c:v>321.83</c:v>
                </c:pt>
                <c:pt idx="384">
                  <c:v>322.2</c:v>
                </c:pt>
                <c:pt idx="385">
                  <c:v>322.57</c:v>
                </c:pt>
                <c:pt idx="386">
                  <c:v>322.94</c:v>
                </c:pt>
                <c:pt idx="387">
                  <c:v>323.31</c:v>
                </c:pt>
                <c:pt idx="388">
                  <c:v>323.67</c:v>
                </c:pt>
                <c:pt idx="389">
                  <c:v>324.04000000000002</c:v>
                </c:pt>
                <c:pt idx="390">
                  <c:v>324.41000000000003</c:v>
                </c:pt>
                <c:pt idx="391">
                  <c:v>324.77999999999997</c:v>
                </c:pt>
                <c:pt idx="392">
                  <c:v>325.14999999999998</c:v>
                </c:pt>
                <c:pt idx="393">
                  <c:v>325.52</c:v>
                </c:pt>
                <c:pt idx="394">
                  <c:v>325.89</c:v>
                </c:pt>
                <c:pt idx="395">
                  <c:v>326.26</c:v>
                </c:pt>
                <c:pt idx="396">
                  <c:v>326.63</c:v>
                </c:pt>
                <c:pt idx="397">
                  <c:v>327</c:v>
                </c:pt>
                <c:pt idx="398">
                  <c:v>327.36</c:v>
                </c:pt>
                <c:pt idx="399">
                  <c:v>327.73</c:v>
                </c:pt>
                <c:pt idx="400">
                  <c:v>328.1</c:v>
                </c:pt>
                <c:pt idx="401">
                  <c:v>328.47</c:v>
                </c:pt>
                <c:pt idx="402">
                  <c:v>328.84</c:v>
                </c:pt>
                <c:pt idx="403">
                  <c:v>329.21</c:v>
                </c:pt>
                <c:pt idx="404">
                  <c:v>329.58</c:v>
                </c:pt>
                <c:pt idx="405">
                  <c:v>329.95</c:v>
                </c:pt>
                <c:pt idx="406">
                  <c:v>330.31</c:v>
                </c:pt>
                <c:pt idx="407">
                  <c:v>330.68</c:v>
                </c:pt>
                <c:pt idx="408">
                  <c:v>331.05</c:v>
                </c:pt>
                <c:pt idx="409">
                  <c:v>331.42</c:v>
                </c:pt>
                <c:pt idx="410">
                  <c:v>331.79</c:v>
                </c:pt>
                <c:pt idx="411">
                  <c:v>332.16</c:v>
                </c:pt>
                <c:pt idx="412">
                  <c:v>332.52</c:v>
                </c:pt>
                <c:pt idx="413">
                  <c:v>332.89</c:v>
                </c:pt>
                <c:pt idx="414">
                  <c:v>333.26</c:v>
                </c:pt>
                <c:pt idx="415">
                  <c:v>333.63</c:v>
                </c:pt>
                <c:pt idx="416">
                  <c:v>334</c:v>
                </c:pt>
                <c:pt idx="417">
                  <c:v>334.37</c:v>
                </c:pt>
                <c:pt idx="418">
                  <c:v>334.73</c:v>
                </c:pt>
                <c:pt idx="419">
                  <c:v>335.1</c:v>
                </c:pt>
                <c:pt idx="420">
                  <c:v>335.47</c:v>
                </c:pt>
                <c:pt idx="421">
                  <c:v>335.84</c:v>
                </c:pt>
                <c:pt idx="422">
                  <c:v>336.21</c:v>
                </c:pt>
                <c:pt idx="423">
                  <c:v>336.57</c:v>
                </c:pt>
                <c:pt idx="424">
                  <c:v>336.94</c:v>
                </c:pt>
                <c:pt idx="425">
                  <c:v>337.31</c:v>
                </c:pt>
                <c:pt idx="426">
                  <c:v>337.68</c:v>
                </c:pt>
                <c:pt idx="427">
                  <c:v>338.05</c:v>
                </c:pt>
                <c:pt idx="428">
                  <c:v>338.41</c:v>
                </c:pt>
                <c:pt idx="429">
                  <c:v>338.78</c:v>
                </c:pt>
                <c:pt idx="430">
                  <c:v>339.15</c:v>
                </c:pt>
                <c:pt idx="431">
                  <c:v>339.52</c:v>
                </c:pt>
                <c:pt idx="432">
                  <c:v>339.88</c:v>
                </c:pt>
                <c:pt idx="433">
                  <c:v>340.25</c:v>
                </c:pt>
                <c:pt idx="434">
                  <c:v>340.62</c:v>
                </c:pt>
                <c:pt idx="435">
                  <c:v>340.99</c:v>
                </c:pt>
                <c:pt idx="436">
                  <c:v>341.35</c:v>
                </c:pt>
                <c:pt idx="437">
                  <c:v>341.72</c:v>
                </c:pt>
                <c:pt idx="438">
                  <c:v>342.09</c:v>
                </c:pt>
                <c:pt idx="439">
                  <c:v>342.46</c:v>
                </c:pt>
                <c:pt idx="440">
                  <c:v>342.82</c:v>
                </c:pt>
                <c:pt idx="441">
                  <c:v>343.19</c:v>
                </c:pt>
                <c:pt idx="442">
                  <c:v>343.56</c:v>
                </c:pt>
                <c:pt idx="443">
                  <c:v>343.93</c:v>
                </c:pt>
                <c:pt idx="444">
                  <c:v>344.29</c:v>
                </c:pt>
                <c:pt idx="445">
                  <c:v>344.66</c:v>
                </c:pt>
                <c:pt idx="446">
                  <c:v>345.03</c:v>
                </c:pt>
                <c:pt idx="447">
                  <c:v>345.39</c:v>
                </c:pt>
                <c:pt idx="448">
                  <c:v>345.76</c:v>
                </c:pt>
                <c:pt idx="449">
                  <c:v>346.13</c:v>
                </c:pt>
                <c:pt idx="450">
                  <c:v>346.49</c:v>
                </c:pt>
                <c:pt idx="451">
                  <c:v>346.86</c:v>
                </c:pt>
                <c:pt idx="452">
                  <c:v>347.23</c:v>
                </c:pt>
                <c:pt idx="453">
                  <c:v>347.6</c:v>
                </c:pt>
                <c:pt idx="454">
                  <c:v>347.96</c:v>
                </c:pt>
                <c:pt idx="455">
                  <c:v>348.33</c:v>
                </c:pt>
                <c:pt idx="456">
                  <c:v>348.7</c:v>
                </c:pt>
                <c:pt idx="457">
                  <c:v>349.06</c:v>
                </c:pt>
                <c:pt idx="458">
                  <c:v>349.43</c:v>
                </c:pt>
                <c:pt idx="459">
                  <c:v>349.8</c:v>
                </c:pt>
                <c:pt idx="460">
                  <c:v>350.16</c:v>
                </c:pt>
                <c:pt idx="461">
                  <c:v>350.53</c:v>
                </c:pt>
                <c:pt idx="462">
                  <c:v>350.9</c:v>
                </c:pt>
                <c:pt idx="463">
                  <c:v>351.26</c:v>
                </c:pt>
                <c:pt idx="464">
                  <c:v>351.63</c:v>
                </c:pt>
                <c:pt idx="465">
                  <c:v>352</c:v>
                </c:pt>
                <c:pt idx="466">
                  <c:v>352.36</c:v>
                </c:pt>
                <c:pt idx="467">
                  <c:v>352.73</c:v>
                </c:pt>
                <c:pt idx="468">
                  <c:v>353.09</c:v>
                </c:pt>
                <c:pt idx="469">
                  <c:v>353.46</c:v>
                </c:pt>
                <c:pt idx="470">
                  <c:v>353.83</c:v>
                </c:pt>
                <c:pt idx="471">
                  <c:v>354.19</c:v>
                </c:pt>
                <c:pt idx="472">
                  <c:v>354.56</c:v>
                </c:pt>
                <c:pt idx="473">
                  <c:v>354.93</c:v>
                </c:pt>
                <c:pt idx="474">
                  <c:v>355.29</c:v>
                </c:pt>
                <c:pt idx="475">
                  <c:v>355.66</c:v>
                </c:pt>
                <c:pt idx="476">
                  <c:v>356.02</c:v>
                </c:pt>
                <c:pt idx="477">
                  <c:v>356.39</c:v>
                </c:pt>
                <c:pt idx="478">
                  <c:v>356.76</c:v>
                </c:pt>
                <c:pt idx="479">
                  <c:v>357.12</c:v>
                </c:pt>
                <c:pt idx="480">
                  <c:v>357.49</c:v>
                </c:pt>
                <c:pt idx="481">
                  <c:v>357.85</c:v>
                </c:pt>
                <c:pt idx="482">
                  <c:v>358.22</c:v>
                </c:pt>
                <c:pt idx="483">
                  <c:v>358.59</c:v>
                </c:pt>
                <c:pt idx="484">
                  <c:v>358.95</c:v>
                </c:pt>
                <c:pt idx="485">
                  <c:v>359.32</c:v>
                </c:pt>
                <c:pt idx="486">
                  <c:v>359.68</c:v>
                </c:pt>
                <c:pt idx="487">
                  <c:v>360.05</c:v>
                </c:pt>
                <c:pt idx="488">
                  <c:v>360.41</c:v>
                </c:pt>
                <c:pt idx="489">
                  <c:v>360.78</c:v>
                </c:pt>
                <c:pt idx="490">
                  <c:v>361.15</c:v>
                </c:pt>
                <c:pt idx="491">
                  <c:v>361.51</c:v>
                </c:pt>
                <c:pt idx="492">
                  <c:v>361.88</c:v>
                </c:pt>
                <c:pt idx="493">
                  <c:v>362.24</c:v>
                </c:pt>
                <c:pt idx="494">
                  <c:v>362.61</c:v>
                </c:pt>
                <c:pt idx="495">
                  <c:v>362.97</c:v>
                </c:pt>
                <c:pt idx="496">
                  <c:v>363.34</c:v>
                </c:pt>
                <c:pt idx="497">
                  <c:v>363.7</c:v>
                </c:pt>
                <c:pt idx="498">
                  <c:v>364.07</c:v>
                </c:pt>
                <c:pt idx="499">
                  <c:v>364.43</c:v>
                </c:pt>
                <c:pt idx="500">
                  <c:v>364.8</c:v>
                </c:pt>
                <c:pt idx="501">
                  <c:v>365.16</c:v>
                </c:pt>
                <c:pt idx="502">
                  <c:v>365.53</c:v>
                </c:pt>
                <c:pt idx="503">
                  <c:v>365.89</c:v>
                </c:pt>
                <c:pt idx="504">
                  <c:v>366.26</c:v>
                </c:pt>
                <c:pt idx="505">
                  <c:v>366.62</c:v>
                </c:pt>
                <c:pt idx="506">
                  <c:v>366.99</c:v>
                </c:pt>
                <c:pt idx="507">
                  <c:v>367.35</c:v>
                </c:pt>
                <c:pt idx="508">
                  <c:v>367.72</c:v>
                </c:pt>
                <c:pt idx="509">
                  <c:v>368.08</c:v>
                </c:pt>
                <c:pt idx="510">
                  <c:v>368.45</c:v>
                </c:pt>
                <c:pt idx="511">
                  <c:v>368.81</c:v>
                </c:pt>
                <c:pt idx="512">
                  <c:v>369.18</c:v>
                </c:pt>
                <c:pt idx="513">
                  <c:v>369.54</c:v>
                </c:pt>
                <c:pt idx="514">
                  <c:v>369.91</c:v>
                </c:pt>
                <c:pt idx="515">
                  <c:v>370.27</c:v>
                </c:pt>
                <c:pt idx="516">
                  <c:v>370.64</c:v>
                </c:pt>
                <c:pt idx="517">
                  <c:v>371</c:v>
                </c:pt>
                <c:pt idx="518">
                  <c:v>371.37</c:v>
                </c:pt>
                <c:pt idx="519">
                  <c:v>371.73</c:v>
                </c:pt>
                <c:pt idx="520">
                  <c:v>372.1</c:v>
                </c:pt>
                <c:pt idx="521">
                  <c:v>372.46</c:v>
                </c:pt>
                <c:pt idx="522">
                  <c:v>372.82</c:v>
                </c:pt>
                <c:pt idx="523">
                  <c:v>373.19</c:v>
                </c:pt>
                <c:pt idx="524">
                  <c:v>373.55</c:v>
                </c:pt>
                <c:pt idx="525">
                  <c:v>373.92</c:v>
                </c:pt>
                <c:pt idx="526">
                  <c:v>374.28</c:v>
                </c:pt>
                <c:pt idx="527">
                  <c:v>374.65</c:v>
                </c:pt>
                <c:pt idx="528">
                  <c:v>375.01</c:v>
                </c:pt>
                <c:pt idx="529">
                  <c:v>375.37</c:v>
                </c:pt>
                <c:pt idx="530">
                  <c:v>375.74</c:v>
                </c:pt>
                <c:pt idx="531">
                  <c:v>376.1</c:v>
                </c:pt>
                <c:pt idx="532">
                  <c:v>376.47</c:v>
                </c:pt>
                <c:pt idx="533">
                  <c:v>376.83</c:v>
                </c:pt>
                <c:pt idx="534">
                  <c:v>377.19</c:v>
                </c:pt>
                <c:pt idx="535">
                  <c:v>377.56</c:v>
                </c:pt>
                <c:pt idx="536">
                  <c:v>377.92</c:v>
                </c:pt>
                <c:pt idx="537">
                  <c:v>378.29</c:v>
                </c:pt>
                <c:pt idx="538">
                  <c:v>378.65</c:v>
                </c:pt>
                <c:pt idx="539">
                  <c:v>379.01</c:v>
                </c:pt>
                <c:pt idx="540">
                  <c:v>379.38</c:v>
                </c:pt>
                <c:pt idx="541">
                  <c:v>379.74</c:v>
                </c:pt>
                <c:pt idx="542">
                  <c:v>380.11</c:v>
                </c:pt>
                <c:pt idx="543">
                  <c:v>380.47</c:v>
                </c:pt>
                <c:pt idx="544">
                  <c:v>380.83</c:v>
                </c:pt>
                <c:pt idx="545">
                  <c:v>381.2</c:v>
                </c:pt>
                <c:pt idx="546">
                  <c:v>381.56</c:v>
                </c:pt>
                <c:pt idx="547">
                  <c:v>381.92</c:v>
                </c:pt>
                <c:pt idx="548">
                  <c:v>382.29</c:v>
                </c:pt>
                <c:pt idx="549">
                  <c:v>382.65</c:v>
                </c:pt>
                <c:pt idx="550">
                  <c:v>383.01</c:v>
                </c:pt>
                <c:pt idx="551">
                  <c:v>383.38</c:v>
                </c:pt>
                <c:pt idx="552">
                  <c:v>383.74</c:v>
                </c:pt>
                <c:pt idx="553">
                  <c:v>384.1</c:v>
                </c:pt>
                <c:pt idx="554">
                  <c:v>384.47</c:v>
                </c:pt>
                <c:pt idx="555">
                  <c:v>384.83</c:v>
                </c:pt>
                <c:pt idx="556">
                  <c:v>385.19</c:v>
                </c:pt>
                <c:pt idx="557">
                  <c:v>385.56</c:v>
                </c:pt>
                <c:pt idx="558">
                  <c:v>385.92</c:v>
                </c:pt>
                <c:pt idx="559">
                  <c:v>386.28</c:v>
                </c:pt>
                <c:pt idx="560">
                  <c:v>386.65</c:v>
                </c:pt>
                <c:pt idx="561">
                  <c:v>387.01</c:v>
                </c:pt>
                <c:pt idx="562">
                  <c:v>387.37</c:v>
                </c:pt>
                <c:pt idx="563">
                  <c:v>387.73</c:v>
                </c:pt>
                <c:pt idx="564">
                  <c:v>388.1</c:v>
                </c:pt>
                <c:pt idx="565">
                  <c:v>388.46</c:v>
                </c:pt>
                <c:pt idx="566">
                  <c:v>388.82</c:v>
                </c:pt>
                <c:pt idx="567">
                  <c:v>389.19</c:v>
                </c:pt>
                <c:pt idx="568">
                  <c:v>389.55</c:v>
                </c:pt>
                <c:pt idx="569">
                  <c:v>389.91</c:v>
                </c:pt>
                <c:pt idx="570">
                  <c:v>390.27</c:v>
                </c:pt>
                <c:pt idx="571">
                  <c:v>390.64</c:v>
                </c:pt>
                <c:pt idx="572">
                  <c:v>391</c:v>
                </c:pt>
                <c:pt idx="573">
                  <c:v>391.36</c:v>
                </c:pt>
                <c:pt idx="574">
                  <c:v>391.72</c:v>
                </c:pt>
                <c:pt idx="575">
                  <c:v>392.09</c:v>
                </c:pt>
                <c:pt idx="576">
                  <c:v>392.45</c:v>
                </c:pt>
                <c:pt idx="577">
                  <c:v>392.81</c:v>
                </c:pt>
                <c:pt idx="578">
                  <c:v>393.17</c:v>
                </c:pt>
                <c:pt idx="579">
                  <c:v>393.54</c:v>
                </c:pt>
                <c:pt idx="580">
                  <c:v>393.9</c:v>
                </c:pt>
                <c:pt idx="581">
                  <c:v>394.26</c:v>
                </c:pt>
                <c:pt idx="582">
                  <c:v>394.62</c:v>
                </c:pt>
                <c:pt idx="583">
                  <c:v>394.98</c:v>
                </c:pt>
                <c:pt idx="584">
                  <c:v>395.35</c:v>
                </c:pt>
                <c:pt idx="585">
                  <c:v>395.71</c:v>
                </c:pt>
                <c:pt idx="586">
                  <c:v>396.07</c:v>
                </c:pt>
                <c:pt idx="587">
                  <c:v>396.43</c:v>
                </c:pt>
                <c:pt idx="588">
                  <c:v>396.79</c:v>
                </c:pt>
                <c:pt idx="589">
                  <c:v>397.16</c:v>
                </c:pt>
                <c:pt idx="590">
                  <c:v>397.52</c:v>
                </c:pt>
                <c:pt idx="591">
                  <c:v>397.88</c:v>
                </c:pt>
                <c:pt idx="592">
                  <c:v>398.24</c:v>
                </c:pt>
                <c:pt idx="593">
                  <c:v>398.6</c:v>
                </c:pt>
                <c:pt idx="594">
                  <c:v>398.97</c:v>
                </c:pt>
                <c:pt idx="595">
                  <c:v>399.33</c:v>
                </c:pt>
                <c:pt idx="596">
                  <c:v>399.69</c:v>
                </c:pt>
                <c:pt idx="597">
                  <c:v>400.05</c:v>
                </c:pt>
                <c:pt idx="598">
                  <c:v>400.41</c:v>
                </c:pt>
                <c:pt idx="599">
                  <c:v>400.77</c:v>
                </c:pt>
                <c:pt idx="600">
                  <c:v>401.14</c:v>
                </c:pt>
                <c:pt idx="601">
                  <c:v>401.5</c:v>
                </c:pt>
                <c:pt idx="602">
                  <c:v>401.86</c:v>
                </c:pt>
                <c:pt idx="603">
                  <c:v>402.22</c:v>
                </c:pt>
                <c:pt idx="604">
                  <c:v>402.58</c:v>
                </c:pt>
                <c:pt idx="605">
                  <c:v>402.94</c:v>
                </c:pt>
                <c:pt idx="606">
                  <c:v>403.3</c:v>
                </c:pt>
                <c:pt idx="607">
                  <c:v>403.67</c:v>
                </c:pt>
                <c:pt idx="608">
                  <c:v>404.03</c:v>
                </c:pt>
                <c:pt idx="609">
                  <c:v>404.39</c:v>
                </c:pt>
                <c:pt idx="610">
                  <c:v>404.75</c:v>
                </c:pt>
                <c:pt idx="611">
                  <c:v>405.11</c:v>
                </c:pt>
                <c:pt idx="612">
                  <c:v>405.47</c:v>
                </c:pt>
                <c:pt idx="613">
                  <c:v>405.83</c:v>
                </c:pt>
                <c:pt idx="614">
                  <c:v>406.19</c:v>
                </c:pt>
                <c:pt idx="615">
                  <c:v>406.55</c:v>
                </c:pt>
                <c:pt idx="616">
                  <c:v>406.92</c:v>
                </c:pt>
                <c:pt idx="617">
                  <c:v>407.28</c:v>
                </c:pt>
                <c:pt idx="618">
                  <c:v>407.64</c:v>
                </c:pt>
                <c:pt idx="619">
                  <c:v>408</c:v>
                </c:pt>
                <c:pt idx="620">
                  <c:v>408.36</c:v>
                </c:pt>
                <c:pt idx="621">
                  <c:v>408.72</c:v>
                </c:pt>
                <c:pt idx="622">
                  <c:v>409.08</c:v>
                </c:pt>
                <c:pt idx="623">
                  <c:v>409.44</c:v>
                </c:pt>
                <c:pt idx="624">
                  <c:v>409.8</c:v>
                </c:pt>
                <c:pt idx="625">
                  <c:v>410.16</c:v>
                </c:pt>
                <c:pt idx="626">
                  <c:v>410.52</c:v>
                </c:pt>
                <c:pt idx="627">
                  <c:v>410.88</c:v>
                </c:pt>
                <c:pt idx="628">
                  <c:v>411.24</c:v>
                </c:pt>
                <c:pt idx="629">
                  <c:v>411.6</c:v>
                </c:pt>
                <c:pt idx="630">
                  <c:v>411.96</c:v>
                </c:pt>
                <c:pt idx="631">
                  <c:v>412.33</c:v>
                </c:pt>
                <c:pt idx="632">
                  <c:v>412.69</c:v>
                </c:pt>
                <c:pt idx="633">
                  <c:v>413.05</c:v>
                </c:pt>
                <c:pt idx="634">
                  <c:v>413.41</c:v>
                </c:pt>
                <c:pt idx="635">
                  <c:v>413.77</c:v>
                </c:pt>
                <c:pt idx="636">
                  <c:v>414.13</c:v>
                </c:pt>
                <c:pt idx="637">
                  <c:v>414.49</c:v>
                </c:pt>
                <c:pt idx="638">
                  <c:v>414.85</c:v>
                </c:pt>
                <c:pt idx="639">
                  <c:v>415.21</c:v>
                </c:pt>
                <c:pt idx="640">
                  <c:v>415.57</c:v>
                </c:pt>
                <c:pt idx="641">
                  <c:v>415.93</c:v>
                </c:pt>
                <c:pt idx="642">
                  <c:v>416.29</c:v>
                </c:pt>
                <c:pt idx="643">
                  <c:v>416.65</c:v>
                </c:pt>
                <c:pt idx="644">
                  <c:v>417.01</c:v>
                </c:pt>
                <c:pt idx="645">
                  <c:v>417.37</c:v>
                </c:pt>
                <c:pt idx="646">
                  <c:v>417.73</c:v>
                </c:pt>
                <c:pt idx="647">
                  <c:v>418.09</c:v>
                </c:pt>
                <c:pt idx="648">
                  <c:v>418.45</c:v>
                </c:pt>
                <c:pt idx="649">
                  <c:v>418.81</c:v>
                </c:pt>
                <c:pt idx="650">
                  <c:v>419.17</c:v>
                </c:pt>
                <c:pt idx="651">
                  <c:v>419.53</c:v>
                </c:pt>
                <c:pt idx="652">
                  <c:v>419.88</c:v>
                </c:pt>
                <c:pt idx="653">
                  <c:v>420.24</c:v>
                </c:pt>
                <c:pt idx="654">
                  <c:v>420.6</c:v>
                </c:pt>
                <c:pt idx="655">
                  <c:v>420.96</c:v>
                </c:pt>
                <c:pt idx="656">
                  <c:v>421.32</c:v>
                </c:pt>
                <c:pt idx="657">
                  <c:v>421.68</c:v>
                </c:pt>
                <c:pt idx="658">
                  <c:v>422.04</c:v>
                </c:pt>
                <c:pt idx="659">
                  <c:v>422.4</c:v>
                </c:pt>
                <c:pt idx="660">
                  <c:v>422.76</c:v>
                </c:pt>
                <c:pt idx="661">
                  <c:v>423.12</c:v>
                </c:pt>
                <c:pt idx="662">
                  <c:v>423.48</c:v>
                </c:pt>
                <c:pt idx="663">
                  <c:v>423.84</c:v>
                </c:pt>
                <c:pt idx="664">
                  <c:v>424.2</c:v>
                </c:pt>
                <c:pt idx="665">
                  <c:v>424.56</c:v>
                </c:pt>
                <c:pt idx="666">
                  <c:v>424.91</c:v>
                </c:pt>
                <c:pt idx="667">
                  <c:v>425.27</c:v>
                </c:pt>
                <c:pt idx="668">
                  <c:v>425.63</c:v>
                </c:pt>
                <c:pt idx="669">
                  <c:v>425.99</c:v>
                </c:pt>
                <c:pt idx="670">
                  <c:v>426.35</c:v>
                </c:pt>
                <c:pt idx="671">
                  <c:v>426.71</c:v>
                </c:pt>
                <c:pt idx="672">
                  <c:v>427.07</c:v>
                </c:pt>
                <c:pt idx="673">
                  <c:v>427.43</c:v>
                </c:pt>
                <c:pt idx="674">
                  <c:v>427.79</c:v>
                </c:pt>
                <c:pt idx="675">
                  <c:v>428.14</c:v>
                </c:pt>
                <c:pt idx="676">
                  <c:v>428.5</c:v>
                </c:pt>
                <c:pt idx="677">
                  <c:v>428.86</c:v>
                </c:pt>
                <c:pt idx="678">
                  <c:v>429.22</c:v>
                </c:pt>
                <c:pt idx="679">
                  <c:v>429.58</c:v>
                </c:pt>
                <c:pt idx="680">
                  <c:v>429.94</c:v>
                </c:pt>
                <c:pt idx="681">
                  <c:v>430.3</c:v>
                </c:pt>
                <c:pt idx="682">
                  <c:v>430.65</c:v>
                </c:pt>
                <c:pt idx="683">
                  <c:v>431.01</c:v>
                </c:pt>
                <c:pt idx="684">
                  <c:v>431.37</c:v>
                </c:pt>
                <c:pt idx="685">
                  <c:v>431.73</c:v>
                </c:pt>
                <c:pt idx="686">
                  <c:v>432.09</c:v>
                </c:pt>
                <c:pt idx="687">
                  <c:v>432.45</c:v>
                </c:pt>
                <c:pt idx="688">
                  <c:v>432.8</c:v>
                </c:pt>
                <c:pt idx="689">
                  <c:v>433.16</c:v>
                </c:pt>
                <c:pt idx="690">
                  <c:v>433.52</c:v>
                </c:pt>
                <c:pt idx="691">
                  <c:v>433.88</c:v>
                </c:pt>
                <c:pt idx="692">
                  <c:v>434.24</c:v>
                </c:pt>
                <c:pt idx="693">
                  <c:v>434.6</c:v>
                </c:pt>
                <c:pt idx="694">
                  <c:v>434.95</c:v>
                </c:pt>
                <c:pt idx="695">
                  <c:v>435.31</c:v>
                </c:pt>
                <c:pt idx="696">
                  <c:v>435.67</c:v>
                </c:pt>
                <c:pt idx="697">
                  <c:v>436.03</c:v>
                </c:pt>
                <c:pt idx="698">
                  <c:v>436.38</c:v>
                </c:pt>
                <c:pt idx="699">
                  <c:v>436.74</c:v>
                </c:pt>
                <c:pt idx="700">
                  <c:v>437.1</c:v>
                </c:pt>
                <c:pt idx="701">
                  <c:v>437.46</c:v>
                </c:pt>
                <c:pt idx="702">
                  <c:v>437.82</c:v>
                </c:pt>
                <c:pt idx="703">
                  <c:v>438.17</c:v>
                </c:pt>
                <c:pt idx="704">
                  <c:v>438.53</c:v>
                </c:pt>
                <c:pt idx="705">
                  <c:v>438.89</c:v>
                </c:pt>
                <c:pt idx="706">
                  <c:v>439.25</c:v>
                </c:pt>
                <c:pt idx="707">
                  <c:v>439.6</c:v>
                </c:pt>
                <c:pt idx="708">
                  <c:v>439.96</c:v>
                </c:pt>
                <c:pt idx="709">
                  <c:v>440.32</c:v>
                </c:pt>
                <c:pt idx="710">
                  <c:v>440.68</c:v>
                </c:pt>
                <c:pt idx="711">
                  <c:v>441.03</c:v>
                </c:pt>
                <c:pt idx="712">
                  <c:v>441.39</c:v>
                </c:pt>
                <c:pt idx="713">
                  <c:v>441.75</c:v>
                </c:pt>
                <c:pt idx="714">
                  <c:v>442.1</c:v>
                </c:pt>
                <c:pt idx="715">
                  <c:v>442.46</c:v>
                </c:pt>
                <c:pt idx="716">
                  <c:v>442.82</c:v>
                </c:pt>
                <c:pt idx="717">
                  <c:v>443.18</c:v>
                </c:pt>
                <c:pt idx="718">
                  <c:v>443.53</c:v>
                </c:pt>
                <c:pt idx="719">
                  <c:v>443.89</c:v>
                </c:pt>
                <c:pt idx="720">
                  <c:v>444.25</c:v>
                </c:pt>
                <c:pt idx="721">
                  <c:v>444.6</c:v>
                </c:pt>
                <c:pt idx="722">
                  <c:v>444.96</c:v>
                </c:pt>
                <c:pt idx="723">
                  <c:v>445.32</c:v>
                </c:pt>
                <c:pt idx="724">
                  <c:v>445.67</c:v>
                </c:pt>
                <c:pt idx="725">
                  <c:v>446.03</c:v>
                </c:pt>
                <c:pt idx="726">
                  <c:v>446.39</c:v>
                </c:pt>
                <c:pt idx="727">
                  <c:v>446.75</c:v>
                </c:pt>
                <c:pt idx="728">
                  <c:v>447.1</c:v>
                </c:pt>
                <c:pt idx="729">
                  <c:v>447.46</c:v>
                </c:pt>
                <c:pt idx="730">
                  <c:v>447.82</c:v>
                </c:pt>
                <c:pt idx="731">
                  <c:v>448.17</c:v>
                </c:pt>
                <c:pt idx="732">
                  <c:v>448.53</c:v>
                </c:pt>
                <c:pt idx="733">
                  <c:v>448.88</c:v>
                </c:pt>
                <c:pt idx="734">
                  <c:v>449.24</c:v>
                </c:pt>
                <c:pt idx="735">
                  <c:v>449.6</c:v>
                </c:pt>
                <c:pt idx="736">
                  <c:v>449.95</c:v>
                </c:pt>
                <c:pt idx="737">
                  <c:v>450.31</c:v>
                </c:pt>
                <c:pt idx="738">
                  <c:v>450.67</c:v>
                </c:pt>
                <c:pt idx="739">
                  <c:v>451.02</c:v>
                </c:pt>
                <c:pt idx="740">
                  <c:v>451.38</c:v>
                </c:pt>
                <c:pt idx="741">
                  <c:v>451.74</c:v>
                </c:pt>
                <c:pt idx="742">
                  <c:v>452.09</c:v>
                </c:pt>
                <c:pt idx="743">
                  <c:v>452.45</c:v>
                </c:pt>
                <c:pt idx="744">
                  <c:v>452.8</c:v>
                </c:pt>
                <c:pt idx="745">
                  <c:v>453.16</c:v>
                </c:pt>
                <c:pt idx="746">
                  <c:v>453.52</c:v>
                </c:pt>
                <c:pt idx="747">
                  <c:v>453.87</c:v>
                </c:pt>
                <c:pt idx="748">
                  <c:v>454.23</c:v>
                </c:pt>
                <c:pt idx="749">
                  <c:v>454.58</c:v>
                </c:pt>
                <c:pt idx="750">
                  <c:v>454.94</c:v>
                </c:pt>
                <c:pt idx="751">
                  <c:v>455.29</c:v>
                </c:pt>
                <c:pt idx="752">
                  <c:v>455.65</c:v>
                </c:pt>
                <c:pt idx="753">
                  <c:v>456.01</c:v>
                </c:pt>
                <c:pt idx="754">
                  <c:v>456.36</c:v>
                </c:pt>
                <c:pt idx="755">
                  <c:v>456.72</c:v>
                </c:pt>
                <c:pt idx="756">
                  <c:v>457.07</c:v>
                </c:pt>
                <c:pt idx="757">
                  <c:v>457.43</c:v>
                </c:pt>
                <c:pt idx="758">
                  <c:v>457.78</c:v>
                </c:pt>
                <c:pt idx="759">
                  <c:v>458.14</c:v>
                </c:pt>
                <c:pt idx="760">
                  <c:v>458.5</c:v>
                </c:pt>
                <c:pt idx="761">
                  <c:v>458.85</c:v>
                </c:pt>
                <c:pt idx="762">
                  <c:v>459.21</c:v>
                </c:pt>
                <c:pt idx="763">
                  <c:v>459.56</c:v>
                </c:pt>
                <c:pt idx="764">
                  <c:v>459.92</c:v>
                </c:pt>
                <c:pt idx="765">
                  <c:v>460.27</c:v>
                </c:pt>
                <c:pt idx="766">
                  <c:v>460.63</c:v>
                </c:pt>
                <c:pt idx="767">
                  <c:v>460.98</c:v>
                </c:pt>
                <c:pt idx="768">
                  <c:v>461.34</c:v>
                </c:pt>
                <c:pt idx="769">
                  <c:v>461.69</c:v>
                </c:pt>
                <c:pt idx="770">
                  <c:v>462.05</c:v>
                </c:pt>
                <c:pt idx="771">
                  <c:v>462.4</c:v>
                </c:pt>
                <c:pt idx="772">
                  <c:v>462.76</c:v>
                </c:pt>
                <c:pt idx="773">
                  <c:v>463.11</c:v>
                </c:pt>
                <c:pt idx="774">
                  <c:v>463.47</c:v>
                </c:pt>
                <c:pt idx="775">
                  <c:v>463.82</c:v>
                </c:pt>
                <c:pt idx="776">
                  <c:v>464.18</c:v>
                </c:pt>
                <c:pt idx="777">
                  <c:v>464.53</c:v>
                </c:pt>
                <c:pt idx="778">
                  <c:v>464.89</c:v>
                </c:pt>
                <c:pt idx="779">
                  <c:v>465.24</c:v>
                </c:pt>
                <c:pt idx="780">
                  <c:v>465.6</c:v>
                </c:pt>
                <c:pt idx="781">
                  <c:v>465.95</c:v>
                </c:pt>
                <c:pt idx="782">
                  <c:v>466.3</c:v>
                </c:pt>
                <c:pt idx="783">
                  <c:v>466.66</c:v>
                </c:pt>
                <c:pt idx="784">
                  <c:v>467.01</c:v>
                </c:pt>
                <c:pt idx="785">
                  <c:v>467.37</c:v>
                </c:pt>
                <c:pt idx="786">
                  <c:v>467.72</c:v>
                </c:pt>
                <c:pt idx="787">
                  <c:v>468.08</c:v>
                </c:pt>
                <c:pt idx="788">
                  <c:v>468.43</c:v>
                </c:pt>
                <c:pt idx="789">
                  <c:v>468.79</c:v>
                </c:pt>
                <c:pt idx="790">
                  <c:v>469.14</c:v>
                </c:pt>
                <c:pt idx="791">
                  <c:v>469.49</c:v>
                </c:pt>
                <c:pt idx="792">
                  <c:v>469.85</c:v>
                </c:pt>
                <c:pt idx="793">
                  <c:v>470.2</c:v>
                </c:pt>
                <c:pt idx="794">
                  <c:v>470.56</c:v>
                </c:pt>
                <c:pt idx="795">
                  <c:v>470.91</c:v>
                </c:pt>
                <c:pt idx="796">
                  <c:v>471.26</c:v>
                </c:pt>
                <c:pt idx="797">
                  <c:v>471.62</c:v>
                </c:pt>
                <c:pt idx="798">
                  <c:v>471.97</c:v>
                </c:pt>
                <c:pt idx="799">
                  <c:v>472.33</c:v>
                </c:pt>
                <c:pt idx="800">
                  <c:v>472.68</c:v>
                </c:pt>
                <c:pt idx="801">
                  <c:v>473.03</c:v>
                </c:pt>
                <c:pt idx="802">
                  <c:v>473.39</c:v>
                </c:pt>
                <c:pt idx="803">
                  <c:v>473.74</c:v>
                </c:pt>
                <c:pt idx="804">
                  <c:v>474.09</c:v>
                </c:pt>
                <c:pt idx="805">
                  <c:v>474.45</c:v>
                </c:pt>
                <c:pt idx="806">
                  <c:v>474.8</c:v>
                </c:pt>
                <c:pt idx="807">
                  <c:v>475.16</c:v>
                </c:pt>
                <c:pt idx="808">
                  <c:v>475.51</c:v>
                </c:pt>
                <c:pt idx="809">
                  <c:v>475.86</c:v>
                </c:pt>
                <c:pt idx="810">
                  <c:v>476.22</c:v>
                </c:pt>
                <c:pt idx="811">
                  <c:v>476.57</c:v>
                </c:pt>
                <c:pt idx="812">
                  <c:v>476.92</c:v>
                </c:pt>
                <c:pt idx="813">
                  <c:v>477.28</c:v>
                </c:pt>
                <c:pt idx="814">
                  <c:v>477.63</c:v>
                </c:pt>
                <c:pt idx="815">
                  <c:v>477.98</c:v>
                </c:pt>
                <c:pt idx="816">
                  <c:v>478.34</c:v>
                </c:pt>
                <c:pt idx="817">
                  <c:v>478.69</c:v>
                </c:pt>
                <c:pt idx="818">
                  <c:v>479.04</c:v>
                </c:pt>
                <c:pt idx="819">
                  <c:v>479.4</c:v>
                </c:pt>
                <c:pt idx="820">
                  <c:v>479.75</c:v>
                </c:pt>
                <c:pt idx="821">
                  <c:v>480.1</c:v>
                </c:pt>
                <c:pt idx="822">
                  <c:v>480.45</c:v>
                </c:pt>
                <c:pt idx="823">
                  <c:v>480.81</c:v>
                </c:pt>
                <c:pt idx="824">
                  <c:v>481.16</c:v>
                </c:pt>
                <c:pt idx="825">
                  <c:v>481.51</c:v>
                </c:pt>
                <c:pt idx="826">
                  <c:v>481.87</c:v>
                </c:pt>
                <c:pt idx="827">
                  <c:v>482.22</c:v>
                </c:pt>
                <c:pt idx="828">
                  <c:v>482.57</c:v>
                </c:pt>
                <c:pt idx="829">
                  <c:v>482.92</c:v>
                </c:pt>
                <c:pt idx="830">
                  <c:v>483.28</c:v>
                </c:pt>
                <c:pt idx="831">
                  <c:v>483.63</c:v>
                </c:pt>
                <c:pt idx="832">
                  <c:v>483.98</c:v>
                </c:pt>
                <c:pt idx="833">
                  <c:v>484.33</c:v>
                </c:pt>
                <c:pt idx="834">
                  <c:v>484.69</c:v>
                </c:pt>
                <c:pt idx="835">
                  <c:v>485.04</c:v>
                </c:pt>
                <c:pt idx="836">
                  <c:v>485.39</c:v>
                </c:pt>
                <c:pt idx="837">
                  <c:v>485.74</c:v>
                </c:pt>
                <c:pt idx="838">
                  <c:v>486.1</c:v>
                </c:pt>
                <c:pt idx="839">
                  <c:v>486.45</c:v>
                </c:pt>
                <c:pt idx="840">
                  <c:v>486.8</c:v>
                </c:pt>
                <c:pt idx="841">
                  <c:v>487.15</c:v>
                </c:pt>
                <c:pt idx="842">
                  <c:v>487.51</c:v>
                </c:pt>
                <c:pt idx="843">
                  <c:v>487.86</c:v>
                </c:pt>
                <c:pt idx="844">
                  <c:v>488.21</c:v>
                </c:pt>
                <c:pt idx="845">
                  <c:v>488.56</c:v>
                </c:pt>
                <c:pt idx="846">
                  <c:v>488.91</c:v>
                </c:pt>
                <c:pt idx="847">
                  <c:v>489.27</c:v>
                </c:pt>
                <c:pt idx="848">
                  <c:v>489.62</c:v>
                </c:pt>
                <c:pt idx="849">
                  <c:v>489.97</c:v>
                </c:pt>
                <c:pt idx="850">
                  <c:v>490.32</c:v>
                </c:pt>
                <c:pt idx="851">
                  <c:v>490.67</c:v>
                </c:pt>
                <c:pt idx="852">
                  <c:v>491.03</c:v>
                </c:pt>
                <c:pt idx="853">
                  <c:v>491.38</c:v>
                </c:pt>
                <c:pt idx="854">
                  <c:v>491.73</c:v>
                </c:pt>
                <c:pt idx="855">
                  <c:v>492.08</c:v>
                </c:pt>
                <c:pt idx="856">
                  <c:v>492.43</c:v>
                </c:pt>
                <c:pt idx="857">
                  <c:v>492.78</c:v>
                </c:pt>
                <c:pt idx="858">
                  <c:v>493.14</c:v>
                </c:pt>
                <c:pt idx="859">
                  <c:v>493.49</c:v>
                </c:pt>
                <c:pt idx="860">
                  <c:v>493.84</c:v>
                </c:pt>
                <c:pt idx="861">
                  <c:v>494.19</c:v>
                </c:pt>
                <c:pt idx="862">
                  <c:v>494.54</c:v>
                </c:pt>
                <c:pt idx="863">
                  <c:v>494.89</c:v>
                </c:pt>
                <c:pt idx="864">
                  <c:v>495.24</c:v>
                </c:pt>
                <c:pt idx="865">
                  <c:v>495.59</c:v>
                </c:pt>
                <c:pt idx="866">
                  <c:v>495.95</c:v>
                </c:pt>
                <c:pt idx="867">
                  <c:v>496.3</c:v>
                </c:pt>
                <c:pt idx="868">
                  <c:v>496.65</c:v>
                </c:pt>
                <c:pt idx="869">
                  <c:v>497</c:v>
                </c:pt>
                <c:pt idx="870">
                  <c:v>497.35</c:v>
                </c:pt>
                <c:pt idx="871">
                  <c:v>497.7</c:v>
                </c:pt>
                <c:pt idx="872">
                  <c:v>498.05</c:v>
                </c:pt>
                <c:pt idx="873">
                  <c:v>498.4</c:v>
                </c:pt>
                <c:pt idx="874">
                  <c:v>498.75</c:v>
                </c:pt>
                <c:pt idx="875">
                  <c:v>499.1</c:v>
                </c:pt>
                <c:pt idx="876">
                  <c:v>499.46</c:v>
                </c:pt>
                <c:pt idx="877">
                  <c:v>499.81</c:v>
                </c:pt>
                <c:pt idx="878">
                  <c:v>500.16</c:v>
                </c:pt>
                <c:pt idx="879">
                  <c:v>500.51</c:v>
                </c:pt>
                <c:pt idx="880">
                  <c:v>500.86</c:v>
                </c:pt>
                <c:pt idx="881">
                  <c:v>501.21</c:v>
                </c:pt>
                <c:pt idx="882">
                  <c:v>501.56</c:v>
                </c:pt>
                <c:pt idx="883">
                  <c:v>501.91</c:v>
                </c:pt>
                <c:pt idx="884">
                  <c:v>502.26</c:v>
                </c:pt>
                <c:pt idx="885">
                  <c:v>502.61</c:v>
                </c:pt>
                <c:pt idx="886">
                  <c:v>502.96</c:v>
                </c:pt>
                <c:pt idx="887">
                  <c:v>503.31</c:v>
                </c:pt>
                <c:pt idx="888">
                  <c:v>503.66</c:v>
                </c:pt>
                <c:pt idx="889">
                  <c:v>504.01</c:v>
                </c:pt>
                <c:pt idx="890">
                  <c:v>504.36</c:v>
                </c:pt>
                <c:pt idx="891">
                  <c:v>504.71</c:v>
                </c:pt>
                <c:pt idx="892">
                  <c:v>505.06</c:v>
                </c:pt>
                <c:pt idx="893">
                  <c:v>505.41</c:v>
                </c:pt>
                <c:pt idx="894">
                  <c:v>505.76</c:v>
                </c:pt>
                <c:pt idx="895">
                  <c:v>506.11</c:v>
                </c:pt>
                <c:pt idx="896">
                  <c:v>506.46</c:v>
                </c:pt>
                <c:pt idx="897">
                  <c:v>506.81</c:v>
                </c:pt>
                <c:pt idx="898">
                  <c:v>507.16</c:v>
                </c:pt>
                <c:pt idx="899">
                  <c:v>507.51</c:v>
                </c:pt>
                <c:pt idx="900">
                  <c:v>507.86</c:v>
                </c:pt>
                <c:pt idx="901">
                  <c:v>508.21</c:v>
                </c:pt>
                <c:pt idx="902">
                  <c:v>508.56</c:v>
                </c:pt>
                <c:pt idx="903">
                  <c:v>508.91</c:v>
                </c:pt>
                <c:pt idx="904">
                  <c:v>509.26</c:v>
                </c:pt>
                <c:pt idx="905">
                  <c:v>509.61</c:v>
                </c:pt>
                <c:pt idx="906">
                  <c:v>509.96</c:v>
                </c:pt>
                <c:pt idx="907">
                  <c:v>510.31</c:v>
                </c:pt>
                <c:pt idx="908">
                  <c:v>510.66</c:v>
                </c:pt>
                <c:pt idx="909">
                  <c:v>511.01</c:v>
                </c:pt>
                <c:pt idx="910">
                  <c:v>511.36</c:v>
                </c:pt>
                <c:pt idx="911">
                  <c:v>511.71</c:v>
                </c:pt>
                <c:pt idx="912">
                  <c:v>512.05999999999995</c:v>
                </c:pt>
                <c:pt idx="913">
                  <c:v>512.41</c:v>
                </c:pt>
                <c:pt idx="914">
                  <c:v>512.76</c:v>
                </c:pt>
                <c:pt idx="915">
                  <c:v>513.11</c:v>
                </c:pt>
                <c:pt idx="916">
                  <c:v>513.45000000000005</c:v>
                </c:pt>
                <c:pt idx="917">
                  <c:v>513.79999999999995</c:v>
                </c:pt>
                <c:pt idx="918">
                  <c:v>514.15</c:v>
                </c:pt>
                <c:pt idx="919">
                  <c:v>514.5</c:v>
                </c:pt>
                <c:pt idx="920">
                  <c:v>514.85</c:v>
                </c:pt>
                <c:pt idx="921">
                  <c:v>515.20000000000005</c:v>
                </c:pt>
                <c:pt idx="922">
                  <c:v>515.54999999999995</c:v>
                </c:pt>
                <c:pt idx="923">
                  <c:v>515.9</c:v>
                </c:pt>
                <c:pt idx="924">
                  <c:v>516.25</c:v>
                </c:pt>
                <c:pt idx="925">
                  <c:v>516.59</c:v>
                </c:pt>
                <c:pt idx="926">
                  <c:v>516.94000000000005</c:v>
                </c:pt>
                <c:pt idx="927">
                  <c:v>517.29</c:v>
                </c:pt>
                <c:pt idx="928">
                  <c:v>517.64</c:v>
                </c:pt>
                <c:pt idx="929">
                  <c:v>517.99</c:v>
                </c:pt>
                <c:pt idx="930">
                  <c:v>518.34</c:v>
                </c:pt>
                <c:pt idx="931">
                  <c:v>518.69000000000005</c:v>
                </c:pt>
                <c:pt idx="932">
                  <c:v>519.04</c:v>
                </c:pt>
                <c:pt idx="933">
                  <c:v>519.38</c:v>
                </c:pt>
                <c:pt idx="934">
                  <c:v>519.73</c:v>
                </c:pt>
                <c:pt idx="935">
                  <c:v>520.08000000000004</c:v>
                </c:pt>
                <c:pt idx="936">
                  <c:v>520.42999999999995</c:v>
                </c:pt>
                <c:pt idx="937">
                  <c:v>520.78</c:v>
                </c:pt>
                <c:pt idx="938">
                  <c:v>521.13</c:v>
                </c:pt>
                <c:pt idx="939">
                  <c:v>521.47</c:v>
                </c:pt>
                <c:pt idx="940">
                  <c:v>521.82000000000005</c:v>
                </c:pt>
                <c:pt idx="941">
                  <c:v>522.16999999999996</c:v>
                </c:pt>
                <c:pt idx="942">
                  <c:v>522.52</c:v>
                </c:pt>
                <c:pt idx="943">
                  <c:v>522.87</c:v>
                </c:pt>
                <c:pt idx="944">
                  <c:v>523.21</c:v>
                </c:pt>
                <c:pt idx="945">
                  <c:v>523.55999999999995</c:v>
                </c:pt>
                <c:pt idx="946">
                  <c:v>523.91</c:v>
                </c:pt>
                <c:pt idx="947">
                  <c:v>524.26</c:v>
                </c:pt>
                <c:pt idx="948">
                  <c:v>524.61</c:v>
                </c:pt>
                <c:pt idx="949">
                  <c:v>524.95000000000005</c:v>
                </c:pt>
                <c:pt idx="950">
                  <c:v>525.29999999999995</c:v>
                </c:pt>
                <c:pt idx="951">
                  <c:v>525.65</c:v>
                </c:pt>
                <c:pt idx="952">
                  <c:v>526</c:v>
                </c:pt>
                <c:pt idx="953">
                  <c:v>526.34</c:v>
                </c:pt>
                <c:pt idx="954">
                  <c:v>526.69000000000005</c:v>
                </c:pt>
                <c:pt idx="955">
                  <c:v>527.04</c:v>
                </c:pt>
                <c:pt idx="956">
                  <c:v>527.39</c:v>
                </c:pt>
                <c:pt idx="957">
                  <c:v>527.73</c:v>
                </c:pt>
                <c:pt idx="958">
                  <c:v>528.08000000000004</c:v>
                </c:pt>
                <c:pt idx="959">
                  <c:v>528.42999999999995</c:v>
                </c:pt>
                <c:pt idx="960">
                  <c:v>528.78</c:v>
                </c:pt>
                <c:pt idx="961">
                  <c:v>529.12</c:v>
                </c:pt>
                <c:pt idx="962">
                  <c:v>529.47</c:v>
                </c:pt>
                <c:pt idx="963">
                  <c:v>529.82000000000005</c:v>
                </c:pt>
                <c:pt idx="964">
                  <c:v>530.16999999999996</c:v>
                </c:pt>
                <c:pt idx="965">
                  <c:v>530.51</c:v>
                </c:pt>
                <c:pt idx="966">
                  <c:v>530.86</c:v>
                </c:pt>
                <c:pt idx="967">
                  <c:v>531.21</c:v>
                </c:pt>
                <c:pt idx="968">
                  <c:v>531.54999999999995</c:v>
                </c:pt>
                <c:pt idx="969">
                  <c:v>531.9</c:v>
                </c:pt>
                <c:pt idx="970">
                  <c:v>532.25</c:v>
                </c:pt>
                <c:pt idx="971">
                  <c:v>532.59</c:v>
                </c:pt>
                <c:pt idx="972">
                  <c:v>532.94000000000005</c:v>
                </c:pt>
                <c:pt idx="973">
                  <c:v>533.29</c:v>
                </c:pt>
                <c:pt idx="974">
                  <c:v>533.64</c:v>
                </c:pt>
                <c:pt idx="975">
                  <c:v>533.98</c:v>
                </c:pt>
                <c:pt idx="976">
                  <c:v>534.33000000000004</c:v>
                </c:pt>
                <c:pt idx="977">
                  <c:v>534.67999999999995</c:v>
                </c:pt>
                <c:pt idx="978">
                  <c:v>535.02</c:v>
                </c:pt>
                <c:pt idx="979">
                  <c:v>535.37</c:v>
                </c:pt>
                <c:pt idx="980">
                  <c:v>535.71</c:v>
                </c:pt>
                <c:pt idx="981">
                  <c:v>536.05999999999995</c:v>
                </c:pt>
                <c:pt idx="982">
                  <c:v>536.41</c:v>
                </c:pt>
                <c:pt idx="983">
                  <c:v>536.75</c:v>
                </c:pt>
                <c:pt idx="984">
                  <c:v>537.1</c:v>
                </c:pt>
                <c:pt idx="985">
                  <c:v>537.45000000000005</c:v>
                </c:pt>
                <c:pt idx="986">
                  <c:v>537.79</c:v>
                </c:pt>
                <c:pt idx="987">
                  <c:v>538.14</c:v>
                </c:pt>
                <c:pt idx="988">
                  <c:v>538.49</c:v>
                </c:pt>
                <c:pt idx="989">
                  <c:v>538.83000000000004</c:v>
                </c:pt>
                <c:pt idx="990">
                  <c:v>539.17999999999995</c:v>
                </c:pt>
                <c:pt idx="991">
                  <c:v>539.52</c:v>
                </c:pt>
                <c:pt idx="992">
                  <c:v>539.87</c:v>
                </c:pt>
                <c:pt idx="993">
                  <c:v>540.22</c:v>
                </c:pt>
                <c:pt idx="994">
                  <c:v>540.55999999999995</c:v>
                </c:pt>
                <c:pt idx="995">
                  <c:v>540.91</c:v>
                </c:pt>
                <c:pt idx="996">
                  <c:v>541.25</c:v>
                </c:pt>
                <c:pt idx="997">
                  <c:v>541.6</c:v>
                </c:pt>
                <c:pt idx="998">
                  <c:v>541.94000000000005</c:v>
                </c:pt>
                <c:pt idx="999">
                  <c:v>542.29</c:v>
                </c:pt>
                <c:pt idx="1000">
                  <c:v>542.64</c:v>
                </c:pt>
                <c:pt idx="1001">
                  <c:v>542.98</c:v>
                </c:pt>
                <c:pt idx="1002">
                  <c:v>543.33000000000004</c:v>
                </c:pt>
                <c:pt idx="1003">
                  <c:v>543.66999999999996</c:v>
                </c:pt>
                <c:pt idx="1004">
                  <c:v>544.02</c:v>
                </c:pt>
                <c:pt idx="1005">
                  <c:v>544.36</c:v>
                </c:pt>
                <c:pt idx="1006">
                  <c:v>544.71</c:v>
                </c:pt>
                <c:pt idx="1007">
                  <c:v>545.04999999999995</c:v>
                </c:pt>
                <c:pt idx="1008">
                  <c:v>545.4</c:v>
                </c:pt>
                <c:pt idx="1009">
                  <c:v>545.75</c:v>
                </c:pt>
                <c:pt idx="1010">
                  <c:v>546.09</c:v>
                </c:pt>
                <c:pt idx="1011">
                  <c:v>546.44000000000005</c:v>
                </c:pt>
                <c:pt idx="1012">
                  <c:v>546.78</c:v>
                </c:pt>
                <c:pt idx="1013">
                  <c:v>547.13</c:v>
                </c:pt>
                <c:pt idx="1014">
                  <c:v>547.47</c:v>
                </c:pt>
                <c:pt idx="1015">
                  <c:v>547.82000000000005</c:v>
                </c:pt>
                <c:pt idx="1016">
                  <c:v>548.16</c:v>
                </c:pt>
                <c:pt idx="1017">
                  <c:v>548.51</c:v>
                </c:pt>
                <c:pt idx="1018">
                  <c:v>548.85</c:v>
                </c:pt>
                <c:pt idx="1019">
                  <c:v>549.20000000000005</c:v>
                </c:pt>
                <c:pt idx="1020">
                  <c:v>549.54</c:v>
                </c:pt>
                <c:pt idx="1021">
                  <c:v>549.89</c:v>
                </c:pt>
                <c:pt idx="1022">
                  <c:v>550.23</c:v>
                </c:pt>
                <c:pt idx="1023">
                  <c:v>550.58000000000004</c:v>
                </c:pt>
                <c:pt idx="1024">
                  <c:v>550.91999999999996</c:v>
                </c:pt>
                <c:pt idx="1025">
                  <c:v>551.26</c:v>
                </c:pt>
                <c:pt idx="1026">
                  <c:v>551.61</c:v>
                </c:pt>
                <c:pt idx="1027">
                  <c:v>551.95000000000005</c:v>
                </c:pt>
                <c:pt idx="1028">
                  <c:v>552.29999999999995</c:v>
                </c:pt>
                <c:pt idx="1029">
                  <c:v>552.64</c:v>
                </c:pt>
                <c:pt idx="1030">
                  <c:v>552.99</c:v>
                </c:pt>
                <c:pt idx="1031">
                  <c:v>553.33000000000004</c:v>
                </c:pt>
                <c:pt idx="1032">
                  <c:v>553.67999999999995</c:v>
                </c:pt>
                <c:pt idx="1033">
                  <c:v>554.02</c:v>
                </c:pt>
                <c:pt idx="1034">
                  <c:v>554.36</c:v>
                </c:pt>
                <c:pt idx="1035">
                  <c:v>554.71</c:v>
                </c:pt>
                <c:pt idx="1036">
                  <c:v>555.04999999999995</c:v>
                </c:pt>
                <c:pt idx="1037">
                  <c:v>555.4</c:v>
                </c:pt>
                <c:pt idx="1038">
                  <c:v>555.74</c:v>
                </c:pt>
                <c:pt idx="1039">
                  <c:v>556.08000000000004</c:v>
                </c:pt>
                <c:pt idx="1040">
                  <c:v>556.42999999999995</c:v>
                </c:pt>
                <c:pt idx="1041">
                  <c:v>556.77</c:v>
                </c:pt>
                <c:pt idx="1042">
                  <c:v>557.12</c:v>
                </c:pt>
                <c:pt idx="1043">
                  <c:v>557.46</c:v>
                </c:pt>
                <c:pt idx="1044">
                  <c:v>557.79999999999995</c:v>
                </c:pt>
                <c:pt idx="1045">
                  <c:v>558.15</c:v>
                </c:pt>
                <c:pt idx="1046">
                  <c:v>558.49</c:v>
                </c:pt>
                <c:pt idx="1047">
                  <c:v>558.84</c:v>
                </c:pt>
                <c:pt idx="1048">
                  <c:v>559.17999999999995</c:v>
                </c:pt>
                <c:pt idx="1049">
                  <c:v>559.52</c:v>
                </c:pt>
                <c:pt idx="1050">
                  <c:v>559.87</c:v>
                </c:pt>
                <c:pt idx="1051">
                  <c:v>560.21</c:v>
                </c:pt>
                <c:pt idx="1052">
                  <c:v>560.54999999999995</c:v>
                </c:pt>
                <c:pt idx="1053">
                  <c:v>560.9</c:v>
                </c:pt>
                <c:pt idx="1054">
                  <c:v>561.24</c:v>
                </c:pt>
                <c:pt idx="1055">
                  <c:v>561.58000000000004</c:v>
                </c:pt>
                <c:pt idx="1056">
                  <c:v>561.92999999999995</c:v>
                </c:pt>
                <c:pt idx="1057">
                  <c:v>562.27</c:v>
                </c:pt>
                <c:pt idx="1058">
                  <c:v>562.61</c:v>
                </c:pt>
                <c:pt idx="1059">
                  <c:v>562.96</c:v>
                </c:pt>
                <c:pt idx="1060">
                  <c:v>563.29999999999995</c:v>
                </c:pt>
                <c:pt idx="1061">
                  <c:v>563.64</c:v>
                </c:pt>
                <c:pt idx="1062">
                  <c:v>563.99</c:v>
                </c:pt>
                <c:pt idx="1063">
                  <c:v>564.33000000000004</c:v>
                </c:pt>
                <c:pt idx="1064">
                  <c:v>564.66999999999996</c:v>
                </c:pt>
                <c:pt idx="1065">
                  <c:v>565.01</c:v>
                </c:pt>
                <c:pt idx="1066">
                  <c:v>565.36</c:v>
                </c:pt>
                <c:pt idx="1067">
                  <c:v>565.70000000000005</c:v>
                </c:pt>
                <c:pt idx="1068">
                  <c:v>566.04</c:v>
                </c:pt>
                <c:pt idx="1069">
                  <c:v>566.39</c:v>
                </c:pt>
                <c:pt idx="1070">
                  <c:v>566.73</c:v>
                </c:pt>
                <c:pt idx="1071">
                  <c:v>567.07000000000005</c:v>
                </c:pt>
                <c:pt idx="1072">
                  <c:v>567.41</c:v>
                </c:pt>
                <c:pt idx="1073">
                  <c:v>567.76</c:v>
                </c:pt>
                <c:pt idx="1074">
                  <c:v>568.1</c:v>
                </c:pt>
                <c:pt idx="1075">
                  <c:v>568.44000000000005</c:v>
                </c:pt>
                <c:pt idx="1076">
                  <c:v>568.78</c:v>
                </c:pt>
                <c:pt idx="1077">
                  <c:v>569.13</c:v>
                </c:pt>
                <c:pt idx="1078">
                  <c:v>569.47</c:v>
                </c:pt>
                <c:pt idx="1079">
                  <c:v>569.80999999999995</c:v>
                </c:pt>
                <c:pt idx="1080">
                  <c:v>570.15</c:v>
                </c:pt>
                <c:pt idx="1081">
                  <c:v>570.49</c:v>
                </c:pt>
                <c:pt idx="1082">
                  <c:v>570.84</c:v>
                </c:pt>
                <c:pt idx="1083">
                  <c:v>571.17999999999995</c:v>
                </c:pt>
                <c:pt idx="1084">
                  <c:v>571.52</c:v>
                </c:pt>
                <c:pt idx="1085">
                  <c:v>571.86</c:v>
                </c:pt>
                <c:pt idx="1086">
                  <c:v>572.21</c:v>
                </c:pt>
                <c:pt idx="1087">
                  <c:v>572.54999999999995</c:v>
                </c:pt>
                <c:pt idx="1088">
                  <c:v>572.89</c:v>
                </c:pt>
                <c:pt idx="1089">
                  <c:v>573.23</c:v>
                </c:pt>
                <c:pt idx="1090">
                  <c:v>573.57000000000005</c:v>
                </c:pt>
                <c:pt idx="1091">
                  <c:v>573.91</c:v>
                </c:pt>
                <c:pt idx="1092">
                  <c:v>574.26</c:v>
                </c:pt>
                <c:pt idx="1093">
                  <c:v>574.6</c:v>
                </c:pt>
                <c:pt idx="1094">
                  <c:v>574.94000000000005</c:v>
                </c:pt>
                <c:pt idx="1095">
                  <c:v>575.28</c:v>
                </c:pt>
                <c:pt idx="1096">
                  <c:v>575.62</c:v>
                </c:pt>
                <c:pt idx="1097">
                  <c:v>575.96</c:v>
                </c:pt>
                <c:pt idx="1098">
                  <c:v>576.30999999999995</c:v>
                </c:pt>
                <c:pt idx="1099">
                  <c:v>576.65</c:v>
                </c:pt>
                <c:pt idx="1100">
                  <c:v>576.99</c:v>
                </c:pt>
                <c:pt idx="1101">
                  <c:v>577.33000000000004</c:v>
                </c:pt>
                <c:pt idx="1102">
                  <c:v>577.66999999999996</c:v>
                </c:pt>
                <c:pt idx="1103">
                  <c:v>578.01</c:v>
                </c:pt>
                <c:pt idx="1104">
                  <c:v>578.35</c:v>
                </c:pt>
                <c:pt idx="1105">
                  <c:v>578.69000000000005</c:v>
                </c:pt>
                <c:pt idx="1106">
                  <c:v>579.04</c:v>
                </c:pt>
                <c:pt idx="1107">
                  <c:v>579.38</c:v>
                </c:pt>
                <c:pt idx="1108">
                  <c:v>579.72</c:v>
                </c:pt>
                <c:pt idx="1109">
                  <c:v>580.05999999999995</c:v>
                </c:pt>
                <c:pt idx="1110">
                  <c:v>580.4</c:v>
                </c:pt>
                <c:pt idx="1111">
                  <c:v>580.74</c:v>
                </c:pt>
                <c:pt idx="1112">
                  <c:v>581.08000000000004</c:v>
                </c:pt>
                <c:pt idx="1113">
                  <c:v>581.41999999999996</c:v>
                </c:pt>
                <c:pt idx="1114">
                  <c:v>581.76</c:v>
                </c:pt>
                <c:pt idx="1115">
                  <c:v>582.1</c:v>
                </c:pt>
                <c:pt idx="1116">
                  <c:v>582.44000000000005</c:v>
                </c:pt>
                <c:pt idx="1117">
                  <c:v>582.79</c:v>
                </c:pt>
                <c:pt idx="1118">
                  <c:v>583.13</c:v>
                </c:pt>
                <c:pt idx="1119">
                  <c:v>583.47</c:v>
                </c:pt>
                <c:pt idx="1120">
                  <c:v>583.80999999999995</c:v>
                </c:pt>
                <c:pt idx="1121">
                  <c:v>584.15</c:v>
                </c:pt>
                <c:pt idx="1122">
                  <c:v>584.49</c:v>
                </c:pt>
                <c:pt idx="1123">
                  <c:v>584.83000000000004</c:v>
                </c:pt>
                <c:pt idx="1124">
                  <c:v>585.16999999999996</c:v>
                </c:pt>
                <c:pt idx="1125">
                  <c:v>585.51</c:v>
                </c:pt>
                <c:pt idx="1126">
                  <c:v>585.85</c:v>
                </c:pt>
                <c:pt idx="1127">
                  <c:v>586.19000000000005</c:v>
                </c:pt>
                <c:pt idx="1128">
                  <c:v>586.53</c:v>
                </c:pt>
                <c:pt idx="1129">
                  <c:v>586.87</c:v>
                </c:pt>
                <c:pt idx="1130">
                  <c:v>587.21</c:v>
                </c:pt>
                <c:pt idx="1131">
                  <c:v>587.54999999999995</c:v>
                </c:pt>
                <c:pt idx="1132">
                  <c:v>587.89</c:v>
                </c:pt>
                <c:pt idx="1133">
                  <c:v>588.23</c:v>
                </c:pt>
                <c:pt idx="1134">
                  <c:v>588.57000000000005</c:v>
                </c:pt>
                <c:pt idx="1135">
                  <c:v>588.91</c:v>
                </c:pt>
                <c:pt idx="1136">
                  <c:v>589.25</c:v>
                </c:pt>
                <c:pt idx="1137">
                  <c:v>589.59</c:v>
                </c:pt>
                <c:pt idx="1138">
                  <c:v>589.92999999999995</c:v>
                </c:pt>
                <c:pt idx="1139">
                  <c:v>590.27</c:v>
                </c:pt>
                <c:pt idx="1140">
                  <c:v>590.61</c:v>
                </c:pt>
                <c:pt idx="1141">
                  <c:v>590.95000000000005</c:v>
                </c:pt>
                <c:pt idx="1142">
                  <c:v>591.29</c:v>
                </c:pt>
                <c:pt idx="1143">
                  <c:v>591.63</c:v>
                </c:pt>
                <c:pt idx="1144">
                  <c:v>591.97</c:v>
                </c:pt>
                <c:pt idx="1145">
                  <c:v>592.30999999999995</c:v>
                </c:pt>
                <c:pt idx="1146">
                  <c:v>592.65</c:v>
                </c:pt>
                <c:pt idx="1147">
                  <c:v>592.98</c:v>
                </c:pt>
                <c:pt idx="1148">
                  <c:v>593.32000000000005</c:v>
                </c:pt>
                <c:pt idx="1149">
                  <c:v>593.66</c:v>
                </c:pt>
                <c:pt idx="1150">
                  <c:v>594</c:v>
                </c:pt>
                <c:pt idx="1151">
                  <c:v>594.34</c:v>
                </c:pt>
                <c:pt idx="1152">
                  <c:v>594.67999999999995</c:v>
                </c:pt>
                <c:pt idx="1153">
                  <c:v>595.02</c:v>
                </c:pt>
                <c:pt idx="1154">
                  <c:v>595.36</c:v>
                </c:pt>
                <c:pt idx="1155">
                  <c:v>595.70000000000005</c:v>
                </c:pt>
                <c:pt idx="1156">
                  <c:v>596.04</c:v>
                </c:pt>
                <c:pt idx="1157">
                  <c:v>596.38</c:v>
                </c:pt>
                <c:pt idx="1158">
                  <c:v>596.71</c:v>
                </c:pt>
                <c:pt idx="1159">
                  <c:v>597.04999999999995</c:v>
                </c:pt>
                <c:pt idx="1160">
                  <c:v>597.39</c:v>
                </c:pt>
                <c:pt idx="1161">
                  <c:v>597.73</c:v>
                </c:pt>
                <c:pt idx="1162">
                  <c:v>598.07000000000005</c:v>
                </c:pt>
                <c:pt idx="1163">
                  <c:v>598.41</c:v>
                </c:pt>
                <c:pt idx="1164">
                  <c:v>598.75</c:v>
                </c:pt>
                <c:pt idx="1165">
                  <c:v>599.09</c:v>
                </c:pt>
                <c:pt idx="1166">
                  <c:v>599.41999999999996</c:v>
                </c:pt>
                <c:pt idx="1167">
                  <c:v>599.76</c:v>
                </c:pt>
                <c:pt idx="1168">
                  <c:v>600.1</c:v>
                </c:pt>
                <c:pt idx="1169">
                  <c:v>600.44000000000005</c:v>
                </c:pt>
                <c:pt idx="1170">
                  <c:v>600.78</c:v>
                </c:pt>
                <c:pt idx="1171">
                  <c:v>601.12</c:v>
                </c:pt>
                <c:pt idx="1172">
                  <c:v>601.45000000000005</c:v>
                </c:pt>
                <c:pt idx="1173">
                  <c:v>601.79</c:v>
                </c:pt>
                <c:pt idx="1174">
                  <c:v>602.13</c:v>
                </c:pt>
                <c:pt idx="1175">
                  <c:v>602.47</c:v>
                </c:pt>
                <c:pt idx="1176">
                  <c:v>602.80999999999995</c:v>
                </c:pt>
                <c:pt idx="1177">
                  <c:v>603.14</c:v>
                </c:pt>
                <c:pt idx="1178">
                  <c:v>603.48</c:v>
                </c:pt>
                <c:pt idx="1179">
                  <c:v>603.82000000000005</c:v>
                </c:pt>
                <c:pt idx="1180">
                  <c:v>604.16</c:v>
                </c:pt>
                <c:pt idx="1181">
                  <c:v>604.5</c:v>
                </c:pt>
                <c:pt idx="1182">
                  <c:v>604.83000000000004</c:v>
                </c:pt>
                <c:pt idx="1183">
                  <c:v>605.16999999999996</c:v>
                </c:pt>
                <c:pt idx="1184">
                  <c:v>605.51</c:v>
                </c:pt>
                <c:pt idx="1185">
                  <c:v>605.85</c:v>
                </c:pt>
                <c:pt idx="1186">
                  <c:v>606.19000000000005</c:v>
                </c:pt>
                <c:pt idx="1187">
                  <c:v>606.52</c:v>
                </c:pt>
                <c:pt idx="1188">
                  <c:v>606.86</c:v>
                </c:pt>
                <c:pt idx="1189">
                  <c:v>607.20000000000005</c:v>
                </c:pt>
                <c:pt idx="1190">
                  <c:v>607.54</c:v>
                </c:pt>
                <c:pt idx="1191">
                  <c:v>607.87</c:v>
                </c:pt>
                <c:pt idx="1192">
                  <c:v>608.21</c:v>
                </c:pt>
                <c:pt idx="1193">
                  <c:v>608.54999999999995</c:v>
                </c:pt>
                <c:pt idx="1194">
                  <c:v>608.88</c:v>
                </c:pt>
                <c:pt idx="1195">
                  <c:v>609.22</c:v>
                </c:pt>
                <c:pt idx="1196">
                  <c:v>609.55999999999995</c:v>
                </c:pt>
                <c:pt idx="1197">
                  <c:v>609.9</c:v>
                </c:pt>
                <c:pt idx="1198">
                  <c:v>610.23</c:v>
                </c:pt>
                <c:pt idx="1199">
                  <c:v>610.57000000000005</c:v>
                </c:pt>
                <c:pt idx="1200">
                  <c:v>610.91</c:v>
                </c:pt>
                <c:pt idx="1201">
                  <c:v>611.24</c:v>
                </c:pt>
                <c:pt idx="1202">
                  <c:v>611.58000000000004</c:v>
                </c:pt>
                <c:pt idx="1203">
                  <c:v>611.91999999999996</c:v>
                </c:pt>
                <c:pt idx="1204">
                  <c:v>612.25</c:v>
                </c:pt>
                <c:pt idx="1205">
                  <c:v>612.59</c:v>
                </c:pt>
                <c:pt idx="1206">
                  <c:v>612.92999999999995</c:v>
                </c:pt>
                <c:pt idx="1207">
                  <c:v>613.26</c:v>
                </c:pt>
                <c:pt idx="1208">
                  <c:v>613.6</c:v>
                </c:pt>
                <c:pt idx="1209">
                  <c:v>613.94000000000005</c:v>
                </c:pt>
                <c:pt idx="1210">
                  <c:v>614.27</c:v>
                </c:pt>
                <c:pt idx="1211">
                  <c:v>614.61</c:v>
                </c:pt>
                <c:pt idx="1212">
                  <c:v>614.95000000000005</c:v>
                </c:pt>
                <c:pt idx="1213">
                  <c:v>615.28</c:v>
                </c:pt>
                <c:pt idx="1214">
                  <c:v>615.62</c:v>
                </c:pt>
                <c:pt idx="1215">
                  <c:v>615.96</c:v>
                </c:pt>
                <c:pt idx="1216">
                  <c:v>616.29</c:v>
                </c:pt>
                <c:pt idx="1217">
                  <c:v>616.63</c:v>
                </c:pt>
                <c:pt idx="1218">
                  <c:v>616.97</c:v>
                </c:pt>
                <c:pt idx="1219">
                  <c:v>617.29999999999995</c:v>
                </c:pt>
                <c:pt idx="1220">
                  <c:v>617.64</c:v>
                </c:pt>
                <c:pt idx="1221">
                  <c:v>617.97</c:v>
                </c:pt>
                <c:pt idx="1222">
                  <c:v>618.30999999999995</c:v>
                </c:pt>
                <c:pt idx="1223">
                  <c:v>618.65</c:v>
                </c:pt>
                <c:pt idx="1224">
                  <c:v>618.98</c:v>
                </c:pt>
                <c:pt idx="1225">
                  <c:v>619.32000000000005</c:v>
                </c:pt>
                <c:pt idx="1226">
                  <c:v>619.65</c:v>
                </c:pt>
                <c:pt idx="1227">
                  <c:v>619.99</c:v>
                </c:pt>
                <c:pt idx="1228">
                  <c:v>620.32000000000005</c:v>
                </c:pt>
                <c:pt idx="1229">
                  <c:v>620.66</c:v>
                </c:pt>
                <c:pt idx="1230">
                  <c:v>621</c:v>
                </c:pt>
                <c:pt idx="1231">
                  <c:v>621.33000000000004</c:v>
                </c:pt>
                <c:pt idx="1232">
                  <c:v>621.66999999999996</c:v>
                </c:pt>
                <c:pt idx="1233">
                  <c:v>622</c:v>
                </c:pt>
                <c:pt idx="1234">
                  <c:v>622.34</c:v>
                </c:pt>
                <c:pt idx="1235">
                  <c:v>622.66999999999996</c:v>
                </c:pt>
                <c:pt idx="1236">
                  <c:v>623.01</c:v>
                </c:pt>
                <c:pt idx="1237">
                  <c:v>623.34</c:v>
                </c:pt>
                <c:pt idx="1238">
                  <c:v>623.67999999999995</c:v>
                </c:pt>
                <c:pt idx="1239">
                  <c:v>624.02</c:v>
                </c:pt>
                <c:pt idx="1240">
                  <c:v>624.35</c:v>
                </c:pt>
                <c:pt idx="1241">
                  <c:v>624.69000000000005</c:v>
                </c:pt>
                <c:pt idx="1242">
                  <c:v>625.02</c:v>
                </c:pt>
                <c:pt idx="1243">
                  <c:v>625.36</c:v>
                </c:pt>
                <c:pt idx="1244">
                  <c:v>625.69000000000005</c:v>
                </c:pt>
                <c:pt idx="1245">
                  <c:v>626.03</c:v>
                </c:pt>
                <c:pt idx="1246">
                  <c:v>626.36</c:v>
                </c:pt>
                <c:pt idx="1247">
                  <c:v>626.70000000000005</c:v>
                </c:pt>
                <c:pt idx="1248">
                  <c:v>627.03</c:v>
                </c:pt>
                <c:pt idx="1249">
                  <c:v>627.37</c:v>
                </c:pt>
                <c:pt idx="1250">
                  <c:v>627.70000000000005</c:v>
                </c:pt>
                <c:pt idx="1251">
                  <c:v>628.03</c:v>
                </c:pt>
                <c:pt idx="1252">
                  <c:v>628.37</c:v>
                </c:pt>
                <c:pt idx="1253">
                  <c:v>628.70000000000005</c:v>
                </c:pt>
                <c:pt idx="1254">
                  <c:v>629.04</c:v>
                </c:pt>
                <c:pt idx="1255">
                  <c:v>629.37</c:v>
                </c:pt>
                <c:pt idx="1256">
                  <c:v>629.71</c:v>
                </c:pt>
                <c:pt idx="1257">
                  <c:v>630.04</c:v>
                </c:pt>
                <c:pt idx="1258">
                  <c:v>630.38</c:v>
                </c:pt>
                <c:pt idx="1259">
                  <c:v>630.71</c:v>
                </c:pt>
                <c:pt idx="1260">
                  <c:v>631.04</c:v>
                </c:pt>
                <c:pt idx="1261">
                  <c:v>631.38</c:v>
                </c:pt>
                <c:pt idx="1262">
                  <c:v>631.71</c:v>
                </c:pt>
                <c:pt idx="1263">
                  <c:v>632.04999999999995</c:v>
                </c:pt>
                <c:pt idx="1264">
                  <c:v>632.38</c:v>
                </c:pt>
                <c:pt idx="1265">
                  <c:v>632.72</c:v>
                </c:pt>
                <c:pt idx="1266">
                  <c:v>633.04999999999995</c:v>
                </c:pt>
                <c:pt idx="1267">
                  <c:v>633.38</c:v>
                </c:pt>
                <c:pt idx="1268">
                  <c:v>633.72</c:v>
                </c:pt>
                <c:pt idx="1269">
                  <c:v>634.04999999999995</c:v>
                </c:pt>
                <c:pt idx="1270">
                  <c:v>634.39</c:v>
                </c:pt>
                <c:pt idx="1271">
                  <c:v>634.72</c:v>
                </c:pt>
                <c:pt idx="1272">
                  <c:v>635.04999999999995</c:v>
                </c:pt>
                <c:pt idx="1273">
                  <c:v>635.39</c:v>
                </c:pt>
                <c:pt idx="1274">
                  <c:v>635.72</c:v>
                </c:pt>
                <c:pt idx="1275">
                  <c:v>636.04999999999995</c:v>
                </c:pt>
                <c:pt idx="1276">
                  <c:v>636.39</c:v>
                </c:pt>
                <c:pt idx="1277">
                  <c:v>636.72</c:v>
                </c:pt>
                <c:pt idx="1278">
                  <c:v>637.04999999999995</c:v>
                </c:pt>
                <c:pt idx="1279">
                  <c:v>637.39</c:v>
                </c:pt>
                <c:pt idx="1280">
                  <c:v>637.72</c:v>
                </c:pt>
                <c:pt idx="1281">
                  <c:v>638.04999999999995</c:v>
                </c:pt>
                <c:pt idx="1282">
                  <c:v>638.39</c:v>
                </c:pt>
                <c:pt idx="1283">
                  <c:v>638.72</c:v>
                </c:pt>
                <c:pt idx="1284">
                  <c:v>639.04999999999995</c:v>
                </c:pt>
                <c:pt idx="1285">
                  <c:v>639.39</c:v>
                </c:pt>
                <c:pt idx="1286">
                  <c:v>639.72</c:v>
                </c:pt>
                <c:pt idx="1287">
                  <c:v>640.04999999999995</c:v>
                </c:pt>
                <c:pt idx="1288">
                  <c:v>640.39</c:v>
                </c:pt>
                <c:pt idx="1289">
                  <c:v>640.72</c:v>
                </c:pt>
                <c:pt idx="1290">
                  <c:v>641.04999999999995</c:v>
                </c:pt>
                <c:pt idx="1291">
                  <c:v>641.39</c:v>
                </c:pt>
                <c:pt idx="1292">
                  <c:v>641.72</c:v>
                </c:pt>
                <c:pt idx="1293">
                  <c:v>642.04999999999995</c:v>
                </c:pt>
                <c:pt idx="1294">
                  <c:v>642.38</c:v>
                </c:pt>
                <c:pt idx="1295">
                  <c:v>642.72</c:v>
                </c:pt>
                <c:pt idx="1296">
                  <c:v>643.04999999999995</c:v>
                </c:pt>
                <c:pt idx="1297">
                  <c:v>643.38</c:v>
                </c:pt>
                <c:pt idx="1298">
                  <c:v>643.71</c:v>
                </c:pt>
                <c:pt idx="1299">
                  <c:v>644.04999999999995</c:v>
                </c:pt>
                <c:pt idx="1300">
                  <c:v>644.38</c:v>
                </c:pt>
                <c:pt idx="1301">
                  <c:v>644.71</c:v>
                </c:pt>
                <c:pt idx="1302">
                  <c:v>645.04</c:v>
                </c:pt>
                <c:pt idx="1303">
                  <c:v>645.38</c:v>
                </c:pt>
                <c:pt idx="1304">
                  <c:v>645.71</c:v>
                </c:pt>
                <c:pt idx="1305">
                  <c:v>646.04</c:v>
                </c:pt>
                <c:pt idx="1306">
                  <c:v>646.37</c:v>
                </c:pt>
                <c:pt idx="1307">
                  <c:v>646.71</c:v>
                </c:pt>
                <c:pt idx="1308">
                  <c:v>647.04</c:v>
                </c:pt>
                <c:pt idx="1309">
                  <c:v>647.37</c:v>
                </c:pt>
                <c:pt idx="1310">
                  <c:v>647.70000000000005</c:v>
                </c:pt>
                <c:pt idx="1311">
                  <c:v>648.03</c:v>
                </c:pt>
                <c:pt idx="1312">
                  <c:v>648.37</c:v>
                </c:pt>
                <c:pt idx="1313">
                  <c:v>648.70000000000005</c:v>
                </c:pt>
                <c:pt idx="1314">
                  <c:v>649.03</c:v>
                </c:pt>
                <c:pt idx="1315">
                  <c:v>649.36</c:v>
                </c:pt>
                <c:pt idx="1316">
                  <c:v>649.69000000000005</c:v>
                </c:pt>
                <c:pt idx="1317">
                  <c:v>650.02</c:v>
                </c:pt>
                <c:pt idx="1318">
                  <c:v>650.36</c:v>
                </c:pt>
                <c:pt idx="1319">
                  <c:v>650.69000000000005</c:v>
                </c:pt>
                <c:pt idx="1320">
                  <c:v>651.02</c:v>
                </c:pt>
                <c:pt idx="1321">
                  <c:v>651.35</c:v>
                </c:pt>
                <c:pt idx="1322">
                  <c:v>651.67999999999995</c:v>
                </c:pt>
                <c:pt idx="1323">
                  <c:v>652.01</c:v>
                </c:pt>
                <c:pt idx="1324">
                  <c:v>652.35</c:v>
                </c:pt>
                <c:pt idx="1325">
                  <c:v>652.67999999999995</c:v>
                </c:pt>
                <c:pt idx="1326">
                  <c:v>653.01</c:v>
                </c:pt>
                <c:pt idx="1327">
                  <c:v>653.34</c:v>
                </c:pt>
                <c:pt idx="1328">
                  <c:v>653.66999999999996</c:v>
                </c:pt>
                <c:pt idx="1329">
                  <c:v>654</c:v>
                </c:pt>
                <c:pt idx="1330">
                  <c:v>654.33000000000004</c:v>
                </c:pt>
                <c:pt idx="1331">
                  <c:v>654.66</c:v>
                </c:pt>
                <c:pt idx="1332">
                  <c:v>654.99</c:v>
                </c:pt>
                <c:pt idx="1333">
                  <c:v>655.33000000000004</c:v>
                </c:pt>
                <c:pt idx="1334">
                  <c:v>655.66</c:v>
                </c:pt>
                <c:pt idx="1335">
                  <c:v>655.99</c:v>
                </c:pt>
                <c:pt idx="1336">
                  <c:v>656.32</c:v>
                </c:pt>
                <c:pt idx="1337">
                  <c:v>656.65</c:v>
                </c:pt>
                <c:pt idx="1338">
                  <c:v>656.98</c:v>
                </c:pt>
                <c:pt idx="1339">
                  <c:v>657.31</c:v>
                </c:pt>
                <c:pt idx="1340">
                  <c:v>657.64</c:v>
                </c:pt>
                <c:pt idx="1341">
                  <c:v>657.97</c:v>
                </c:pt>
                <c:pt idx="1342">
                  <c:v>658.3</c:v>
                </c:pt>
                <c:pt idx="1343">
                  <c:v>658.63</c:v>
                </c:pt>
                <c:pt idx="1344">
                  <c:v>658.96</c:v>
                </c:pt>
                <c:pt idx="1345">
                  <c:v>659.29</c:v>
                </c:pt>
                <c:pt idx="1346">
                  <c:v>659.62</c:v>
                </c:pt>
                <c:pt idx="1347">
                  <c:v>659.95</c:v>
                </c:pt>
                <c:pt idx="1348">
                  <c:v>660.28</c:v>
                </c:pt>
                <c:pt idx="1349">
                  <c:v>660.61</c:v>
                </c:pt>
                <c:pt idx="1350">
                  <c:v>660.95</c:v>
                </c:pt>
                <c:pt idx="1351">
                  <c:v>661.28</c:v>
                </c:pt>
                <c:pt idx="1352">
                  <c:v>661.61</c:v>
                </c:pt>
                <c:pt idx="1353">
                  <c:v>661.94</c:v>
                </c:pt>
                <c:pt idx="1354">
                  <c:v>662.27</c:v>
                </c:pt>
                <c:pt idx="1355">
                  <c:v>662.6</c:v>
                </c:pt>
                <c:pt idx="1356">
                  <c:v>662.93</c:v>
                </c:pt>
                <c:pt idx="1357">
                  <c:v>663.25</c:v>
                </c:pt>
                <c:pt idx="1358">
                  <c:v>663.58</c:v>
                </c:pt>
                <c:pt idx="1359">
                  <c:v>663.91</c:v>
                </c:pt>
                <c:pt idx="1360">
                  <c:v>664.24</c:v>
                </c:pt>
                <c:pt idx="1361">
                  <c:v>664.57</c:v>
                </c:pt>
                <c:pt idx="1362">
                  <c:v>664.9</c:v>
                </c:pt>
                <c:pt idx="1363">
                  <c:v>665.23</c:v>
                </c:pt>
                <c:pt idx="1364">
                  <c:v>665.56</c:v>
                </c:pt>
                <c:pt idx="1365">
                  <c:v>665.89</c:v>
                </c:pt>
                <c:pt idx="1366">
                  <c:v>666.22</c:v>
                </c:pt>
                <c:pt idx="1367">
                  <c:v>666.55</c:v>
                </c:pt>
                <c:pt idx="1368">
                  <c:v>666.88</c:v>
                </c:pt>
                <c:pt idx="1369">
                  <c:v>667.21</c:v>
                </c:pt>
                <c:pt idx="1370">
                  <c:v>667.54</c:v>
                </c:pt>
                <c:pt idx="1371">
                  <c:v>667.87</c:v>
                </c:pt>
                <c:pt idx="1372">
                  <c:v>668.2</c:v>
                </c:pt>
                <c:pt idx="1373">
                  <c:v>668.53</c:v>
                </c:pt>
                <c:pt idx="1374">
                  <c:v>668.86</c:v>
                </c:pt>
                <c:pt idx="1375">
                  <c:v>669.18</c:v>
                </c:pt>
                <c:pt idx="1376">
                  <c:v>669.51</c:v>
                </c:pt>
                <c:pt idx="1377">
                  <c:v>669.84</c:v>
                </c:pt>
                <c:pt idx="1378">
                  <c:v>670.17</c:v>
                </c:pt>
                <c:pt idx="1379">
                  <c:v>670.5</c:v>
                </c:pt>
                <c:pt idx="1380">
                  <c:v>670.83</c:v>
                </c:pt>
                <c:pt idx="1381">
                  <c:v>671.16</c:v>
                </c:pt>
                <c:pt idx="1382">
                  <c:v>671.49</c:v>
                </c:pt>
                <c:pt idx="1383">
                  <c:v>671.81</c:v>
                </c:pt>
                <c:pt idx="1384">
                  <c:v>672.14</c:v>
                </c:pt>
                <c:pt idx="1385">
                  <c:v>672.47</c:v>
                </c:pt>
                <c:pt idx="1386">
                  <c:v>672.8</c:v>
                </c:pt>
                <c:pt idx="1387">
                  <c:v>673.13</c:v>
                </c:pt>
                <c:pt idx="1388">
                  <c:v>673.46</c:v>
                </c:pt>
                <c:pt idx="1389">
                  <c:v>673.79</c:v>
                </c:pt>
                <c:pt idx="1390">
                  <c:v>674.11</c:v>
                </c:pt>
                <c:pt idx="1391">
                  <c:v>674.44</c:v>
                </c:pt>
                <c:pt idx="1392">
                  <c:v>674.77</c:v>
                </c:pt>
                <c:pt idx="1393">
                  <c:v>675.1</c:v>
                </c:pt>
                <c:pt idx="1394">
                  <c:v>675.43</c:v>
                </c:pt>
                <c:pt idx="1395">
                  <c:v>675.75</c:v>
                </c:pt>
                <c:pt idx="1396">
                  <c:v>676.08</c:v>
                </c:pt>
                <c:pt idx="1397">
                  <c:v>676.41</c:v>
                </c:pt>
                <c:pt idx="1398">
                  <c:v>676.74</c:v>
                </c:pt>
                <c:pt idx="1399">
                  <c:v>677.07</c:v>
                </c:pt>
                <c:pt idx="1400">
                  <c:v>677.39</c:v>
                </c:pt>
                <c:pt idx="1401">
                  <c:v>677.72</c:v>
                </c:pt>
                <c:pt idx="1402">
                  <c:v>678.05</c:v>
                </c:pt>
                <c:pt idx="1403">
                  <c:v>678.38</c:v>
                </c:pt>
                <c:pt idx="1404">
                  <c:v>678.71</c:v>
                </c:pt>
                <c:pt idx="1405">
                  <c:v>679.03</c:v>
                </c:pt>
                <c:pt idx="1406">
                  <c:v>679.36</c:v>
                </c:pt>
                <c:pt idx="1407">
                  <c:v>679.69</c:v>
                </c:pt>
                <c:pt idx="1408">
                  <c:v>680.02</c:v>
                </c:pt>
                <c:pt idx="1409">
                  <c:v>680.34</c:v>
                </c:pt>
                <c:pt idx="1410">
                  <c:v>680.67</c:v>
                </c:pt>
                <c:pt idx="1411">
                  <c:v>681</c:v>
                </c:pt>
                <c:pt idx="1412">
                  <c:v>681.32</c:v>
                </c:pt>
                <c:pt idx="1413">
                  <c:v>681.65</c:v>
                </c:pt>
                <c:pt idx="1414">
                  <c:v>681.98</c:v>
                </c:pt>
                <c:pt idx="1415">
                  <c:v>682.31</c:v>
                </c:pt>
                <c:pt idx="1416">
                  <c:v>682.63</c:v>
                </c:pt>
                <c:pt idx="1417">
                  <c:v>682.96</c:v>
                </c:pt>
                <c:pt idx="1418">
                  <c:v>683.29</c:v>
                </c:pt>
                <c:pt idx="1419">
                  <c:v>683.61</c:v>
                </c:pt>
                <c:pt idx="1420">
                  <c:v>683.94</c:v>
                </c:pt>
                <c:pt idx="1421">
                  <c:v>684.27</c:v>
                </c:pt>
                <c:pt idx="1422">
                  <c:v>684.59</c:v>
                </c:pt>
                <c:pt idx="1423">
                  <c:v>684.92</c:v>
                </c:pt>
                <c:pt idx="1424">
                  <c:v>685.25</c:v>
                </c:pt>
                <c:pt idx="1425">
                  <c:v>685.57</c:v>
                </c:pt>
                <c:pt idx="1426">
                  <c:v>685.9</c:v>
                </c:pt>
                <c:pt idx="1427">
                  <c:v>686.23</c:v>
                </c:pt>
                <c:pt idx="1428">
                  <c:v>686.55</c:v>
                </c:pt>
                <c:pt idx="1429">
                  <c:v>686.88</c:v>
                </c:pt>
                <c:pt idx="1430">
                  <c:v>687.21</c:v>
                </c:pt>
                <c:pt idx="1431">
                  <c:v>687.53</c:v>
                </c:pt>
                <c:pt idx="1432">
                  <c:v>687.86</c:v>
                </c:pt>
                <c:pt idx="1433">
                  <c:v>688.19</c:v>
                </c:pt>
                <c:pt idx="1434">
                  <c:v>688.51</c:v>
                </c:pt>
                <c:pt idx="1435">
                  <c:v>688.84</c:v>
                </c:pt>
                <c:pt idx="1436">
                  <c:v>689.17</c:v>
                </c:pt>
                <c:pt idx="1437">
                  <c:v>689.49</c:v>
                </c:pt>
                <c:pt idx="1438">
                  <c:v>689.82</c:v>
                </c:pt>
                <c:pt idx="1439">
                  <c:v>690.14</c:v>
                </c:pt>
                <c:pt idx="1440">
                  <c:v>690.47</c:v>
                </c:pt>
                <c:pt idx="1441">
                  <c:v>690.8</c:v>
                </c:pt>
                <c:pt idx="1442">
                  <c:v>691.12</c:v>
                </c:pt>
                <c:pt idx="1443">
                  <c:v>691.45</c:v>
                </c:pt>
                <c:pt idx="1444">
                  <c:v>691.77</c:v>
                </c:pt>
                <c:pt idx="1445">
                  <c:v>692.1</c:v>
                </c:pt>
                <c:pt idx="1446">
                  <c:v>692.42</c:v>
                </c:pt>
                <c:pt idx="1447">
                  <c:v>692.75</c:v>
                </c:pt>
                <c:pt idx="1448">
                  <c:v>693.07</c:v>
                </c:pt>
                <c:pt idx="1449">
                  <c:v>693.4</c:v>
                </c:pt>
                <c:pt idx="1450">
                  <c:v>693.73</c:v>
                </c:pt>
                <c:pt idx="1451">
                  <c:v>694.05</c:v>
                </c:pt>
                <c:pt idx="1452">
                  <c:v>694.38</c:v>
                </c:pt>
                <c:pt idx="1453">
                  <c:v>694.7</c:v>
                </c:pt>
                <c:pt idx="1454">
                  <c:v>695.03</c:v>
                </c:pt>
                <c:pt idx="1455">
                  <c:v>695.35</c:v>
                </c:pt>
                <c:pt idx="1456">
                  <c:v>695.68</c:v>
                </c:pt>
                <c:pt idx="1457">
                  <c:v>696</c:v>
                </c:pt>
                <c:pt idx="1458">
                  <c:v>696.33</c:v>
                </c:pt>
                <c:pt idx="1459">
                  <c:v>696.65</c:v>
                </c:pt>
                <c:pt idx="1460">
                  <c:v>696.98</c:v>
                </c:pt>
                <c:pt idx="1461">
                  <c:v>697.3</c:v>
                </c:pt>
                <c:pt idx="1462">
                  <c:v>697.63</c:v>
                </c:pt>
                <c:pt idx="1463">
                  <c:v>697.95</c:v>
                </c:pt>
                <c:pt idx="1464">
                  <c:v>698.28</c:v>
                </c:pt>
                <c:pt idx="1465">
                  <c:v>698.6</c:v>
                </c:pt>
                <c:pt idx="1466">
                  <c:v>698.93</c:v>
                </c:pt>
                <c:pt idx="1467">
                  <c:v>699.25</c:v>
                </c:pt>
                <c:pt idx="1468">
                  <c:v>699.58</c:v>
                </c:pt>
                <c:pt idx="1469">
                  <c:v>699.9</c:v>
                </c:pt>
                <c:pt idx="1470">
                  <c:v>700.23</c:v>
                </c:pt>
                <c:pt idx="1471">
                  <c:v>700.55</c:v>
                </c:pt>
                <c:pt idx="1472">
                  <c:v>700.87</c:v>
                </c:pt>
                <c:pt idx="1473">
                  <c:v>701.2</c:v>
                </c:pt>
                <c:pt idx="1474">
                  <c:v>701.52</c:v>
                </c:pt>
                <c:pt idx="1475">
                  <c:v>701.85</c:v>
                </c:pt>
                <c:pt idx="1476">
                  <c:v>702.17</c:v>
                </c:pt>
                <c:pt idx="1477">
                  <c:v>702.5</c:v>
                </c:pt>
                <c:pt idx="1478">
                  <c:v>702.82</c:v>
                </c:pt>
                <c:pt idx="1479">
                  <c:v>703.14</c:v>
                </c:pt>
                <c:pt idx="1480">
                  <c:v>703.47</c:v>
                </c:pt>
                <c:pt idx="1481">
                  <c:v>703.79</c:v>
                </c:pt>
                <c:pt idx="1482">
                  <c:v>704.12</c:v>
                </c:pt>
                <c:pt idx="1483">
                  <c:v>704.44</c:v>
                </c:pt>
                <c:pt idx="1484">
                  <c:v>704.76</c:v>
                </c:pt>
                <c:pt idx="1485">
                  <c:v>705.09</c:v>
                </c:pt>
                <c:pt idx="1486">
                  <c:v>705.41</c:v>
                </c:pt>
                <c:pt idx="1487">
                  <c:v>705.73</c:v>
                </c:pt>
                <c:pt idx="1488">
                  <c:v>706.06</c:v>
                </c:pt>
                <c:pt idx="1489">
                  <c:v>706.38</c:v>
                </c:pt>
                <c:pt idx="1490">
                  <c:v>706.71</c:v>
                </c:pt>
                <c:pt idx="1491">
                  <c:v>707.03</c:v>
                </c:pt>
                <c:pt idx="1492">
                  <c:v>707.35</c:v>
                </c:pt>
                <c:pt idx="1493">
                  <c:v>707.68</c:v>
                </c:pt>
                <c:pt idx="1494">
                  <c:v>708</c:v>
                </c:pt>
                <c:pt idx="1495">
                  <c:v>708.32</c:v>
                </c:pt>
                <c:pt idx="1496">
                  <c:v>708.65</c:v>
                </c:pt>
                <c:pt idx="1497">
                  <c:v>708.97</c:v>
                </c:pt>
                <c:pt idx="1498">
                  <c:v>709.29</c:v>
                </c:pt>
                <c:pt idx="1499">
                  <c:v>709.62</c:v>
                </c:pt>
                <c:pt idx="1500">
                  <c:v>709.94</c:v>
                </c:pt>
                <c:pt idx="1501">
                  <c:v>710.26</c:v>
                </c:pt>
                <c:pt idx="1502">
                  <c:v>710.58</c:v>
                </c:pt>
                <c:pt idx="1503">
                  <c:v>710.91</c:v>
                </c:pt>
                <c:pt idx="1504">
                  <c:v>711.23</c:v>
                </c:pt>
                <c:pt idx="1505">
                  <c:v>711.55</c:v>
                </c:pt>
                <c:pt idx="1506">
                  <c:v>711.88</c:v>
                </c:pt>
                <c:pt idx="1507">
                  <c:v>712.2</c:v>
                </c:pt>
                <c:pt idx="1508">
                  <c:v>712.52</c:v>
                </c:pt>
                <c:pt idx="1509">
                  <c:v>712.84</c:v>
                </c:pt>
                <c:pt idx="1510">
                  <c:v>713.17</c:v>
                </c:pt>
                <c:pt idx="1511">
                  <c:v>713.49</c:v>
                </c:pt>
                <c:pt idx="1512">
                  <c:v>713.81</c:v>
                </c:pt>
                <c:pt idx="1513">
                  <c:v>714.13</c:v>
                </c:pt>
                <c:pt idx="1514">
                  <c:v>714.46</c:v>
                </c:pt>
                <c:pt idx="1515">
                  <c:v>714.78</c:v>
                </c:pt>
                <c:pt idx="1516">
                  <c:v>715.1</c:v>
                </c:pt>
                <c:pt idx="1517">
                  <c:v>715.42</c:v>
                </c:pt>
                <c:pt idx="1518">
                  <c:v>715.75</c:v>
                </c:pt>
                <c:pt idx="1519">
                  <c:v>716.07</c:v>
                </c:pt>
                <c:pt idx="1520">
                  <c:v>716.39</c:v>
                </c:pt>
                <c:pt idx="1521">
                  <c:v>716.71</c:v>
                </c:pt>
                <c:pt idx="1522">
                  <c:v>717.03</c:v>
                </c:pt>
                <c:pt idx="1523">
                  <c:v>717.36</c:v>
                </c:pt>
                <c:pt idx="1524">
                  <c:v>717.68</c:v>
                </c:pt>
                <c:pt idx="1525">
                  <c:v>718</c:v>
                </c:pt>
                <c:pt idx="1526">
                  <c:v>718.32</c:v>
                </c:pt>
                <c:pt idx="1527">
                  <c:v>718.64</c:v>
                </c:pt>
                <c:pt idx="1528">
                  <c:v>718.96</c:v>
                </c:pt>
                <c:pt idx="1529">
                  <c:v>719.29</c:v>
                </c:pt>
                <c:pt idx="1530">
                  <c:v>719.61</c:v>
                </c:pt>
                <c:pt idx="1531">
                  <c:v>719.93</c:v>
                </c:pt>
                <c:pt idx="1532">
                  <c:v>720.25</c:v>
                </c:pt>
                <c:pt idx="1533">
                  <c:v>720.57</c:v>
                </c:pt>
                <c:pt idx="1534">
                  <c:v>720.89</c:v>
                </c:pt>
                <c:pt idx="1535">
                  <c:v>721.22</c:v>
                </c:pt>
                <c:pt idx="1536">
                  <c:v>721.54</c:v>
                </c:pt>
                <c:pt idx="1537">
                  <c:v>721.86</c:v>
                </c:pt>
                <c:pt idx="1538">
                  <c:v>722.18</c:v>
                </c:pt>
                <c:pt idx="1539">
                  <c:v>722.5</c:v>
                </c:pt>
                <c:pt idx="1540">
                  <c:v>722.82</c:v>
                </c:pt>
                <c:pt idx="1541">
                  <c:v>723.14</c:v>
                </c:pt>
                <c:pt idx="1542">
                  <c:v>723.46</c:v>
                </c:pt>
                <c:pt idx="1543">
                  <c:v>723.78</c:v>
                </c:pt>
                <c:pt idx="1544">
                  <c:v>724.11</c:v>
                </c:pt>
                <c:pt idx="1545">
                  <c:v>724.43</c:v>
                </c:pt>
                <c:pt idx="1546">
                  <c:v>724.75</c:v>
                </c:pt>
                <c:pt idx="1547">
                  <c:v>725.07</c:v>
                </c:pt>
                <c:pt idx="1548">
                  <c:v>725.39</c:v>
                </c:pt>
                <c:pt idx="1549">
                  <c:v>725.71</c:v>
                </c:pt>
                <c:pt idx="1550">
                  <c:v>726.03</c:v>
                </c:pt>
                <c:pt idx="1551">
                  <c:v>726.35</c:v>
                </c:pt>
                <c:pt idx="1552">
                  <c:v>726.67</c:v>
                </c:pt>
                <c:pt idx="1553">
                  <c:v>726.99</c:v>
                </c:pt>
                <c:pt idx="1554">
                  <c:v>727.31</c:v>
                </c:pt>
                <c:pt idx="1555">
                  <c:v>727.63</c:v>
                </c:pt>
                <c:pt idx="1556">
                  <c:v>727.95</c:v>
                </c:pt>
                <c:pt idx="1557">
                  <c:v>728.27</c:v>
                </c:pt>
                <c:pt idx="1558">
                  <c:v>728.59</c:v>
                </c:pt>
                <c:pt idx="1559">
                  <c:v>728.91</c:v>
                </c:pt>
                <c:pt idx="1560">
                  <c:v>729.23</c:v>
                </c:pt>
                <c:pt idx="1561">
                  <c:v>729.55</c:v>
                </c:pt>
                <c:pt idx="1562">
                  <c:v>729.87</c:v>
                </c:pt>
                <c:pt idx="1563">
                  <c:v>730.19</c:v>
                </c:pt>
                <c:pt idx="1564">
                  <c:v>730.51</c:v>
                </c:pt>
                <c:pt idx="1565">
                  <c:v>730.83</c:v>
                </c:pt>
                <c:pt idx="1566">
                  <c:v>731.15</c:v>
                </c:pt>
                <c:pt idx="1567">
                  <c:v>731.47</c:v>
                </c:pt>
                <c:pt idx="1568">
                  <c:v>731.79</c:v>
                </c:pt>
                <c:pt idx="1569">
                  <c:v>732.11</c:v>
                </c:pt>
                <c:pt idx="1570">
                  <c:v>732.43</c:v>
                </c:pt>
                <c:pt idx="1571">
                  <c:v>732.75</c:v>
                </c:pt>
                <c:pt idx="1572">
                  <c:v>733.07</c:v>
                </c:pt>
                <c:pt idx="1573">
                  <c:v>733.39</c:v>
                </c:pt>
                <c:pt idx="1574">
                  <c:v>733.71</c:v>
                </c:pt>
                <c:pt idx="1575">
                  <c:v>734.03</c:v>
                </c:pt>
                <c:pt idx="1576">
                  <c:v>734.35</c:v>
                </c:pt>
                <c:pt idx="1577">
                  <c:v>734.67</c:v>
                </c:pt>
                <c:pt idx="1578">
                  <c:v>734.99</c:v>
                </c:pt>
                <c:pt idx="1579">
                  <c:v>735.31</c:v>
                </c:pt>
                <c:pt idx="1580">
                  <c:v>735.63</c:v>
                </c:pt>
                <c:pt idx="1581">
                  <c:v>735.95</c:v>
                </c:pt>
                <c:pt idx="1582">
                  <c:v>736.27</c:v>
                </c:pt>
                <c:pt idx="1583">
                  <c:v>736.58</c:v>
                </c:pt>
                <c:pt idx="1584">
                  <c:v>736.9</c:v>
                </c:pt>
                <c:pt idx="1585">
                  <c:v>737.22</c:v>
                </c:pt>
                <c:pt idx="1586">
                  <c:v>737.54</c:v>
                </c:pt>
                <c:pt idx="1587">
                  <c:v>737.86</c:v>
                </c:pt>
                <c:pt idx="1588">
                  <c:v>738.18</c:v>
                </c:pt>
                <c:pt idx="1589">
                  <c:v>738.5</c:v>
                </c:pt>
                <c:pt idx="1590">
                  <c:v>738.82</c:v>
                </c:pt>
                <c:pt idx="1591">
                  <c:v>739.13</c:v>
                </c:pt>
                <c:pt idx="1592">
                  <c:v>739.45</c:v>
                </c:pt>
                <c:pt idx="1593">
                  <c:v>739.77</c:v>
                </c:pt>
                <c:pt idx="1594">
                  <c:v>740.09</c:v>
                </c:pt>
                <c:pt idx="1595">
                  <c:v>740.41</c:v>
                </c:pt>
                <c:pt idx="1596">
                  <c:v>740.73</c:v>
                </c:pt>
                <c:pt idx="1597">
                  <c:v>741.05</c:v>
                </c:pt>
                <c:pt idx="1598">
                  <c:v>741.36</c:v>
                </c:pt>
                <c:pt idx="1599">
                  <c:v>741.68</c:v>
                </c:pt>
                <c:pt idx="1600">
                  <c:v>742</c:v>
                </c:pt>
                <c:pt idx="1601">
                  <c:v>742.32</c:v>
                </c:pt>
                <c:pt idx="1602">
                  <c:v>742.64</c:v>
                </c:pt>
                <c:pt idx="1603">
                  <c:v>742.95</c:v>
                </c:pt>
                <c:pt idx="1604">
                  <c:v>743.27</c:v>
                </c:pt>
                <c:pt idx="1605">
                  <c:v>743.59</c:v>
                </c:pt>
                <c:pt idx="1606">
                  <c:v>743.91</c:v>
                </c:pt>
                <c:pt idx="1607">
                  <c:v>744.23</c:v>
                </c:pt>
                <c:pt idx="1608">
                  <c:v>744.54</c:v>
                </c:pt>
                <c:pt idx="1609">
                  <c:v>744.86</c:v>
                </c:pt>
                <c:pt idx="1610">
                  <c:v>745.18</c:v>
                </c:pt>
                <c:pt idx="1611">
                  <c:v>745.5</c:v>
                </c:pt>
                <c:pt idx="1612">
                  <c:v>745.81</c:v>
                </c:pt>
                <c:pt idx="1613">
                  <c:v>746.13</c:v>
                </c:pt>
                <c:pt idx="1614">
                  <c:v>746.45</c:v>
                </c:pt>
                <c:pt idx="1615">
                  <c:v>746.77</c:v>
                </c:pt>
                <c:pt idx="1616">
                  <c:v>747.08</c:v>
                </c:pt>
                <c:pt idx="1617">
                  <c:v>747.4</c:v>
                </c:pt>
                <c:pt idx="1618">
                  <c:v>747.72</c:v>
                </c:pt>
                <c:pt idx="1619">
                  <c:v>748.04</c:v>
                </c:pt>
                <c:pt idx="1620">
                  <c:v>748.35</c:v>
                </c:pt>
                <c:pt idx="1621">
                  <c:v>748.67</c:v>
                </c:pt>
                <c:pt idx="1622">
                  <c:v>748.99</c:v>
                </c:pt>
                <c:pt idx="1623">
                  <c:v>749.3</c:v>
                </c:pt>
                <c:pt idx="1624">
                  <c:v>749.62</c:v>
                </c:pt>
                <c:pt idx="1625">
                  <c:v>749.94</c:v>
                </c:pt>
                <c:pt idx="1626">
                  <c:v>750.26</c:v>
                </c:pt>
                <c:pt idx="1627">
                  <c:v>750.57</c:v>
                </c:pt>
                <c:pt idx="1628">
                  <c:v>750.89</c:v>
                </c:pt>
                <c:pt idx="1629">
                  <c:v>751.21</c:v>
                </c:pt>
                <c:pt idx="1630">
                  <c:v>751.52</c:v>
                </c:pt>
                <c:pt idx="1631">
                  <c:v>751.84</c:v>
                </c:pt>
                <c:pt idx="1632">
                  <c:v>752.16</c:v>
                </c:pt>
                <c:pt idx="1633">
                  <c:v>752.47</c:v>
                </c:pt>
                <c:pt idx="1634">
                  <c:v>752.79</c:v>
                </c:pt>
                <c:pt idx="1635">
                  <c:v>753.11</c:v>
                </c:pt>
                <c:pt idx="1636">
                  <c:v>753.42</c:v>
                </c:pt>
                <c:pt idx="1637">
                  <c:v>753.74</c:v>
                </c:pt>
                <c:pt idx="1638">
                  <c:v>754.05</c:v>
                </c:pt>
                <c:pt idx="1639">
                  <c:v>754.37</c:v>
                </c:pt>
                <c:pt idx="1640">
                  <c:v>754.69</c:v>
                </c:pt>
                <c:pt idx="1641">
                  <c:v>755</c:v>
                </c:pt>
                <c:pt idx="1642">
                  <c:v>755.32</c:v>
                </c:pt>
                <c:pt idx="1643">
                  <c:v>755.64</c:v>
                </c:pt>
                <c:pt idx="1644">
                  <c:v>755.95</c:v>
                </c:pt>
                <c:pt idx="1645">
                  <c:v>756.27</c:v>
                </c:pt>
                <c:pt idx="1646">
                  <c:v>756.58</c:v>
                </c:pt>
                <c:pt idx="1647">
                  <c:v>756.9</c:v>
                </c:pt>
                <c:pt idx="1648">
                  <c:v>757.21</c:v>
                </c:pt>
                <c:pt idx="1649">
                  <c:v>757.53</c:v>
                </c:pt>
                <c:pt idx="1650">
                  <c:v>757.85</c:v>
                </c:pt>
                <c:pt idx="1651">
                  <c:v>758.16</c:v>
                </c:pt>
                <c:pt idx="1652">
                  <c:v>758.48</c:v>
                </c:pt>
                <c:pt idx="1653">
                  <c:v>758.79</c:v>
                </c:pt>
                <c:pt idx="1654">
                  <c:v>759.11</c:v>
                </c:pt>
                <c:pt idx="1655">
                  <c:v>759.42</c:v>
                </c:pt>
                <c:pt idx="1656">
                  <c:v>759.74</c:v>
                </c:pt>
                <c:pt idx="1657">
                  <c:v>760.05</c:v>
                </c:pt>
                <c:pt idx="1658">
                  <c:v>760.37</c:v>
                </c:pt>
                <c:pt idx="1659">
                  <c:v>760.69</c:v>
                </c:pt>
                <c:pt idx="1660">
                  <c:v>761</c:v>
                </c:pt>
                <c:pt idx="1661">
                  <c:v>761.32</c:v>
                </c:pt>
                <c:pt idx="1662">
                  <c:v>761.63</c:v>
                </c:pt>
                <c:pt idx="1663">
                  <c:v>761.95</c:v>
                </c:pt>
                <c:pt idx="1664">
                  <c:v>762.26</c:v>
                </c:pt>
                <c:pt idx="1665">
                  <c:v>762.58</c:v>
                </c:pt>
                <c:pt idx="1666">
                  <c:v>762.89</c:v>
                </c:pt>
                <c:pt idx="1667">
                  <c:v>763.21</c:v>
                </c:pt>
                <c:pt idx="1668">
                  <c:v>763.52</c:v>
                </c:pt>
                <c:pt idx="1669">
                  <c:v>763.83</c:v>
                </c:pt>
                <c:pt idx="1670">
                  <c:v>764.15</c:v>
                </c:pt>
                <c:pt idx="1671">
                  <c:v>764.46</c:v>
                </c:pt>
                <c:pt idx="1672">
                  <c:v>764.78</c:v>
                </c:pt>
                <c:pt idx="1673">
                  <c:v>765.09</c:v>
                </c:pt>
                <c:pt idx="1674">
                  <c:v>765.41</c:v>
                </c:pt>
                <c:pt idx="1675">
                  <c:v>765.72</c:v>
                </c:pt>
                <c:pt idx="1676">
                  <c:v>766.04</c:v>
                </c:pt>
                <c:pt idx="1677">
                  <c:v>766.35</c:v>
                </c:pt>
                <c:pt idx="1678">
                  <c:v>766.67</c:v>
                </c:pt>
                <c:pt idx="1679">
                  <c:v>766.98</c:v>
                </c:pt>
                <c:pt idx="1680">
                  <c:v>767.29</c:v>
                </c:pt>
                <c:pt idx="1681">
                  <c:v>767.61</c:v>
                </c:pt>
                <c:pt idx="1682">
                  <c:v>767.92</c:v>
                </c:pt>
                <c:pt idx="1683">
                  <c:v>768.24</c:v>
                </c:pt>
                <c:pt idx="1684">
                  <c:v>768.55</c:v>
                </c:pt>
                <c:pt idx="1685">
                  <c:v>768.86</c:v>
                </c:pt>
                <c:pt idx="1686">
                  <c:v>769.18</c:v>
                </c:pt>
                <c:pt idx="1687">
                  <c:v>769.49</c:v>
                </c:pt>
                <c:pt idx="1688">
                  <c:v>769.81</c:v>
                </c:pt>
                <c:pt idx="1689">
                  <c:v>770.12</c:v>
                </c:pt>
                <c:pt idx="1690">
                  <c:v>770.43</c:v>
                </c:pt>
                <c:pt idx="1691">
                  <c:v>770.75</c:v>
                </c:pt>
                <c:pt idx="1692">
                  <c:v>771.06</c:v>
                </c:pt>
                <c:pt idx="1693">
                  <c:v>771.37</c:v>
                </c:pt>
                <c:pt idx="1694">
                  <c:v>771.69</c:v>
                </c:pt>
                <c:pt idx="1695">
                  <c:v>772</c:v>
                </c:pt>
                <c:pt idx="1696">
                  <c:v>772.31</c:v>
                </c:pt>
                <c:pt idx="1697">
                  <c:v>772.63</c:v>
                </c:pt>
                <c:pt idx="1698">
                  <c:v>772.94</c:v>
                </c:pt>
                <c:pt idx="1699">
                  <c:v>773.25</c:v>
                </c:pt>
                <c:pt idx="1700">
                  <c:v>773.57</c:v>
                </c:pt>
                <c:pt idx="1701">
                  <c:v>773.88</c:v>
                </c:pt>
                <c:pt idx="1702">
                  <c:v>774.19</c:v>
                </c:pt>
                <c:pt idx="1703">
                  <c:v>774.51</c:v>
                </c:pt>
                <c:pt idx="1704">
                  <c:v>774.82</c:v>
                </c:pt>
                <c:pt idx="1705">
                  <c:v>775.13</c:v>
                </c:pt>
                <c:pt idx="1706">
                  <c:v>775.44</c:v>
                </c:pt>
                <c:pt idx="1707">
                  <c:v>775.76</c:v>
                </c:pt>
                <c:pt idx="1708">
                  <c:v>776.07</c:v>
                </c:pt>
                <c:pt idx="1709">
                  <c:v>776.38</c:v>
                </c:pt>
                <c:pt idx="1710">
                  <c:v>776.7</c:v>
                </c:pt>
                <c:pt idx="1711">
                  <c:v>777.01</c:v>
                </c:pt>
                <c:pt idx="1712">
                  <c:v>777.32</c:v>
                </c:pt>
                <c:pt idx="1713">
                  <c:v>777.63</c:v>
                </c:pt>
                <c:pt idx="1714">
                  <c:v>777.95</c:v>
                </c:pt>
                <c:pt idx="1715">
                  <c:v>778.26</c:v>
                </c:pt>
                <c:pt idx="1716">
                  <c:v>778.57</c:v>
                </c:pt>
                <c:pt idx="1717">
                  <c:v>778.88</c:v>
                </c:pt>
                <c:pt idx="1718">
                  <c:v>779.2</c:v>
                </c:pt>
                <c:pt idx="1719">
                  <c:v>779.51</c:v>
                </c:pt>
                <c:pt idx="1720">
                  <c:v>779.82</c:v>
                </c:pt>
                <c:pt idx="1721">
                  <c:v>780.13</c:v>
                </c:pt>
                <c:pt idx="1722">
                  <c:v>780.44</c:v>
                </c:pt>
                <c:pt idx="1723">
                  <c:v>780.76</c:v>
                </c:pt>
                <c:pt idx="1724">
                  <c:v>781.07</c:v>
                </c:pt>
                <c:pt idx="1725">
                  <c:v>781.38</c:v>
                </c:pt>
                <c:pt idx="1726">
                  <c:v>781.69</c:v>
                </c:pt>
                <c:pt idx="1727">
                  <c:v>782</c:v>
                </c:pt>
                <c:pt idx="1728">
                  <c:v>782.32</c:v>
                </c:pt>
                <c:pt idx="1729">
                  <c:v>782.63</c:v>
                </c:pt>
                <c:pt idx="1730">
                  <c:v>782.94</c:v>
                </c:pt>
                <c:pt idx="1731">
                  <c:v>783.25</c:v>
                </c:pt>
                <c:pt idx="1732">
                  <c:v>783.56</c:v>
                </c:pt>
                <c:pt idx="1733">
                  <c:v>783.87</c:v>
                </c:pt>
                <c:pt idx="1734">
                  <c:v>784.18</c:v>
                </c:pt>
                <c:pt idx="1735">
                  <c:v>784.5</c:v>
                </c:pt>
                <c:pt idx="1736">
                  <c:v>784.81</c:v>
                </c:pt>
                <c:pt idx="1737">
                  <c:v>785.12</c:v>
                </c:pt>
                <c:pt idx="1738">
                  <c:v>785.43</c:v>
                </c:pt>
                <c:pt idx="1739">
                  <c:v>785.74</c:v>
                </c:pt>
                <c:pt idx="1740">
                  <c:v>786.05</c:v>
                </c:pt>
                <c:pt idx="1741">
                  <c:v>786.36</c:v>
                </c:pt>
                <c:pt idx="1742">
                  <c:v>786.67</c:v>
                </c:pt>
                <c:pt idx="1743">
                  <c:v>786.99</c:v>
                </c:pt>
                <c:pt idx="1744">
                  <c:v>787.3</c:v>
                </c:pt>
                <c:pt idx="1745">
                  <c:v>787.61</c:v>
                </c:pt>
                <c:pt idx="1746">
                  <c:v>787.92</c:v>
                </c:pt>
                <c:pt idx="1747">
                  <c:v>788.23</c:v>
                </c:pt>
                <c:pt idx="1748">
                  <c:v>788.54</c:v>
                </c:pt>
                <c:pt idx="1749">
                  <c:v>788.85</c:v>
                </c:pt>
                <c:pt idx="1750">
                  <c:v>789.16</c:v>
                </c:pt>
                <c:pt idx="1751">
                  <c:v>789.47</c:v>
                </c:pt>
                <c:pt idx="1752">
                  <c:v>789.78</c:v>
                </c:pt>
                <c:pt idx="1753">
                  <c:v>790.09</c:v>
                </c:pt>
                <c:pt idx="1754">
                  <c:v>790.4</c:v>
                </c:pt>
                <c:pt idx="1755">
                  <c:v>790.71</c:v>
                </c:pt>
                <c:pt idx="1756">
                  <c:v>791.02</c:v>
                </c:pt>
                <c:pt idx="1757">
                  <c:v>791.33</c:v>
                </c:pt>
                <c:pt idx="1758">
                  <c:v>791.64</c:v>
                </c:pt>
                <c:pt idx="1759">
                  <c:v>791.95</c:v>
                </c:pt>
                <c:pt idx="1760">
                  <c:v>792.26</c:v>
                </c:pt>
                <c:pt idx="1761">
                  <c:v>792.57</c:v>
                </c:pt>
                <c:pt idx="1762">
                  <c:v>792.88</c:v>
                </c:pt>
                <c:pt idx="1763">
                  <c:v>793.19</c:v>
                </c:pt>
                <c:pt idx="1764">
                  <c:v>793.5</c:v>
                </c:pt>
                <c:pt idx="1765">
                  <c:v>793.81</c:v>
                </c:pt>
                <c:pt idx="1766">
                  <c:v>794.12</c:v>
                </c:pt>
                <c:pt idx="1767">
                  <c:v>794.43</c:v>
                </c:pt>
                <c:pt idx="1768">
                  <c:v>794.74</c:v>
                </c:pt>
                <c:pt idx="1769">
                  <c:v>795.05</c:v>
                </c:pt>
                <c:pt idx="1770">
                  <c:v>795.36</c:v>
                </c:pt>
                <c:pt idx="1771">
                  <c:v>795.67</c:v>
                </c:pt>
                <c:pt idx="1772">
                  <c:v>795.98</c:v>
                </c:pt>
                <c:pt idx="1773">
                  <c:v>796.29</c:v>
                </c:pt>
                <c:pt idx="1774">
                  <c:v>796.6</c:v>
                </c:pt>
                <c:pt idx="1775">
                  <c:v>796.91</c:v>
                </c:pt>
                <c:pt idx="1776">
                  <c:v>797.22</c:v>
                </c:pt>
                <c:pt idx="1777">
                  <c:v>797.53</c:v>
                </c:pt>
                <c:pt idx="1778">
                  <c:v>797.84</c:v>
                </c:pt>
                <c:pt idx="1779">
                  <c:v>798.15</c:v>
                </c:pt>
                <c:pt idx="1780">
                  <c:v>798.46</c:v>
                </c:pt>
                <c:pt idx="1781">
                  <c:v>798.76</c:v>
                </c:pt>
                <c:pt idx="1782">
                  <c:v>799.07</c:v>
                </c:pt>
                <c:pt idx="1783">
                  <c:v>799.38</c:v>
                </c:pt>
                <c:pt idx="1784">
                  <c:v>799.69</c:v>
                </c:pt>
                <c:pt idx="1785">
                  <c:v>800</c:v>
                </c:pt>
                <c:pt idx="1786">
                  <c:v>800.31</c:v>
                </c:pt>
                <c:pt idx="1787">
                  <c:v>800.62</c:v>
                </c:pt>
                <c:pt idx="1788">
                  <c:v>800.93</c:v>
                </c:pt>
                <c:pt idx="1789">
                  <c:v>801.24</c:v>
                </c:pt>
                <c:pt idx="1790">
                  <c:v>801.54</c:v>
                </c:pt>
                <c:pt idx="1791">
                  <c:v>801.85</c:v>
                </c:pt>
                <c:pt idx="1792">
                  <c:v>802.16</c:v>
                </c:pt>
                <c:pt idx="1793">
                  <c:v>802.47</c:v>
                </c:pt>
                <c:pt idx="1794">
                  <c:v>802.78</c:v>
                </c:pt>
                <c:pt idx="1795">
                  <c:v>803.09</c:v>
                </c:pt>
                <c:pt idx="1796">
                  <c:v>803.39</c:v>
                </c:pt>
                <c:pt idx="1797">
                  <c:v>803.7</c:v>
                </c:pt>
                <c:pt idx="1798">
                  <c:v>804.01</c:v>
                </c:pt>
                <c:pt idx="1799">
                  <c:v>804.32</c:v>
                </c:pt>
                <c:pt idx="1800">
                  <c:v>804.63</c:v>
                </c:pt>
                <c:pt idx="1801">
                  <c:v>804.93</c:v>
                </c:pt>
                <c:pt idx="1802">
                  <c:v>805.24</c:v>
                </c:pt>
                <c:pt idx="1803">
                  <c:v>805.55</c:v>
                </c:pt>
                <c:pt idx="1804">
                  <c:v>805.86</c:v>
                </c:pt>
                <c:pt idx="1805">
                  <c:v>806.17</c:v>
                </c:pt>
                <c:pt idx="1806">
                  <c:v>806.47</c:v>
                </c:pt>
                <c:pt idx="1807">
                  <c:v>806.78</c:v>
                </c:pt>
                <c:pt idx="1808">
                  <c:v>807.09</c:v>
                </c:pt>
                <c:pt idx="1809">
                  <c:v>807.4</c:v>
                </c:pt>
                <c:pt idx="1810">
                  <c:v>807.7</c:v>
                </c:pt>
                <c:pt idx="1811">
                  <c:v>808.01</c:v>
                </c:pt>
                <c:pt idx="1812">
                  <c:v>808.32</c:v>
                </c:pt>
                <c:pt idx="1813">
                  <c:v>808.63</c:v>
                </c:pt>
                <c:pt idx="1814">
                  <c:v>808.93</c:v>
                </c:pt>
                <c:pt idx="1815">
                  <c:v>809.24</c:v>
                </c:pt>
                <c:pt idx="1816">
                  <c:v>809.55</c:v>
                </c:pt>
                <c:pt idx="1817">
                  <c:v>809.86</c:v>
                </c:pt>
                <c:pt idx="1818">
                  <c:v>810.16</c:v>
                </c:pt>
                <c:pt idx="1819">
                  <c:v>810.47</c:v>
                </c:pt>
                <c:pt idx="1820">
                  <c:v>810.78</c:v>
                </c:pt>
                <c:pt idx="1821">
                  <c:v>811.08</c:v>
                </c:pt>
                <c:pt idx="1822">
                  <c:v>811.39</c:v>
                </c:pt>
                <c:pt idx="1823">
                  <c:v>811.7</c:v>
                </c:pt>
                <c:pt idx="1824">
                  <c:v>812</c:v>
                </c:pt>
                <c:pt idx="1825">
                  <c:v>812.31</c:v>
                </c:pt>
                <c:pt idx="1826">
                  <c:v>812.62</c:v>
                </c:pt>
                <c:pt idx="1827">
                  <c:v>812.92</c:v>
                </c:pt>
                <c:pt idx="1828">
                  <c:v>813.23</c:v>
                </c:pt>
                <c:pt idx="1829">
                  <c:v>813.54</c:v>
                </c:pt>
                <c:pt idx="1830">
                  <c:v>813.84</c:v>
                </c:pt>
                <c:pt idx="1831">
                  <c:v>814.15</c:v>
                </c:pt>
                <c:pt idx="1832">
                  <c:v>814.46</c:v>
                </c:pt>
                <c:pt idx="1833">
                  <c:v>814.76</c:v>
                </c:pt>
                <c:pt idx="1834">
                  <c:v>815.07</c:v>
                </c:pt>
                <c:pt idx="1835">
                  <c:v>815.38</c:v>
                </c:pt>
                <c:pt idx="1836">
                  <c:v>815.68</c:v>
                </c:pt>
                <c:pt idx="1837">
                  <c:v>815.99</c:v>
                </c:pt>
                <c:pt idx="1838">
                  <c:v>816.29</c:v>
                </c:pt>
                <c:pt idx="1839">
                  <c:v>816.6</c:v>
                </c:pt>
                <c:pt idx="1840">
                  <c:v>816.91</c:v>
                </c:pt>
                <c:pt idx="1841">
                  <c:v>817.21</c:v>
                </c:pt>
                <c:pt idx="1842">
                  <c:v>817.52</c:v>
                </c:pt>
                <c:pt idx="1843">
                  <c:v>817.82</c:v>
                </c:pt>
                <c:pt idx="1844">
                  <c:v>818.13</c:v>
                </c:pt>
                <c:pt idx="1845">
                  <c:v>818.43</c:v>
                </c:pt>
                <c:pt idx="1846">
                  <c:v>818.74</c:v>
                </c:pt>
                <c:pt idx="1847">
                  <c:v>819.05</c:v>
                </c:pt>
                <c:pt idx="1848">
                  <c:v>819.35</c:v>
                </c:pt>
                <c:pt idx="1849">
                  <c:v>819.66</c:v>
                </c:pt>
                <c:pt idx="1850">
                  <c:v>819.96</c:v>
                </c:pt>
                <c:pt idx="1851">
                  <c:v>820.27</c:v>
                </c:pt>
                <c:pt idx="1852">
                  <c:v>820.57</c:v>
                </c:pt>
                <c:pt idx="1853">
                  <c:v>820.88</c:v>
                </c:pt>
                <c:pt idx="1854">
                  <c:v>821.18</c:v>
                </c:pt>
                <c:pt idx="1855">
                  <c:v>821.49</c:v>
                </c:pt>
                <c:pt idx="1856">
                  <c:v>821.79</c:v>
                </c:pt>
                <c:pt idx="1857">
                  <c:v>822.1</c:v>
                </c:pt>
                <c:pt idx="1858">
                  <c:v>822.4</c:v>
                </c:pt>
                <c:pt idx="1859">
                  <c:v>822.71</c:v>
                </c:pt>
                <c:pt idx="1860">
                  <c:v>823.01</c:v>
                </c:pt>
                <c:pt idx="1861">
                  <c:v>823.32</c:v>
                </c:pt>
                <c:pt idx="1862">
                  <c:v>823.62</c:v>
                </c:pt>
                <c:pt idx="1863">
                  <c:v>823.93</c:v>
                </c:pt>
                <c:pt idx="1864">
                  <c:v>824.23</c:v>
                </c:pt>
                <c:pt idx="1865">
                  <c:v>824.54</c:v>
                </c:pt>
                <c:pt idx="1866">
                  <c:v>824.84</c:v>
                </c:pt>
                <c:pt idx="1867">
                  <c:v>825.15</c:v>
                </c:pt>
                <c:pt idx="1868">
                  <c:v>825.45</c:v>
                </c:pt>
                <c:pt idx="1869">
                  <c:v>825.76</c:v>
                </c:pt>
                <c:pt idx="1870">
                  <c:v>826.06</c:v>
                </c:pt>
                <c:pt idx="1871">
                  <c:v>826.36</c:v>
                </c:pt>
                <c:pt idx="1872">
                  <c:v>826.67</c:v>
                </c:pt>
                <c:pt idx="1873">
                  <c:v>826.97</c:v>
                </c:pt>
                <c:pt idx="1874">
                  <c:v>827.28</c:v>
                </c:pt>
                <c:pt idx="1875">
                  <c:v>827.58</c:v>
                </c:pt>
                <c:pt idx="1876">
                  <c:v>827.89</c:v>
                </c:pt>
                <c:pt idx="1877">
                  <c:v>828.19</c:v>
                </c:pt>
                <c:pt idx="1878">
                  <c:v>828.49</c:v>
                </c:pt>
                <c:pt idx="1879">
                  <c:v>828.8</c:v>
                </c:pt>
                <c:pt idx="1880">
                  <c:v>829.1</c:v>
                </c:pt>
                <c:pt idx="1881">
                  <c:v>829.4</c:v>
                </c:pt>
                <c:pt idx="1882">
                  <c:v>829.71</c:v>
                </c:pt>
                <c:pt idx="1883">
                  <c:v>830.01</c:v>
                </c:pt>
                <c:pt idx="1884">
                  <c:v>830.32</c:v>
                </c:pt>
                <c:pt idx="1885">
                  <c:v>830.62</c:v>
                </c:pt>
                <c:pt idx="1886">
                  <c:v>830.92</c:v>
                </c:pt>
                <c:pt idx="1887">
                  <c:v>831.23</c:v>
                </c:pt>
                <c:pt idx="1888">
                  <c:v>831.53</c:v>
                </c:pt>
                <c:pt idx="1889">
                  <c:v>831.83</c:v>
                </c:pt>
                <c:pt idx="1890">
                  <c:v>832.14</c:v>
                </c:pt>
                <c:pt idx="1891">
                  <c:v>832.44</c:v>
                </c:pt>
                <c:pt idx="1892">
                  <c:v>832.74</c:v>
                </c:pt>
                <c:pt idx="1893">
                  <c:v>833.05</c:v>
                </c:pt>
                <c:pt idx="1894">
                  <c:v>833.35</c:v>
                </c:pt>
                <c:pt idx="1895">
                  <c:v>833.65</c:v>
                </c:pt>
                <c:pt idx="1896">
                  <c:v>833.96</c:v>
                </c:pt>
                <c:pt idx="1897">
                  <c:v>834.26</c:v>
                </c:pt>
                <c:pt idx="1898">
                  <c:v>834.56</c:v>
                </c:pt>
                <c:pt idx="1899">
                  <c:v>834.86</c:v>
                </c:pt>
                <c:pt idx="1900">
                  <c:v>835.17</c:v>
                </c:pt>
                <c:pt idx="1901">
                  <c:v>835.47</c:v>
                </c:pt>
                <c:pt idx="1902">
                  <c:v>835.77</c:v>
                </c:pt>
                <c:pt idx="1903">
                  <c:v>836.07</c:v>
                </c:pt>
                <c:pt idx="1904">
                  <c:v>836.38</c:v>
                </c:pt>
                <c:pt idx="1905">
                  <c:v>836.68</c:v>
                </c:pt>
                <c:pt idx="1906">
                  <c:v>836.98</c:v>
                </c:pt>
                <c:pt idx="1907">
                  <c:v>837.28</c:v>
                </c:pt>
                <c:pt idx="1908">
                  <c:v>837.59</c:v>
                </c:pt>
                <c:pt idx="1909">
                  <c:v>837.89</c:v>
                </c:pt>
                <c:pt idx="1910">
                  <c:v>838.19</c:v>
                </c:pt>
                <c:pt idx="1911">
                  <c:v>838.49</c:v>
                </c:pt>
                <c:pt idx="1912">
                  <c:v>838.8</c:v>
                </c:pt>
                <c:pt idx="1913">
                  <c:v>839.1</c:v>
                </c:pt>
                <c:pt idx="1914">
                  <c:v>839.4</c:v>
                </c:pt>
                <c:pt idx="1915">
                  <c:v>839.7</c:v>
                </c:pt>
                <c:pt idx="1916">
                  <c:v>840</c:v>
                </c:pt>
                <c:pt idx="1917">
                  <c:v>840.31</c:v>
                </c:pt>
                <c:pt idx="1918">
                  <c:v>840.61</c:v>
                </c:pt>
                <c:pt idx="1919">
                  <c:v>840.91</c:v>
                </c:pt>
                <c:pt idx="1920">
                  <c:v>841.21</c:v>
                </c:pt>
                <c:pt idx="1921">
                  <c:v>841.51</c:v>
                </c:pt>
                <c:pt idx="1922">
                  <c:v>841.81</c:v>
                </c:pt>
                <c:pt idx="1923">
                  <c:v>842.12</c:v>
                </c:pt>
                <c:pt idx="1924">
                  <c:v>842.42</c:v>
                </c:pt>
                <c:pt idx="1925">
                  <c:v>842.72</c:v>
                </c:pt>
                <c:pt idx="1926">
                  <c:v>843.02</c:v>
                </c:pt>
                <c:pt idx="1927">
                  <c:v>843.32</c:v>
                </c:pt>
                <c:pt idx="1928">
                  <c:v>843.62</c:v>
                </c:pt>
                <c:pt idx="1929">
                  <c:v>843.92</c:v>
                </c:pt>
                <c:pt idx="1930">
                  <c:v>844.23</c:v>
                </c:pt>
                <c:pt idx="1931">
                  <c:v>844.53</c:v>
                </c:pt>
                <c:pt idx="1932">
                  <c:v>844.83</c:v>
                </c:pt>
                <c:pt idx="1933">
                  <c:v>845.13</c:v>
                </c:pt>
                <c:pt idx="1934">
                  <c:v>845.43</c:v>
                </c:pt>
                <c:pt idx="1935">
                  <c:v>845.73</c:v>
                </c:pt>
                <c:pt idx="1936">
                  <c:v>846.03</c:v>
                </c:pt>
                <c:pt idx="1937">
                  <c:v>846.33</c:v>
                </c:pt>
                <c:pt idx="1938">
                  <c:v>846.63</c:v>
                </c:pt>
                <c:pt idx="1939">
                  <c:v>846.93</c:v>
                </c:pt>
                <c:pt idx="1940">
                  <c:v>847.23</c:v>
                </c:pt>
                <c:pt idx="1941">
                  <c:v>847.54</c:v>
                </c:pt>
                <c:pt idx="1942">
                  <c:v>847.84</c:v>
                </c:pt>
                <c:pt idx="1943">
                  <c:v>848.14</c:v>
                </c:pt>
                <c:pt idx="1944">
                  <c:v>848.44</c:v>
                </c:pt>
                <c:pt idx="1945">
                  <c:v>848.74</c:v>
                </c:pt>
                <c:pt idx="1946">
                  <c:v>849.04</c:v>
                </c:pt>
                <c:pt idx="1947">
                  <c:v>849.34</c:v>
                </c:pt>
                <c:pt idx="1948">
                  <c:v>849.64</c:v>
                </c:pt>
                <c:pt idx="1949">
                  <c:v>849.94</c:v>
                </c:pt>
                <c:pt idx="1950">
                  <c:v>850.24</c:v>
                </c:pt>
                <c:pt idx="1951">
                  <c:v>850.54</c:v>
                </c:pt>
                <c:pt idx="1952">
                  <c:v>850.84</c:v>
                </c:pt>
                <c:pt idx="1953">
                  <c:v>851.14</c:v>
                </c:pt>
                <c:pt idx="1954">
                  <c:v>851.44</c:v>
                </c:pt>
                <c:pt idx="1955">
                  <c:v>851.74</c:v>
                </c:pt>
                <c:pt idx="1956">
                  <c:v>852.04</c:v>
                </c:pt>
                <c:pt idx="1957">
                  <c:v>852.34</c:v>
                </c:pt>
                <c:pt idx="1958">
                  <c:v>852.64</c:v>
                </c:pt>
                <c:pt idx="1959">
                  <c:v>852.94</c:v>
                </c:pt>
                <c:pt idx="1960">
                  <c:v>853.24</c:v>
                </c:pt>
                <c:pt idx="1961">
                  <c:v>853.54</c:v>
                </c:pt>
                <c:pt idx="1962">
                  <c:v>853.84</c:v>
                </c:pt>
                <c:pt idx="1963">
                  <c:v>854.14</c:v>
                </c:pt>
                <c:pt idx="1964">
                  <c:v>854.43</c:v>
                </c:pt>
                <c:pt idx="1965">
                  <c:v>854.73</c:v>
                </c:pt>
                <c:pt idx="1966">
                  <c:v>855.03</c:v>
                </c:pt>
                <c:pt idx="1967">
                  <c:v>855.33</c:v>
                </c:pt>
                <c:pt idx="1968">
                  <c:v>855.63</c:v>
                </c:pt>
                <c:pt idx="1969">
                  <c:v>855.93</c:v>
                </c:pt>
                <c:pt idx="1970">
                  <c:v>856.23</c:v>
                </c:pt>
                <c:pt idx="1971">
                  <c:v>856.53</c:v>
                </c:pt>
                <c:pt idx="1972">
                  <c:v>856.83</c:v>
                </c:pt>
                <c:pt idx="1973">
                  <c:v>857.13</c:v>
                </c:pt>
                <c:pt idx="1974">
                  <c:v>857.43</c:v>
                </c:pt>
                <c:pt idx="1975">
                  <c:v>857.72</c:v>
                </c:pt>
                <c:pt idx="1976">
                  <c:v>858.02</c:v>
                </c:pt>
                <c:pt idx="1977">
                  <c:v>858.32</c:v>
                </c:pt>
                <c:pt idx="1978">
                  <c:v>858.62</c:v>
                </c:pt>
                <c:pt idx="1979">
                  <c:v>858.92</c:v>
                </c:pt>
                <c:pt idx="1980">
                  <c:v>859.22</c:v>
                </c:pt>
                <c:pt idx="1981">
                  <c:v>859.52</c:v>
                </c:pt>
                <c:pt idx="1982">
                  <c:v>859.81</c:v>
                </c:pt>
                <c:pt idx="1983">
                  <c:v>860.11</c:v>
                </c:pt>
                <c:pt idx="1984">
                  <c:v>860.41</c:v>
                </c:pt>
                <c:pt idx="1985">
                  <c:v>860.71</c:v>
                </c:pt>
                <c:pt idx="1986">
                  <c:v>861.01</c:v>
                </c:pt>
                <c:pt idx="1987">
                  <c:v>861.31</c:v>
                </c:pt>
                <c:pt idx="1988">
                  <c:v>861.6</c:v>
                </c:pt>
                <c:pt idx="1989">
                  <c:v>861.9</c:v>
                </c:pt>
                <c:pt idx="1990">
                  <c:v>862.2</c:v>
                </c:pt>
                <c:pt idx="1991">
                  <c:v>862.5</c:v>
                </c:pt>
                <c:pt idx="1992">
                  <c:v>862.79</c:v>
                </c:pt>
                <c:pt idx="1993">
                  <c:v>863.09</c:v>
                </c:pt>
                <c:pt idx="1994">
                  <c:v>863.39</c:v>
                </c:pt>
                <c:pt idx="1995">
                  <c:v>863.69</c:v>
                </c:pt>
                <c:pt idx="1996">
                  <c:v>863.99</c:v>
                </c:pt>
                <c:pt idx="1997">
                  <c:v>864.28</c:v>
                </c:pt>
                <c:pt idx="1998">
                  <c:v>864.58</c:v>
                </c:pt>
                <c:pt idx="1999">
                  <c:v>864.88</c:v>
                </c:pt>
                <c:pt idx="2000">
                  <c:v>865.18</c:v>
                </c:pt>
                <c:pt idx="2001">
                  <c:v>865.47</c:v>
                </c:pt>
                <c:pt idx="2002">
                  <c:v>865.77</c:v>
                </c:pt>
                <c:pt idx="2003">
                  <c:v>866.07</c:v>
                </c:pt>
                <c:pt idx="2004">
                  <c:v>866.36</c:v>
                </c:pt>
                <c:pt idx="2005">
                  <c:v>866.66</c:v>
                </c:pt>
                <c:pt idx="2006">
                  <c:v>866.96</c:v>
                </c:pt>
                <c:pt idx="2007">
                  <c:v>867.26</c:v>
                </c:pt>
                <c:pt idx="2008">
                  <c:v>867.55</c:v>
                </c:pt>
                <c:pt idx="2009">
                  <c:v>867.85</c:v>
                </c:pt>
                <c:pt idx="2010">
                  <c:v>868.15</c:v>
                </c:pt>
                <c:pt idx="2011">
                  <c:v>868.44</c:v>
                </c:pt>
                <c:pt idx="2012">
                  <c:v>868.74</c:v>
                </c:pt>
                <c:pt idx="2013">
                  <c:v>869.04</c:v>
                </c:pt>
                <c:pt idx="2014">
                  <c:v>869.33</c:v>
                </c:pt>
                <c:pt idx="2015">
                  <c:v>869.63</c:v>
                </c:pt>
                <c:pt idx="2016">
                  <c:v>869.93</c:v>
                </c:pt>
                <c:pt idx="2017">
                  <c:v>870.22</c:v>
                </c:pt>
                <c:pt idx="2018">
                  <c:v>870.52</c:v>
                </c:pt>
                <c:pt idx="2019">
                  <c:v>870.82</c:v>
                </c:pt>
                <c:pt idx="2020">
                  <c:v>871.11</c:v>
                </c:pt>
                <c:pt idx="2021">
                  <c:v>871.41</c:v>
                </c:pt>
                <c:pt idx="2022">
                  <c:v>871.71</c:v>
                </c:pt>
                <c:pt idx="2023">
                  <c:v>872</c:v>
                </c:pt>
                <c:pt idx="2024">
                  <c:v>872.3</c:v>
                </c:pt>
                <c:pt idx="2025">
                  <c:v>872.59</c:v>
                </c:pt>
                <c:pt idx="2026">
                  <c:v>872.89</c:v>
                </c:pt>
                <c:pt idx="2027">
                  <c:v>873.19</c:v>
                </c:pt>
                <c:pt idx="2028">
                  <c:v>873.48</c:v>
                </c:pt>
                <c:pt idx="2029">
                  <c:v>873.78</c:v>
                </c:pt>
                <c:pt idx="2030">
                  <c:v>874.07</c:v>
                </c:pt>
                <c:pt idx="2031">
                  <c:v>874.37</c:v>
                </c:pt>
                <c:pt idx="2032">
                  <c:v>874.66</c:v>
                </c:pt>
                <c:pt idx="2033">
                  <c:v>874.96</c:v>
                </c:pt>
                <c:pt idx="2034">
                  <c:v>875.26</c:v>
                </c:pt>
                <c:pt idx="2035">
                  <c:v>875.55</c:v>
                </c:pt>
                <c:pt idx="2036">
                  <c:v>875.85</c:v>
                </c:pt>
                <c:pt idx="2037">
                  <c:v>876.14</c:v>
                </c:pt>
                <c:pt idx="2038">
                  <c:v>876.44</c:v>
                </c:pt>
                <c:pt idx="2039">
                  <c:v>876.73</c:v>
                </c:pt>
                <c:pt idx="2040">
                  <c:v>877.03</c:v>
                </c:pt>
                <c:pt idx="2041">
                  <c:v>877.32</c:v>
                </c:pt>
                <c:pt idx="2042">
                  <c:v>877.62</c:v>
                </c:pt>
                <c:pt idx="2043">
                  <c:v>877.91</c:v>
                </c:pt>
                <c:pt idx="2044">
                  <c:v>878.21</c:v>
                </c:pt>
                <c:pt idx="2045">
                  <c:v>878.5</c:v>
                </c:pt>
                <c:pt idx="2046">
                  <c:v>878.8</c:v>
                </c:pt>
                <c:pt idx="2047">
                  <c:v>879.09</c:v>
                </c:pt>
              </c:numCache>
            </c:numRef>
          </c:xVal>
          <c:yVal>
            <c:numRef>
              <c:f>'Lithium Standards'!$BG$7:$BG$2054</c:f>
              <c:numCache>
                <c:formatCode>General</c:formatCode>
                <c:ptCount val="2048"/>
                <c:pt idx="0">
                  <c:v>0</c:v>
                </c:pt>
                <c:pt idx="1">
                  <c:v>0</c:v>
                </c:pt>
                <c:pt idx="2">
                  <c:v>-0.11279333333333334</c:v>
                </c:pt>
                <c:pt idx="3">
                  <c:v>-0.10661333333333334</c:v>
                </c:pt>
                <c:pt idx="4">
                  <c:v>-5.3126666666666662E-2</c:v>
                </c:pt>
                <c:pt idx="5">
                  <c:v>-3.1280000000000002E-2</c:v>
                </c:pt>
                <c:pt idx="6">
                  <c:v>2.6540000000000005E-2</c:v>
                </c:pt>
                <c:pt idx="7">
                  <c:v>3.4053333333333338E-2</c:v>
                </c:pt>
                <c:pt idx="8">
                  <c:v>6.0206666666666672E-2</c:v>
                </c:pt>
                <c:pt idx="9">
                  <c:v>5.6386666666666668E-2</c:v>
                </c:pt>
                <c:pt idx="10">
                  <c:v>7.7873333333333322E-2</c:v>
                </c:pt>
                <c:pt idx="11">
                  <c:v>5.8386666666666656E-2</c:v>
                </c:pt>
                <c:pt idx="12">
                  <c:v>8.1873333333333326E-2</c:v>
                </c:pt>
                <c:pt idx="13">
                  <c:v>5.2719999999999996E-2</c:v>
                </c:pt>
                <c:pt idx="14">
                  <c:v>8.0206666666666648E-2</c:v>
                </c:pt>
                <c:pt idx="15">
                  <c:v>5.905333333333334E-2</c:v>
                </c:pt>
                <c:pt idx="16">
                  <c:v>8.7206666666666668E-2</c:v>
                </c:pt>
                <c:pt idx="17">
                  <c:v>7.2386666666666669E-2</c:v>
                </c:pt>
                <c:pt idx="18">
                  <c:v>9.0206666666666671E-2</c:v>
                </c:pt>
                <c:pt idx="19">
                  <c:v>6.1719999999999997E-2</c:v>
                </c:pt>
                <c:pt idx="20">
                  <c:v>6.6206666666666678E-2</c:v>
                </c:pt>
                <c:pt idx="21">
                  <c:v>5.1386666666666664E-2</c:v>
                </c:pt>
                <c:pt idx="22">
                  <c:v>7.7873333333333322E-2</c:v>
                </c:pt>
                <c:pt idx="23">
                  <c:v>4.6386666666666666E-2</c:v>
                </c:pt>
                <c:pt idx="24">
                  <c:v>5.3540000000000004E-2</c:v>
                </c:pt>
                <c:pt idx="25">
                  <c:v>3.6386666666666671E-2</c:v>
                </c:pt>
                <c:pt idx="26">
                  <c:v>8.0873333333333339E-2</c:v>
                </c:pt>
                <c:pt idx="27">
                  <c:v>5.8720000000000001E-2</c:v>
                </c:pt>
                <c:pt idx="28">
                  <c:v>7.087333333333333E-2</c:v>
                </c:pt>
                <c:pt idx="29">
                  <c:v>5.7719999999999994E-2</c:v>
                </c:pt>
                <c:pt idx="30">
                  <c:v>7.4873333333333333E-2</c:v>
                </c:pt>
                <c:pt idx="31">
                  <c:v>6.7053333333333326E-2</c:v>
                </c:pt>
                <c:pt idx="32">
                  <c:v>8.7539999999999993E-2</c:v>
                </c:pt>
                <c:pt idx="33">
                  <c:v>6.5053333333333338E-2</c:v>
                </c:pt>
                <c:pt idx="34">
                  <c:v>7.6873333333333321E-2</c:v>
                </c:pt>
                <c:pt idx="35">
                  <c:v>6.7053333333333326E-2</c:v>
                </c:pt>
                <c:pt idx="36">
                  <c:v>9.2206666666666659E-2</c:v>
                </c:pt>
                <c:pt idx="37">
                  <c:v>7.3053333333333331E-2</c:v>
                </c:pt>
                <c:pt idx="38">
                  <c:v>8.2540000000000002E-2</c:v>
                </c:pt>
                <c:pt idx="39">
                  <c:v>6.3053333333333336E-2</c:v>
                </c:pt>
                <c:pt idx="40">
                  <c:v>9.1873333333333335E-2</c:v>
                </c:pt>
                <c:pt idx="41">
                  <c:v>7.4053333333333346E-2</c:v>
                </c:pt>
                <c:pt idx="42">
                  <c:v>9.7540000000000002E-2</c:v>
                </c:pt>
                <c:pt idx="43">
                  <c:v>7.7053333333333335E-2</c:v>
                </c:pt>
                <c:pt idx="44">
                  <c:v>9.8540000000000016E-2</c:v>
                </c:pt>
                <c:pt idx="45">
                  <c:v>7.4720000000000009E-2</c:v>
                </c:pt>
                <c:pt idx="46">
                  <c:v>9.5873333333333338E-2</c:v>
                </c:pt>
                <c:pt idx="47">
                  <c:v>8.2720000000000002E-2</c:v>
                </c:pt>
                <c:pt idx="48">
                  <c:v>0.10187333333333333</c:v>
                </c:pt>
                <c:pt idx="49">
                  <c:v>9.0386666666666657E-2</c:v>
                </c:pt>
                <c:pt idx="50">
                  <c:v>0.10253999999999999</c:v>
                </c:pt>
                <c:pt idx="51">
                  <c:v>8.2386666666666664E-2</c:v>
                </c:pt>
                <c:pt idx="52">
                  <c:v>9.5206666666666648E-2</c:v>
                </c:pt>
                <c:pt idx="53">
                  <c:v>7.0053333333333329E-2</c:v>
                </c:pt>
                <c:pt idx="54">
                  <c:v>0.15654000000000001</c:v>
                </c:pt>
                <c:pt idx="55">
                  <c:v>0.10605333333333335</c:v>
                </c:pt>
                <c:pt idx="56">
                  <c:v>0.10120666666666667</c:v>
                </c:pt>
                <c:pt idx="57">
                  <c:v>7.7386666666666673E-2</c:v>
                </c:pt>
                <c:pt idx="58">
                  <c:v>9.3873333333333323E-2</c:v>
                </c:pt>
                <c:pt idx="59">
                  <c:v>8.5386666666666666E-2</c:v>
                </c:pt>
                <c:pt idx="60">
                  <c:v>0.10387333333333332</c:v>
                </c:pt>
                <c:pt idx="61">
                  <c:v>9.8053333333333312E-2</c:v>
                </c:pt>
                <c:pt idx="62">
                  <c:v>0.10353999999999999</c:v>
                </c:pt>
                <c:pt idx="63">
                  <c:v>8.2053333333333339E-2</c:v>
                </c:pt>
                <c:pt idx="64">
                  <c:v>0.10554000000000001</c:v>
                </c:pt>
                <c:pt idx="65">
                  <c:v>8.2720000000000002E-2</c:v>
                </c:pt>
                <c:pt idx="66">
                  <c:v>9.9540000000000003E-2</c:v>
                </c:pt>
                <c:pt idx="67">
                  <c:v>7.4720000000000009E-2</c:v>
                </c:pt>
                <c:pt idx="68">
                  <c:v>8.8540000000000008E-2</c:v>
                </c:pt>
                <c:pt idx="69">
                  <c:v>7.5719999999999996E-2</c:v>
                </c:pt>
                <c:pt idx="70">
                  <c:v>0.13220666666666667</c:v>
                </c:pt>
                <c:pt idx="71">
                  <c:v>9.5720000000000013E-2</c:v>
                </c:pt>
                <c:pt idx="72">
                  <c:v>0.10754</c:v>
                </c:pt>
                <c:pt idx="73">
                  <c:v>8.7386666666666668E-2</c:v>
                </c:pt>
                <c:pt idx="74">
                  <c:v>0.11353999999999999</c:v>
                </c:pt>
                <c:pt idx="75">
                  <c:v>8.6053333333333329E-2</c:v>
                </c:pt>
                <c:pt idx="76">
                  <c:v>0.11154000000000001</c:v>
                </c:pt>
                <c:pt idx="77">
                  <c:v>9.0719999999999995E-2</c:v>
                </c:pt>
                <c:pt idx="78">
                  <c:v>0.10020666666666669</c:v>
                </c:pt>
                <c:pt idx="79">
                  <c:v>8.1386666666666663E-2</c:v>
                </c:pt>
                <c:pt idx="80">
                  <c:v>0.10987333333333332</c:v>
                </c:pt>
                <c:pt idx="81">
                  <c:v>0.10505333333333333</c:v>
                </c:pt>
                <c:pt idx="82">
                  <c:v>0.11020666666666669</c:v>
                </c:pt>
                <c:pt idx="83">
                  <c:v>7.5386666666666671E-2</c:v>
                </c:pt>
                <c:pt idx="84">
                  <c:v>0.10887333333333332</c:v>
                </c:pt>
                <c:pt idx="85">
                  <c:v>8.7053333333333344E-2</c:v>
                </c:pt>
                <c:pt idx="86">
                  <c:v>0.10253999999999999</c:v>
                </c:pt>
                <c:pt idx="87">
                  <c:v>8.1053333333333338E-2</c:v>
                </c:pt>
                <c:pt idx="88">
                  <c:v>0.10953999999999998</c:v>
                </c:pt>
                <c:pt idx="89">
                  <c:v>9.2719999999999997E-2</c:v>
                </c:pt>
                <c:pt idx="90">
                  <c:v>0.10354000000000001</c:v>
                </c:pt>
                <c:pt idx="91">
                  <c:v>9.0720000000000009E-2</c:v>
                </c:pt>
                <c:pt idx="92">
                  <c:v>0.10920666666666667</c:v>
                </c:pt>
                <c:pt idx="93">
                  <c:v>9.1719999999999982E-2</c:v>
                </c:pt>
                <c:pt idx="94">
                  <c:v>0.11420666666666668</c:v>
                </c:pt>
                <c:pt idx="95">
                  <c:v>8.8053333333333317E-2</c:v>
                </c:pt>
                <c:pt idx="96">
                  <c:v>0.10754</c:v>
                </c:pt>
                <c:pt idx="97">
                  <c:v>9.4386666666666674E-2</c:v>
                </c:pt>
                <c:pt idx="98">
                  <c:v>0.10754</c:v>
                </c:pt>
                <c:pt idx="99">
                  <c:v>9.3386666666666673E-2</c:v>
                </c:pt>
                <c:pt idx="100">
                  <c:v>0.10787333333333335</c:v>
                </c:pt>
                <c:pt idx="101">
                  <c:v>8.6053333333333343E-2</c:v>
                </c:pt>
                <c:pt idx="102">
                  <c:v>9.8539999999999989E-2</c:v>
                </c:pt>
                <c:pt idx="103">
                  <c:v>9.2386666666666672E-2</c:v>
                </c:pt>
                <c:pt idx="104">
                  <c:v>0.12220666666666666</c:v>
                </c:pt>
                <c:pt idx="105">
                  <c:v>9.6386666666666662E-2</c:v>
                </c:pt>
                <c:pt idx="106">
                  <c:v>0.11420666666666668</c:v>
                </c:pt>
                <c:pt idx="107">
                  <c:v>7.9719999999999985E-2</c:v>
                </c:pt>
                <c:pt idx="108">
                  <c:v>0.10054</c:v>
                </c:pt>
                <c:pt idx="109">
                  <c:v>8.5720000000000005E-2</c:v>
                </c:pt>
                <c:pt idx="110">
                  <c:v>9.1206666666666672E-2</c:v>
                </c:pt>
                <c:pt idx="111">
                  <c:v>8.8053333333333317E-2</c:v>
                </c:pt>
                <c:pt idx="112">
                  <c:v>0.10687333333333333</c:v>
                </c:pt>
                <c:pt idx="113">
                  <c:v>8.4053333333333327E-2</c:v>
                </c:pt>
                <c:pt idx="114">
                  <c:v>0.11120666666666665</c:v>
                </c:pt>
                <c:pt idx="115">
                  <c:v>9.1386666666666672E-2</c:v>
                </c:pt>
                <c:pt idx="116">
                  <c:v>0.10720666666666666</c:v>
                </c:pt>
                <c:pt idx="117">
                  <c:v>8.2386666666666664E-2</c:v>
                </c:pt>
                <c:pt idx="118">
                  <c:v>0.10220666666666667</c:v>
                </c:pt>
                <c:pt idx="119">
                  <c:v>9.5386666666666661E-2</c:v>
                </c:pt>
                <c:pt idx="120">
                  <c:v>0.12054000000000001</c:v>
                </c:pt>
                <c:pt idx="121">
                  <c:v>8.6719999999999992E-2</c:v>
                </c:pt>
                <c:pt idx="122">
                  <c:v>9.7206666666666663E-2</c:v>
                </c:pt>
                <c:pt idx="123">
                  <c:v>7.4053333333333346E-2</c:v>
                </c:pt>
                <c:pt idx="124">
                  <c:v>0.10253999999999999</c:v>
                </c:pt>
                <c:pt idx="125">
                  <c:v>8.4386666666666665E-2</c:v>
                </c:pt>
                <c:pt idx="126">
                  <c:v>0.10287333333333334</c:v>
                </c:pt>
                <c:pt idx="127">
                  <c:v>7.9386666666666675E-2</c:v>
                </c:pt>
                <c:pt idx="128">
                  <c:v>9.6539999999999987E-2</c:v>
                </c:pt>
                <c:pt idx="129">
                  <c:v>0.11505333333333334</c:v>
                </c:pt>
                <c:pt idx="130">
                  <c:v>0.12320666666666667</c:v>
                </c:pt>
                <c:pt idx="131">
                  <c:v>0.10205333333333334</c:v>
                </c:pt>
                <c:pt idx="132">
                  <c:v>0.13220666666666667</c:v>
                </c:pt>
                <c:pt idx="133">
                  <c:v>0.11072000000000001</c:v>
                </c:pt>
                <c:pt idx="134">
                  <c:v>0.10987333333333332</c:v>
                </c:pt>
                <c:pt idx="135">
                  <c:v>7.7719999999999997E-2</c:v>
                </c:pt>
                <c:pt idx="136">
                  <c:v>9.7206666666666663E-2</c:v>
                </c:pt>
                <c:pt idx="137">
                  <c:v>7.8053333333333336E-2</c:v>
                </c:pt>
                <c:pt idx="138">
                  <c:v>9.0540000000000009E-2</c:v>
                </c:pt>
                <c:pt idx="139">
                  <c:v>9.1053333333333319E-2</c:v>
                </c:pt>
                <c:pt idx="140">
                  <c:v>0.10820666666666667</c:v>
                </c:pt>
                <c:pt idx="141">
                  <c:v>7.7053333333333335E-2</c:v>
                </c:pt>
                <c:pt idx="142">
                  <c:v>9.8206666666666678E-2</c:v>
                </c:pt>
                <c:pt idx="143">
                  <c:v>8.1053333333333324E-2</c:v>
                </c:pt>
                <c:pt idx="144">
                  <c:v>0.10054</c:v>
                </c:pt>
                <c:pt idx="145">
                  <c:v>7.9053333333333337E-2</c:v>
                </c:pt>
                <c:pt idx="146">
                  <c:v>0.10487333333333333</c:v>
                </c:pt>
                <c:pt idx="147">
                  <c:v>9.4720000000000013E-2</c:v>
                </c:pt>
                <c:pt idx="148">
                  <c:v>0.11487333333333334</c:v>
                </c:pt>
                <c:pt idx="149">
                  <c:v>9.1053333333333319E-2</c:v>
                </c:pt>
                <c:pt idx="150">
                  <c:v>0.10120666666666667</c:v>
                </c:pt>
                <c:pt idx="151">
                  <c:v>8.9053333333333332E-2</c:v>
                </c:pt>
                <c:pt idx="152">
                  <c:v>9.5206666666666648E-2</c:v>
                </c:pt>
                <c:pt idx="153">
                  <c:v>9.0720000000000009E-2</c:v>
                </c:pt>
                <c:pt idx="154">
                  <c:v>0.11353999999999999</c:v>
                </c:pt>
                <c:pt idx="155">
                  <c:v>8.5386666666666666E-2</c:v>
                </c:pt>
                <c:pt idx="156">
                  <c:v>0.11554</c:v>
                </c:pt>
                <c:pt idx="157">
                  <c:v>8.4053333333333327E-2</c:v>
                </c:pt>
                <c:pt idx="158">
                  <c:v>0.10187333333333333</c:v>
                </c:pt>
                <c:pt idx="159">
                  <c:v>9.0053333333333332E-2</c:v>
                </c:pt>
                <c:pt idx="160">
                  <c:v>0.12687333333333334</c:v>
                </c:pt>
                <c:pt idx="161">
                  <c:v>9.1719999999999982E-2</c:v>
                </c:pt>
                <c:pt idx="162">
                  <c:v>0.11187333333333332</c:v>
                </c:pt>
                <c:pt idx="163">
                  <c:v>0.12505333333333332</c:v>
                </c:pt>
                <c:pt idx="164">
                  <c:v>0.12287333333333335</c:v>
                </c:pt>
                <c:pt idx="165">
                  <c:v>0.10105333333333334</c:v>
                </c:pt>
                <c:pt idx="166">
                  <c:v>0.11120666666666666</c:v>
                </c:pt>
                <c:pt idx="167">
                  <c:v>8.9386666666666684E-2</c:v>
                </c:pt>
                <c:pt idx="168">
                  <c:v>0.10987333333333334</c:v>
                </c:pt>
                <c:pt idx="169">
                  <c:v>9.0720000000000009E-2</c:v>
                </c:pt>
                <c:pt idx="170">
                  <c:v>0.11020666666666669</c:v>
                </c:pt>
                <c:pt idx="171">
                  <c:v>7.7719999999999997E-2</c:v>
                </c:pt>
                <c:pt idx="172">
                  <c:v>9.6873333333333325E-2</c:v>
                </c:pt>
                <c:pt idx="173">
                  <c:v>9.3386666666666687E-2</c:v>
                </c:pt>
                <c:pt idx="174">
                  <c:v>0.11520666666666665</c:v>
                </c:pt>
                <c:pt idx="175">
                  <c:v>9.438666666666666E-2</c:v>
                </c:pt>
                <c:pt idx="176">
                  <c:v>0.11020666666666665</c:v>
                </c:pt>
                <c:pt idx="177">
                  <c:v>9.3719999999999998E-2</c:v>
                </c:pt>
                <c:pt idx="178">
                  <c:v>0.12187333333333333</c:v>
                </c:pt>
                <c:pt idx="179">
                  <c:v>9.5386666666666661E-2</c:v>
                </c:pt>
                <c:pt idx="180">
                  <c:v>0.10487333333333332</c:v>
                </c:pt>
                <c:pt idx="181">
                  <c:v>9.6386666666666676E-2</c:v>
                </c:pt>
                <c:pt idx="182">
                  <c:v>0.11420666666666668</c:v>
                </c:pt>
                <c:pt idx="183">
                  <c:v>9.2386666666666672E-2</c:v>
                </c:pt>
                <c:pt idx="184">
                  <c:v>0.10487333333333332</c:v>
                </c:pt>
                <c:pt idx="185">
                  <c:v>8.9386666666666684E-2</c:v>
                </c:pt>
                <c:pt idx="186">
                  <c:v>0.12287333333333331</c:v>
                </c:pt>
                <c:pt idx="187">
                  <c:v>0.12072000000000001</c:v>
                </c:pt>
                <c:pt idx="188">
                  <c:v>0.12320666666666667</c:v>
                </c:pt>
                <c:pt idx="189">
                  <c:v>9.6719999999999987E-2</c:v>
                </c:pt>
                <c:pt idx="190">
                  <c:v>0.12187333333333333</c:v>
                </c:pt>
                <c:pt idx="191">
                  <c:v>9.5053333333333351E-2</c:v>
                </c:pt>
                <c:pt idx="192">
                  <c:v>0.13120666666666667</c:v>
                </c:pt>
                <c:pt idx="193">
                  <c:v>0.10471999999999999</c:v>
                </c:pt>
                <c:pt idx="194">
                  <c:v>0.11853999999999999</c:v>
                </c:pt>
                <c:pt idx="195">
                  <c:v>0.10505333333333333</c:v>
                </c:pt>
                <c:pt idx="196">
                  <c:v>0.11587333333333333</c:v>
                </c:pt>
                <c:pt idx="197">
                  <c:v>0.11438666666666665</c:v>
                </c:pt>
                <c:pt idx="198">
                  <c:v>0.12320666666666666</c:v>
                </c:pt>
                <c:pt idx="199">
                  <c:v>8.8386666666666669E-2</c:v>
                </c:pt>
                <c:pt idx="200">
                  <c:v>0.10820666666666667</c:v>
                </c:pt>
                <c:pt idx="201">
                  <c:v>9.1053333333333319E-2</c:v>
                </c:pt>
                <c:pt idx="202">
                  <c:v>0.11987333333333333</c:v>
                </c:pt>
                <c:pt idx="203">
                  <c:v>0.10171999999999999</c:v>
                </c:pt>
                <c:pt idx="204">
                  <c:v>0.12020666666666666</c:v>
                </c:pt>
                <c:pt idx="205">
                  <c:v>0.10505333333333335</c:v>
                </c:pt>
                <c:pt idx="206">
                  <c:v>0.12220666666666666</c:v>
                </c:pt>
                <c:pt idx="207">
                  <c:v>9.9719999999999989E-2</c:v>
                </c:pt>
                <c:pt idx="208">
                  <c:v>0.13087333333333334</c:v>
                </c:pt>
                <c:pt idx="209">
                  <c:v>0.10438666666666667</c:v>
                </c:pt>
                <c:pt idx="210">
                  <c:v>0.13220666666666667</c:v>
                </c:pt>
                <c:pt idx="211">
                  <c:v>9.5386666666666675E-2</c:v>
                </c:pt>
                <c:pt idx="212">
                  <c:v>0.13553999999999999</c:v>
                </c:pt>
                <c:pt idx="213">
                  <c:v>0.11338666666666666</c:v>
                </c:pt>
                <c:pt idx="214">
                  <c:v>0.12254</c:v>
                </c:pt>
                <c:pt idx="215">
                  <c:v>0.11405333333333333</c:v>
                </c:pt>
                <c:pt idx="216">
                  <c:v>0.12853999999999999</c:v>
                </c:pt>
                <c:pt idx="217">
                  <c:v>0.11838666666666667</c:v>
                </c:pt>
                <c:pt idx="218">
                  <c:v>0.13387333333333332</c:v>
                </c:pt>
                <c:pt idx="219">
                  <c:v>0.10838666666666669</c:v>
                </c:pt>
                <c:pt idx="220">
                  <c:v>0.13253999999999999</c:v>
                </c:pt>
                <c:pt idx="221">
                  <c:v>0.12938666666666668</c:v>
                </c:pt>
                <c:pt idx="222">
                  <c:v>0.14487333333333333</c:v>
                </c:pt>
                <c:pt idx="223">
                  <c:v>0.12771999999999997</c:v>
                </c:pt>
                <c:pt idx="224">
                  <c:v>0.14720666666666665</c:v>
                </c:pt>
                <c:pt idx="225">
                  <c:v>0.11671999999999999</c:v>
                </c:pt>
                <c:pt idx="226">
                  <c:v>0.14220666666666668</c:v>
                </c:pt>
                <c:pt idx="227">
                  <c:v>0.12171999999999999</c:v>
                </c:pt>
                <c:pt idx="228">
                  <c:v>0.14387333333333333</c:v>
                </c:pt>
                <c:pt idx="229">
                  <c:v>0.13505333333333333</c:v>
                </c:pt>
                <c:pt idx="230">
                  <c:v>0.15554000000000001</c:v>
                </c:pt>
                <c:pt idx="231">
                  <c:v>0.12472</c:v>
                </c:pt>
                <c:pt idx="232">
                  <c:v>0.13520666666666664</c:v>
                </c:pt>
                <c:pt idx="233">
                  <c:v>0.12938666666666668</c:v>
                </c:pt>
                <c:pt idx="234">
                  <c:v>0.14920666666666668</c:v>
                </c:pt>
                <c:pt idx="235">
                  <c:v>0.13338666666666668</c:v>
                </c:pt>
                <c:pt idx="236">
                  <c:v>0.14187333333333332</c:v>
                </c:pt>
                <c:pt idx="237">
                  <c:v>0.12505333333333332</c:v>
                </c:pt>
                <c:pt idx="238">
                  <c:v>0.13987333333333335</c:v>
                </c:pt>
                <c:pt idx="239">
                  <c:v>0.13272</c:v>
                </c:pt>
                <c:pt idx="240">
                  <c:v>0.15587333333333334</c:v>
                </c:pt>
                <c:pt idx="241">
                  <c:v>0.13105333333333335</c:v>
                </c:pt>
                <c:pt idx="242">
                  <c:v>0.15720666666666669</c:v>
                </c:pt>
                <c:pt idx="243">
                  <c:v>0.15305333333333332</c:v>
                </c:pt>
                <c:pt idx="244">
                  <c:v>0.16820666666666667</c:v>
                </c:pt>
                <c:pt idx="245">
                  <c:v>0.13971999999999998</c:v>
                </c:pt>
                <c:pt idx="246">
                  <c:v>0.15320666666666669</c:v>
                </c:pt>
                <c:pt idx="247">
                  <c:v>0.14305333333333331</c:v>
                </c:pt>
                <c:pt idx="248">
                  <c:v>0.16420666666666667</c:v>
                </c:pt>
                <c:pt idx="249">
                  <c:v>0.13171999999999998</c:v>
                </c:pt>
                <c:pt idx="250">
                  <c:v>0.14820666666666668</c:v>
                </c:pt>
                <c:pt idx="251">
                  <c:v>0.13205333333333333</c:v>
                </c:pt>
                <c:pt idx="252">
                  <c:v>0.15453999999999998</c:v>
                </c:pt>
                <c:pt idx="253">
                  <c:v>0.14072000000000001</c:v>
                </c:pt>
                <c:pt idx="254">
                  <c:v>0.15587333333333334</c:v>
                </c:pt>
                <c:pt idx="255">
                  <c:v>0.14238666666666666</c:v>
                </c:pt>
                <c:pt idx="256">
                  <c:v>0.17520666666666668</c:v>
                </c:pt>
                <c:pt idx="257">
                  <c:v>0.14771999999999999</c:v>
                </c:pt>
                <c:pt idx="258">
                  <c:v>0.16387333333333334</c:v>
                </c:pt>
                <c:pt idx="259">
                  <c:v>0.14738666666666667</c:v>
                </c:pt>
                <c:pt idx="260">
                  <c:v>0.17120666666666665</c:v>
                </c:pt>
                <c:pt idx="261">
                  <c:v>0.16672000000000001</c:v>
                </c:pt>
                <c:pt idx="262">
                  <c:v>0.17553999999999997</c:v>
                </c:pt>
                <c:pt idx="263">
                  <c:v>0.14538666666666666</c:v>
                </c:pt>
                <c:pt idx="264">
                  <c:v>0.16987333333333335</c:v>
                </c:pt>
                <c:pt idx="265">
                  <c:v>0.15438666666666667</c:v>
                </c:pt>
                <c:pt idx="266">
                  <c:v>0.18920666666666666</c:v>
                </c:pt>
                <c:pt idx="267">
                  <c:v>0.16305333333333333</c:v>
                </c:pt>
                <c:pt idx="268">
                  <c:v>0.19120666666666669</c:v>
                </c:pt>
                <c:pt idx="269">
                  <c:v>0.16471999999999998</c:v>
                </c:pt>
                <c:pt idx="270">
                  <c:v>0.18920666666666666</c:v>
                </c:pt>
                <c:pt idx="271">
                  <c:v>0.16872000000000001</c:v>
                </c:pt>
                <c:pt idx="272">
                  <c:v>0.19987333333333332</c:v>
                </c:pt>
                <c:pt idx="273">
                  <c:v>0.18605333333333329</c:v>
                </c:pt>
                <c:pt idx="274">
                  <c:v>0.22320666666666664</c:v>
                </c:pt>
                <c:pt idx="275">
                  <c:v>0.19838666666666668</c:v>
                </c:pt>
                <c:pt idx="276">
                  <c:v>0.21453999999999998</c:v>
                </c:pt>
                <c:pt idx="277">
                  <c:v>0.22638666666666665</c:v>
                </c:pt>
                <c:pt idx="278">
                  <c:v>0.23887333333333335</c:v>
                </c:pt>
                <c:pt idx="279">
                  <c:v>0.2133866666666667</c:v>
                </c:pt>
                <c:pt idx="280">
                  <c:v>0.22953999999999997</c:v>
                </c:pt>
                <c:pt idx="281">
                  <c:v>0.20805333333333334</c:v>
                </c:pt>
                <c:pt idx="282">
                  <c:v>0.21920666666666666</c:v>
                </c:pt>
                <c:pt idx="283">
                  <c:v>0.20838666666666669</c:v>
                </c:pt>
                <c:pt idx="284">
                  <c:v>0.23187333333333338</c:v>
                </c:pt>
                <c:pt idx="285">
                  <c:v>0.20905333333333334</c:v>
                </c:pt>
                <c:pt idx="286">
                  <c:v>0.23320666666666665</c:v>
                </c:pt>
                <c:pt idx="287">
                  <c:v>0.21105333333333332</c:v>
                </c:pt>
                <c:pt idx="288">
                  <c:v>0.2322066666666667</c:v>
                </c:pt>
                <c:pt idx="289">
                  <c:v>0.21772000000000002</c:v>
                </c:pt>
                <c:pt idx="290">
                  <c:v>0.24453999999999998</c:v>
                </c:pt>
                <c:pt idx="291">
                  <c:v>0.21438666666666667</c:v>
                </c:pt>
                <c:pt idx="292">
                  <c:v>0.22987333333333335</c:v>
                </c:pt>
                <c:pt idx="293">
                  <c:v>0.22072000000000003</c:v>
                </c:pt>
                <c:pt idx="294">
                  <c:v>0.26287333333333335</c:v>
                </c:pt>
                <c:pt idx="295">
                  <c:v>0.24272000000000002</c:v>
                </c:pt>
                <c:pt idx="296">
                  <c:v>0.25554000000000004</c:v>
                </c:pt>
                <c:pt idx="297">
                  <c:v>0.23638666666666666</c:v>
                </c:pt>
                <c:pt idx="298">
                  <c:v>0.25587333333333334</c:v>
                </c:pt>
                <c:pt idx="299">
                  <c:v>0.24338666666666664</c:v>
                </c:pt>
                <c:pt idx="300">
                  <c:v>0.26053999999999999</c:v>
                </c:pt>
                <c:pt idx="301">
                  <c:v>0.22272000000000003</c:v>
                </c:pt>
                <c:pt idx="302">
                  <c:v>0.23154</c:v>
                </c:pt>
                <c:pt idx="303">
                  <c:v>0.25005333333333335</c:v>
                </c:pt>
                <c:pt idx="304">
                  <c:v>0.25053999999999998</c:v>
                </c:pt>
                <c:pt idx="305">
                  <c:v>0.23238666666666663</c:v>
                </c:pt>
                <c:pt idx="306">
                  <c:v>0.23987333333333336</c:v>
                </c:pt>
                <c:pt idx="307">
                  <c:v>0.22438666666666665</c:v>
                </c:pt>
                <c:pt idx="308">
                  <c:v>0.30853999999999998</c:v>
                </c:pt>
                <c:pt idx="309">
                  <c:v>0.24171999999999996</c:v>
                </c:pt>
                <c:pt idx="310">
                  <c:v>0.27587333333333336</c:v>
                </c:pt>
                <c:pt idx="311">
                  <c:v>0.23171999999999998</c:v>
                </c:pt>
                <c:pt idx="312">
                  <c:v>0.24453999999999998</c:v>
                </c:pt>
                <c:pt idx="313">
                  <c:v>0.2290533333333333</c:v>
                </c:pt>
                <c:pt idx="314">
                  <c:v>0.24520666666666668</c:v>
                </c:pt>
                <c:pt idx="315">
                  <c:v>0.22671999999999998</c:v>
                </c:pt>
                <c:pt idx="316">
                  <c:v>0.24820666666666669</c:v>
                </c:pt>
                <c:pt idx="317">
                  <c:v>0.21971999999999997</c:v>
                </c:pt>
                <c:pt idx="318">
                  <c:v>0.22853999999999999</c:v>
                </c:pt>
                <c:pt idx="319">
                  <c:v>0.20938666666666667</c:v>
                </c:pt>
                <c:pt idx="320">
                  <c:v>0.23554000000000003</c:v>
                </c:pt>
                <c:pt idx="321">
                  <c:v>0.24138666666666667</c:v>
                </c:pt>
                <c:pt idx="322">
                  <c:v>0.24154</c:v>
                </c:pt>
                <c:pt idx="323">
                  <c:v>0.2133866666666667</c:v>
                </c:pt>
                <c:pt idx="324">
                  <c:v>0.22020666666666666</c:v>
                </c:pt>
                <c:pt idx="325">
                  <c:v>0.20805333333333334</c:v>
                </c:pt>
                <c:pt idx="326">
                  <c:v>0.23420666666666665</c:v>
                </c:pt>
                <c:pt idx="327">
                  <c:v>0.21938666666666667</c:v>
                </c:pt>
                <c:pt idx="328">
                  <c:v>0.26953999999999995</c:v>
                </c:pt>
                <c:pt idx="329">
                  <c:v>0.23205333333333333</c:v>
                </c:pt>
                <c:pt idx="330">
                  <c:v>0.25653999999999999</c:v>
                </c:pt>
                <c:pt idx="331">
                  <c:v>0.23705333333333331</c:v>
                </c:pt>
                <c:pt idx="332">
                  <c:v>0.26454000000000005</c:v>
                </c:pt>
                <c:pt idx="333">
                  <c:v>0.24105333333333334</c:v>
                </c:pt>
                <c:pt idx="334">
                  <c:v>0.25153999999999999</c:v>
                </c:pt>
                <c:pt idx="335">
                  <c:v>0.22672</c:v>
                </c:pt>
                <c:pt idx="336">
                  <c:v>0.24687333333333331</c:v>
                </c:pt>
                <c:pt idx="337">
                  <c:v>0.23638666666666666</c:v>
                </c:pt>
                <c:pt idx="338">
                  <c:v>0.26620666666666665</c:v>
                </c:pt>
                <c:pt idx="339">
                  <c:v>0.27305333333333331</c:v>
                </c:pt>
                <c:pt idx="340">
                  <c:v>0.33554</c:v>
                </c:pt>
                <c:pt idx="341">
                  <c:v>0.46938666666666667</c:v>
                </c:pt>
                <c:pt idx="342">
                  <c:v>0.58487333333333336</c:v>
                </c:pt>
                <c:pt idx="343">
                  <c:v>0.53338666666666656</c:v>
                </c:pt>
                <c:pt idx="344">
                  <c:v>0.48787333333333327</c:v>
                </c:pt>
                <c:pt idx="345">
                  <c:v>0.45771999999999996</c:v>
                </c:pt>
                <c:pt idx="346">
                  <c:v>0.51554</c:v>
                </c:pt>
                <c:pt idx="347">
                  <c:v>0.53072000000000008</c:v>
                </c:pt>
                <c:pt idx="348">
                  <c:v>0.60620666666666667</c:v>
                </c:pt>
                <c:pt idx="349">
                  <c:v>0.61671999999999993</c:v>
                </c:pt>
                <c:pt idx="350">
                  <c:v>0.60120666666666667</c:v>
                </c:pt>
                <c:pt idx="351">
                  <c:v>0.54705333333333339</c:v>
                </c:pt>
                <c:pt idx="352">
                  <c:v>0.54520666666666673</c:v>
                </c:pt>
                <c:pt idx="353">
                  <c:v>0.50638666666666665</c:v>
                </c:pt>
                <c:pt idx="354">
                  <c:v>0.5142066666666667</c:v>
                </c:pt>
                <c:pt idx="355">
                  <c:v>0.50705333333333336</c:v>
                </c:pt>
                <c:pt idx="356">
                  <c:v>0.55554000000000003</c:v>
                </c:pt>
                <c:pt idx="357">
                  <c:v>0.54771999999999998</c:v>
                </c:pt>
                <c:pt idx="358">
                  <c:v>0.57587333333333335</c:v>
                </c:pt>
                <c:pt idx="359">
                  <c:v>0.52605333333333337</c:v>
                </c:pt>
                <c:pt idx="360">
                  <c:v>0.53187333333333331</c:v>
                </c:pt>
                <c:pt idx="361">
                  <c:v>0.52771999999999997</c:v>
                </c:pt>
                <c:pt idx="362">
                  <c:v>0.58854000000000006</c:v>
                </c:pt>
                <c:pt idx="363">
                  <c:v>0.60538666666666674</c:v>
                </c:pt>
                <c:pt idx="364">
                  <c:v>0.58054000000000006</c:v>
                </c:pt>
                <c:pt idx="365">
                  <c:v>0.52938666666666667</c:v>
                </c:pt>
                <c:pt idx="366">
                  <c:v>0.51554</c:v>
                </c:pt>
                <c:pt idx="367">
                  <c:v>0.47438666666666668</c:v>
                </c:pt>
                <c:pt idx="368">
                  <c:v>0.47153999999999996</c:v>
                </c:pt>
                <c:pt idx="369">
                  <c:v>0.44938666666666671</c:v>
                </c:pt>
                <c:pt idx="370">
                  <c:v>0.45920666666666671</c:v>
                </c:pt>
                <c:pt idx="371">
                  <c:v>0.42538666666666664</c:v>
                </c:pt>
                <c:pt idx="372">
                  <c:v>0.42087333333333332</c:v>
                </c:pt>
                <c:pt idx="373">
                  <c:v>0.38605333333333336</c:v>
                </c:pt>
                <c:pt idx="374">
                  <c:v>0.3932066666666667</c:v>
                </c:pt>
                <c:pt idx="375">
                  <c:v>0.36172000000000004</c:v>
                </c:pt>
                <c:pt idx="376">
                  <c:v>0.37554000000000004</c:v>
                </c:pt>
                <c:pt idx="377">
                  <c:v>0.37238666666666664</c:v>
                </c:pt>
                <c:pt idx="378">
                  <c:v>0.37253999999999998</c:v>
                </c:pt>
                <c:pt idx="379">
                  <c:v>0.34838666666666662</c:v>
                </c:pt>
                <c:pt idx="380">
                  <c:v>0.37687333333333334</c:v>
                </c:pt>
                <c:pt idx="381">
                  <c:v>0.37371999999999994</c:v>
                </c:pt>
                <c:pt idx="382">
                  <c:v>0.3982066666666666</c:v>
                </c:pt>
                <c:pt idx="383">
                  <c:v>0.37105333333333335</c:v>
                </c:pt>
                <c:pt idx="384">
                  <c:v>0.37487333333333334</c:v>
                </c:pt>
                <c:pt idx="385">
                  <c:v>0.35338666666666663</c:v>
                </c:pt>
                <c:pt idx="386">
                  <c:v>0.36787333333333339</c:v>
                </c:pt>
                <c:pt idx="387">
                  <c:v>0.35271999999999998</c:v>
                </c:pt>
                <c:pt idx="388">
                  <c:v>0.34520666666666672</c:v>
                </c:pt>
                <c:pt idx="389">
                  <c:v>0.29772000000000004</c:v>
                </c:pt>
                <c:pt idx="390">
                  <c:v>0.31454000000000004</c:v>
                </c:pt>
                <c:pt idx="391">
                  <c:v>0.29338666666666668</c:v>
                </c:pt>
                <c:pt idx="392">
                  <c:v>0.31554000000000004</c:v>
                </c:pt>
                <c:pt idx="393">
                  <c:v>0.28205333333333332</c:v>
                </c:pt>
                <c:pt idx="394">
                  <c:v>0.30187333333333333</c:v>
                </c:pt>
                <c:pt idx="395">
                  <c:v>0.28272000000000003</c:v>
                </c:pt>
                <c:pt idx="396">
                  <c:v>0.30720666666666663</c:v>
                </c:pt>
                <c:pt idx="397">
                  <c:v>0.28238666666666673</c:v>
                </c:pt>
                <c:pt idx="398">
                  <c:v>0.29653999999999997</c:v>
                </c:pt>
                <c:pt idx="399">
                  <c:v>0.28505333333333327</c:v>
                </c:pt>
                <c:pt idx="400">
                  <c:v>0.31387333333333334</c:v>
                </c:pt>
                <c:pt idx="401">
                  <c:v>0.28905333333333333</c:v>
                </c:pt>
                <c:pt idx="402">
                  <c:v>0.31587333333333334</c:v>
                </c:pt>
                <c:pt idx="403">
                  <c:v>0.29605333333333334</c:v>
                </c:pt>
                <c:pt idx="404">
                  <c:v>0.32654000000000005</c:v>
                </c:pt>
                <c:pt idx="405">
                  <c:v>0.30038666666666669</c:v>
                </c:pt>
                <c:pt idx="406">
                  <c:v>0.30220666666666662</c:v>
                </c:pt>
                <c:pt idx="407">
                  <c:v>0.29505333333333339</c:v>
                </c:pt>
                <c:pt idx="408">
                  <c:v>0.29754000000000003</c:v>
                </c:pt>
                <c:pt idx="409">
                  <c:v>0.28305333333333332</c:v>
                </c:pt>
                <c:pt idx="410">
                  <c:v>0.31587333333333334</c:v>
                </c:pt>
                <c:pt idx="411">
                  <c:v>0.29605333333333334</c:v>
                </c:pt>
                <c:pt idx="412">
                  <c:v>0.30453999999999998</c:v>
                </c:pt>
                <c:pt idx="413">
                  <c:v>0.29571999999999998</c:v>
                </c:pt>
                <c:pt idx="414">
                  <c:v>0.30353999999999998</c:v>
                </c:pt>
                <c:pt idx="415">
                  <c:v>0.27805333333333332</c:v>
                </c:pt>
                <c:pt idx="416">
                  <c:v>0.29820666666666668</c:v>
                </c:pt>
                <c:pt idx="417">
                  <c:v>0.28205333333333332</c:v>
                </c:pt>
                <c:pt idx="418">
                  <c:v>0.29420666666666667</c:v>
                </c:pt>
                <c:pt idx="419">
                  <c:v>0.27205333333333331</c:v>
                </c:pt>
                <c:pt idx="420">
                  <c:v>0.28287333333333331</c:v>
                </c:pt>
                <c:pt idx="421">
                  <c:v>0.28605333333333333</c:v>
                </c:pt>
                <c:pt idx="422">
                  <c:v>0.30053999999999997</c:v>
                </c:pt>
                <c:pt idx="423">
                  <c:v>0.27805333333333332</c:v>
                </c:pt>
                <c:pt idx="424">
                  <c:v>0.29120666666666667</c:v>
                </c:pt>
                <c:pt idx="425">
                  <c:v>0.26672000000000001</c:v>
                </c:pt>
                <c:pt idx="426">
                  <c:v>0.29453999999999997</c:v>
                </c:pt>
                <c:pt idx="427">
                  <c:v>0.29205333333333333</c:v>
                </c:pt>
                <c:pt idx="428">
                  <c:v>0.31254000000000004</c:v>
                </c:pt>
                <c:pt idx="429">
                  <c:v>0.28971999999999998</c:v>
                </c:pt>
                <c:pt idx="430">
                  <c:v>0.30754000000000004</c:v>
                </c:pt>
                <c:pt idx="431">
                  <c:v>0.27405333333333337</c:v>
                </c:pt>
                <c:pt idx="432">
                  <c:v>0.31187333333333334</c:v>
                </c:pt>
                <c:pt idx="433">
                  <c:v>0.29272000000000004</c:v>
                </c:pt>
                <c:pt idx="434">
                  <c:v>0.32487333333333335</c:v>
                </c:pt>
                <c:pt idx="435">
                  <c:v>0.3170533333333333</c:v>
                </c:pt>
                <c:pt idx="436">
                  <c:v>0.31853999999999999</c:v>
                </c:pt>
                <c:pt idx="437">
                  <c:v>0.30371999999999999</c:v>
                </c:pt>
                <c:pt idx="438">
                  <c:v>0.31153999999999998</c:v>
                </c:pt>
                <c:pt idx="439">
                  <c:v>0.28672000000000003</c:v>
                </c:pt>
                <c:pt idx="440">
                  <c:v>0.30553999999999998</c:v>
                </c:pt>
                <c:pt idx="441">
                  <c:v>0.28505333333333327</c:v>
                </c:pt>
                <c:pt idx="442">
                  <c:v>0.30453999999999998</c:v>
                </c:pt>
                <c:pt idx="443">
                  <c:v>0.27105333333333337</c:v>
                </c:pt>
                <c:pt idx="444">
                  <c:v>0.29754000000000003</c:v>
                </c:pt>
                <c:pt idx="445">
                  <c:v>0.27605333333333332</c:v>
                </c:pt>
                <c:pt idx="446">
                  <c:v>0.29453999999999997</c:v>
                </c:pt>
                <c:pt idx="447">
                  <c:v>0.27471999999999996</c:v>
                </c:pt>
                <c:pt idx="448">
                  <c:v>0.30487333333333333</c:v>
                </c:pt>
                <c:pt idx="449">
                  <c:v>0.30205333333333334</c:v>
                </c:pt>
                <c:pt idx="450">
                  <c:v>0.31487333333333334</c:v>
                </c:pt>
                <c:pt idx="451">
                  <c:v>0.29305333333333333</c:v>
                </c:pt>
                <c:pt idx="452">
                  <c:v>0.30920666666666663</c:v>
                </c:pt>
                <c:pt idx="453">
                  <c:v>0.30405333333333329</c:v>
                </c:pt>
                <c:pt idx="454">
                  <c:v>0.32020666666666669</c:v>
                </c:pt>
                <c:pt idx="455">
                  <c:v>0.29305333333333333</c:v>
                </c:pt>
                <c:pt idx="456">
                  <c:v>0.3232066666666667</c:v>
                </c:pt>
                <c:pt idx="457">
                  <c:v>0.28705333333333333</c:v>
                </c:pt>
                <c:pt idx="458">
                  <c:v>0.31520666666666669</c:v>
                </c:pt>
                <c:pt idx="459">
                  <c:v>0.29505333333333328</c:v>
                </c:pt>
                <c:pt idx="460">
                  <c:v>0.30720666666666668</c:v>
                </c:pt>
                <c:pt idx="461">
                  <c:v>0.29105333333333333</c:v>
                </c:pt>
                <c:pt idx="462">
                  <c:v>0.31887333333333334</c:v>
                </c:pt>
                <c:pt idx="463">
                  <c:v>0.29471999999999998</c:v>
                </c:pt>
                <c:pt idx="464">
                  <c:v>0.31220666666666669</c:v>
                </c:pt>
                <c:pt idx="465">
                  <c:v>0.28705333333333333</c:v>
                </c:pt>
                <c:pt idx="466">
                  <c:v>0.31120666666666663</c:v>
                </c:pt>
                <c:pt idx="467">
                  <c:v>0.29638666666666663</c:v>
                </c:pt>
                <c:pt idx="468">
                  <c:v>0.30520666666666668</c:v>
                </c:pt>
                <c:pt idx="469">
                  <c:v>0.29438666666666669</c:v>
                </c:pt>
                <c:pt idx="470">
                  <c:v>0.31220666666666663</c:v>
                </c:pt>
                <c:pt idx="471">
                  <c:v>0.29871999999999999</c:v>
                </c:pt>
                <c:pt idx="472">
                  <c:v>0.30887333333333333</c:v>
                </c:pt>
                <c:pt idx="473">
                  <c:v>0.29571999999999998</c:v>
                </c:pt>
                <c:pt idx="474">
                  <c:v>0.31153999999999998</c:v>
                </c:pt>
                <c:pt idx="475">
                  <c:v>0.29438666666666669</c:v>
                </c:pt>
                <c:pt idx="476">
                  <c:v>0.30453999999999998</c:v>
                </c:pt>
                <c:pt idx="477">
                  <c:v>0.30205333333333334</c:v>
                </c:pt>
                <c:pt idx="478">
                  <c:v>0.31320666666666663</c:v>
                </c:pt>
                <c:pt idx="479">
                  <c:v>0.29371999999999998</c:v>
                </c:pt>
                <c:pt idx="480">
                  <c:v>0.31454000000000004</c:v>
                </c:pt>
                <c:pt idx="481">
                  <c:v>0.28738666666666662</c:v>
                </c:pt>
                <c:pt idx="482">
                  <c:v>0.31554000000000004</c:v>
                </c:pt>
                <c:pt idx="483">
                  <c:v>0.3073866666666667</c:v>
                </c:pt>
                <c:pt idx="484">
                  <c:v>0.32854000000000005</c:v>
                </c:pt>
                <c:pt idx="485">
                  <c:v>0.28905333333333333</c:v>
                </c:pt>
                <c:pt idx="486">
                  <c:v>0.31853999999999999</c:v>
                </c:pt>
                <c:pt idx="487">
                  <c:v>0.29605333333333334</c:v>
                </c:pt>
                <c:pt idx="488">
                  <c:v>0.31153999999999998</c:v>
                </c:pt>
                <c:pt idx="489">
                  <c:v>0.29072000000000003</c:v>
                </c:pt>
                <c:pt idx="490">
                  <c:v>0.30220666666666668</c:v>
                </c:pt>
                <c:pt idx="491">
                  <c:v>0.29205333333333333</c:v>
                </c:pt>
                <c:pt idx="492">
                  <c:v>0.30220666666666668</c:v>
                </c:pt>
                <c:pt idx="493">
                  <c:v>0.29272000000000004</c:v>
                </c:pt>
                <c:pt idx="494">
                  <c:v>0.30953999999999998</c:v>
                </c:pt>
                <c:pt idx="495">
                  <c:v>0.29471999999999998</c:v>
                </c:pt>
                <c:pt idx="496">
                  <c:v>0.32387333333333329</c:v>
                </c:pt>
                <c:pt idx="497">
                  <c:v>0.28638666666666668</c:v>
                </c:pt>
                <c:pt idx="498">
                  <c:v>0.29987333333333338</c:v>
                </c:pt>
                <c:pt idx="499">
                  <c:v>0.30171999999999999</c:v>
                </c:pt>
                <c:pt idx="500">
                  <c:v>0.30653999999999998</c:v>
                </c:pt>
                <c:pt idx="501">
                  <c:v>0.29772000000000004</c:v>
                </c:pt>
                <c:pt idx="502">
                  <c:v>0.31920666666666664</c:v>
                </c:pt>
                <c:pt idx="503">
                  <c:v>0.28238666666666673</c:v>
                </c:pt>
                <c:pt idx="504">
                  <c:v>0.30620666666666663</c:v>
                </c:pt>
                <c:pt idx="505">
                  <c:v>0.28005333333333338</c:v>
                </c:pt>
                <c:pt idx="506">
                  <c:v>0.29220666666666673</c:v>
                </c:pt>
                <c:pt idx="507">
                  <c:v>0.29072000000000003</c:v>
                </c:pt>
                <c:pt idx="508">
                  <c:v>0.30153999999999997</c:v>
                </c:pt>
                <c:pt idx="509">
                  <c:v>0.27471999999999996</c:v>
                </c:pt>
                <c:pt idx="510">
                  <c:v>0.29587333333333332</c:v>
                </c:pt>
                <c:pt idx="511">
                  <c:v>0.27738666666666673</c:v>
                </c:pt>
                <c:pt idx="512">
                  <c:v>0.30054000000000003</c:v>
                </c:pt>
                <c:pt idx="513">
                  <c:v>0.29405333333333333</c:v>
                </c:pt>
                <c:pt idx="514">
                  <c:v>0.30487333333333333</c:v>
                </c:pt>
                <c:pt idx="515">
                  <c:v>0.28738666666666668</c:v>
                </c:pt>
                <c:pt idx="516">
                  <c:v>0.29887333333333332</c:v>
                </c:pt>
                <c:pt idx="517">
                  <c:v>0.30438666666666664</c:v>
                </c:pt>
                <c:pt idx="518">
                  <c:v>0.36854000000000009</c:v>
                </c:pt>
                <c:pt idx="519">
                  <c:v>0.30238666666666664</c:v>
                </c:pt>
                <c:pt idx="520">
                  <c:v>0.29353999999999997</c:v>
                </c:pt>
                <c:pt idx="521">
                  <c:v>0.27905333333333332</c:v>
                </c:pt>
                <c:pt idx="522">
                  <c:v>0.30853999999999998</c:v>
                </c:pt>
                <c:pt idx="523">
                  <c:v>0.28338666666666668</c:v>
                </c:pt>
                <c:pt idx="524">
                  <c:v>0.30153999999999997</c:v>
                </c:pt>
                <c:pt idx="525">
                  <c:v>0.29105333333333333</c:v>
                </c:pt>
                <c:pt idx="526">
                  <c:v>0.29020666666666667</c:v>
                </c:pt>
                <c:pt idx="527">
                  <c:v>0.28272000000000003</c:v>
                </c:pt>
                <c:pt idx="528">
                  <c:v>0.31620666666666669</c:v>
                </c:pt>
                <c:pt idx="529">
                  <c:v>0.27772000000000002</c:v>
                </c:pt>
                <c:pt idx="530">
                  <c:v>0.29587333333333332</c:v>
                </c:pt>
                <c:pt idx="531">
                  <c:v>0.28638666666666668</c:v>
                </c:pt>
                <c:pt idx="532">
                  <c:v>0.28787333333333337</c:v>
                </c:pt>
                <c:pt idx="533">
                  <c:v>0.27272000000000002</c:v>
                </c:pt>
                <c:pt idx="534">
                  <c:v>0.33620666666666671</c:v>
                </c:pt>
                <c:pt idx="535">
                  <c:v>0.30905333333333335</c:v>
                </c:pt>
                <c:pt idx="536">
                  <c:v>0.30120666666666662</c:v>
                </c:pt>
                <c:pt idx="537">
                  <c:v>0.27505333333333337</c:v>
                </c:pt>
                <c:pt idx="538">
                  <c:v>0.30754000000000004</c:v>
                </c:pt>
                <c:pt idx="539">
                  <c:v>0.28205333333333332</c:v>
                </c:pt>
                <c:pt idx="540">
                  <c:v>0.30120666666666662</c:v>
                </c:pt>
                <c:pt idx="541">
                  <c:v>0.27372000000000002</c:v>
                </c:pt>
                <c:pt idx="542">
                  <c:v>0.30153999999999997</c:v>
                </c:pt>
                <c:pt idx="543">
                  <c:v>0.28338666666666668</c:v>
                </c:pt>
                <c:pt idx="544">
                  <c:v>0.30120666666666662</c:v>
                </c:pt>
                <c:pt idx="545">
                  <c:v>0.26671999999999996</c:v>
                </c:pt>
                <c:pt idx="546">
                  <c:v>0.29487333333333338</c:v>
                </c:pt>
                <c:pt idx="547">
                  <c:v>0.30438666666666664</c:v>
                </c:pt>
                <c:pt idx="548">
                  <c:v>0.30420666666666668</c:v>
                </c:pt>
                <c:pt idx="549">
                  <c:v>0.28471999999999997</c:v>
                </c:pt>
                <c:pt idx="550">
                  <c:v>0.32054000000000005</c:v>
                </c:pt>
                <c:pt idx="551">
                  <c:v>0.28938666666666668</c:v>
                </c:pt>
                <c:pt idx="552">
                  <c:v>0.30720666666666663</c:v>
                </c:pt>
                <c:pt idx="553">
                  <c:v>0.33138666666666666</c:v>
                </c:pt>
                <c:pt idx="554">
                  <c:v>0.31887333333333334</c:v>
                </c:pt>
                <c:pt idx="555">
                  <c:v>0.29205333333333333</c:v>
                </c:pt>
                <c:pt idx="556">
                  <c:v>0.3212066666666667</c:v>
                </c:pt>
                <c:pt idx="557">
                  <c:v>0.30571999999999999</c:v>
                </c:pt>
                <c:pt idx="558">
                  <c:v>0.32253999999999999</c:v>
                </c:pt>
                <c:pt idx="559">
                  <c:v>0.32905333333333336</c:v>
                </c:pt>
                <c:pt idx="560">
                  <c:v>0.3298733333333333</c:v>
                </c:pt>
                <c:pt idx="561">
                  <c:v>0.3640533333333334</c:v>
                </c:pt>
                <c:pt idx="562">
                  <c:v>0.41120666666666666</c:v>
                </c:pt>
                <c:pt idx="563">
                  <c:v>0.37672000000000005</c:v>
                </c:pt>
                <c:pt idx="564">
                  <c:v>0.40387333333333336</c:v>
                </c:pt>
                <c:pt idx="565">
                  <c:v>0.36171999999999999</c:v>
                </c:pt>
                <c:pt idx="566">
                  <c:v>0.40287333333333336</c:v>
                </c:pt>
                <c:pt idx="567">
                  <c:v>0.40972000000000003</c:v>
                </c:pt>
                <c:pt idx="568">
                  <c:v>0.44053999999999993</c:v>
                </c:pt>
                <c:pt idx="569">
                  <c:v>0.42338666666666663</c:v>
                </c:pt>
                <c:pt idx="570">
                  <c:v>0.42454000000000003</c:v>
                </c:pt>
                <c:pt idx="571">
                  <c:v>0.39405333333333326</c:v>
                </c:pt>
                <c:pt idx="572">
                  <c:v>0.3938733333333333</c:v>
                </c:pt>
                <c:pt idx="573">
                  <c:v>0.37305333333333329</c:v>
                </c:pt>
                <c:pt idx="574">
                  <c:v>0.38287333333333329</c:v>
                </c:pt>
                <c:pt idx="575">
                  <c:v>0.35538666666666663</c:v>
                </c:pt>
                <c:pt idx="576">
                  <c:v>0.35987333333333338</c:v>
                </c:pt>
                <c:pt idx="577">
                  <c:v>0.32572000000000001</c:v>
                </c:pt>
                <c:pt idx="578">
                  <c:v>0.36953999999999998</c:v>
                </c:pt>
                <c:pt idx="579">
                  <c:v>0.32272000000000001</c:v>
                </c:pt>
                <c:pt idx="580">
                  <c:v>0.32554</c:v>
                </c:pt>
                <c:pt idx="581">
                  <c:v>0.30371999999999999</c:v>
                </c:pt>
                <c:pt idx="582">
                  <c:v>0.32253999999999999</c:v>
                </c:pt>
                <c:pt idx="583">
                  <c:v>0.29272000000000004</c:v>
                </c:pt>
                <c:pt idx="584">
                  <c:v>0.31653999999999999</c:v>
                </c:pt>
                <c:pt idx="585">
                  <c:v>0.29671999999999998</c:v>
                </c:pt>
                <c:pt idx="586">
                  <c:v>0.31687333333333334</c:v>
                </c:pt>
                <c:pt idx="587">
                  <c:v>0.29272000000000004</c:v>
                </c:pt>
                <c:pt idx="588">
                  <c:v>0.28754000000000002</c:v>
                </c:pt>
                <c:pt idx="589">
                  <c:v>0.27272000000000002</c:v>
                </c:pt>
                <c:pt idx="590">
                  <c:v>0.28987333333333337</c:v>
                </c:pt>
                <c:pt idx="591">
                  <c:v>0.27571999999999997</c:v>
                </c:pt>
                <c:pt idx="592">
                  <c:v>0.28520666666666666</c:v>
                </c:pt>
                <c:pt idx="593">
                  <c:v>0.26038666666666666</c:v>
                </c:pt>
                <c:pt idx="594">
                  <c:v>0.27754000000000001</c:v>
                </c:pt>
                <c:pt idx="595">
                  <c:v>0.26105333333333336</c:v>
                </c:pt>
                <c:pt idx="596">
                  <c:v>0.28620666666666666</c:v>
                </c:pt>
                <c:pt idx="597">
                  <c:v>0.24705333333333332</c:v>
                </c:pt>
                <c:pt idx="598">
                  <c:v>0.2718733333333333</c:v>
                </c:pt>
                <c:pt idx="599">
                  <c:v>0.26405333333333336</c:v>
                </c:pt>
                <c:pt idx="600">
                  <c:v>0.27987333333333336</c:v>
                </c:pt>
                <c:pt idx="601">
                  <c:v>0.2570533333333333</c:v>
                </c:pt>
                <c:pt idx="602">
                  <c:v>0.28720666666666661</c:v>
                </c:pt>
                <c:pt idx="603">
                  <c:v>0.2620533333333333</c:v>
                </c:pt>
                <c:pt idx="604">
                  <c:v>0.27520666666666666</c:v>
                </c:pt>
                <c:pt idx="605">
                  <c:v>0.26072000000000001</c:v>
                </c:pt>
                <c:pt idx="606">
                  <c:v>0.29287333333333332</c:v>
                </c:pt>
                <c:pt idx="607">
                  <c:v>0.24205333333333331</c:v>
                </c:pt>
                <c:pt idx="608">
                  <c:v>0.26454</c:v>
                </c:pt>
                <c:pt idx="609">
                  <c:v>0.26072000000000001</c:v>
                </c:pt>
                <c:pt idx="610">
                  <c:v>0.26787333333333335</c:v>
                </c:pt>
                <c:pt idx="611">
                  <c:v>0.24105333333333334</c:v>
                </c:pt>
                <c:pt idx="612">
                  <c:v>0.26554</c:v>
                </c:pt>
                <c:pt idx="613">
                  <c:v>0.24971999999999997</c:v>
                </c:pt>
                <c:pt idx="614">
                  <c:v>0.27153999999999995</c:v>
                </c:pt>
                <c:pt idx="615">
                  <c:v>0.25738666666666671</c:v>
                </c:pt>
                <c:pt idx="616">
                  <c:v>0.26654</c:v>
                </c:pt>
                <c:pt idx="617">
                  <c:v>0.26238666666666671</c:v>
                </c:pt>
                <c:pt idx="618">
                  <c:v>0.27787333333333331</c:v>
                </c:pt>
                <c:pt idx="619">
                  <c:v>0.24705333333333332</c:v>
                </c:pt>
                <c:pt idx="620">
                  <c:v>0.26887333333333335</c:v>
                </c:pt>
                <c:pt idx="621">
                  <c:v>0.23238666666666663</c:v>
                </c:pt>
                <c:pt idx="622">
                  <c:v>0.24953999999999998</c:v>
                </c:pt>
                <c:pt idx="623">
                  <c:v>0.2520533333333333</c:v>
                </c:pt>
                <c:pt idx="624">
                  <c:v>0.26654</c:v>
                </c:pt>
                <c:pt idx="625">
                  <c:v>0.25105333333333335</c:v>
                </c:pt>
                <c:pt idx="626">
                  <c:v>0.2632066666666667</c:v>
                </c:pt>
                <c:pt idx="627">
                  <c:v>0.24538666666666667</c:v>
                </c:pt>
                <c:pt idx="628">
                  <c:v>0.30420666666666668</c:v>
                </c:pt>
                <c:pt idx="629">
                  <c:v>0.26238666666666666</c:v>
                </c:pt>
                <c:pt idx="630">
                  <c:v>0.26387333333333335</c:v>
                </c:pt>
                <c:pt idx="631">
                  <c:v>0.23638666666666666</c:v>
                </c:pt>
                <c:pt idx="632">
                  <c:v>0.26787333333333335</c:v>
                </c:pt>
                <c:pt idx="633">
                  <c:v>0.24671999999999999</c:v>
                </c:pt>
                <c:pt idx="634">
                  <c:v>0.2768733333333333</c:v>
                </c:pt>
                <c:pt idx="635">
                  <c:v>0.25272</c:v>
                </c:pt>
                <c:pt idx="636">
                  <c:v>0.27054</c:v>
                </c:pt>
                <c:pt idx="637">
                  <c:v>0.26838666666666666</c:v>
                </c:pt>
                <c:pt idx="638">
                  <c:v>0.27487333333333336</c:v>
                </c:pt>
                <c:pt idx="639">
                  <c:v>0.27138666666666666</c:v>
                </c:pt>
                <c:pt idx="640">
                  <c:v>0.2682066666666667</c:v>
                </c:pt>
                <c:pt idx="641">
                  <c:v>0.25138666666666665</c:v>
                </c:pt>
                <c:pt idx="642">
                  <c:v>0.2668733333333333</c:v>
                </c:pt>
                <c:pt idx="643">
                  <c:v>0.24971999999999997</c:v>
                </c:pt>
                <c:pt idx="644">
                  <c:v>0.27354000000000001</c:v>
                </c:pt>
                <c:pt idx="645">
                  <c:v>0.24072000000000002</c:v>
                </c:pt>
                <c:pt idx="646">
                  <c:v>0.25853999999999999</c:v>
                </c:pt>
                <c:pt idx="647">
                  <c:v>0.25938666666666665</c:v>
                </c:pt>
                <c:pt idx="648">
                  <c:v>0.27987333333333336</c:v>
                </c:pt>
                <c:pt idx="649">
                  <c:v>0.26405333333333336</c:v>
                </c:pt>
                <c:pt idx="650">
                  <c:v>0.28554000000000002</c:v>
                </c:pt>
                <c:pt idx="651">
                  <c:v>0.26272000000000001</c:v>
                </c:pt>
                <c:pt idx="652">
                  <c:v>0.29254000000000002</c:v>
                </c:pt>
                <c:pt idx="653">
                  <c:v>0.28638666666666668</c:v>
                </c:pt>
                <c:pt idx="654">
                  <c:v>0.3242066666666667</c:v>
                </c:pt>
                <c:pt idx="655">
                  <c:v>0.28805333333333333</c:v>
                </c:pt>
                <c:pt idx="656">
                  <c:v>0.31920666666666664</c:v>
                </c:pt>
                <c:pt idx="657">
                  <c:v>0.32905333333333331</c:v>
                </c:pt>
                <c:pt idx="658">
                  <c:v>0.42253999999999997</c:v>
                </c:pt>
                <c:pt idx="659">
                  <c:v>0.36338666666666664</c:v>
                </c:pt>
                <c:pt idx="660">
                  <c:v>0.36320666666666662</c:v>
                </c:pt>
                <c:pt idx="661">
                  <c:v>0.34905333333333338</c:v>
                </c:pt>
                <c:pt idx="662">
                  <c:v>0.37354000000000004</c:v>
                </c:pt>
                <c:pt idx="663">
                  <c:v>0.36971999999999999</c:v>
                </c:pt>
                <c:pt idx="664">
                  <c:v>0.40087333333333336</c:v>
                </c:pt>
                <c:pt idx="665">
                  <c:v>0.39672000000000002</c:v>
                </c:pt>
                <c:pt idx="666">
                  <c:v>0.44687333333333334</c:v>
                </c:pt>
                <c:pt idx="667">
                  <c:v>0.4483866666666666</c:v>
                </c:pt>
                <c:pt idx="668">
                  <c:v>0.47420666666666667</c:v>
                </c:pt>
                <c:pt idx="669">
                  <c:v>0.47405333333333338</c:v>
                </c:pt>
                <c:pt idx="670">
                  <c:v>0.52154</c:v>
                </c:pt>
                <c:pt idx="671">
                  <c:v>0.51305333333333325</c:v>
                </c:pt>
                <c:pt idx="672">
                  <c:v>0.54653999999999991</c:v>
                </c:pt>
                <c:pt idx="673">
                  <c:v>0.54205333333333328</c:v>
                </c:pt>
                <c:pt idx="674">
                  <c:v>0.59120666666666677</c:v>
                </c:pt>
                <c:pt idx="675">
                  <c:v>0.60438666666666674</c:v>
                </c:pt>
                <c:pt idx="676">
                  <c:v>0.66620666666666684</c:v>
                </c:pt>
                <c:pt idx="677">
                  <c:v>0.71438666666666661</c:v>
                </c:pt>
                <c:pt idx="678">
                  <c:v>0.83220666666666676</c:v>
                </c:pt>
                <c:pt idx="679">
                  <c:v>0.94105333333333352</c:v>
                </c:pt>
                <c:pt idx="680">
                  <c:v>1.1698733333333333</c:v>
                </c:pt>
                <c:pt idx="681">
                  <c:v>1.4657200000000001</c:v>
                </c:pt>
                <c:pt idx="682">
                  <c:v>1.8285400000000001</c:v>
                </c:pt>
                <c:pt idx="683">
                  <c:v>1.9740533333333334</c:v>
                </c:pt>
                <c:pt idx="684">
                  <c:v>1.6305400000000001</c:v>
                </c:pt>
                <c:pt idx="685">
                  <c:v>0.98905333333333334</c:v>
                </c:pt>
                <c:pt idx="686">
                  <c:v>0.62220666666666669</c:v>
                </c:pt>
                <c:pt idx="687">
                  <c:v>0.46138666666666667</c:v>
                </c:pt>
                <c:pt idx="688">
                  <c:v>0.44120666666666675</c:v>
                </c:pt>
                <c:pt idx="689">
                  <c:v>0.38772000000000001</c:v>
                </c:pt>
                <c:pt idx="690">
                  <c:v>0.39187333333333335</c:v>
                </c:pt>
                <c:pt idx="691">
                  <c:v>0.40072000000000002</c:v>
                </c:pt>
                <c:pt idx="692">
                  <c:v>0.42787333333333344</c:v>
                </c:pt>
                <c:pt idx="693">
                  <c:v>0.43605333333333335</c:v>
                </c:pt>
                <c:pt idx="694">
                  <c:v>0.49087333333333333</c:v>
                </c:pt>
                <c:pt idx="695">
                  <c:v>0.51705333333333336</c:v>
                </c:pt>
                <c:pt idx="696">
                  <c:v>0.58554000000000006</c:v>
                </c:pt>
                <c:pt idx="697">
                  <c:v>0.60305333333333333</c:v>
                </c:pt>
                <c:pt idx="698">
                  <c:v>0.6318733333333334</c:v>
                </c:pt>
                <c:pt idx="699">
                  <c:v>0.58972000000000002</c:v>
                </c:pt>
                <c:pt idx="700">
                  <c:v>0.58253999999999995</c:v>
                </c:pt>
                <c:pt idx="701">
                  <c:v>0.52238666666666667</c:v>
                </c:pt>
                <c:pt idx="702">
                  <c:v>0.49887333333333339</c:v>
                </c:pt>
                <c:pt idx="703">
                  <c:v>0.45805333333333331</c:v>
                </c:pt>
                <c:pt idx="704">
                  <c:v>0.42587333333333338</c:v>
                </c:pt>
                <c:pt idx="705">
                  <c:v>0.36638666666666664</c:v>
                </c:pt>
                <c:pt idx="706">
                  <c:v>0.36720666666666668</c:v>
                </c:pt>
                <c:pt idx="707">
                  <c:v>0.31805333333333335</c:v>
                </c:pt>
                <c:pt idx="708">
                  <c:v>0.30320666666666668</c:v>
                </c:pt>
                <c:pt idx="709">
                  <c:v>0.25805333333333336</c:v>
                </c:pt>
                <c:pt idx="710">
                  <c:v>0.2672066666666667</c:v>
                </c:pt>
                <c:pt idx="711">
                  <c:v>0.24238666666666664</c:v>
                </c:pt>
                <c:pt idx="712">
                  <c:v>0.32220666666666664</c:v>
                </c:pt>
                <c:pt idx="713">
                  <c:v>0.25938666666666665</c:v>
                </c:pt>
                <c:pt idx="714">
                  <c:v>0.25487333333333329</c:v>
                </c:pt>
                <c:pt idx="715">
                  <c:v>0.24005333333333337</c:v>
                </c:pt>
                <c:pt idx="716">
                  <c:v>0.24654000000000001</c:v>
                </c:pt>
                <c:pt idx="717">
                  <c:v>0.22772000000000003</c:v>
                </c:pt>
                <c:pt idx="718">
                  <c:v>0.24720666666666669</c:v>
                </c:pt>
                <c:pt idx="719">
                  <c:v>0.22538666666666668</c:v>
                </c:pt>
                <c:pt idx="720">
                  <c:v>0.26320666666666664</c:v>
                </c:pt>
                <c:pt idx="721">
                  <c:v>0.23272000000000001</c:v>
                </c:pt>
                <c:pt idx="722">
                  <c:v>0.24254000000000001</c:v>
                </c:pt>
                <c:pt idx="723">
                  <c:v>0.21038666666666667</c:v>
                </c:pt>
                <c:pt idx="724">
                  <c:v>0.23520666666666667</c:v>
                </c:pt>
                <c:pt idx="725">
                  <c:v>0.22305333333333333</c:v>
                </c:pt>
                <c:pt idx="726">
                  <c:v>0.23487333333333335</c:v>
                </c:pt>
                <c:pt idx="727">
                  <c:v>0.2173866666666667</c:v>
                </c:pt>
                <c:pt idx="728">
                  <c:v>0.25153999999999999</c:v>
                </c:pt>
                <c:pt idx="729">
                  <c:v>0.22872000000000001</c:v>
                </c:pt>
                <c:pt idx="730">
                  <c:v>0.23420666666666665</c:v>
                </c:pt>
                <c:pt idx="731">
                  <c:v>0.21138666666666669</c:v>
                </c:pt>
                <c:pt idx="732">
                  <c:v>0.22887333333333332</c:v>
                </c:pt>
                <c:pt idx="733">
                  <c:v>0.21838666666666665</c:v>
                </c:pt>
                <c:pt idx="734">
                  <c:v>0.25487333333333334</c:v>
                </c:pt>
                <c:pt idx="735">
                  <c:v>0.21238666666666667</c:v>
                </c:pt>
                <c:pt idx="736">
                  <c:v>0.24453999999999998</c:v>
                </c:pt>
                <c:pt idx="737">
                  <c:v>0.21772000000000002</c:v>
                </c:pt>
                <c:pt idx="738">
                  <c:v>0.23387333333333329</c:v>
                </c:pt>
                <c:pt idx="739">
                  <c:v>0.22305333333333333</c:v>
                </c:pt>
                <c:pt idx="740">
                  <c:v>0.23987333333333327</c:v>
                </c:pt>
                <c:pt idx="741">
                  <c:v>0.22872000000000001</c:v>
                </c:pt>
                <c:pt idx="742">
                  <c:v>0.24353999999999998</c:v>
                </c:pt>
                <c:pt idx="743">
                  <c:v>0.22838666666666665</c:v>
                </c:pt>
                <c:pt idx="744">
                  <c:v>0.23654</c:v>
                </c:pt>
                <c:pt idx="745">
                  <c:v>0.22405333333333335</c:v>
                </c:pt>
                <c:pt idx="746">
                  <c:v>0.23953999999999998</c:v>
                </c:pt>
                <c:pt idx="747">
                  <c:v>0.21138666666666667</c:v>
                </c:pt>
                <c:pt idx="748">
                  <c:v>0.23154</c:v>
                </c:pt>
                <c:pt idx="749">
                  <c:v>0.22105333333333335</c:v>
                </c:pt>
                <c:pt idx="750">
                  <c:v>0.24020666666666668</c:v>
                </c:pt>
                <c:pt idx="751">
                  <c:v>0.21405333333333332</c:v>
                </c:pt>
                <c:pt idx="752">
                  <c:v>0.24087333333333333</c:v>
                </c:pt>
                <c:pt idx="753">
                  <c:v>0.22372</c:v>
                </c:pt>
                <c:pt idx="754">
                  <c:v>0.23287333333333332</c:v>
                </c:pt>
                <c:pt idx="755">
                  <c:v>0.21672</c:v>
                </c:pt>
                <c:pt idx="756">
                  <c:v>0.24020666666666668</c:v>
                </c:pt>
                <c:pt idx="757">
                  <c:v>0.21938666666666667</c:v>
                </c:pt>
                <c:pt idx="758">
                  <c:v>0.24154</c:v>
                </c:pt>
                <c:pt idx="759">
                  <c:v>0.21938666666666667</c:v>
                </c:pt>
                <c:pt idx="760">
                  <c:v>0.24153999999999998</c:v>
                </c:pt>
                <c:pt idx="761">
                  <c:v>0.23671999999999996</c:v>
                </c:pt>
                <c:pt idx="762">
                  <c:v>0.26454</c:v>
                </c:pt>
                <c:pt idx="763">
                  <c:v>0.24405333333333332</c:v>
                </c:pt>
                <c:pt idx="764">
                  <c:v>0.27987333333333336</c:v>
                </c:pt>
                <c:pt idx="765">
                  <c:v>0.26505333333333336</c:v>
                </c:pt>
                <c:pt idx="766">
                  <c:v>0.27953999999999996</c:v>
                </c:pt>
                <c:pt idx="767">
                  <c:v>0.25938666666666665</c:v>
                </c:pt>
                <c:pt idx="768">
                  <c:v>0.28820666666666667</c:v>
                </c:pt>
                <c:pt idx="769">
                  <c:v>0.28038666666666667</c:v>
                </c:pt>
                <c:pt idx="770">
                  <c:v>0.31653999999999999</c:v>
                </c:pt>
                <c:pt idx="771">
                  <c:v>0.29338666666666668</c:v>
                </c:pt>
                <c:pt idx="772">
                  <c:v>0.3258733333333334</c:v>
                </c:pt>
                <c:pt idx="773">
                  <c:v>0.31872000000000006</c:v>
                </c:pt>
                <c:pt idx="774">
                  <c:v>0.35820666666666667</c:v>
                </c:pt>
                <c:pt idx="775">
                  <c:v>0.37371999999999994</c:v>
                </c:pt>
                <c:pt idx="776">
                  <c:v>0.40854000000000007</c:v>
                </c:pt>
                <c:pt idx="777">
                  <c:v>0.41138666666666668</c:v>
                </c:pt>
                <c:pt idx="778">
                  <c:v>0.45053999999999994</c:v>
                </c:pt>
                <c:pt idx="779">
                  <c:v>0.44738666666666665</c:v>
                </c:pt>
                <c:pt idx="780">
                  <c:v>0.48287333333333327</c:v>
                </c:pt>
                <c:pt idx="781">
                  <c:v>0.49972</c:v>
                </c:pt>
                <c:pt idx="782">
                  <c:v>0.5312066666666666</c:v>
                </c:pt>
                <c:pt idx="783">
                  <c:v>0.53571999999999997</c:v>
                </c:pt>
                <c:pt idx="784">
                  <c:v>0.58854000000000006</c:v>
                </c:pt>
                <c:pt idx="785">
                  <c:v>0.64672000000000007</c:v>
                </c:pt>
                <c:pt idx="786">
                  <c:v>0.76654</c:v>
                </c:pt>
                <c:pt idx="787">
                  <c:v>0.85471999999999992</c:v>
                </c:pt>
                <c:pt idx="788">
                  <c:v>0.86587333333333338</c:v>
                </c:pt>
                <c:pt idx="789">
                  <c:v>0.78371999999999997</c:v>
                </c:pt>
                <c:pt idx="790">
                  <c:v>0.79153999999999991</c:v>
                </c:pt>
                <c:pt idx="791">
                  <c:v>0.83305333333333342</c:v>
                </c:pt>
                <c:pt idx="792">
                  <c:v>0.86853999999999998</c:v>
                </c:pt>
                <c:pt idx="793">
                  <c:v>0.78571999999999997</c:v>
                </c:pt>
                <c:pt idx="794">
                  <c:v>0.71220666666666677</c:v>
                </c:pt>
                <c:pt idx="795">
                  <c:v>0.75105333333333324</c:v>
                </c:pt>
                <c:pt idx="796">
                  <c:v>0.81553999999999993</c:v>
                </c:pt>
                <c:pt idx="797">
                  <c:v>0.82505333333333331</c:v>
                </c:pt>
                <c:pt idx="798">
                  <c:v>0.75520666666666669</c:v>
                </c:pt>
                <c:pt idx="799">
                  <c:v>0.61205333333333334</c:v>
                </c:pt>
                <c:pt idx="800">
                  <c:v>0.58320666666666665</c:v>
                </c:pt>
                <c:pt idx="801">
                  <c:v>0.61671999999999993</c:v>
                </c:pt>
                <c:pt idx="802">
                  <c:v>0.75387333333333328</c:v>
                </c:pt>
                <c:pt idx="803">
                  <c:v>0.84138666666666662</c:v>
                </c:pt>
                <c:pt idx="804">
                  <c:v>0.71820666666666666</c:v>
                </c:pt>
                <c:pt idx="805">
                  <c:v>0.48838666666666664</c:v>
                </c:pt>
                <c:pt idx="806">
                  <c:v>0.39254</c:v>
                </c:pt>
                <c:pt idx="807">
                  <c:v>0.3083866666666667</c:v>
                </c:pt>
                <c:pt idx="808">
                  <c:v>0.29853999999999997</c:v>
                </c:pt>
                <c:pt idx="809">
                  <c:v>0.28005333333333338</c:v>
                </c:pt>
                <c:pt idx="810">
                  <c:v>0.30087333333333333</c:v>
                </c:pt>
                <c:pt idx="811">
                  <c:v>0.28038666666666667</c:v>
                </c:pt>
                <c:pt idx="812">
                  <c:v>0.31520666666666669</c:v>
                </c:pt>
                <c:pt idx="813">
                  <c:v>0.27971999999999997</c:v>
                </c:pt>
                <c:pt idx="814">
                  <c:v>0.28854000000000002</c:v>
                </c:pt>
                <c:pt idx="815">
                  <c:v>0.26971999999999996</c:v>
                </c:pt>
                <c:pt idx="816">
                  <c:v>0.29620666666666667</c:v>
                </c:pt>
                <c:pt idx="817">
                  <c:v>0.30405333333333334</c:v>
                </c:pt>
                <c:pt idx="818">
                  <c:v>0.31420666666666663</c:v>
                </c:pt>
                <c:pt idx="819">
                  <c:v>0.31638666666666665</c:v>
                </c:pt>
                <c:pt idx="820">
                  <c:v>0.32253999999999999</c:v>
                </c:pt>
                <c:pt idx="821">
                  <c:v>0.30272000000000004</c:v>
                </c:pt>
                <c:pt idx="822">
                  <c:v>0.33053999999999994</c:v>
                </c:pt>
                <c:pt idx="823">
                  <c:v>0.30405333333333334</c:v>
                </c:pt>
                <c:pt idx="824">
                  <c:v>0.3292066666666667</c:v>
                </c:pt>
                <c:pt idx="825">
                  <c:v>0.32405333333333336</c:v>
                </c:pt>
                <c:pt idx="826">
                  <c:v>0.35120666666666672</c:v>
                </c:pt>
                <c:pt idx="827">
                  <c:v>0.31738666666666671</c:v>
                </c:pt>
                <c:pt idx="828">
                  <c:v>0.34587333333333331</c:v>
                </c:pt>
                <c:pt idx="829">
                  <c:v>0.32438666666666671</c:v>
                </c:pt>
                <c:pt idx="830">
                  <c:v>0.35520666666666673</c:v>
                </c:pt>
                <c:pt idx="831">
                  <c:v>0.34238666666666667</c:v>
                </c:pt>
                <c:pt idx="832">
                  <c:v>0.36720666666666668</c:v>
                </c:pt>
                <c:pt idx="833">
                  <c:v>0.36038666666666669</c:v>
                </c:pt>
                <c:pt idx="834">
                  <c:v>0.38720666666666664</c:v>
                </c:pt>
                <c:pt idx="835">
                  <c:v>0.36838666666666664</c:v>
                </c:pt>
                <c:pt idx="836">
                  <c:v>0.39187333333333335</c:v>
                </c:pt>
                <c:pt idx="837">
                  <c:v>0.37138666666666664</c:v>
                </c:pt>
                <c:pt idx="838">
                  <c:v>0.39820666666666665</c:v>
                </c:pt>
                <c:pt idx="839">
                  <c:v>0.38571999999999995</c:v>
                </c:pt>
                <c:pt idx="840">
                  <c:v>0.3938733333333333</c:v>
                </c:pt>
                <c:pt idx="841">
                  <c:v>0.36971999999999999</c:v>
                </c:pt>
                <c:pt idx="842">
                  <c:v>0.44420666666666669</c:v>
                </c:pt>
                <c:pt idx="843">
                  <c:v>0.39205333333333336</c:v>
                </c:pt>
                <c:pt idx="844">
                  <c:v>0.40620666666666672</c:v>
                </c:pt>
                <c:pt idx="845">
                  <c:v>0.39605333333333337</c:v>
                </c:pt>
                <c:pt idx="846">
                  <c:v>0.44153999999999999</c:v>
                </c:pt>
                <c:pt idx="847">
                  <c:v>0.40838666666666673</c:v>
                </c:pt>
                <c:pt idx="848">
                  <c:v>0.41187333333333337</c:v>
                </c:pt>
                <c:pt idx="849">
                  <c:v>0.3693866666666667</c:v>
                </c:pt>
                <c:pt idx="850">
                  <c:v>0.40387333333333336</c:v>
                </c:pt>
                <c:pt idx="851">
                  <c:v>0.43138666666666664</c:v>
                </c:pt>
                <c:pt idx="852">
                  <c:v>0.42753999999999998</c:v>
                </c:pt>
                <c:pt idx="853">
                  <c:v>0.38438666666666671</c:v>
                </c:pt>
                <c:pt idx="854">
                  <c:v>0.39620666666666665</c:v>
                </c:pt>
                <c:pt idx="855">
                  <c:v>0.3780533333333333</c:v>
                </c:pt>
                <c:pt idx="856">
                  <c:v>0.42153999999999997</c:v>
                </c:pt>
                <c:pt idx="857">
                  <c:v>0.41038666666666662</c:v>
                </c:pt>
                <c:pt idx="858">
                  <c:v>0.44220666666666664</c:v>
                </c:pt>
                <c:pt idx="859">
                  <c:v>0.42038666666666663</c:v>
                </c:pt>
                <c:pt idx="860">
                  <c:v>0.4542066666666667</c:v>
                </c:pt>
                <c:pt idx="861">
                  <c:v>0.43105333333333334</c:v>
                </c:pt>
                <c:pt idx="862">
                  <c:v>0.44020666666666669</c:v>
                </c:pt>
                <c:pt idx="863">
                  <c:v>0.43205333333333329</c:v>
                </c:pt>
                <c:pt idx="864">
                  <c:v>0.42320666666666668</c:v>
                </c:pt>
                <c:pt idx="865">
                  <c:v>0.40605333333333332</c:v>
                </c:pt>
                <c:pt idx="866">
                  <c:v>0.43153999999999998</c:v>
                </c:pt>
                <c:pt idx="867">
                  <c:v>0.41238666666666668</c:v>
                </c:pt>
                <c:pt idx="868">
                  <c:v>0.43020666666666668</c:v>
                </c:pt>
                <c:pt idx="869">
                  <c:v>0.42205333333333334</c:v>
                </c:pt>
                <c:pt idx="870">
                  <c:v>0.44320666666666658</c:v>
                </c:pt>
                <c:pt idx="871">
                  <c:v>0.43438666666666653</c:v>
                </c:pt>
                <c:pt idx="872">
                  <c:v>0.46920666666666672</c:v>
                </c:pt>
                <c:pt idx="873">
                  <c:v>0.45705333333333331</c:v>
                </c:pt>
                <c:pt idx="874">
                  <c:v>0.48354000000000008</c:v>
                </c:pt>
                <c:pt idx="875">
                  <c:v>0.46872000000000008</c:v>
                </c:pt>
                <c:pt idx="876">
                  <c:v>0.5088733333333334</c:v>
                </c:pt>
                <c:pt idx="877">
                  <c:v>0.48871999999999993</c:v>
                </c:pt>
                <c:pt idx="878">
                  <c:v>0.51787333333333341</c:v>
                </c:pt>
                <c:pt idx="879">
                  <c:v>0.50472000000000006</c:v>
                </c:pt>
                <c:pt idx="880">
                  <c:v>0.54654000000000003</c:v>
                </c:pt>
                <c:pt idx="881">
                  <c:v>0.53305333333333327</c:v>
                </c:pt>
                <c:pt idx="882">
                  <c:v>0.55320666666666662</c:v>
                </c:pt>
                <c:pt idx="883">
                  <c:v>0.5670533333333333</c:v>
                </c:pt>
                <c:pt idx="884">
                  <c:v>0.61220666666666668</c:v>
                </c:pt>
                <c:pt idx="885">
                  <c:v>0.58805333333333332</c:v>
                </c:pt>
                <c:pt idx="886">
                  <c:v>0.62520666666666669</c:v>
                </c:pt>
                <c:pt idx="887">
                  <c:v>0.62238666666666664</c:v>
                </c:pt>
                <c:pt idx="888">
                  <c:v>0.64754</c:v>
                </c:pt>
                <c:pt idx="889">
                  <c:v>0.66805333333333339</c:v>
                </c:pt>
                <c:pt idx="890">
                  <c:v>0.69853999999999994</c:v>
                </c:pt>
                <c:pt idx="891">
                  <c:v>0.70405333333333331</c:v>
                </c:pt>
                <c:pt idx="892">
                  <c:v>0.77454000000000012</c:v>
                </c:pt>
                <c:pt idx="893">
                  <c:v>0.83538666666666672</c:v>
                </c:pt>
                <c:pt idx="894">
                  <c:v>0.82953999999999994</c:v>
                </c:pt>
                <c:pt idx="895">
                  <c:v>0.83572000000000002</c:v>
                </c:pt>
                <c:pt idx="896">
                  <c:v>0.89120666666666681</c:v>
                </c:pt>
                <c:pt idx="897">
                  <c:v>0.93805333333333341</c:v>
                </c:pt>
                <c:pt idx="898">
                  <c:v>1.0795400000000002</c:v>
                </c:pt>
                <c:pt idx="899">
                  <c:v>1.0417199999999998</c:v>
                </c:pt>
                <c:pt idx="900">
                  <c:v>1.0848733333333334</c:v>
                </c:pt>
                <c:pt idx="901">
                  <c:v>1.1093866666666665</c:v>
                </c:pt>
                <c:pt idx="902">
                  <c:v>1.2318733333333334</c:v>
                </c:pt>
                <c:pt idx="903">
                  <c:v>1.2290533333333333</c:v>
                </c:pt>
                <c:pt idx="904">
                  <c:v>1.3402066666666668</c:v>
                </c:pt>
                <c:pt idx="905">
                  <c:v>1.43272</c:v>
                </c:pt>
                <c:pt idx="906">
                  <c:v>1.52654</c:v>
                </c:pt>
                <c:pt idx="907">
                  <c:v>1.4913866666666666</c:v>
                </c:pt>
                <c:pt idx="908">
                  <c:v>1.5535400000000001</c:v>
                </c:pt>
                <c:pt idx="909">
                  <c:v>1.5773866666666665</c:v>
                </c:pt>
                <c:pt idx="910">
                  <c:v>1.7082066666666664</c:v>
                </c:pt>
                <c:pt idx="911">
                  <c:v>1.7353866666666666</c:v>
                </c:pt>
                <c:pt idx="912">
                  <c:v>1.88154</c:v>
                </c:pt>
                <c:pt idx="913">
                  <c:v>2.1067200000000001</c:v>
                </c:pt>
                <c:pt idx="914">
                  <c:v>2.4318733333333333</c:v>
                </c:pt>
                <c:pt idx="915">
                  <c:v>2.4783866666666667</c:v>
                </c:pt>
                <c:pt idx="916">
                  <c:v>2.2792066666666666</c:v>
                </c:pt>
                <c:pt idx="917">
                  <c:v>2.0430533333333334</c:v>
                </c:pt>
                <c:pt idx="918">
                  <c:v>2.0035400000000001</c:v>
                </c:pt>
                <c:pt idx="919">
                  <c:v>2.0097199999999997</c:v>
                </c:pt>
                <c:pt idx="920">
                  <c:v>2.1428733333333332</c:v>
                </c:pt>
                <c:pt idx="921">
                  <c:v>2.1933866666666666</c:v>
                </c:pt>
                <c:pt idx="922">
                  <c:v>2.3665400000000001</c:v>
                </c:pt>
                <c:pt idx="923">
                  <c:v>2.8277199999999998</c:v>
                </c:pt>
                <c:pt idx="924">
                  <c:v>3.7985400000000005</c:v>
                </c:pt>
                <c:pt idx="925">
                  <c:v>4.2133866666666675</c:v>
                </c:pt>
                <c:pt idx="926">
                  <c:v>3.1518733333333331</c:v>
                </c:pt>
                <c:pt idx="927">
                  <c:v>1.74072</c:v>
                </c:pt>
                <c:pt idx="928">
                  <c:v>0.96487333333333325</c:v>
                </c:pt>
                <c:pt idx="929">
                  <c:v>0.58705333333333332</c:v>
                </c:pt>
                <c:pt idx="930">
                  <c:v>0.42253999999999997</c:v>
                </c:pt>
                <c:pt idx="931">
                  <c:v>0.34538666666666662</c:v>
                </c:pt>
                <c:pt idx="932">
                  <c:v>0.34154000000000001</c:v>
                </c:pt>
                <c:pt idx="933">
                  <c:v>0.31638666666666665</c:v>
                </c:pt>
                <c:pt idx="934">
                  <c:v>0.33587333333333336</c:v>
                </c:pt>
                <c:pt idx="935">
                  <c:v>0.30738666666666664</c:v>
                </c:pt>
                <c:pt idx="936">
                  <c:v>0.31953999999999999</c:v>
                </c:pt>
                <c:pt idx="937">
                  <c:v>0.29538666666666669</c:v>
                </c:pt>
                <c:pt idx="938">
                  <c:v>0.30787333333333333</c:v>
                </c:pt>
                <c:pt idx="939">
                  <c:v>0.29938666666666669</c:v>
                </c:pt>
                <c:pt idx="940">
                  <c:v>0.34820666666666661</c:v>
                </c:pt>
                <c:pt idx="941">
                  <c:v>0.30105333333333334</c:v>
                </c:pt>
                <c:pt idx="942">
                  <c:v>0.31387333333333334</c:v>
                </c:pt>
                <c:pt idx="943">
                  <c:v>0.28905333333333333</c:v>
                </c:pt>
                <c:pt idx="944">
                  <c:v>0.34287333333333331</c:v>
                </c:pt>
                <c:pt idx="945">
                  <c:v>0.29272000000000004</c:v>
                </c:pt>
                <c:pt idx="946">
                  <c:v>0.3168733333333334</c:v>
                </c:pt>
                <c:pt idx="947">
                  <c:v>0.29971999999999999</c:v>
                </c:pt>
                <c:pt idx="948">
                  <c:v>0.30020666666666668</c:v>
                </c:pt>
                <c:pt idx="949">
                  <c:v>0.31372</c:v>
                </c:pt>
                <c:pt idx="950">
                  <c:v>0.31453999999999999</c:v>
                </c:pt>
                <c:pt idx="951">
                  <c:v>0.28772000000000003</c:v>
                </c:pt>
                <c:pt idx="952">
                  <c:v>0.29820666666666668</c:v>
                </c:pt>
                <c:pt idx="953">
                  <c:v>0.28938666666666668</c:v>
                </c:pt>
                <c:pt idx="954">
                  <c:v>0.31054000000000004</c:v>
                </c:pt>
                <c:pt idx="955">
                  <c:v>0.29538666666666669</c:v>
                </c:pt>
                <c:pt idx="956">
                  <c:v>0.31087333333333333</c:v>
                </c:pt>
                <c:pt idx="957">
                  <c:v>0.28805333333333333</c:v>
                </c:pt>
                <c:pt idx="958">
                  <c:v>0.30353999999999998</c:v>
                </c:pt>
                <c:pt idx="959">
                  <c:v>0.28305333333333332</c:v>
                </c:pt>
                <c:pt idx="960">
                  <c:v>0.29153999999999997</c:v>
                </c:pt>
                <c:pt idx="961">
                  <c:v>0.28005333333333327</c:v>
                </c:pt>
                <c:pt idx="962">
                  <c:v>0.29920666666666668</c:v>
                </c:pt>
                <c:pt idx="963">
                  <c:v>0.29272000000000004</c:v>
                </c:pt>
                <c:pt idx="964">
                  <c:v>0.29920666666666668</c:v>
                </c:pt>
                <c:pt idx="965">
                  <c:v>0.28971999999999998</c:v>
                </c:pt>
                <c:pt idx="966">
                  <c:v>0.29820666666666668</c:v>
                </c:pt>
                <c:pt idx="967">
                  <c:v>0.28438666666666668</c:v>
                </c:pt>
                <c:pt idx="968">
                  <c:v>0.29220666666666673</c:v>
                </c:pt>
                <c:pt idx="969">
                  <c:v>0.28471999999999997</c:v>
                </c:pt>
                <c:pt idx="970">
                  <c:v>0.30054000000000003</c:v>
                </c:pt>
                <c:pt idx="971">
                  <c:v>0.28838666666666662</c:v>
                </c:pt>
                <c:pt idx="972">
                  <c:v>0.29387333333333332</c:v>
                </c:pt>
                <c:pt idx="973">
                  <c:v>0.27505333333333337</c:v>
                </c:pt>
                <c:pt idx="974">
                  <c:v>0.29887333333333332</c:v>
                </c:pt>
                <c:pt idx="975">
                  <c:v>0.29338666666666663</c:v>
                </c:pt>
                <c:pt idx="976">
                  <c:v>0.30254000000000003</c:v>
                </c:pt>
                <c:pt idx="977">
                  <c:v>0.28871999999999998</c:v>
                </c:pt>
                <c:pt idx="978">
                  <c:v>0.31987333333333329</c:v>
                </c:pt>
                <c:pt idx="979">
                  <c:v>0.29205333333333333</c:v>
                </c:pt>
                <c:pt idx="980">
                  <c:v>0.31320666666666669</c:v>
                </c:pt>
                <c:pt idx="981">
                  <c:v>0.30238666666666664</c:v>
                </c:pt>
                <c:pt idx="982">
                  <c:v>0.32220666666666664</c:v>
                </c:pt>
                <c:pt idx="983">
                  <c:v>0.31671999999999995</c:v>
                </c:pt>
                <c:pt idx="984">
                  <c:v>0.34420666666666672</c:v>
                </c:pt>
                <c:pt idx="985">
                  <c:v>0.32772000000000001</c:v>
                </c:pt>
                <c:pt idx="986">
                  <c:v>0.35820666666666662</c:v>
                </c:pt>
                <c:pt idx="987">
                  <c:v>0.33771999999999996</c:v>
                </c:pt>
                <c:pt idx="988">
                  <c:v>0.35954000000000003</c:v>
                </c:pt>
                <c:pt idx="989">
                  <c:v>0.33771999999999996</c:v>
                </c:pt>
                <c:pt idx="990">
                  <c:v>0.35520666666666662</c:v>
                </c:pt>
                <c:pt idx="991">
                  <c:v>0.32838666666666666</c:v>
                </c:pt>
                <c:pt idx="992">
                  <c:v>0.36887333333333339</c:v>
                </c:pt>
                <c:pt idx="993">
                  <c:v>0.35671999999999998</c:v>
                </c:pt>
                <c:pt idx="994">
                  <c:v>0.38687333333333335</c:v>
                </c:pt>
                <c:pt idx="995">
                  <c:v>0.3743866666666667</c:v>
                </c:pt>
                <c:pt idx="996">
                  <c:v>0.39687333333333336</c:v>
                </c:pt>
                <c:pt idx="997">
                  <c:v>0.39838666666666667</c:v>
                </c:pt>
                <c:pt idx="998">
                  <c:v>0.44253999999999999</c:v>
                </c:pt>
                <c:pt idx="999">
                  <c:v>0.45871999999999991</c:v>
                </c:pt>
                <c:pt idx="1000">
                  <c:v>0.52387333333333341</c:v>
                </c:pt>
                <c:pt idx="1001">
                  <c:v>0.50572000000000006</c:v>
                </c:pt>
                <c:pt idx="1002">
                  <c:v>0.52887333333333342</c:v>
                </c:pt>
                <c:pt idx="1003">
                  <c:v>0.50805333333333325</c:v>
                </c:pt>
                <c:pt idx="1004">
                  <c:v>0.54687333333333332</c:v>
                </c:pt>
                <c:pt idx="1005">
                  <c:v>0.52805333333333326</c:v>
                </c:pt>
                <c:pt idx="1006">
                  <c:v>0.55353999999999992</c:v>
                </c:pt>
                <c:pt idx="1007">
                  <c:v>0.54471999999999998</c:v>
                </c:pt>
                <c:pt idx="1008">
                  <c:v>0.53987333333333332</c:v>
                </c:pt>
                <c:pt idx="1009">
                  <c:v>0.53605333333333338</c:v>
                </c:pt>
                <c:pt idx="1010">
                  <c:v>0.59354000000000007</c:v>
                </c:pt>
                <c:pt idx="1011">
                  <c:v>0.59871999999999992</c:v>
                </c:pt>
                <c:pt idx="1012">
                  <c:v>0.60153999999999996</c:v>
                </c:pt>
                <c:pt idx="1013">
                  <c:v>0.54938666666666669</c:v>
                </c:pt>
                <c:pt idx="1014">
                  <c:v>0.54787333333333343</c:v>
                </c:pt>
                <c:pt idx="1015">
                  <c:v>0.50638666666666665</c:v>
                </c:pt>
                <c:pt idx="1016">
                  <c:v>0.51820666666666659</c:v>
                </c:pt>
                <c:pt idx="1017">
                  <c:v>0.51005333333333336</c:v>
                </c:pt>
                <c:pt idx="1018">
                  <c:v>0.5198733333333333</c:v>
                </c:pt>
                <c:pt idx="1019">
                  <c:v>0.52038666666666666</c:v>
                </c:pt>
                <c:pt idx="1020">
                  <c:v>0.55854000000000004</c:v>
                </c:pt>
                <c:pt idx="1021">
                  <c:v>0.58305333333333331</c:v>
                </c:pt>
                <c:pt idx="1022">
                  <c:v>0.6498733333333333</c:v>
                </c:pt>
                <c:pt idx="1023">
                  <c:v>0.60205333333333333</c:v>
                </c:pt>
                <c:pt idx="1024">
                  <c:v>0.58720666666666665</c:v>
                </c:pt>
                <c:pt idx="1025">
                  <c:v>0.54538666666666669</c:v>
                </c:pt>
                <c:pt idx="1026">
                  <c:v>0.55054000000000003</c:v>
                </c:pt>
                <c:pt idx="1027">
                  <c:v>0.52672000000000008</c:v>
                </c:pt>
                <c:pt idx="1028">
                  <c:v>0.56420666666666675</c:v>
                </c:pt>
                <c:pt idx="1029">
                  <c:v>0.56672</c:v>
                </c:pt>
                <c:pt idx="1030">
                  <c:v>0.60720666666666667</c:v>
                </c:pt>
                <c:pt idx="1031">
                  <c:v>0.60472000000000004</c:v>
                </c:pt>
                <c:pt idx="1032">
                  <c:v>0.69453999999999994</c:v>
                </c:pt>
                <c:pt idx="1033">
                  <c:v>0.6953866666666666</c:v>
                </c:pt>
                <c:pt idx="1034">
                  <c:v>0.70420666666666665</c:v>
                </c:pt>
                <c:pt idx="1035">
                  <c:v>0.65238666666666678</c:v>
                </c:pt>
                <c:pt idx="1036">
                  <c:v>0.61153999999999997</c:v>
                </c:pt>
                <c:pt idx="1037">
                  <c:v>0.5730533333333333</c:v>
                </c:pt>
                <c:pt idx="1038">
                  <c:v>0.56687333333333334</c:v>
                </c:pt>
                <c:pt idx="1039">
                  <c:v>0.54305333333333328</c:v>
                </c:pt>
                <c:pt idx="1040">
                  <c:v>0.59753999999999996</c:v>
                </c:pt>
                <c:pt idx="1041">
                  <c:v>0.59305333333333332</c:v>
                </c:pt>
                <c:pt idx="1042">
                  <c:v>0.62354000000000009</c:v>
                </c:pt>
                <c:pt idx="1043">
                  <c:v>0.63605333333333336</c:v>
                </c:pt>
                <c:pt idx="1044">
                  <c:v>0.69220666666666664</c:v>
                </c:pt>
                <c:pt idx="1045">
                  <c:v>0.75871999999999995</c:v>
                </c:pt>
                <c:pt idx="1046">
                  <c:v>0.86920666666666657</c:v>
                </c:pt>
                <c:pt idx="1047">
                  <c:v>0.84372000000000003</c:v>
                </c:pt>
                <c:pt idx="1048">
                  <c:v>0.81754000000000004</c:v>
                </c:pt>
                <c:pt idx="1049">
                  <c:v>0.62572000000000005</c:v>
                </c:pt>
                <c:pt idx="1050">
                  <c:v>0.54454000000000002</c:v>
                </c:pt>
                <c:pt idx="1051">
                  <c:v>0.49772</c:v>
                </c:pt>
                <c:pt idx="1052">
                  <c:v>0.49653999999999998</c:v>
                </c:pt>
                <c:pt idx="1053">
                  <c:v>0.48271999999999998</c:v>
                </c:pt>
                <c:pt idx="1054">
                  <c:v>0.51087333333333329</c:v>
                </c:pt>
                <c:pt idx="1055">
                  <c:v>0.50938666666666665</c:v>
                </c:pt>
                <c:pt idx="1056">
                  <c:v>0.54820666666666662</c:v>
                </c:pt>
                <c:pt idx="1057">
                  <c:v>0.54505333333333339</c:v>
                </c:pt>
                <c:pt idx="1058">
                  <c:v>0.58987333333333336</c:v>
                </c:pt>
                <c:pt idx="1059">
                  <c:v>0.62672000000000005</c:v>
                </c:pt>
                <c:pt idx="1060">
                  <c:v>0.7762066666666666</c:v>
                </c:pt>
                <c:pt idx="1061">
                  <c:v>0.85172000000000014</c:v>
                </c:pt>
                <c:pt idx="1062">
                  <c:v>0.75320666666666669</c:v>
                </c:pt>
                <c:pt idx="1063">
                  <c:v>0.54438666666666669</c:v>
                </c:pt>
                <c:pt idx="1064">
                  <c:v>0.39153999999999994</c:v>
                </c:pt>
                <c:pt idx="1065">
                  <c:v>0.28138666666666667</c:v>
                </c:pt>
                <c:pt idx="1066">
                  <c:v>0.2728733333333333</c:v>
                </c:pt>
                <c:pt idx="1067">
                  <c:v>0.22338666666666668</c:v>
                </c:pt>
                <c:pt idx="1068">
                  <c:v>0.22720666666666664</c:v>
                </c:pt>
                <c:pt idx="1069">
                  <c:v>0.19438666666666665</c:v>
                </c:pt>
                <c:pt idx="1070">
                  <c:v>0.21920666666666666</c:v>
                </c:pt>
                <c:pt idx="1071">
                  <c:v>0.19405333333333336</c:v>
                </c:pt>
                <c:pt idx="1072">
                  <c:v>0.21054000000000003</c:v>
                </c:pt>
                <c:pt idx="1073">
                  <c:v>0.19138666666666665</c:v>
                </c:pt>
                <c:pt idx="1074">
                  <c:v>0.20854</c:v>
                </c:pt>
                <c:pt idx="1075">
                  <c:v>0.18572</c:v>
                </c:pt>
                <c:pt idx="1076">
                  <c:v>0.21953999999999996</c:v>
                </c:pt>
                <c:pt idx="1077">
                  <c:v>0.19305333333333333</c:v>
                </c:pt>
                <c:pt idx="1078">
                  <c:v>0.21454000000000004</c:v>
                </c:pt>
                <c:pt idx="1079">
                  <c:v>0.20405333333333331</c:v>
                </c:pt>
                <c:pt idx="1080">
                  <c:v>0.21587333333333333</c:v>
                </c:pt>
                <c:pt idx="1081">
                  <c:v>0.18505333333333338</c:v>
                </c:pt>
                <c:pt idx="1082">
                  <c:v>0.19853999999999999</c:v>
                </c:pt>
                <c:pt idx="1083">
                  <c:v>0.19338666666666665</c:v>
                </c:pt>
                <c:pt idx="1084">
                  <c:v>0.21853999999999998</c:v>
                </c:pt>
                <c:pt idx="1085">
                  <c:v>0.19338666666666665</c:v>
                </c:pt>
                <c:pt idx="1086">
                  <c:v>0.20120666666666667</c:v>
                </c:pt>
                <c:pt idx="1087">
                  <c:v>0.18305333333333335</c:v>
                </c:pt>
                <c:pt idx="1088">
                  <c:v>0.21020666666666668</c:v>
                </c:pt>
                <c:pt idx="1089">
                  <c:v>0.19738666666666663</c:v>
                </c:pt>
                <c:pt idx="1090">
                  <c:v>0.20754</c:v>
                </c:pt>
                <c:pt idx="1091">
                  <c:v>0.17338666666666666</c:v>
                </c:pt>
                <c:pt idx="1092">
                  <c:v>0.19554000000000002</c:v>
                </c:pt>
                <c:pt idx="1093">
                  <c:v>0.17471999999999999</c:v>
                </c:pt>
                <c:pt idx="1094">
                  <c:v>0.19653999999999996</c:v>
                </c:pt>
                <c:pt idx="1095">
                  <c:v>0.18405333333333335</c:v>
                </c:pt>
                <c:pt idx="1096">
                  <c:v>0.19287333333333334</c:v>
                </c:pt>
                <c:pt idx="1097">
                  <c:v>0.17505333333333337</c:v>
                </c:pt>
                <c:pt idx="1098">
                  <c:v>0.23687333333333332</c:v>
                </c:pt>
                <c:pt idx="1099">
                  <c:v>0.18938666666666668</c:v>
                </c:pt>
                <c:pt idx="1100">
                  <c:v>0.20820666666666668</c:v>
                </c:pt>
                <c:pt idx="1101">
                  <c:v>0.18772000000000003</c:v>
                </c:pt>
                <c:pt idx="1102">
                  <c:v>0.21520666666666666</c:v>
                </c:pt>
                <c:pt idx="1103">
                  <c:v>0.19205333333333333</c:v>
                </c:pt>
                <c:pt idx="1104">
                  <c:v>0.20520666666666668</c:v>
                </c:pt>
                <c:pt idx="1105">
                  <c:v>0.1900533333333333</c:v>
                </c:pt>
                <c:pt idx="1106">
                  <c:v>0.21287333333333333</c:v>
                </c:pt>
                <c:pt idx="1107">
                  <c:v>0.19372</c:v>
                </c:pt>
                <c:pt idx="1108">
                  <c:v>0.21953999999999996</c:v>
                </c:pt>
                <c:pt idx="1109">
                  <c:v>0.20172000000000001</c:v>
                </c:pt>
                <c:pt idx="1110">
                  <c:v>0.22054000000000001</c:v>
                </c:pt>
                <c:pt idx="1111">
                  <c:v>0.21172000000000002</c:v>
                </c:pt>
                <c:pt idx="1112">
                  <c:v>0.22887333333333335</c:v>
                </c:pt>
                <c:pt idx="1113">
                  <c:v>0.19872000000000001</c:v>
                </c:pt>
                <c:pt idx="1114">
                  <c:v>0.21820666666666669</c:v>
                </c:pt>
                <c:pt idx="1115">
                  <c:v>0.19372</c:v>
                </c:pt>
                <c:pt idx="1116">
                  <c:v>0.21820666666666669</c:v>
                </c:pt>
                <c:pt idx="1117">
                  <c:v>0.20871999999999999</c:v>
                </c:pt>
                <c:pt idx="1118">
                  <c:v>0.22520666666666667</c:v>
                </c:pt>
                <c:pt idx="1119">
                  <c:v>0.19672000000000001</c:v>
                </c:pt>
                <c:pt idx="1120">
                  <c:v>0.23154</c:v>
                </c:pt>
                <c:pt idx="1121">
                  <c:v>0.21605333333333335</c:v>
                </c:pt>
                <c:pt idx="1122">
                  <c:v>0.23587333333333332</c:v>
                </c:pt>
                <c:pt idx="1123">
                  <c:v>0.21938666666666667</c:v>
                </c:pt>
                <c:pt idx="1124">
                  <c:v>0.2418733333333333</c:v>
                </c:pt>
                <c:pt idx="1125">
                  <c:v>0.22338666666666668</c:v>
                </c:pt>
                <c:pt idx="1126">
                  <c:v>0.22487333333333337</c:v>
                </c:pt>
                <c:pt idx="1127">
                  <c:v>0.20038666666666669</c:v>
                </c:pt>
                <c:pt idx="1128">
                  <c:v>0.2322066666666667</c:v>
                </c:pt>
                <c:pt idx="1129">
                  <c:v>0.21838666666666665</c:v>
                </c:pt>
                <c:pt idx="1130">
                  <c:v>0.27120666666666665</c:v>
                </c:pt>
                <c:pt idx="1131">
                  <c:v>0.25072</c:v>
                </c:pt>
                <c:pt idx="1132">
                  <c:v>0.25887333333333329</c:v>
                </c:pt>
                <c:pt idx="1133">
                  <c:v>0.25272</c:v>
                </c:pt>
                <c:pt idx="1134">
                  <c:v>0.33354</c:v>
                </c:pt>
                <c:pt idx="1135">
                  <c:v>1.0103866666666665</c:v>
                </c:pt>
                <c:pt idx="1136">
                  <c:v>2.37554</c:v>
                </c:pt>
                <c:pt idx="1137">
                  <c:v>2.9193866666666666</c:v>
                </c:pt>
                <c:pt idx="1138">
                  <c:v>2.7418733333333329</c:v>
                </c:pt>
                <c:pt idx="1139">
                  <c:v>1.9443866666666667</c:v>
                </c:pt>
                <c:pt idx="1140">
                  <c:v>1.23454</c:v>
                </c:pt>
                <c:pt idx="1141">
                  <c:v>0.75971999999999995</c:v>
                </c:pt>
                <c:pt idx="1142">
                  <c:v>0.5122066666666667</c:v>
                </c:pt>
                <c:pt idx="1143">
                  <c:v>0.34705333333333338</c:v>
                </c:pt>
                <c:pt idx="1144">
                  <c:v>0.31220666666666669</c:v>
                </c:pt>
                <c:pt idx="1145">
                  <c:v>0.25405333333333335</c:v>
                </c:pt>
                <c:pt idx="1146">
                  <c:v>0.25320666666666669</c:v>
                </c:pt>
                <c:pt idx="1147">
                  <c:v>0.23305333333333333</c:v>
                </c:pt>
                <c:pt idx="1148">
                  <c:v>0.24420666666666666</c:v>
                </c:pt>
                <c:pt idx="1149">
                  <c:v>0.23772000000000001</c:v>
                </c:pt>
                <c:pt idx="1150">
                  <c:v>0.24853999999999998</c:v>
                </c:pt>
                <c:pt idx="1151">
                  <c:v>0.22338666666666668</c:v>
                </c:pt>
                <c:pt idx="1152">
                  <c:v>0.24287333333333336</c:v>
                </c:pt>
                <c:pt idx="1153">
                  <c:v>0.21405333333333335</c:v>
                </c:pt>
                <c:pt idx="1154">
                  <c:v>0.23654</c:v>
                </c:pt>
                <c:pt idx="1155">
                  <c:v>0.23572000000000004</c:v>
                </c:pt>
                <c:pt idx="1156">
                  <c:v>0.25653999999999999</c:v>
                </c:pt>
                <c:pt idx="1157">
                  <c:v>0.23205333333333333</c:v>
                </c:pt>
                <c:pt idx="1158">
                  <c:v>0.2418733333333333</c:v>
                </c:pt>
                <c:pt idx="1159">
                  <c:v>0.22838666666666665</c:v>
                </c:pt>
                <c:pt idx="1160">
                  <c:v>0.23254000000000002</c:v>
                </c:pt>
                <c:pt idx="1161">
                  <c:v>0.21638666666666664</c:v>
                </c:pt>
                <c:pt idx="1162">
                  <c:v>0.23087333333333335</c:v>
                </c:pt>
                <c:pt idx="1163">
                  <c:v>0.20772000000000002</c:v>
                </c:pt>
                <c:pt idx="1164">
                  <c:v>0.24154</c:v>
                </c:pt>
                <c:pt idx="1165">
                  <c:v>0.22305333333333333</c:v>
                </c:pt>
                <c:pt idx="1166">
                  <c:v>0.24520666666666668</c:v>
                </c:pt>
                <c:pt idx="1167">
                  <c:v>0.22338666666666668</c:v>
                </c:pt>
                <c:pt idx="1168">
                  <c:v>0.30920666666666663</c:v>
                </c:pt>
                <c:pt idx="1169">
                  <c:v>0.26938666666666666</c:v>
                </c:pt>
                <c:pt idx="1170">
                  <c:v>0.26187333333333329</c:v>
                </c:pt>
                <c:pt idx="1171">
                  <c:v>0.24072000000000002</c:v>
                </c:pt>
                <c:pt idx="1172">
                  <c:v>0.23787333333333333</c:v>
                </c:pt>
                <c:pt idx="1173">
                  <c:v>0.20405333333333334</c:v>
                </c:pt>
                <c:pt idx="1174">
                  <c:v>0.21020666666666668</c:v>
                </c:pt>
                <c:pt idx="1175">
                  <c:v>0.19538666666666668</c:v>
                </c:pt>
                <c:pt idx="1176">
                  <c:v>0.21554000000000001</c:v>
                </c:pt>
                <c:pt idx="1177">
                  <c:v>0.20438666666666666</c:v>
                </c:pt>
                <c:pt idx="1178">
                  <c:v>0.23120666666666664</c:v>
                </c:pt>
                <c:pt idx="1179">
                  <c:v>0.21705333333333332</c:v>
                </c:pt>
                <c:pt idx="1180">
                  <c:v>0.23654</c:v>
                </c:pt>
                <c:pt idx="1181">
                  <c:v>0.20938666666666667</c:v>
                </c:pt>
                <c:pt idx="1182">
                  <c:v>0.23054000000000002</c:v>
                </c:pt>
                <c:pt idx="1183">
                  <c:v>0.20672000000000001</c:v>
                </c:pt>
                <c:pt idx="1184">
                  <c:v>0.23187333333333332</c:v>
                </c:pt>
                <c:pt idx="1185">
                  <c:v>0.22305333333333333</c:v>
                </c:pt>
                <c:pt idx="1186">
                  <c:v>0.2582066666666667</c:v>
                </c:pt>
                <c:pt idx="1187">
                  <c:v>0.23772000000000001</c:v>
                </c:pt>
                <c:pt idx="1188">
                  <c:v>0.2372066666666667</c:v>
                </c:pt>
                <c:pt idx="1189">
                  <c:v>0.20205333333333331</c:v>
                </c:pt>
                <c:pt idx="1190">
                  <c:v>0.21387333333333333</c:v>
                </c:pt>
                <c:pt idx="1191">
                  <c:v>0.21772000000000002</c:v>
                </c:pt>
                <c:pt idx="1192">
                  <c:v>0.22187333333333331</c:v>
                </c:pt>
                <c:pt idx="1193">
                  <c:v>0.19205333333333333</c:v>
                </c:pt>
                <c:pt idx="1194">
                  <c:v>0.22887333333333335</c:v>
                </c:pt>
                <c:pt idx="1195">
                  <c:v>0.20838666666666669</c:v>
                </c:pt>
                <c:pt idx="1196">
                  <c:v>0.22387333333333331</c:v>
                </c:pt>
                <c:pt idx="1197">
                  <c:v>0.20138666666666666</c:v>
                </c:pt>
                <c:pt idx="1198">
                  <c:v>0.23420666666666665</c:v>
                </c:pt>
                <c:pt idx="1199">
                  <c:v>0.23272000000000001</c:v>
                </c:pt>
                <c:pt idx="1200">
                  <c:v>0.2698733333333333</c:v>
                </c:pt>
                <c:pt idx="1201">
                  <c:v>0.29538666666666669</c:v>
                </c:pt>
                <c:pt idx="1202">
                  <c:v>0.34320666666666666</c:v>
                </c:pt>
                <c:pt idx="1203">
                  <c:v>0.34805333333333333</c:v>
                </c:pt>
                <c:pt idx="1204">
                  <c:v>0.37253999999999998</c:v>
                </c:pt>
                <c:pt idx="1205">
                  <c:v>0.30905333333333335</c:v>
                </c:pt>
                <c:pt idx="1206">
                  <c:v>0.30953999999999998</c:v>
                </c:pt>
                <c:pt idx="1207">
                  <c:v>0.24538666666666667</c:v>
                </c:pt>
                <c:pt idx="1208">
                  <c:v>0.23854</c:v>
                </c:pt>
                <c:pt idx="1209">
                  <c:v>0.21305333333333334</c:v>
                </c:pt>
                <c:pt idx="1210">
                  <c:v>0.23953999999999998</c:v>
                </c:pt>
                <c:pt idx="1211">
                  <c:v>0.21172000000000002</c:v>
                </c:pt>
                <c:pt idx="1212">
                  <c:v>0.21920666666666666</c:v>
                </c:pt>
                <c:pt idx="1213">
                  <c:v>0.20038666666666669</c:v>
                </c:pt>
                <c:pt idx="1214">
                  <c:v>0.21054000000000003</c:v>
                </c:pt>
                <c:pt idx="1215">
                  <c:v>0.19738666666666668</c:v>
                </c:pt>
                <c:pt idx="1216">
                  <c:v>0.21720666666666663</c:v>
                </c:pt>
                <c:pt idx="1217">
                  <c:v>0.21272000000000002</c:v>
                </c:pt>
                <c:pt idx="1218">
                  <c:v>0.21287333333333333</c:v>
                </c:pt>
                <c:pt idx="1219">
                  <c:v>0.19038666666666668</c:v>
                </c:pt>
                <c:pt idx="1220">
                  <c:v>0.21387333333333333</c:v>
                </c:pt>
                <c:pt idx="1221">
                  <c:v>0.17972000000000002</c:v>
                </c:pt>
                <c:pt idx="1222">
                  <c:v>0.20154</c:v>
                </c:pt>
                <c:pt idx="1223">
                  <c:v>0.19471999999999998</c:v>
                </c:pt>
                <c:pt idx="1224">
                  <c:v>0.22320666666666666</c:v>
                </c:pt>
                <c:pt idx="1225">
                  <c:v>0.22038666666666668</c:v>
                </c:pt>
                <c:pt idx="1226">
                  <c:v>0.23720666666666662</c:v>
                </c:pt>
                <c:pt idx="1227">
                  <c:v>0.21872</c:v>
                </c:pt>
                <c:pt idx="1228">
                  <c:v>0.20754</c:v>
                </c:pt>
                <c:pt idx="1229">
                  <c:v>0.16538666666666668</c:v>
                </c:pt>
                <c:pt idx="1230">
                  <c:v>0.18353999999999998</c:v>
                </c:pt>
                <c:pt idx="1231">
                  <c:v>0.19038666666666668</c:v>
                </c:pt>
                <c:pt idx="1232">
                  <c:v>0.18487333333333336</c:v>
                </c:pt>
                <c:pt idx="1233">
                  <c:v>0.16538666666666668</c:v>
                </c:pt>
                <c:pt idx="1234">
                  <c:v>0.17454000000000003</c:v>
                </c:pt>
                <c:pt idx="1235">
                  <c:v>0.14272000000000001</c:v>
                </c:pt>
                <c:pt idx="1236">
                  <c:v>0.17220666666666662</c:v>
                </c:pt>
                <c:pt idx="1237">
                  <c:v>0.16238666666666671</c:v>
                </c:pt>
                <c:pt idx="1238">
                  <c:v>0.17287333333333332</c:v>
                </c:pt>
                <c:pt idx="1239">
                  <c:v>0.14671999999999999</c:v>
                </c:pt>
                <c:pt idx="1240">
                  <c:v>0.16754000000000002</c:v>
                </c:pt>
                <c:pt idx="1241">
                  <c:v>0.15338666666666667</c:v>
                </c:pt>
                <c:pt idx="1242">
                  <c:v>0.17187333333333332</c:v>
                </c:pt>
                <c:pt idx="1243">
                  <c:v>0.15005333333333332</c:v>
                </c:pt>
                <c:pt idx="1244">
                  <c:v>0.16720666666666661</c:v>
                </c:pt>
                <c:pt idx="1245">
                  <c:v>0.14738666666666667</c:v>
                </c:pt>
                <c:pt idx="1246">
                  <c:v>0.17687333333333333</c:v>
                </c:pt>
                <c:pt idx="1247">
                  <c:v>0.15105333333333335</c:v>
                </c:pt>
                <c:pt idx="1248">
                  <c:v>0.16653999999999999</c:v>
                </c:pt>
                <c:pt idx="1249">
                  <c:v>0.15872</c:v>
                </c:pt>
                <c:pt idx="1250">
                  <c:v>0.16087333333333334</c:v>
                </c:pt>
                <c:pt idx="1251">
                  <c:v>0.12938666666666668</c:v>
                </c:pt>
                <c:pt idx="1252">
                  <c:v>0.14754</c:v>
                </c:pt>
                <c:pt idx="1253">
                  <c:v>0.13505333333333333</c:v>
                </c:pt>
                <c:pt idx="1254">
                  <c:v>0.15687333333333334</c:v>
                </c:pt>
                <c:pt idx="1255">
                  <c:v>0.14938666666666667</c:v>
                </c:pt>
                <c:pt idx="1256">
                  <c:v>0.15453999999999998</c:v>
                </c:pt>
                <c:pt idx="1257">
                  <c:v>0.13305333333333333</c:v>
                </c:pt>
                <c:pt idx="1258">
                  <c:v>0.16553999999999999</c:v>
                </c:pt>
                <c:pt idx="1259">
                  <c:v>0.14205333333333334</c:v>
                </c:pt>
                <c:pt idx="1260">
                  <c:v>0.15554000000000001</c:v>
                </c:pt>
                <c:pt idx="1261">
                  <c:v>0.14505333333333334</c:v>
                </c:pt>
                <c:pt idx="1262">
                  <c:v>0.16653999999999999</c:v>
                </c:pt>
                <c:pt idx="1263">
                  <c:v>0.14705333333333334</c:v>
                </c:pt>
                <c:pt idx="1264">
                  <c:v>0.15887333333333331</c:v>
                </c:pt>
                <c:pt idx="1265">
                  <c:v>0.12338666666666669</c:v>
                </c:pt>
                <c:pt idx="1266">
                  <c:v>0.19320666666666667</c:v>
                </c:pt>
                <c:pt idx="1267">
                  <c:v>0.16171999999999997</c:v>
                </c:pt>
                <c:pt idx="1268">
                  <c:v>0.16120666666666664</c:v>
                </c:pt>
                <c:pt idx="1269">
                  <c:v>0.14205333333333334</c:v>
                </c:pt>
                <c:pt idx="1270">
                  <c:v>0.15354000000000001</c:v>
                </c:pt>
                <c:pt idx="1271">
                  <c:v>0.13838666666666666</c:v>
                </c:pt>
                <c:pt idx="1272">
                  <c:v>0.15287333333333333</c:v>
                </c:pt>
                <c:pt idx="1273">
                  <c:v>0.13772000000000001</c:v>
                </c:pt>
                <c:pt idx="1274">
                  <c:v>0.14720666666666665</c:v>
                </c:pt>
                <c:pt idx="1275">
                  <c:v>0.11971999999999999</c:v>
                </c:pt>
                <c:pt idx="1276">
                  <c:v>0.15120666666666666</c:v>
                </c:pt>
                <c:pt idx="1277">
                  <c:v>0.12005333333333333</c:v>
                </c:pt>
                <c:pt idx="1278">
                  <c:v>0.14554</c:v>
                </c:pt>
                <c:pt idx="1279">
                  <c:v>0.12472</c:v>
                </c:pt>
                <c:pt idx="1280">
                  <c:v>0.14854000000000001</c:v>
                </c:pt>
                <c:pt idx="1281">
                  <c:v>0.12572</c:v>
                </c:pt>
                <c:pt idx="1282">
                  <c:v>0.14320666666666668</c:v>
                </c:pt>
                <c:pt idx="1283">
                  <c:v>0.12305333333333335</c:v>
                </c:pt>
                <c:pt idx="1284">
                  <c:v>0.13954</c:v>
                </c:pt>
                <c:pt idx="1285">
                  <c:v>0.11838666666666667</c:v>
                </c:pt>
                <c:pt idx="1286">
                  <c:v>0.13954</c:v>
                </c:pt>
                <c:pt idx="1287">
                  <c:v>0.13838666666666666</c:v>
                </c:pt>
                <c:pt idx="1288">
                  <c:v>0.14987333333333333</c:v>
                </c:pt>
                <c:pt idx="1289">
                  <c:v>0.14771999999999999</c:v>
                </c:pt>
                <c:pt idx="1290">
                  <c:v>0.16220666666666667</c:v>
                </c:pt>
                <c:pt idx="1291">
                  <c:v>0.13905333333333333</c:v>
                </c:pt>
                <c:pt idx="1292">
                  <c:v>0.14754</c:v>
                </c:pt>
                <c:pt idx="1293">
                  <c:v>0.12172000000000002</c:v>
                </c:pt>
                <c:pt idx="1294">
                  <c:v>0.14387333333333333</c:v>
                </c:pt>
                <c:pt idx="1295">
                  <c:v>0.12705333333333335</c:v>
                </c:pt>
                <c:pt idx="1296">
                  <c:v>0.14720666666666665</c:v>
                </c:pt>
                <c:pt idx="1297">
                  <c:v>0.12938666666666668</c:v>
                </c:pt>
                <c:pt idx="1298">
                  <c:v>0.14387333333333333</c:v>
                </c:pt>
                <c:pt idx="1299">
                  <c:v>0.13038666666666665</c:v>
                </c:pt>
                <c:pt idx="1300">
                  <c:v>0.17854</c:v>
                </c:pt>
                <c:pt idx="1301">
                  <c:v>0.14371999999999999</c:v>
                </c:pt>
                <c:pt idx="1302">
                  <c:v>0.15854000000000001</c:v>
                </c:pt>
                <c:pt idx="1303">
                  <c:v>0.13038666666666665</c:v>
                </c:pt>
                <c:pt idx="1304">
                  <c:v>0.13920666666666667</c:v>
                </c:pt>
                <c:pt idx="1305">
                  <c:v>0.11671999999999999</c:v>
                </c:pt>
                <c:pt idx="1306">
                  <c:v>0.14154000000000003</c:v>
                </c:pt>
                <c:pt idx="1307">
                  <c:v>0.17638666666666669</c:v>
                </c:pt>
                <c:pt idx="1308">
                  <c:v>0.17220666666666667</c:v>
                </c:pt>
                <c:pt idx="1309">
                  <c:v>0.13705333333333333</c:v>
                </c:pt>
                <c:pt idx="1310">
                  <c:v>0.15887333333333331</c:v>
                </c:pt>
                <c:pt idx="1311">
                  <c:v>0.13438666666666668</c:v>
                </c:pt>
                <c:pt idx="1312">
                  <c:v>0.19987333333333335</c:v>
                </c:pt>
                <c:pt idx="1313">
                  <c:v>0.14638666666666666</c:v>
                </c:pt>
                <c:pt idx="1314">
                  <c:v>0.15987333333333331</c:v>
                </c:pt>
                <c:pt idx="1315">
                  <c:v>0.13605333333333333</c:v>
                </c:pt>
                <c:pt idx="1316">
                  <c:v>0.14820666666666665</c:v>
                </c:pt>
                <c:pt idx="1317">
                  <c:v>0.13205333333333333</c:v>
                </c:pt>
                <c:pt idx="1318">
                  <c:v>0.14954000000000001</c:v>
                </c:pt>
                <c:pt idx="1319">
                  <c:v>0.14138666666666666</c:v>
                </c:pt>
                <c:pt idx="1320">
                  <c:v>0.14787333333333336</c:v>
                </c:pt>
                <c:pt idx="1321">
                  <c:v>0.13438666666666668</c:v>
                </c:pt>
                <c:pt idx="1322">
                  <c:v>0.16487333333333332</c:v>
                </c:pt>
                <c:pt idx="1323">
                  <c:v>0.13072</c:v>
                </c:pt>
                <c:pt idx="1324">
                  <c:v>0.14254</c:v>
                </c:pt>
                <c:pt idx="1325">
                  <c:v>0.12638666666666665</c:v>
                </c:pt>
                <c:pt idx="1326">
                  <c:v>0.14020666666666665</c:v>
                </c:pt>
                <c:pt idx="1327">
                  <c:v>0.13671999999999998</c:v>
                </c:pt>
                <c:pt idx="1328">
                  <c:v>0.14820666666666668</c:v>
                </c:pt>
                <c:pt idx="1329">
                  <c:v>0.12538666666666665</c:v>
                </c:pt>
                <c:pt idx="1330">
                  <c:v>0.14520666666666665</c:v>
                </c:pt>
                <c:pt idx="1331">
                  <c:v>0.13072</c:v>
                </c:pt>
                <c:pt idx="1332">
                  <c:v>0.14520666666666665</c:v>
                </c:pt>
                <c:pt idx="1333">
                  <c:v>0.12938666666666668</c:v>
                </c:pt>
                <c:pt idx="1334">
                  <c:v>0.15887333333333331</c:v>
                </c:pt>
                <c:pt idx="1335">
                  <c:v>0.16005333333333335</c:v>
                </c:pt>
                <c:pt idx="1336">
                  <c:v>0.16653999999999999</c:v>
                </c:pt>
                <c:pt idx="1337">
                  <c:v>0.13705333333333333</c:v>
                </c:pt>
                <c:pt idx="1338">
                  <c:v>0.15554000000000001</c:v>
                </c:pt>
                <c:pt idx="1339">
                  <c:v>0.12672000000000003</c:v>
                </c:pt>
                <c:pt idx="1340">
                  <c:v>0.15720666666666666</c:v>
                </c:pt>
                <c:pt idx="1341">
                  <c:v>0.13538666666666666</c:v>
                </c:pt>
                <c:pt idx="1342">
                  <c:v>0.15320666666666669</c:v>
                </c:pt>
                <c:pt idx="1343">
                  <c:v>0.13272</c:v>
                </c:pt>
                <c:pt idx="1344">
                  <c:v>0.16153999999999999</c:v>
                </c:pt>
                <c:pt idx="1345">
                  <c:v>0.15938666666666668</c:v>
                </c:pt>
                <c:pt idx="1346">
                  <c:v>0.16687333333333332</c:v>
                </c:pt>
                <c:pt idx="1347">
                  <c:v>0.14205333333333334</c:v>
                </c:pt>
                <c:pt idx="1348">
                  <c:v>0.14387333333333333</c:v>
                </c:pt>
                <c:pt idx="1349">
                  <c:v>0.13238666666666665</c:v>
                </c:pt>
                <c:pt idx="1350">
                  <c:v>0.14687333333333333</c:v>
                </c:pt>
                <c:pt idx="1351">
                  <c:v>0.12505333333333332</c:v>
                </c:pt>
                <c:pt idx="1352">
                  <c:v>0.14387333333333333</c:v>
                </c:pt>
                <c:pt idx="1353">
                  <c:v>0.13072</c:v>
                </c:pt>
                <c:pt idx="1354">
                  <c:v>0.14520666666666665</c:v>
                </c:pt>
                <c:pt idx="1355">
                  <c:v>0.12438666666666669</c:v>
                </c:pt>
                <c:pt idx="1356">
                  <c:v>0.15020666666666666</c:v>
                </c:pt>
                <c:pt idx="1357">
                  <c:v>0.13705333333333333</c:v>
                </c:pt>
                <c:pt idx="1358">
                  <c:v>0.15353999999999998</c:v>
                </c:pt>
                <c:pt idx="1359">
                  <c:v>0.13538666666666666</c:v>
                </c:pt>
                <c:pt idx="1360">
                  <c:v>0.14887333333333333</c:v>
                </c:pt>
                <c:pt idx="1361">
                  <c:v>0.13305333333333336</c:v>
                </c:pt>
                <c:pt idx="1362">
                  <c:v>0.14420666666666668</c:v>
                </c:pt>
                <c:pt idx="1363">
                  <c:v>0.13605333333333333</c:v>
                </c:pt>
                <c:pt idx="1364">
                  <c:v>0.15587333333333334</c:v>
                </c:pt>
                <c:pt idx="1365">
                  <c:v>0.14571999999999996</c:v>
                </c:pt>
                <c:pt idx="1366">
                  <c:v>0.17220666666666667</c:v>
                </c:pt>
                <c:pt idx="1367">
                  <c:v>0.15338666666666667</c:v>
                </c:pt>
                <c:pt idx="1368">
                  <c:v>0.18553999999999998</c:v>
                </c:pt>
                <c:pt idx="1369">
                  <c:v>0.16372</c:v>
                </c:pt>
                <c:pt idx="1370">
                  <c:v>0.21187333333333336</c:v>
                </c:pt>
                <c:pt idx="1371">
                  <c:v>0.20538666666666669</c:v>
                </c:pt>
                <c:pt idx="1372">
                  <c:v>0.22620666666666664</c:v>
                </c:pt>
                <c:pt idx="1373">
                  <c:v>0.21272000000000002</c:v>
                </c:pt>
                <c:pt idx="1374">
                  <c:v>0.25687333333333329</c:v>
                </c:pt>
                <c:pt idx="1375">
                  <c:v>0.26572000000000001</c:v>
                </c:pt>
                <c:pt idx="1376">
                  <c:v>0.32754</c:v>
                </c:pt>
                <c:pt idx="1377">
                  <c:v>0.39938666666666672</c:v>
                </c:pt>
                <c:pt idx="1378">
                  <c:v>0.61854000000000009</c:v>
                </c:pt>
                <c:pt idx="1379">
                  <c:v>1.6153866666666667</c:v>
                </c:pt>
                <c:pt idx="1380">
                  <c:v>17.036873333333332</c:v>
                </c:pt>
                <c:pt idx="1381">
                  <c:v>51.828719999999997</c:v>
                </c:pt>
                <c:pt idx="1382">
                  <c:v>55.129213333333325</c:v>
                </c:pt>
                <c:pt idx="1383">
                  <c:v>38.990386666666666</c:v>
                </c:pt>
                <c:pt idx="1384">
                  <c:v>23.360873333333334</c:v>
                </c:pt>
                <c:pt idx="1385">
                  <c:v>12.299053333333333</c:v>
                </c:pt>
                <c:pt idx="1386">
                  <c:v>5.8972066666666674</c:v>
                </c:pt>
                <c:pt idx="1387">
                  <c:v>2.52372</c:v>
                </c:pt>
                <c:pt idx="1388">
                  <c:v>1.35154</c:v>
                </c:pt>
                <c:pt idx="1389">
                  <c:v>0.77572000000000008</c:v>
                </c:pt>
                <c:pt idx="1390">
                  <c:v>0.54020666666666672</c:v>
                </c:pt>
                <c:pt idx="1391">
                  <c:v>0.39072000000000001</c:v>
                </c:pt>
                <c:pt idx="1392">
                  <c:v>0.31887333333333334</c:v>
                </c:pt>
                <c:pt idx="1393">
                  <c:v>0.25971999999999995</c:v>
                </c:pt>
                <c:pt idx="1394">
                  <c:v>0.2438733333333333</c:v>
                </c:pt>
                <c:pt idx="1395">
                  <c:v>0.21138666666666667</c:v>
                </c:pt>
                <c:pt idx="1396">
                  <c:v>0.20620666666666665</c:v>
                </c:pt>
                <c:pt idx="1397">
                  <c:v>0.17738666666666664</c:v>
                </c:pt>
                <c:pt idx="1398">
                  <c:v>0.19053999999999999</c:v>
                </c:pt>
                <c:pt idx="1399">
                  <c:v>0.15005333333333334</c:v>
                </c:pt>
                <c:pt idx="1400">
                  <c:v>0.1662066666666667</c:v>
                </c:pt>
                <c:pt idx="1401">
                  <c:v>0.13838666666666669</c:v>
                </c:pt>
                <c:pt idx="1402">
                  <c:v>0.15454000000000001</c:v>
                </c:pt>
                <c:pt idx="1403">
                  <c:v>0.13038666666666665</c:v>
                </c:pt>
                <c:pt idx="1404">
                  <c:v>0.14754</c:v>
                </c:pt>
                <c:pt idx="1405">
                  <c:v>0.13405333333333333</c:v>
                </c:pt>
                <c:pt idx="1406">
                  <c:v>0.1428733333333333</c:v>
                </c:pt>
                <c:pt idx="1407">
                  <c:v>0.11905333333333333</c:v>
                </c:pt>
                <c:pt idx="1408">
                  <c:v>0.14354</c:v>
                </c:pt>
                <c:pt idx="1409">
                  <c:v>0.11805333333333336</c:v>
                </c:pt>
                <c:pt idx="1410">
                  <c:v>0.14020666666666665</c:v>
                </c:pt>
                <c:pt idx="1411">
                  <c:v>0.14638666666666666</c:v>
                </c:pt>
                <c:pt idx="1412">
                  <c:v>0.13920666666666667</c:v>
                </c:pt>
                <c:pt idx="1413">
                  <c:v>0.11505333333333333</c:v>
                </c:pt>
                <c:pt idx="1414">
                  <c:v>0.13687333333333332</c:v>
                </c:pt>
                <c:pt idx="1415">
                  <c:v>0.12038666666666666</c:v>
                </c:pt>
                <c:pt idx="1416">
                  <c:v>0.13187333333333334</c:v>
                </c:pt>
                <c:pt idx="1417">
                  <c:v>0.10571999999999999</c:v>
                </c:pt>
                <c:pt idx="1418">
                  <c:v>0.12720666666666666</c:v>
                </c:pt>
                <c:pt idx="1419">
                  <c:v>0.11671999999999999</c:v>
                </c:pt>
                <c:pt idx="1420">
                  <c:v>0.14254</c:v>
                </c:pt>
                <c:pt idx="1421">
                  <c:v>0.11705333333333334</c:v>
                </c:pt>
                <c:pt idx="1422">
                  <c:v>0.13087333333333334</c:v>
                </c:pt>
                <c:pt idx="1423">
                  <c:v>9.9053333333333327E-2</c:v>
                </c:pt>
                <c:pt idx="1424">
                  <c:v>0.11554</c:v>
                </c:pt>
                <c:pt idx="1425">
                  <c:v>9.2719999999999997E-2</c:v>
                </c:pt>
                <c:pt idx="1426">
                  <c:v>0.12220666666666669</c:v>
                </c:pt>
                <c:pt idx="1427">
                  <c:v>9.7053333333333339E-2</c:v>
                </c:pt>
                <c:pt idx="1428">
                  <c:v>0.11353999999999999</c:v>
                </c:pt>
                <c:pt idx="1429">
                  <c:v>9.2719999999999997E-2</c:v>
                </c:pt>
                <c:pt idx="1430">
                  <c:v>0.12054000000000001</c:v>
                </c:pt>
                <c:pt idx="1431">
                  <c:v>0.13705333333333333</c:v>
                </c:pt>
                <c:pt idx="1432">
                  <c:v>0.12620666666666666</c:v>
                </c:pt>
                <c:pt idx="1433">
                  <c:v>0.10572000000000001</c:v>
                </c:pt>
                <c:pt idx="1434">
                  <c:v>0.11154000000000001</c:v>
                </c:pt>
                <c:pt idx="1435">
                  <c:v>9.9053333333333327E-2</c:v>
                </c:pt>
                <c:pt idx="1436">
                  <c:v>0.10820666666666666</c:v>
                </c:pt>
                <c:pt idx="1437">
                  <c:v>9.4053333333333336E-2</c:v>
                </c:pt>
                <c:pt idx="1438">
                  <c:v>0.12420666666666667</c:v>
                </c:pt>
                <c:pt idx="1439">
                  <c:v>0.11938666666666664</c:v>
                </c:pt>
                <c:pt idx="1440">
                  <c:v>0.12654000000000001</c:v>
                </c:pt>
                <c:pt idx="1441">
                  <c:v>9.6053333333333324E-2</c:v>
                </c:pt>
                <c:pt idx="1442">
                  <c:v>0.11487333333333334</c:v>
                </c:pt>
                <c:pt idx="1443">
                  <c:v>9.4386666666666674E-2</c:v>
                </c:pt>
                <c:pt idx="1444">
                  <c:v>0.11187333333333332</c:v>
                </c:pt>
                <c:pt idx="1445">
                  <c:v>9.5386666666666661E-2</c:v>
                </c:pt>
                <c:pt idx="1446">
                  <c:v>0.11920666666666667</c:v>
                </c:pt>
                <c:pt idx="1447">
                  <c:v>0.10305333333333332</c:v>
                </c:pt>
                <c:pt idx="1448">
                  <c:v>0.12787333333333334</c:v>
                </c:pt>
                <c:pt idx="1449">
                  <c:v>0.10671999999999998</c:v>
                </c:pt>
                <c:pt idx="1450">
                  <c:v>0.13520666666666664</c:v>
                </c:pt>
                <c:pt idx="1451">
                  <c:v>0.10671999999999998</c:v>
                </c:pt>
                <c:pt idx="1452">
                  <c:v>0.13020666666666666</c:v>
                </c:pt>
                <c:pt idx="1453">
                  <c:v>0.12505333333333332</c:v>
                </c:pt>
                <c:pt idx="1454">
                  <c:v>0.12620666666666666</c:v>
                </c:pt>
                <c:pt idx="1455">
                  <c:v>0.12872</c:v>
                </c:pt>
                <c:pt idx="1456">
                  <c:v>0.13120666666666667</c:v>
                </c:pt>
                <c:pt idx="1457">
                  <c:v>9.1053333333333319E-2</c:v>
                </c:pt>
                <c:pt idx="1458">
                  <c:v>0.11420666666666668</c:v>
                </c:pt>
                <c:pt idx="1459">
                  <c:v>9.672E-2</c:v>
                </c:pt>
                <c:pt idx="1460">
                  <c:v>0.15254000000000001</c:v>
                </c:pt>
                <c:pt idx="1461">
                  <c:v>0.11305333333333331</c:v>
                </c:pt>
                <c:pt idx="1462">
                  <c:v>0.11087333333333334</c:v>
                </c:pt>
                <c:pt idx="1463">
                  <c:v>8.7720000000000006E-2</c:v>
                </c:pt>
                <c:pt idx="1464">
                  <c:v>0.11087333333333334</c:v>
                </c:pt>
                <c:pt idx="1465">
                  <c:v>9.0720000000000009E-2</c:v>
                </c:pt>
                <c:pt idx="1466">
                  <c:v>0.11020666666666665</c:v>
                </c:pt>
                <c:pt idx="1467">
                  <c:v>9.6053333333333324E-2</c:v>
                </c:pt>
                <c:pt idx="1468">
                  <c:v>0.11453999999999999</c:v>
                </c:pt>
                <c:pt idx="1469">
                  <c:v>9.6719999999999987E-2</c:v>
                </c:pt>
                <c:pt idx="1470">
                  <c:v>0.11353999999999999</c:v>
                </c:pt>
                <c:pt idx="1471">
                  <c:v>7.5053333333333333E-2</c:v>
                </c:pt>
                <c:pt idx="1472">
                  <c:v>0.10020666666666667</c:v>
                </c:pt>
                <c:pt idx="1473">
                  <c:v>9.172000000000001E-2</c:v>
                </c:pt>
                <c:pt idx="1474">
                  <c:v>0.12087333333333333</c:v>
                </c:pt>
                <c:pt idx="1475">
                  <c:v>9.8386666666666664E-2</c:v>
                </c:pt>
                <c:pt idx="1476">
                  <c:v>0.12554000000000001</c:v>
                </c:pt>
                <c:pt idx="1477">
                  <c:v>9.7386666666666649E-2</c:v>
                </c:pt>
                <c:pt idx="1478">
                  <c:v>0.10620666666666667</c:v>
                </c:pt>
                <c:pt idx="1479">
                  <c:v>9.6719999999999987E-2</c:v>
                </c:pt>
                <c:pt idx="1480">
                  <c:v>0.11054</c:v>
                </c:pt>
                <c:pt idx="1481">
                  <c:v>0.10172</c:v>
                </c:pt>
                <c:pt idx="1482">
                  <c:v>0.11054</c:v>
                </c:pt>
                <c:pt idx="1483">
                  <c:v>9.3386666666666673E-2</c:v>
                </c:pt>
                <c:pt idx="1484">
                  <c:v>0.12087333333333333</c:v>
                </c:pt>
                <c:pt idx="1485">
                  <c:v>9.6053333333333338E-2</c:v>
                </c:pt>
                <c:pt idx="1486">
                  <c:v>0.11520666666666665</c:v>
                </c:pt>
                <c:pt idx="1487">
                  <c:v>9.1053333333333319E-2</c:v>
                </c:pt>
                <c:pt idx="1488">
                  <c:v>0.10253999999999999</c:v>
                </c:pt>
                <c:pt idx="1489">
                  <c:v>8.9719999999999994E-2</c:v>
                </c:pt>
                <c:pt idx="1490">
                  <c:v>0.11554</c:v>
                </c:pt>
                <c:pt idx="1491">
                  <c:v>9.0720000000000009E-2</c:v>
                </c:pt>
                <c:pt idx="1492">
                  <c:v>0.11020666666666665</c:v>
                </c:pt>
                <c:pt idx="1493">
                  <c:v>0.10005333333333334</c:v>
                </c:pt>
                <c:pt idx="1494">
                  <c:v>0.11853999999999999</c:v>
                </c:pt>
                <c:pt idx="1495">
                  <c:v>9.4386666666666647E-2</c:v>
                </c:pt>
                <c:pt idx="1496">
                  <c:v>0.10687333333333333</c:v>
                </c:pt>
                <c:pt idx="1497">
                  <c:v>9.1053333333333347E-2</c:v>
                </c:pt>
                <c:pt idx="1498">
                  <c:v>0.12020666666666666</c:v>
                </c:pt>
                <c:pt idx="1499">
                  <c:v>0.10605333333333335</c:v>
                </c:pt>
                <c:pt idx="1500">
                  <c:v>0.12320666666666667</c:v>
                </c:pt>
                <c:pt idx="1501">
                  <c:v>9.8386666666666664E-2</c:v>
                </c:pt>
                <c:pt idx="1502">
                  <c:v>0.11254</c:v>
                </c:pt>
                <c:pt idx="1503">
                  <c:v>0.10371999999999999</c:v>
                </c:pt>
                <c:pt idx="1504">
                  <c:v>0.11920666666666667</c:v>
                </c:pt>
                <c:pt idx="1505">
                  <c:v>9.3719999999999998E-2</c:v>
                </c:pt>
                <c:pt idx="1506">
                  <c:v>0.11587333333333333</c:v>
                </c:pt>
                <c:pt idx="1507">
                  <c:v>9.7386666666666677E-2</c:v>
                </c:pt>
                <c:pt idx="1508">
                  <c:v>0.11087333333333334</c:v>
                </c:pt>
                <c:pt idx="1509">
                  <c:v>9.6053333333333324E-2</c:v>
                </c:pt>
                <c:pt idx="1510">
                  <c:v>0.11687333333333333</c:v>
                </c:pt>
                <c:pt idx="1511">
                  <c:v>9.5053333333333323E-2</c:v>
                </c:pt>
                <c:pt idx="1512">
                  <c:v>0.11454</c:v>
                </c:pt>
                <c:pt idx="1513">
                  <c:v>0.10205333333333334</c:v>
                </c:pt>
                <c:pt idx="1514">
                  <c:v>0.11520666666666665</c:v>
                </c:pt>
                <c:pt idx="1515">
                  <c:v>8.8053333333333317E-2</c:v>
                </c:pt>
                <c:pt idx="1516">
                  <c:v>9.9873333333333342E-2</c:v>
                </c:pt>
                <c:pt idx="1517">
                  <c:v>0.13538666666666666</c:v>
                </c:pt>
                <c:pt idx="1518">
                  <c:v>0.18654000000000001</c:v>
                </c:pt>
                <c:pt idx="1519">
                  <c:v>0.12372</c:v>
                </c:pt>
                <c:pt idx="1520">
                  <c:v>0.12287333333333331</c:v>
                </c:pt>
                <c:pt idx="1521">
                  <c:v>0.12805333333333332</c:v>
                </c:pt>
                <c:pt idx="1522">
                  <c:v>0.14020666666666665</c:v>
                </c:pt>
                <c:pt idx="1523">
                  <c:v>0.11905333333333333</c:v>
                </c:pt>
                <c:pt idx="1524">
                  <c:v>0.14354</c:v>
                </c:pt>
                <c:pt idx="1525">
                  <c:v>0.11072000000000001</c:v>
                </c:pt>
                <c:pt idx="1526">
                  <c:v>0.13187333333333334</c:v>
                </c:pt>
                <c:pt idx="1527">
                  <c:v>0.10972</c:v>
                </c:pt>
                <c:pt idx="1528">
                  <c:v>0.12254</c:v>
                </c:pt>
                <c:pt idx="1529">
                  <c:v>9.0053333333333346E-2</c:v>
                </c:pt>
                <c:pt idx="1530">
                  <c:v>0.11153999999999999</c:v>
                </c:pt>
                <c:pt idx="1531">
                  <c:v>0.10972</c:v>
                </c:pt>
                <c:pt idx="1532">
                  <c:v>0.12653999999999999</c:v>
                </c:pt>
                <c:pt idx="1533">
                  <c:v>0.10472000000000001</c:v>
                </c:pt>
                <c:pt idx="1534">
                  <c:v>0.11320666666666668</c:v>
                </c:pt>
                <c:pt idx="1535">
                  <c:v>0.11238666666666668</c:v>
                </c:pt>
                <c:pt idx="1536">
                  <c:v>0.15420666666666669</c:v>
                </c:pt>
                <c:pt idx="1537">
                  <c:v>0.10405333333333333</c:v>
                </c:pt>
                <c:pt idx="1538">
                  <c:v>0.11720666666666668</c:v>
                </c:pt>
                <c:pt idx="1539">
                  <c:v>9.8720000000000002E-2</c:v>
                </c:pt>
                <c:pt idx="1540">
                  <c:v>0.12054000000000001</c:v>
                </c:pt>
                <c:pt idx="1541">
                  <c:v>9.7386666666666677E-2</c:v>
                </c:pt>
                <c:pt idx="1542">
                  <c:v>0.11853999999999999</c:v>
                </c:pt>
                <c:pt idx="1543">
                  <c:v>9.0720000000000009E-2</c:v>
                </c:pt>
                <c:pt idx="1544">
                  <c:v>0.11320666666666668</c:v>
                </c:pt>
                <c:pt idx="1545">
                  <c:v>0.11405333333333333</c:v>
                </c:pt>
                <c:pt idx="1546">
                  <c:v>0.13253999999999999</c:v>
                </c:pt>
                <c:pt idx="1547">
                  <c:v>0.10371999999999999</c:v>
                </c:pt>
                <c:pt idx="1548">
                  <c:v>0.11054</c:v>
                </c:pt>
                <c:pt idx="1549">
                  <c:v>0.10005333333333333</c:v>
                </c:pt>
                <c:pt idx="1550">
                  <c:v>0.10820666666666667</c:v>
                </c:pt>
                <c:pt idx="1551">
                  <c:v>9.4719999999999999E-2</c:v>
                </c:pt>
                <c:pt idx="1552">
                  <c:v>0.11453999999999999</c:v>
                </c:pt>
                <c:pt idx="1553">
                  <c:v>9.4053333333333336E-2</c:v>
                </c:pt>
                <c:pt idx="1554">
                  <c:v>0.11687333333333333</c:v>
                </c:pt>
                <c:pt idx="1555">
                  <c:v>9.0720000000000009E-2</c:v>
                </c:pt>
                <c:pt idx="1556">
                  <c:v>0.11020666666666665</c:v>
                </c:pt>
                <c:pt idx="1557">
                  <c:v>9.3719999999999998E-2</c:v>
                </c:pt>
                <c:pt idx="1558">
                  <c:v>0.11187333333333332</c:v>
                </c:pt>
                <c:pt idx="1559">
                  <c:v>8.7720000000000006E-2</c:v>
                </c:pt>
                <c:pt idx="1560">
                  <c:v>0.12420666666666667</c:v>
                </c:pt>
                <c:pt idx="1561">
                  <c:v>0.10638666666666666</c:v>
                </c:pt>
                <c:pt idx="1562">
                  <c:v>0.11320666666666668</c:v>
                </c:pt>
                <c:pt idx="1563">
                  <c:v>0.10905333333333334</c:v>
                </c:pt>
                <c:pt idx="1564">
                  <c:v>0.13887333333333332</c:v>
                </c:pt>
                <c:pt idx="1565">
                  <c:v>0.10105333333333333</c:v>
                </c:pt>
                <c:pt idx="1566">
                  <c:v>0.12054000000000001</c:v>
                </c:pt>
                <c:pt idx="1567">
                  <c:v>9.8386666666666664E-2</c:v>
                </c:pt>
                <c:pt idx="1568">
                  <c:v>0.11187333333333332</c:v>
                </c:pt>
                <c:pt idx="1569">
                  <c:v>9.7386666666666677E-2</c:v>
                </c:pt>
                <c:pt idx="1570">
                  <c:v>0.11620666666666667</c:v>
                </c:pt>
                <c:pt idx="1571">
                  <c:v>9.3386666666666673E-2</c:v>
                </c:pt>
                <c:pt idx="1572">
                  <c:v>0.10987333333333334</c:v>
                </c:pt>
                <c:pt idx="1573">
                  <c:v>8.5386666666666666E-2</c:v>
                </c:pt>
                <c:pt idx="1574">
                  <c:v>0.10320666666666668</c:v>
                </c:pt>
                <c:pt idx="1575">
                  <c:v>8.3386666666666664E-2</c:v>
                </c:pt>
                <c:pt idx="1576">
                  <c:v>0.11687333333333333</c:v>
                </c:pt>
                <c:pt idx="1577">
                  <c:v>8.9053333333333332E-2</c:v>
                </c:pt>
                <c:pt idx="1578">
                  <c:v>0.11120666666666666</c:v>
                </c:pt>
                <c:pt idx="1579">
                  <c:v>8.2386666666666664E-2</c:v>
                </c:pt>
                <c:pt idx="1580">
                  <c:v>0.11687333333333333</c:v>
                </c:pt>
                <c:pt idx="1581">
                  <c:v>0.10438666666666664</c:v>
                </c:pt>
                <c:pt idx="1582">
                  <c:v>0.11720666666666667</c:v>
                </c:pt>
                <c:pt idx="1583">
                  <c:v>9.8720000000000002E-2</c:v>
                </c:pt>
                <c:pt idx="1584">
                  <c:v>0.11054000000000003</c:v>
                </c:pt>
                <c:pt idx="1585">
                  <c:v>8.1386666666666663E-2</c:v>
                </c:pt>
                <c:pt idx="1586">
                  <c:v>0.11154000000000001</c:v>
                </c:pt>
                <c:pt idx="1587">
                  <c:v>9.1719999999999982E-2</c:v>
                </c:pt>
                <c:pt idx="1588">
                  <c:v>0.10087333333333333</c:v>
                </c:pt>
                <c:pt idx="1589">
                  <c:v>8.7053333333333344E-2</c:v>
                </c:pt>
                <c:pt idx="1590">
                  <c:v>0.10987333333333334</c:v>
                </c:pt>
                <c:pt idx="1591">
                  <c:v>9.3386666666666673E-2</c:v>
                </c:pt>
                <c:pt idx="1592">
                  <c:v>0.11853999999999999</c:v>
                </c:pt>
                <c:pt idx="1593">
                  <c:v>9.4719999999999999E-2</c:v>
                </c:pt>
                <c:pt idx="1594">
                  <c:v>0.10387333333333332</c:v>
                </c:pt>
                <c:pt idx="1595">
                  <c:v>8.5386666666666666E-2</c:v>
                </c:pt>
                <c:pt idx="1596">
                  <c:v>0.11287333333333331</c:v>
                </c:pt>
                <c:pt idx="1597">
                  <c:v>9.5053333333333323E-2</c:v>
                </c:pt>
                <c:pt idx="1598">
                  <c:v>0.11020666666666665</c:v>
                </c:pt>
                <c:pt idx="1599">
                  <c:v>8.8386666666666669E-2</c:v>
                </c:pt>
                <c:pt idx="1600">
                  <c:v>0.11287333333333331</c:v>
                </c:pt>
                <c:pt idx="1601">
                  <c:v>9.4386666666666674E-2</c:v>
                </c:pt>
                <c:pt idx="1602">
                  <c:v>0.11287333333333334</c:v>
                </c:pt>
                <c:pt idx="1603">
                  <c:v>9.4053333333333336E-2</c:v>
                </c:pt>
                <c:pt idx="1604">
                  <c:v>9.7206666666666663E-2</c:v>
                </c:pt>
                <c:pt idx="1605">
                  <c:v>7.3386666666666656E-2</c:v>
                </c:pt>
                <c:pt idx="1606">
                  <c:v>9.4206666666666675E-2</c:v>
                </c:pt>
                <c:pt idx="1607">
                  <c:v>8.7053333333333344E-2</c:v>
                </c:pt>
                <c:pt idx="1608">
                  <c:v>0.10054</c:v>
                </c:pt>
                <c:pt idx="1609">
                  <c:v>9.8720000000000002E-2</c:v>
                </c:pt>
                <c:pt idx="1610">
                  <c:v>0.11787333333333334</c:v>
                </c:pt>
                <c:pt idx="1611">
                  <c:v>8.2720000000000002E-2</c:v>
                </c:pt>
                <c:pt idx="1612">
                  <c:v>9.4873333333333337E-2</c:v>
                </c:pt>
                <c:pt idx="1613">
                  <c:v>9.1053333333333347E-2</c:v>
                </c:pt>
                <c:pt idx="1614">
                  <c:v>0.12187333333333333</c:v>
                </c:pt>
                <c:pt idx="1615">
                  <c:v>9.1053333333333347E-2</c:v>
                </c:pt>
                <c:pt idx="1616">
                  <c:v>0.10087333333333333</c:v>
                </c:pt>
                <c:pt idx="1617">
                  <c:v>7.5386666666666671E-2</c:v>
                </c:pt>
                <c:pt idx="1618">
                  <c:v>9.6206666666666663E-2</c:v>
                </c:pt>
                <c:pt idx="1619">
                  <c:v>8.9386666666666684E-2</c:v>
                </c:pt>
                <c:pt idx="1620">
                  <c:v>0.10687333333333333</c:v>
                </c:pt>
                <c:pt idx="1621">
                  <c:v>8.9720000000000008E-2</c:v>
                </c:pt>
                <c:pt idx="1622">
                  <c:v>0.11353999999999999</c:v>
                </c:pt>
                <c:pt idx="1623">
                  <c:v>8.9386666666666684E-2</c:v>
                </c:pt>
                <c:pt idx="1624">
                  <c:v>0.10987333333333332</c:v>
                </c:pt>
                <c:pt idx="1625">
                  <c:v>9.6386666666666676E-2</c:v>
                </c:pt>
                <c:pt idx="1626">
                  <c:v>0.10920666666666667</c:v>
                </c:pt>
                <c:pt idx="1627">
                  <c:v>9.0386666666666657E-2</c:v>
                </c:pt>
                <c:pt idx="1628">
                  <c:v>0.11720666666666667</c:v>
                </c:pt>
                <c:pt idx="1629">
                  <c:v>0.10205333333333334</c:v>
                </c:pt>
                <c:pt idx="1630">
                  <c:v>0.11454</c:v>
                </c:pt>
                <c:pt idx="1631">
                  <c:v>8.4386666666666665E-2</c:v>
                </c:pt>
                <c:pt idx="1632">
                  <c:v>0.10720666666666666</c:v>
                </c:pt>
                <c:pt idx="1633">
                  <c:v>8.6720000000000005E-2</c:v>
                </c:pt>
                <c:pt idx="1634">
                  <c:v>0.11154000000000001</c:v>
                </c:pt>
                <c:pt idx="1635">
                  <c:v>9.3053333333333335E-2</c:v>
                </c:pt>
                <c:pt idx="1636">
                  <c:v>0.10387333333333332</c:v>
                </c:pt>
                <c:pt idx="1637">
                  <c:v>7.6719999999999997E-2</c:v>
                </c:pt>
                <c:pt idx="1638">
                  <c:v>0.10420666666666667</c:v>
                </c:pt>
                <c:pt idx="1639">
                  <c:v>7.4719999999999981E-2</c:v>
                </c:pt>
                <c:pt idx="1640">
                  <c:v>0.10887333333333332</c:v>
                </c:pt>
                <c:pt idx="1641">
                  <c:v>8.5386666666666666E-2</c:v>
                </c:pt>
                <c:pt idx="1642">
                  <c:v>0.10987333333333334</c:v>
                </c:pt>
                <c:pt idx="1643">
                  <c:v>8.6719999999999992E-2</c:v>
                </c:pt>
                <c:pt idx="1644">
                  <c:v>0.10887333333333332</c:v>
                </c:pt>
                <c:pt idx="1645">
                  <c:v>7.8053333333333336E-2</c:v>
                </c:pt>
                <c:pt idx="1646">
                  <c:v>8.7539999999999993E-2</c:v>
                </c:pt>
                <c:pt idx="1647">
                  <c:v>6.2719999999999998E-2</c:v>
                </c:pt>
                <c:pt idx="1648">
                  <c:v>0.10220666666666667</c:v>
                </c:pt>
                <c:pt idx="1649">
                  <c:v>8.6719999999999992E-2</c:v>
                </c:pt>
                <c:pt idx="1650">
                  <c:v>0.10220666666666667</c:v>
                </c:pt>
                <c:pt idx="1651">
                  <c:v>7.8719999999999998E-2</c:v>
                </c:pt>
                <c:pt idx="1652">
                  <c:v>0.10020666666666665</c:v>
                </c:pt>
                <c:pt idx="1653">
                  <c:v>8.1053333333333324E-2</c:v>
                </c:pt>
                <c:pt idx="1654">
                  <c:v>0.11254</c:v>
                </c:pt>
                <c:pt idx="1655">
                  <c:v>8.1386666666666677E-2</c:v>
                </c:pt>
                <c:pt idx="1656">
                  <c:v>0.10353999999999999</c:v>
                </c:pt>
                <c:pt idx="1657">
                  <c:v>8.9053333333333332E-2</c:v>
                </c:pt>
                <c:pt idx="1658">
                  <c:v>9.6206666666666663E-2</c:v>
                </c:pt>
                <c:pt idx="1659">
                  <c:v>7.7720000000000011E-2</c:v>
                </c:pt>
                <c:pt idx="1660">
                  <c:v>0.14020666666666665</c:v>
                </c:pt>
                <c:pt idx="1661">
                  <c:v>0.10138666666666668</c:v>
                </c:pt>
                <c:pt idx="1662">
                  <c:v>0.10820666666666666</c:v>
                </c:pt>
                <c:pt idx="1663">
                  <c:v>8.8719999999999993E-2</c:v>
                </c:pt>
                <c:pt idx="1664">
                  <c:v>0.10820666666666667</c:v>
                </c:pt>
                <c:pt idx="1665">
                  <c:v>9.5720000000000013E-2</c:v>
                </c:pt>
                <c:pt idx="1666">
                  <c:v>0.10754</c:v>
                </c:pt>
                <c:pt idx="1667">
                  <c:v>9.0386666666666657E-2</c:v>
                </c:pt>
                <c:pt idx="1668">
                  <c:v>0.10787333333333335</c:v>
                </c:pt>
                <c:pt idx="1669">
                  <c:v>8.5053333333333328E-2</c:v>
                </c:pt>
                <c:pt idx="1670">
                  <c:v>0.10154000000000002</c:v>
                </c:pt>
                <c:pt idx="1671">
                  <c:v>7.838666666666666E-2</c:v>
                </c:pt>
                <c:pt idx="1672">
                  <c:v>9.8873333333333327E-2</c:v>
                </c:pt>
                <c:pt idx="1673">
                  <c:v>8.0720000000000014E-2</c:v>
                </c:pt>
                <c:pt idx="1674">
                  <c:v>0.10587333333333332</c:v>
                </c:pt>
                <c:pt idx="1675">
                  <c:v>0.10805333333333335</c:v>
                </c:pt>
                <c:pt idx="1676">
                  <c:v>0.12853999999999999</c:v>
                </c:pt>
                <c:pt idx="1677">
                  <c:v>9.5053333333333323E-2</c:v>
                </c:pt>
                <c:pt idx="1678">
                  <c:v>0.16454000000000002</c:v>
                </c:pt>
                <c:pt idx="1679">
                  <c:v>0.46805333333333332</c:v>
                </c:pt>
                <c:pt idx="1680">
                  <c:v>0.72020666666666666</c:v>
                </c:pt>
                <c:pt idx="1681">
                  <c:v>0.60705333333333333</c:v>
                </c:pt>
                <c:pt idx="1682">
                  <c:v>0.43420666666666669</c:v>
                </c:pt>
                <c:pt idx="1683">
                  <c:v>0.25172</c:v>
                </c:pt>
                <c:pt idx="1684">
                  <c:v>0.18587333333333333</c:v>
                </c:pt>
                <c:pt idx="1685">
                  <c:v>0.12805333333333335</c:v>
                </c:pt>
                <c:pt idx="1686">
                  <c:v>0.11920666666666667</c:v>
                </c:pt>
                <c:pt idx="1687">
                  <c:v>9.1719999999999982E-2</c:v>
                </c:pt>
                <c:pt idx="1688">
                  <c:v>0.11187333333333332</c:v>
                </c:pt>
                <c:pt idx="1689">
                  <c:v>0.14205333333333334</c:v>
                </c:pt>
                <c:pt idx="1690">
                  <c:v>0.32587333333333335</c:v>
                </c:pt>
                <c:pt idx="1691">
                  <c:v>0.37472</c:v>
                </c:pt>
                <c:pt idx="1692">
                  <c:v>0.35820666666666662</c:v>
                </c:pt>
                <c:pt idx="1693">
                  <c:v>0.24905333333333335</c:v>
                </c:pt>
                <c:pt idx="1694">
                  <c:v>0.18420666666666666</c:v>
                </c:pt>
                <c:pt idx="1695">
                  <c:v>0.12905333333333333</c:v>
                </c:pt>
                <c:pt idx="1696">
                  <c:v>0.11720666666666667</c:v>
                </c:pt>
                <c:pt idx="1697">
                  <c:v>9.4719999999999999E-2</c:v>
                </c:pt>
                <c:pt idx="1698">
                  <c:v>0.11454</c:v>
                </c:pt>
                <c:pt idx="1699">
                  <c:v>8.9053333333333332E-2</c:v>
                </c:pt>
                <c:pt idx="1700">
                  <c:v>0.10654000000000002</c:v>
                </c:pt>
                <c:pt idx="1701">
                  <c:v>7.1053333333333343E-2</c:v>
                </c:pt>
                <c:pt idx="1702">
                  <c:v>9.6873333333333325E-2</c:v>
                </c:pt>
                <c:pt idx="1703">
                  <c:v>7.8053333333333322E-2</c:v>
                </c:pt>
                <c:pt idx="1704">
                  <c:v>0.11187333333333332</c:v>
                </c:pt>
                <c:pt idx="1705">
                  <c:v>7.7386666666666659E-2</c:v>
                </c:pt>
                <c:pt idx="1706">
                  <c:v>9.7206666666666663E-2</c:v>
                </c:pt>
                <c:pt idx="1707">
                  <c:v>7.7719999999999997E-2</c:v>
                </c:pt>
                <c:pt idx="1708">
                  <c:v>9.4206666666666675E-2</c:v>
                </c:pt>
                <c:pt idx="1709">
                  <c:v>6.8386666666666679E-2</c:v>
                </c:pt>
                <c:pt idx="1710">
                  <c:v>9.0873333333333334E-2</c:v>
                </c:pt>
                <c:pt idx="1711">
                  <c:v>7.8719999999999998E-2</c:v>
                </c:pt>
                <c:pt idx="1712">
                  <c:v>0.10054</c:v>
                </c:pt>
                <c:pt idx="1713">
                  <c:v>9.3719999999999998E-2</c:v>
                </c:pt>
                <c:pt idx="1714">
                  <c:v>0.10687333333333335</c:v>
                </c:pt>
                <c:pt idx="1715">
                  <c:v>8.1719999999999987E-2</c:v>
                </c:pt>
                <c:pt idx="1716">
                  <c:v>0.11454</c:v>
                </c:pt>
                <c:pt idx="1717">
                  <c:v>8.8053333333333317E-2</c:v>
                </c:pt>
                <c:pt idx="1718">
                  <c:v>0.11920666666666667</c:v>
                </c:pt>
                <c:pt idx="1719">
                  <c:v>9.1386666666666658E-2</c:v>
                </c:pt>
                <c:pt idx="1720">
                  <c:v>0.10220666666666667</c:v>
                </c:pt>
                <c:pt idx="1721">
                  <c:v>0.11805333333333336</c:v>
                </c:pt>
                <c:pt idx="1722">
                  <c:v>0.11420666666666668</c:v>
                </c:pt>
                <c:pt idx="1723">
                  <c:v>8.1053333333333338E-2</c:v>
                </c:pt>
                <c:pt idx="1724">
                  <c:v>9.6206666666666663E-2</c:v>
                </c:pt>
                <c:pt idx="1725">
                  <c:v>8.3386666666666664E-2</c:v>
                </c:pt>
                <c:pt idx="1726">
                  <c:v>0.10420666666666667</c:v>
                </c:pt>
                <c:pt idx="1727">
                  <c:v>8.2053333333333339E-2</c:v>
                </c:pt>
                <c:pt idx="1728">
                  <c:v>0.10787333333333335</c:v>
                </c:pt>
                <c:pt idx="1729">
                  <c:v>8.2386666666666664E-2</c:v>
                </c:pt>
                <c:pt idx="1730">
                  <c:v>0.11020666666666665</c:v>
                </c:pt>
                <c:pt idx="1731">
                  <c:v>8.6053333333333343E-2</c:v>
                </c:pt>
                <c:pt idx="1732">
                  <c:v>9.4540000000000013E-2</c:v>
                </c:pt>
                <c:pt idx="1733">
                  <c:v>7.0053333333333329E-2</c:v>
                </c:pt>
                <c:pt idx="1734">
                  <c:v>8.2206666666666664E-2</c:v>
                </c:pt>
                <c:pt idx="1735">
                  <c:v>7.6386666666666658E-2</c:v>
                </c:pt>
                <c:pt idx="1736">
                  <c:v>0.10287333333333333</c:v>
                </c:pt>
                <c:pt idx="1737">
                  <c:v>7.7719999999999997E-2</c:v>
                </c:pt>
                <c:pt idx="1738">
                  <c:v>9.9873333333333314E-2</c:v>
                </c:pt>
                <c:pt idx="1739">
                  <c:v>8.2053333333333339E-2</c:v>
                </c:pt>
                <c:pt idx="1740">
                  <c:v>9.554E-2</c:v>
                </c:pt>
                <c:pt idx="1741">
                  <c:v>8.0053333333333324E-2</c:v>
                </c:pt>
                <c:pt idx="1742">
                  <c:v>0.10153999999999998</c:v>
                </c:pt>
                <c:pt idx="1743">
                  <c:v>7.9719999999999985E-2</c:v>
                </c:pt>
                <c:pt idx="1744">
                  <c:v>0.10054</c:v>
                </c:pt>
                <c:pt idx="1745">
                  <c:v>9.4720000000000013E-2</c:v>
                </c:pt>
                <c:pt idx="1746">
                  <c:v>9.8206666666666678E-2</c:v>
                </c:pt>
                <c:pt idx="1747">
                  <c:v>7.0386666666666667E-2</c:v>
                </c:pt>
                <c:pt idx="1748">
                  <c:v>8.5206666666666694E-2</c:v>
                </c:pt>
                <c:pt idx="1749">
                  <c:v>8.4053333333333327E-2</c:v>
                </c:pt>
                <c:pt idx="1750">
                  <c:v>0.11254</c:v>
                </c:pt>
                <c:pt idx="1751">
                  <c:v>0.11605333333333334</c:v>
                </c:pt>
                <c:pt idx="1752">
                  <c:v>0.11820666666666668</c:v>
                </c:pt>
                <c:pt idx="1753">
                  <c:v>7.9719999999999985E-2</c:v>
                </c:pt>
                <c:pt idx="1754">
                  <c:v>9.3539999999999998E-2</c:v>
                </c:pt>
                <c:pt idx="1755">
                  <c:v>8.0053333333333324E-2</c:v>
                </c:pt>
                <c:pt idx="1756">
                  <c:v>9.7540000000000002E-2</c:v>
                </c:pt>
                <c:pt idx="1757">
                  <c:v>7.8053333333333336E-2</c:v>
                </c:pt>
                <c:pt idx="1758">
                  <c:v>0.15420666666666669</c:v>
                </c:pt>
                <c:pt idx="1759">
                  <c:v>0.10672000000000002</c:v>
                </c:pt>
                <c:pt idx="1760">
                  <c:v>0.10987333333333334</c:v>
                </c:pt>
                <c:pt idx="1761">
                  <c:v>9.0720000000000009E-2</c:v>
                </c:pt>
                <c:pt idx="1762">
                  <c:v>0.10887333333333332</c:v>
                </c:pt>
                <c:pt idx="1763">
                  <c:v>9.6386666666666662E-2</c:v>
                </c:pt>
                <c:pt idx="1764">
                  <c:v>0.10320666666666665</c:v>
                </c:pt>
                <c:pt idx="1765">
                  <c:v>7.6053333333333348E-2</c:v>
                </c:pt>
                <c:pt idx="1766">
                  <c:v>9.3539999999999998E-2</c:v>
                </c:pt>
                <c:pt idx="1767">
                  <c:v>7.0720000000000005E-2</c:v>
                </c:pt>
                <c:pt idx="1768">
                  <c:v>9.6540000000000015E-2</c:v>
                </c:pt>
                <c:pt idx="1769">
                  <c:v>8.0386666666666662E-2</c:v>
                </c:pt>
                <c:pt idx="1770">
                  <c:v>8.6206666666666668E-2</c:v>
                </c:pt>
                <c:pt idx="1771">
                  <c:v>7.2386666666666669E-2</c:v>
                </c:pt>
                <c:pt idx="1772">
                  <c:v>9.0540000000000009E-2</c:v>
                </c:pt>
                <c:pt idx="1773">
                  <c:v>8.2386666666666664E-2</c:v>
                </c:pt>
                <c:pt idx="1774">
                  <c:v>0.10954000000000001</c:v>
                </c:pt>
                <c:pt idx="1775">
                  <c:v>8.471999999999999E-2</c:v>
                </c:pt>
                <c:pt idx="1776">
                  <c:v>0.10120666666666667</c:v>
                </c:pt>
                <c:pt idx="1777">
                  <c:v>7.7053333333333335E-2</c:v>
                </c:pt>
                <c:pt idx="1778">
                  <c:v>9.9873333333333342E-2</c:v>
                </c:pt>
                <c:pt idx="1779">
                  <c:v>8.1719999999999987E-2</c:v>
                </c:pt>
                <c:pt idx="1780">
                  <c:v>8.687333333333333E-2</c:v>
                </c:pt>
                <c:pt idx="1781">
                  <c:v>7.0720000000000005E-2</c:v>
                </c:pt>
                <c:pt idx="1782">
                  <c:v>0.10120666666666667</c:v>
                </c:pt>
                <c:pt idx="1783">
                  <c:v>7.1719999999999992E-2</c:v>
                </c:pt>
                <c:pt idx="1784">
                  <c:v>8.6206666666666668E-2</c:v>
                </c:pt>
                <c:pt idx="1785">
                  <c:v>9.0719999999999995E-2</c:v>
                </c:pt>
                <c:pt idx="1786">
                  <c:v>0.10253999999999999</c:v>
                </c:pt>
                <c:pt idx="1787">
                  <c:v>7.3053333333333331E-2</c:v>
                </c:pt>
                <c:pt idx="1788">
                  <c:v>9.154000000000001E-2</c:v>
                </c:pt>
                <c:pt idx="1789">
                  <c:v>7.5386666666666671E-2</c:v>
                </c:pt>
                <c:pt idx="1790">
                  <c:v>8.4540000000000004E-2</c:v>
                </c:pt>
                <c:pt idx="1791">
                  <c:v>7.838666666666666E-2</c:v>
                </c:pt>
                <c:pt idx="1792">
                  <c:v>9.953999999999999E-2</c:v>
                </c:pt>
                <c:pt idx="1793">
                  <c:v>8.1719999999999987E-2</c:v>
                </c:pt>
                <c:pt idx="1794">
                  <c:v>9.2539999999999997E-2</c:v>
                </c:pt>
                <c:pt idx="1795">
                  <c:v>7.7386666666666673E-2</c:v>
                </c:pt>
                <c:pt idx="1796">
                  <c:v>9.7206666666666677E-2</c:v>
                </c:pt>
                <c:pt idx="1797">
                  <c:v>7.2386666666666655E-2</c:v>
                </c:pt>
                <c:pt idx="1798">
                  <c:v>9.1873333333333335E-2</c:v>
                </c:pt>
                <c:pt idx="1799">
                  <c:v>8.0720000000000014E-2</c:v>
                </c:pt>
                <c:pt idx="1800">
                  <c:v>8.7539999999999993E-2</c:v>
                </c:pt>
                <c:pt idx="1801">
                  <c:v>7.1719999999999992E-2</c:v>
                </c:pt>
                <c:pt idx="1802">
                  <c:v>9.8539999999999989E-2</c:v>
                </c:pt>
                <c:pt idx="1803">
                  <c:v>9.4053333333333336E-2</c:v>
                </c:pt>
                <c:pt idx="1804">
                  <c:v>0.10653999999999998</c:v>
                </c:pt>
                <c:pt idx="1805">
                  <c:v>8.0719999999999986E-2</c:v>
                </c:pt>
                <c:pt idx="1806">
                  <c:v>9.3539999999999998E-2</c:v>
                </c:pt>
                <c:pt idx="1807">
                  <c:v>6.8053333333333341E-2</c:v>
                </c:pt>
                <c:pt idx="1808">
                  <c:v>8.420666666666668E-2</c:v>
                </c:pt>
                <c:pt idx="1809">
                  <c:v>6.8386666666666679E-2</c:v>
                </c:pt>
                <c:pt idx="1810">
                  <c:v>9.6873333333333325E-2</c:v>
                </c:pt>
                <c:pt idx="1811">
                  <c:v>8.2720000000000002E-2</c:v>
                </c:pt>
                <c:pt idx="1812">
                  <c:v>0.10387333333333332</c:v>
                </c:pt>
                <c:pt idx="1813">
                  <c:v>7.5386666666666671E-2</c:v>
                </c:pt>
                <c:pt idx="1814">
                  <c:v>9.9873333333333342E-2</c:v>
                </c:pt>
                <c:pt idx="1815">
                  <c:v>9.5053333333333323E-2</c:v>
                </c:pt>
                <c:pt idx="1816">
                  <c:v>0.10620666666666667</c:v>
                </c:pt>
                <c:pt idx="1817">
                  <c:v>8.1386666666666663E-2</c:v>
                </c:pt>
                <c:pt idx="1818">
                  <c:v>9.8539999999999989E-2</c:v>
                </c:pt>
                <c:pt idx="1819">
                  <c:v>7.7053333333333335E-2</c:v>
                </c:pt>
                <c:pt idx="1820">
                  <c:v>9.7206666666666663E-2</c:v>
                </c:pt>
                <c:pt idx="1821">
                  <c:v>9.2386666666666672E-2</c:v>
                </c:pt>
                <c:pt idx="1822">
                  <c:v>0.11687333333333334</c:v>
                </c:pt>
                <c:pt idx="1823">
                  <c:v>8.3720000000000003E-2</c:v>
                </c:pt>
                <c:pt idx="1824">
                  <c:v>0.12654000000000001</c:v>
                </c:pt>
                <c:pt idx="1825">
                  <c:v>0.10105333333333333</c:v>
                </c:pt>
                <c:pt idx="1826">
                  <c:v>9.6540000000000001E-2</c:v>
                </c:pt>
                <c:pt idx="1827">
                  <c:v>7.8719999999999998E-2</c:v>
                </c:pt>
                <c:pt idx="1828">
                  <c:v>9.554E-2</c:v>
                </c:pt>
                <c:pt idx="1829">
                  <c:v>0.11405333333333333</c:v>
                </c:pt>
                <c:pt idx="1830">
                  <c:v>0.12020666666666668</c:v>
                </c:pt>
                <c:pt idx="1831">
                  <c:v>9.1053333333333319E-2</c:v>
                </c:pt>
                <c:pt idx="1832">
                  <c:v>0.10920666666666667</c:v>
                </c:pt>
                <c:pt idx="1833">
                  <c:v>7.8053333333333336E-2</c:v>
                </c:pt>
                <c:pt idx="1834">
                  <c:v>0.10420666666666667</c:v>
                </c:pt>
                <c:pt idx="1835">
                  <c:v>8.2720000000000002E-2</c:v>
                </c:pt>
                <c:pt idx="1836">
                  <c:v>0.11820666666666668</c:v>
                </c:pt>
                <c:pt idx="1837">
                  <c:v>9.7386666666666677E-2</c:v>
                </c:pt>
                <c:pt idx="1838">
                  <c:v>0.10987333333333332</c:v>
                </c:pt>
                <c:pt idx="1839">
                  <c:v>7.4720000000000009E-2</c:v>
                </c:pt>
                <c:pt idx="1840">
                  <c:v>0.11587333333333333</c:v>
                </c:pt>
                <c:pt idx="1841">
                  <c:v>0.13905333333333333</c:v>
                </c:pt>
                <c:pt idx="1842">
                  <c:v>0.12887333333333331</c:v>
                </c:pt>
                <c:pt idx="1843">
                  <c:v>0.10038666666666667</c:v>
                </c:pt>
                <c:pt idx="1844">
                  <c:v>0.10587333333333333</c:v>
                </c:pt>
                <c:pt idx="1845">
                  <c:v>7.3386666666666669E-2</c:v>
                </c:pt>
                <c:pt idx="1846">
                  <c:v>9.2873333333333349E-2</c:v>
                </c:pt>
                <c:pt idx="1847">
                  <c:v>6.7053333333333326E-2</c:v>
                </c:pt>
                <c:pt idx="1848">
                  <c:v>9.2539999999999997E-2</c:v>
                </c:pt>
                <c:pt idx="1849">
                  <c:v>9.3386666666666673E-2</c:v>
                </c:pt>
                <c:pt idx="1850">
                  <c:v>0.15420666666666669</c:v>
                </c:pt>
                <c:pt idx="1851">
                  <c:v>0.10205333333333334</c:v>
                </c:pt>
                <c:pt idx="1852">
                  <c:v>9.6540000000000015E-2</c:v>
                </c:pt>
                <c:pt idx="1853">
                  <c:v>0.11738666666666667</c:v>
                </c:pt>
                <c:pt idx="1854">
                  <c:v>0.11587333333333333</c:v>
                </c:pt>
                <c:pt idx="1855">
                  <c:v>8.7719999999999979E-2</c:v>
                </c:pt>
                <c:pt idx="1856">
                  <c:v>0.10520666666666667</c:v>
                </c:pt>
                <c:pt idx="1857">
                  <c:v>7.8386666666666674E-2</c:v>
                </c:pt>
                <c:pt idx="1858">
                  <c:v>8.8206666666666655E-2</c:v>
                </c:pt>
                <c:pt idx="1859">
                  <c:v>6.0720000000000003E-2</c:v>
                </c:pt>
                <c:pt idx="1860">
                  <c:v>9.0873333333333334E-2</c:v>
                </c:pt>
                <c:pt idx="1861">
                  <c:v>8.7720000000000006E-2</c:v>
                </c:pt>
                <c:pt idx="1862">
                  <c:v>0.10787333333333335</c:v>
                </c:pt>
                <c:pt idx="1863">
                  <c:v>8.0720000000000014E-2</c:v>
                </c:pt>
                <c:pt idx="1864">
                  <c:v>9.8206666666666664E-2</c:v>
                </c:pt>
                <c:pt idx="1865">
                  <c:v>0.15172000000000002</c:v>
                </c:pt>
                <c:pt idx="1866">
                  <c:v>0.13720666666666667</c:v>
                </c:pt>
                <c:pt idx="1867">
                  <c:v>9.5053333333333323E-2</c:v>
                </c:pt>
                <c:pt idx="1868">
                  <c:v>0.10354000000000001</c:v>
                </c:pt>
                <c:pt idx="1869">
                  <c:v>8.7386666666666668E-2</c:v>
                </c:pt>
                <c:pt idx="1870">
                  <c:v>0.11187333333333332</c:v>
                </c:pt>
                <c:pt idx="1871">
                  <c:v>8.5386666666666666E-2</c:v>
                </c:pt>
                <c:pt idx="1872">
                  <c:v>0.10253999999999999</c:v>
                </c:pt>
                <c:pt idx="1873">
                  <c:v>7.8719999999999998E-2</c:v>
                </c:pt>
                <c:pt idx="1874">
                  <c:v>0.10620666666666667</c:v>
                </c:pt>
                <c:pt idx="1875">
                  <c:v>8.471999999999999E-2</c:v>
                </c:pt>
                <c:pt idx="1876">
                  <c:v>9.8539999999999989E-2</c:v>
                </c:pt>
                <c:pt idx="1877">
                  <c:v>8.7386666666666654E-2</c:v>
                </c:pt>
                <c:pt idx="1878">
                  <c:v>9.3873333333333336E-2</c:v>
                </c:pt>
                <c:pt idx="1879">
                  <c:v>7.9053333333333337E-2</c:v>
                </c:pt>
                <c:pt idx="1880">
                  <c:v>9.4539999999999985E-2</c:v>
                </c:pt>
                <c:pt idx="1881">
                  <c:v>7.2386666666666669E-2</c:v>
                </c:pt>
                <c:pt idx="1882">
                  <c:v>9.3873333333333323E-2</c:v>
                </c:pt>
                <c:pt idx="1883">
                  <c:v>8.3720000000000003E-2</c:v>
                </c:pt>
                <c:pt idx="1884">
                  <c:v>0.10920666666666667</c:v>
                </c:pt>
                <c:pt idx="1885">
                  <c:v>8.0053333333333324E-2</c:v>
                </c:pt>
                <c:pt idx="1886">
                  <c:v>0.10920666666666667</c:v>
                </c:pt>
                <c:pt idx="1887">
                  <c:v>0.10305333333333336</c:v>
                </c:pt>
                <c:pt idx="1888">
                  <c:v>0.15120666666666666</c:v>
                </c:pt>
                <c:pt idx="1889">
                  <c:v>0.10138666666666665</c:v>
                </c:pt>
                <c:pt idx="1890">
                  <c:v>0.10787333333333335</c:v>
                </c:pt>
                <c:pt idx="1891">
                  <c:v>8.0720000000000014E-2</c:v>
                </c:pt>
                <c:pt idx="1892">
                  <c:v>9.9873333333333342E-2</c:v>
                </c:pt>
                <c:pt idx="1893">
                  <c:v>7.438666666666667E-2</c:v>
                </c:pt>
                <c:pt idx="1894">
                  <c:v>0.12320666666666667</c:v>
                </c:pt>
                <c:pt idx="1895">
                  <c:v>9.1719999999999982E-2</c:v>
                </c:pt>
                <c:pt idx="1896">
                  <c:v>9.4206666666666675E-2</c:v>
                </c:pt>
                <c:pt idx="1897">
                  <c:v>7.8053333333333336E-2</c:v>
                </c:pt>
                <c:pt idx="1898">
                  <c:v>0.10220666666666667</c:v>
                </c:pt>
                <c:pt idx="1899">
                  <c:v>7.5719999999999996E-2</c:v>
                </c:pt>
                <c:pt idx="1900">
                  <c:v>0.10087333333333333</c:v>
                </c:pt>
                <c:pt idx="1901">
                  <c:v>7.2386666666666669E-2</c:v>
                </c:pt>
                <c:pt idx="1902">
                  <c:v>9.6873333333333325E-2</c:v>
                </c:pt>
                <c:pt idx="1903">
                  <c:v>7.5719999999999996E-2</c:v>
                </c:pt>
                <c:pt idx="1904">
                  <c:v>9.7206666666666663E-2</c:v>
                </c:pt>
                <c:pt idx="1905">
                  <c:v>7.0053333333333329E-2</c:v>
                </c:pt>
                <c:pt idx="1906">
                  <c:v>8.1206666666666663E-2</c:v>
                </c:pt>
                <c:pt idx="1907">
                  <c:v>8.0053333333333324E-2</c:v>
                </c:pt>
                <c:pt idx="1908">
                  <c:v>9.9873333333333342E-2</c:v>
                </c:pt>
                <c:pt idx="1909">
                  <c:v>8.2386666666666664E-2</c:v>
                </c:pt>
                <c:pt idx="1910">
                  <c:v>0.10187333333333333</c:v>
                </c:pt>
                <c:pt idx="1911">
                  <c:v>7.7053333333333335E-2</c:v>
                </c:pt>
                <c:pt idx="1912">
                  <c:v>8.6540000000000006E-2</c:v>
                </c:pt>
                <c:pt idx="1913">
                  <c:v>6.7720000000000016E-2</c:v>
                </c:pt>
                <c:pt idx="1914">
                  <c:v>0.11187333333333332</c:v>
                </c:pt>
                <c:pt idx="1915">
                  <c:v>8.3720000000000003E-2</c:v>
                </c:pt>
                <c:pt idx="1916">
                  <c:v>9.554E-2</c:v>
                </c:pt>
                <c:pt idx="1917">
                  <c:v>8.1386666666666677E-2</c:v>
                </c:pt>
                <c:pt idx="1918">
                  <c:v>9.3206666666666674E-2</c:v>
                </c:pt>
                <c:pt idx="1919">
                  <c:v>7.4720000000000009E-2</c:v>
                </c:pt>
                <c:pt idx="1920">
                  <c:v>8.2206666666666664E-2</c:v>
                </c:pt>
                <c:pt idx="1921">
                  <c:v>7.9053333333333337E-2</c:v>
                </c:pt>
                <c:pt idx="1922">
                  <c:v>9.2539999999999997E-2</c:v>
                </c:pt>
                <c:pt idx="1923">
                  <c:v>7.3719999999999994E-2</c:v>
                </c:pt>
                <c:pt idx="1924">
                  <c:v>8.920666666666667E-2</c:v>
                </c:pt>
                <c:pt idx="1925">
                  <c:v>7.0053333333333329E-2</c:v>
                </c:pt>
                <c:pt idx="1926">
                  <c:v>9.2206666666666659E-2</c:v>
                </c:pt>
                <c:pt idx="1927">
                  <c:v>7.6053333333333334E-2</c:v>
                </c:pt>
                <c:pt idx="1928">
                  <c:v>9.9873333333333342E-2</c:v>
                </c:pt>
                <c:pt idx="1929">
                  <c:v>8.4386666666666679E-2</c:v>
                </c:pt>
                <c:pt idx="1930">
                  <c:v>9.9873333333333342E-2</c:v>
                </c:pt>
                <c:pt idx="1931">
                  <c:v>7.6719999999999997E-2</c:v>
                </c:pt>
                <c:pt idx="1932">
                  <c:v>9.6540000000000015E-2</c:v>
                </c:pt>
                <c:pt idx="1933">
                  <c:v>7.8719999999999998E-2</c:v>
                </c:pt>
                <c:pt idx="1934">
                  <c:v>9.6873333333333325E-2</c:v>
                </c:pt>
                <c:pt idx="1935">
                  <c:v>7.6719999999999997E-2</c:v>
                </c:pt>
                <c:pt idx="1936">
                  <c:v>9.6873333333333325E-2</c:v>
                </c:pt>
                <c:pt idx="1937">
                  <c:v>7.6719999999999997E-2</c:v>
                </c:pt>
                <c:pt idx="1938">
                  <c:v>9.787333333333334E-2</c:v>
                </c:pt>
                <c:pt idx="1939">
                  <c:v>8.0720000000000014E-2</c:v>
                </c:pt>
                <c:pt idx="1940">
                  <c:v>8.9539999999999995E-2</c:v>
                </c:pt>
                <c:pt idx="1941">
                  <c:v>7.438666666666667E-2</c:v>
                </c:pt>
                <c:pt idx="1942">
                  <c:v>9.3540000000000012E-2</c:v>
                </c:pt>
                <c:pt idx="1943">
                  <c:v>6.9386666666666666E-2</c:v>
                </c:pt>
                <c:pt idx="1944">
                  <c:v>9.5206666666666676E-2</c:v>
                </c:pt>
                <c:pt idx="1945">
                  <c:v>8.0386666666666662E-2</c:v>
                </c:pt>
                <c:pt idx="1946">
                  <c:v>9.0206666666666657E-2</c:v>
                </c:pt>
                <c:pt idx="1947">
                  <c:v>7.2720000000000007E-2</c:v>
                </c:pt>
                <c:pt idx="1948">
                  <c:v>9.3873333333333323E-2</c:v>
                </c:pt>
                <c:pt idx="1949">
                  <c:v>8.6053333333333329E-2</c:v>
                </c:pt>
                <c:pt idx="1950">
                  <c:v>9.3206666666666674E-2</c:v>
                </c:pt>
                <c:pt idx="1951">
                  <c:v>7.9386666666666661E-2</c:v>
                </c:pt>
                <c:pt idx="1952">
                  <c:v>9.7540000000000002E-2</c:v>
                </c:pt>
                <c:pt idx="1953">
                  <c:v>8.1386666666666663E-2</c:v>
                </c:pt>
                <c:pt idx="1954">
                  <c:v>0.12620666666666666</c:v>
                </c:pt>
                <c:pt idx="1955">
                  <c:v>8.9719999999999994E-2</c:v>
                </c:pt>
                <c:pt idx="1956">
                  <c:v>9.9206666666666679E-2</c:v>
                </c:pt>
                <c:pt idx="1957">
                  <c:v>7.9386666666666675E-2</c:v>
                </c:pt>
                <c:pt idx="1958">
                  <c:v>9.0540000000000009E-2</c:v>
                </c:pt>
                <c:pt idx="1959">
                  <c:v>6.9720000000000004E-2</c:v>
                </c:pt>
                <c:pt idx="1960">
                  <c:v>9.2873333333333322E-2</c:v>
                </c:pt>
                <c:pt idx="1961">
                  <c:v>9.9053333333333327E-2</c:v>
                </c:pt>
                <c:pt idx="1962">
                  <c:v>0.10887333333333332</c:v>
                </c:pt>
                <c:pt idx="1963">
                  <c:v>6.8386666666666651E-2</c:v>
                </c:pt>
                <c:pt idx="1964">
                  <c:v>8.9539999999999995E-2</c:v>
                </c:pt>
                <c:pt idx="1965">
                  <c:v>7.9053333333333337E-2</c:v>
                </c:pt>
                <c:pt idx="1966">
                  <c:v>9.8540000000000016E-2</c:v>
                </c:pt>
                <c:pt idx="1967">
                  <c:v>8.2053333333333339E-2</c:v>
                </c:pt>
                <c:pt idx="1968">
                  <c:v>9.3540000000000012E-2</c:v>
                </c:pt>
                <c:pt idx="1969">
                  <c:v>7.1386666666666654E-2</c:v>
                </c:pt>
                <c:pt idx="1970">
                  <c:v>9.3206666666666674E-2</c:v>
                </c:pt>
                <c:pt idx="1971">
                  <c:v>8.2720000000000002E-2</c:v>
                </c:pt>
                <c:pt idx="1972">
                  <c:v>9.9873333333333342E-2</c:v>
                </c:pt>
                <c:pt idx="1973">
                  <c:v>7.7053333333333335E-2</c:v>
                </c:pt>
                <c:pt idx="1974">
                  <c:v>0.12187333333333333</c:v>
                </c:pt>
                <c:pt idx="1975">
                  <c:v>8.5386666666666666E-2</c:v>
                </c:pt>
                <c:pt idx="1976">
                  <c:v>0.13720666666666667</c:v>
                </c:pt>
                <c:pt idx="1977">
                  <c:v>9.1386666666666672E-2</c:v>
                </c:pt>
                <c:pt idx="1978">
                  <c:v>9.1539999999999996E-2</c:v>
                </c:pt>
                <c:pt idx="1979">
                  <c:v>7.5053333333333333E-2</c:v>
                </c:pt>
                <c:pt idx="1980">
                  <c:v>9.7540000000000002E-2</c:v>
                </c:pt>
                <c:pt idx="1981">
                  <c:v>9.1719999999999982E-2</c:v>
                </c:pt>
                <c:pt idx="1982">
                  <c:v>0.10587333333333332</c:v>
                </c:pt>
                <c:pt idx="1983">
                  <c:v>7.3719999999999994E-2</c:v>
                </c:pt>
                <c:pt idx="1984">
                  <c:v>9.4873333333333323E-2</c:v>
                </c:pt>
                <c:pt idx="1985">
                  <c:v>7.5386666666666671E-2</c:v>
                </c:pt>
                <c:pt idx="1986">
                  <c:v>9.554E-2</c:v>
                </c:pt>
                <c:pt idx="1987">
                  <c:v>8.1386666666666663E-2</c:v>
                </c:pt>
                <c:pt idx="1988">
                  <c:v>8.8873333333333318E-2</c:v>
                </c:pt>
                <c:pt idx="1989">
                  <c:v>6.2719999999999998E-2</c:v>
                </c:pt>
                <c:pt idx="1990">
                  <c:v>8.420666666666668E-2</c:v>
                </c:pt>
                <c:pt idx="1991">
                  <c:v>7.5053333333333333E-2</c:v>
                </c:pt>
                <c:pt idx="1992">
                  <c:v>9.5873333333333338E-2</c:v>
                </c:pt>
                <c:pt idx="1993">
                  <c:v>6.5386666666666662E-2</c:v>
                </c:pt>
                <c:pt idx="1994">
                  <c:v>9.2206666666666659E-2</c:v>
                </c:pt>
                <c:pt idx="1995">
                  <c:v>7.6053333333333334E-2</c:v>
                </c:pt>
                <c:pt idx="1996">
                  <c:v>9.1539999999999982E-2</c:v>
                </c:pt>
                <c:pt idx="1997">
                  <c:v>7.0720000000000005E-2</c:v>
                </c:pt>
                <c:pt idx="1998">
                  <c:v>9.3873333333333323E-2</c:v>
                </c:pt>
                <c:pt idx="1999">
                  <c:v>7.4720000000000009E-2</c:v>
                </c:pt>
                <c:pt idx="2000">
                  <c:v>8.7539999999999993E-2</c:v>
                </c:pt>
                <c:pt idx="2001">
                  <c:v>7.3386666666666656E-2</c:v>
                </c:pt>
                <c:pt idx="2002">
                  <c:v>9.2206666666666659E-2</c:v>
                </c:pt>
                <c:pt idx="2003">
                  <c:v>6.8053333333333327E-2</c:v>
                </c:pt>
                <c:pt idx="2004">
                  <c:v>8.2873333333333341E-2</c:v>
                </c:pt>
                <c:pt idx="2005">
                  <c:v>7.205333333333333E-2</c:v>
                </c:pt>
                <c:pt idx="2006">
                  <c:v>9.2873333333333349E-2</c:v>
                </c:pt>
                <c:pt idx="2007">
                  <c:v>7.6386666666666658E-2</c:v>
                </c:pt>
                <c:pt idx="2008">
                  <c:v>8.8873333333333318E-2</c:v>
                </c:pt>
                <c:pt idx="2009">
                  <c:v>7.8053333333333336E-2</c:v>
                </c:pt>
                <c:pt idx="2010">
                  <c:v>8.8873333333333318E-2</c:v>
                </c:pt>
                <c:pt idx="2011">
                  <c:v>7.5386666666666671E-2</c:v>
                </c:pt>
                <c:pt idx="2012">
                  <c:v>9.320666666666666E-2</c:v>
                </c:pt>
                <c:pt idx="2013">
                  <c:v>7.3386666666666669E-2</c:v>
                </c:pt>
                <c:pt idx="2014">
                  <c:v>8.687333333333333E-2</c:v>
                </c:pt>
                <c:pt idx="2015">
                  <c:v>6.3386666666666661E-2</c:v>
                </c:pt>
                <c:pt idx="2016">
                  <c:v>8.7206666666666668E-2</c:v>
                </c:pt>
                <c:pt idx="2017">
                  <c:v>6.6720000000000002E-2</c:v>
                </c:pt>
                <c:pt idx="2018">
                  <c:v>9.2539999999999997E-2</c:v>
                </c:pt>
                <c:pt idx="2019">
                  <c:v>7.9386666666666661E-2</c:v>
                </c:pt>
                <c:pt idx="2020">
                  <c:v>9.4206666666666675E-2</c:v>
                </c:pt>
                <c:pt idx="2021">
                  <c:v>7.0053333333333329E-2</c:v>
                </c:pt>
                <c:pt idx="2022">
                  <c:v>7.5539999999999996E-2</c:v>
                </c:pt>
                <c:pt idx="2023">
                  <c:v>6.4719999999999986E-2</c:v>
                </c:pt>
                <c:pt idx="2024">
                  <c:v>9.154000000000001E-2</c:v>
                </c:pt>
                <c:pt idx="2025">
                  <c:v>7.6719999999999997E-2</c:v>
                </c:pt>
                <c:pt idx="2026">
                  <c:v>0.10253999999999999</c:v>
                </c:pt>
                <c:pt idx="2027">
                  <c:v>7.672000000000001E-2</c:v>
                </c:pt>
                <c:pt idx="2028">
                  <c:v>9.2873333333333322E-2</c:v>
                </c:pt>
                <c:pt idx="2029">
                  <c:v>6.9053333333333342E-2</c:v>
                </c:pt>
                <c:pt idx="2030">
                  <c:v>8.2873333333333341E-2</c:v>
                </c:pt>
                <c:pt idx="2031">
                  <c:v>5.9720000000000002E-2</c:v>
                </c:pt>
                <c:pt idx="2032">
                  <c:v>8.1539999999999987E-2</c:v>
                </c:pt>
                <c:pt idx="2033">
                  <c:v>6.3719999999999999E-2</c:v>
                </c:pt>
                <c:pt idx="2034">
                  <c:v>8.6206666666666668E-2</c:v>
                </c:pt>
                <c:pt idx="2035">
                  <c:v>7.205333333333333E-2</c:v>
                </c:pt>
                <c:pt idx="2036">
                  <c:v>9.0873333333333334E-2</c:v>
                </c:pt>
                <c:pt idx="2037">
                  <c:v>6.8053333333333341E-2</c:v>
                </c:pt>
                <c:pt idx="2038">
                  <c:v>9.4206666666666675E-2</c:v>
                </c:pt>
                <c:pt idx="2039">
                  <c:v>7.6053333333333334E-2</c:v>
                </c:pt>
                <c:pt idx="2040">
                  <c:v>8.3539999999999989E-2</c:v>
                </c:pt>
                <c:pt idx="2041">
                  <c:v>6.5053333333333324E-2</c:v>
                </c:pt>
                <c:pt idx="2042">
                  <c:v>9.9206666666666679E-2</c:v>
                </c:pt>
                <c:pt idx="2043">
                  <c:v>7.5719999999999996E-2</c:v>
                </c:pt>
                <c:pt idx="2044">
                  <c:v>9.4873333333333337E-2</c:v>
                </c:pt>
                <c:pt idx="2045">
                  <c:v>6.5719999999999987E-2</c:v>
                </c:pt>
                <c:pt idx="2046">
                  <c:v>0.10253999999999999</c:v>
                </c:pt>
                <c:pt idx="2047">
                  <c:v>7.7720000000000011E-2</c:v>
                </c:pt>
              </c:numCache>
            </c:numRef>
          </c:yVal>
          <c:smooth val="0"/>
        </c:ser>
        <c:dLbls>
          <c:showLegendKey val="0"/>
          <c:showVal val="0"/>
          <c:showCatName val="0"/>
          <c:showSerName val="0"/>
          <c:showPercent val="0"/>
          <c:showBubbleSize val="0"/>
        </c:dLbls>
        <c:axId val="100034816"/>
        <c:axId val="100036992"/>
      </c:scatterChart>
      <c:valAx>
        <c:axId val="100034816"/>
        <c:scaling>
          <c:orientation val="minMax"/>
          <c:max val="900"/>
          <c:min val="200"/>
        </c:scaling>
        <c:delete val="0"/>
        <c:axPos val="b"/>
        <c:title>
          <c:tx>
            <c:rich>
              <a:bodyPr/>
              <a:lstStyle/>
              <a:p>
                <a:pPr>
                  <a:defRPr/>
                </a:pPr>
                <a:r>
                  <a:rPr lang="en-US"/>
                  <a:t>Wavelength (nm)</a:t>
                </a:r>
              </a:p>
            </c:rich>
          </c:tx>
          <c:layout/>
          <c:overlay val="0"/>
        </c:title>
        <c:numFmt formatCode="General" sourceLinked="1"/>
        <c:majorTickMark val="out"/>
        <c:minorTickMark val="none"/>
        <c:tickLblPos val="nextTo"/>
        <c:crossAx val="100036992"/>
        <c:crosses val="autoZero"/>
        <c:crossBetween val="midCat"/>
      </c:valAx>
      <c:valAx>
        <c:axId val="100036992"/>
        <c:scaling>
          <c:orientation val="minMax"/>
          <c:min val="0"/>
        </c:scaling>
        <c:delete val="0"/>
        <c:axPos val="l"/>
        <c:majorGridlines/>
        <c:title>
          <c:tx>
            <c:rich>
              <a:bodyPr rot="-5400000" vert="horz"/>
              <a:lstStyle/>
              <a:p>
                <a:pPr>
                  <a:defRPr/>
                </a:pPr>
                <a:r>
                  <a:rPr lang="en-US"/>
                  <a:t>Intensity (counts/msec)</a:t>
                </a:r>
              </a:p>
            </c:rich>
          </c:tx>
          <c:layout/>
          <c:overlay val="0"/>
        </c:title>
        <c:numFmt formatCode="General" sourceLinked="1"/>
        <c:majorTickMark val="out"/>
        <c:minorTickMark val="none"/>
        <c:tickLblPos val="nextTo"/>
        <c:crossAx val="100034816"/>
        <c:crosses val="autoZero"/>
        <c:crossBetween val="midCat"/>
      </c:valAx>
    </c:plotArea>
    <c:legend>
      <c:legendPos val="r"/>
      <c:layout/>
      <c:overlay val="0"/>
    </c:legend>
    <c:plotVisOnly val="1"/>
    <c:dispBlanksAs val="gap"/>
    <c:showDLblsOverMax val="0"/>
  </c:chart>
  <c:spPr>
    <a:solidFill>
      <a:schemeClr val="lt1"/>
    </a:solidFill>
    <a:ln w="25400" cap="flat" cmpd="sng" algn="ctr">
      <a:noFill/>
      <a:prstDash val="solid"/>
    </a:ln>
    <a:effectLst/>
  </c:spPr>
  <c:txPr>
    <a:bodyPr/>
    <a:lstStyle/>
    <a:p>
      <a:pPr>
        <a:defRPr>
          <a:solidFill>
            <a:schemeClr val="dk1"/>
          </a:solidFill>
          <a:latin typeface="+mn-lt"/>
          <a:ea typeface="+mn-ea"/>
          <a:cs typeface="+mn-cs"/>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CA" sz="1000"/>
              <a:t>Graph: Spectra of Lithium Standards</a:t>
            </a:r>
            <a:r>
              <a:rPr lang="en-CA" sz="1000" baseline="0"/>
              <a:t> at 671.16 nm</a:t>
            </a:r>
            <a:r>
              <a:rPr lang="en-CA" sz="1000"/>
              <a:t> </a:t>
            </a:r>
          </a:p>
        </c:rich>
      </c:tx>
      <c:layout>
        <c:manualLayout>
          <c:xMode val="edge"/>
          <c:yMode val="edge"/>
          <c:x val="0.23437839354050205"/>
          <c:y val="7.0479060540858535E-2"/>
        </c:manualLayout>
      </c:layout>
      <c:overlay val="0"/>
    </c:title>
    <c:autoTitleDeleted val="0"/>
    <c:plotArea>
      <c:layout>
        <c:manualLayout>
          <c:layoutTarget val="inner"/>
          <c:xMode val="edge"/>
          <c:yMode val="edge"/>
          <c:x val="0.15905796150481191"/>
          <c:y val="0.20082203266258383"/>
          <c:w val="0.53484522449960936"/>
          <c:h val="0.58502661125692612"/>
        </c:manualLayout>
      </c:layout>
      <c:scatterChart>
        <c:scatterStyle val="lineMarker"/>
        <c:varyColors val="0"/>
        <c:ser>
          <c:idx val="0"/>
          <c:order val="0"/>
          <c:tx>
            <c:v>0.10 ppm Li Standard</c:v>
          </c:tx>
          <c:marker>
            <c:symbol val="none"/>
          </c:marker>
          <c:xVal>
            <c:numRef>
              <c:f>'Lithium Standards'!$A$7:$A$2054</c:f>
              <c:numCache>
                <c:formatCode>General</c:formatCode>
                <c:ptCount val="2048"/>
                <c:pt idx="0">
                  <c:v>177.96</c:v>
                </c:pt>
                <c:pt idx="1">
                  <c:v>178.34</c:v>
                </c:pt>
                <c:pt idx="2">
                  <c:v>178.72</c:v>
                </c:pt>
                <c:pt idx="3">
                  <c:v>179.1</c:v>
                </c:pt>
                <c:pt idx="4">
                  <c:v>179.48</c:v>
                </c:pt>
                <c:pt idx="5">
                  <c:v>179.86</c:v>
                </c:pt>
                <c:pt idx="6">
                  <c:v>180.25</c:v>
                </c:pt>
                <c:pt idx="7">
                  <c:v>180.63</c:v>
                </c:pt>
                <c:pt idx="8">
                  <c:v>181.01</c:v>
                </c:pt>
                <c:pt idx="9">
                  <c:v>181.39</c:v>
                </c:pt>
                <c:pt idx="10">
                  <c:v>181.77</c:v>
                </c:pt>
                <c:pt idx="11">
                  <c:v>182.15</c:v>
                </c:pt>
                <c:pt idx="12">
                  <c:v>182.53</c:v>
                </c:pt>
                <c:pt idx="13">
                  <c:v>182.92</c:v>
                </c:pt>
                <c:pt idx="14">
                  <c:v>183.3</c:v>
                </c:pt>
                <c:pt idx="15">
                  <c:v>183.68</c:v>
                </c:pt>
                <c:pt idx="16">
                  <c:v>184.06</c:v>
                </c:pt>
                <c:pt idx="17">
                  <c:v>184.44</c:v>
                </c:pt>
                <c:pt idx="18">
                  <c:v>184.82</c:v>
                </c:pt>
                <c:pt idx="19">
                  <c:v>185.2</c:v>
                </c:pt>
                <c:pt idx="20">
                  <c:v>185.58</c:v>
                </c:pt>
                <c:pt idx="21">
                  <c:v>185.97</c:v>
                </c:pt>
                <c:pt idx="22">
                  <c:v>186.35</c:v>
                </c:pt>
                <c:pt idx="23">
                  <c:v>186.73</c:v>
                </c:pt>
                <c:pt idx="24">
                  <c:v>187.11</c:v>
                </c:pt>
                <c:pt idx="25">
                  <c:v>187.49</c:v>
                </c:pt>
                <c:pt idx="26">
                  <c:v>187.87</c:v>
                </c:pt>
                <c:pt idx="27">
                  <c:v>188.25</c:v>
                </c:pt>
                <c:pt idx="28">
                  <c:v>188.63</c:v>
                </c:pt>
                <c:pt idx="29">
                  <c:v>189.01</c:v>
                </c:pt>
                <c:pt idx="30">
                  <c:v>189.39</c:v>
                </c:pt>
                <c:pt idx="31">
                  <c:v>189.77</c:v>
                </c:pt>
                <c:pt idx="32">
                  <c:v>190.15</c:v>
                </c:pt>
                <c:pt idx="33">
                  <c:v>190.54</c:v>
                </c:pt>
                <c:pt idx="34">
                  <c:v>190.92</c:v>
                </c:pt>
                <c:pt idx="35">
                  <c:v>191.3</c:v>
                </c:pt>
                <c:pt idx="36">
                  <c:v>191.68</c:v>
                </c:pt>
                <c:pt idx="37">
                  <c:v>192.06</c:v>
                </c:pt>
                <c:pt idx="38">
                  <c:v>192.44</c:v>
                </c:pt>
                <c:pt idx="39">
                  <c:v>192.82</c:v>
                </c:pt>
                <c:pt idx="40">
                  <c:v>193.2</c:v>
                </c:pt>
                <c:pt idx="41">
                  <c:v>193.58</c:v>
                </c:pt>
                <c:pt idx="42">
                  <c:v>193.96</c:v>
                </c:pt>
                <c:pt idx="43">
                  <c:v>194.34</c:v>
                </c:pt>
                <c:pt idx="44">
                  <c:v>194.72</c:v>
                </c:pt>
                <c:pt idx="45">
                  <c:v>195.1</c:v>
                </c:pt>
                <c:pt idx="46">
                  <c:v>195.48</c:v>
                </c:pt>
                <c:pt idx="47">
                  <c:v>195.86</c:v>
                </c:pt>
                <c:pt idx="48">
                  <c:v>196.24</c:v>
                </c:pt>
                <c:pt idx="49">
                  <c:v>196.62</c:v>
                </c:pt>
                <c:pt idx="50">
                  <c:v>197</c:v>
                </c:pt>
                <c:pt idx="51">
                  <c:v>197.38</c:v>
                </c:pt>
                <c:pt idx="52">
                  <c:v>197.76</c:v>
                </c:pt>
                <c:pt idx="53">
                  <c:v>198.14</c:v>
                </c:pt>
                <c:pt idx="54">
                  <c:v>198.52</c:v>
                </c:pt>
                <c:pt idx="55">
                  <c:v>198.9</c:v>
                </c:pt>
                <c:pt idx="56">
                  <c:v>199.28</c:v>
                </c:pt>
                <c:pt idx="57">
                  <c:v>199.66</c:v>
                </c:pt>
                <c:pt idx="58">
                  <c:v>200.04</c:v>
                </c:pt>
                <c:pt idx="59">
                  <c:v>200.42</c:v>
                </c:pt>
                <c:pt idx="60">
                  <c:v>200.8</c:v>
                </c:pt>
                <c:pt idx="61">
                  <c:v>201.18</c:v>
                </c:pt>
                <c:pt idx="62">
                  <c:v>201.56</c:v>
                </c:pt>
                <c:pt idx="63">
                  <c:v>201.94</c:v>
                </c:pt>
                <c:pt idx="64">
                  <c:v>202.32</c:v>
                </c:pt>
                <c:pt idx="65">
                  <c:v>202.7</c:v>
                </c:pt>
                <c:pt idx="66">
                  <c:v>203.08</c:v>
                </c:pt>
                <c:pt idx="67">
                  <c:v>203.46</c:v>
                </c:pt>
                <c:pt idx="68">
                  <c:v>203.84</c:v>
                </c:pt>
                <c:pt idx="69">
                  <c:v>204.22</c:v>
                </c:pt>
                <c:pt idx="70">
                  <c:v>204.6</c:v>
                </c:pt>
                <c:pt idx="71">
                  <c:v>204.98</c:v>
                </c:pt>
                <c:pt idx="72">
                  <c:v>205.36</c:v>
                </c:pt>
                <c:pt idx="73">
                  <c:v>205.74</c:v>
                </c:pt>
                <c:pt idx="74">
                  <c:v>206.12</c:v>
                </c:pt>
                <c:pt idx="75">
                  <c:v>206.5</c:v>
                </c:pt>
                <c:pt idx="76">
                  <c:v>206.88</c:v>
                </c:pt>
                <c:pt idx="77">
                  <c:v>207.26</c:v>
                </c:pt>
                <c:pt idx="78">
                  <c:v>207.64</c:v>
                </c:pt>
                <c:pt idx="79">
                  <c:v>208.01</c:v>
                </c:pt>
                <c:pt idx="80">
                  <c:v>208.39</c:v>
                </c:pt>
                <c:pt idx="81">
                  <c:v>208.77</c:v>
                </c:pt>
                <c:pt idx="82">
                  <c:v>209.15</c:v>
                </c:pt>
                <c:pt idx="83">
                  <c:v>209.53</c:v>
                </c:pt>
                <c:pt idx="84">
                  <c:v>209.91</c:v>
                </c:pt>
                <c:pt idx="85">
                  <c:v>210.29</c:v>
                </c:pt>
                <c:pt idx="86">
                  <c:v>210.67</c:v>
                </c:pt>
                <c:pt idx="87">
                  <c:v>211.05</c:v>
                </c:pt>
                <c:pt idx="88">
                  <c:v>211.43</c:v>
                </c:pt>
                <c:pt idx="89">
                  <c:v>211.81</c:v>
                </c:pt>
                <c:pt idx="90">
                  <c:v>212.18</c:v>
                </c:pt>
                <c:pt idx="91">
                  <c:v>212.56</c:v>
                </c:pt>
                <c:pt idx="92">
                  <c:v>212.94</c:v>
                </c:pt>
                <c:pt idx="93">
                  <c:v>213.32</c:v>
                </c:pt>
                <c:pt idx="94">
                  <c:v>213.7</c:v>
                </c:pt>
                <c:pt idx="95">
                  <c:v>214.08</c:v>
                </c:pt>
                <c:pt idx="96">
                  <c:v>214.46</c:v>
                </c:pt>
                <c:pt idx="97">
                  <c:v>214.84</c:v>
                </c:pt>
                <c:pt idx="98">
                  <c:v>215.21</c:v>
                </c:pt>
                <c:pt idx="99">
                  <c:v>215.59</c:v>
                </c:pt>
                <c:pt idx="100">
                  <c:v>215.97</c:v>
                </c:pt>
                <c:pt idx="101">
                  <c:v>216.35</c:v>
                </c:pt>
                <c:pt idx="102">
                  <c:v>216.73</c:v>
                </c:pt>
                <c:pt idx="103">
                  <c:v>217.11</c:v>
                </c:pt>
                <c:pt idx="104">
                  <c:v>217.49</c:v>
                </c:pt>
                <c:pt idx="105">
                  <c:v>217.86</c:v>
                </c:pt>
                <c:pt idx="106">
                  <c:v>218.24</c:v>
                </c:pt>
                <c:pt idx="107">
                  <c:v>218.62</c:v>
                </c:pt>
                <c:pt idx="108">
                  <c:v>219</c:v>
                </c:pt>
                <c:pt idx="109">
                  <c:v>219.38</c:v>
                </c:pt>
                <c:pt idx="110">
                  <c:v>219.76</c:v>
                </c:pt>
                <c:pt idx="111">
                  <c:v>220.14</c:v>
                </c:pt>
                <c:pt idx="112">
                  <c:v>220.51</c:v>
                </c:pt>
                <c:pt idx="113">
                  <c:v>220.89</c:v>
                </c:pt>
                <c:pt idx="114">
                  <c:v>221.27</c:v>
                </c:pt>
                <c:pt idx="115">
                  <c:v>221.65</c:v>
                </c:pt>
                <c:pt idx="116">
                  <c:v>222.03</c:v>
                </c:pt>
                <c:pt idx="117">
                  <c:v>222.4</c:v>
                </c:pt>
                <c:pt idx="118">
                  <c:v>222.78</c:v>
                </c:pt>
                <c:pt idx="119">
                  <c:v>223.16</c:v>
                </c:pt>
                <c:pt idx="120">
                  <c:v>223.54</c:v>
                </c:pt>
                <c:pt idx="121">
                  <c:v>223.92</c:v>
                </c:pt>
                <c:pt idx="122">
                  <c:v>224.29</c:v>
                </c:pt>
                <c:pt idx="123">
                  <c:v>224.67</c:v>
                </c:pt>
                <c:pt idx="124">
                  <c:v>225.05</c:v>
                </c:pt>
                <c:pt idx="125">
                  <c:v>225.43</c:v>
                </c:pt>
                <c:pt idx="126">
                  <c:v>225.81</c:v>
                </c:pt>
                <c:pt idx="127">
                  <c:v>226.18</c:v>
                </c:pt>
                <c:pt idx="128">
                  <c:v>226.56</c:v>
                </c:pt>
                <c:pt idx="129">
                  <c:v>226.94</c:v>
                </c:pt>
                <c:pt idx="130">
                  <c:v>227.32</c:v>
                </c:pt>
                <c:pt idx="131">
                  <c:v>227.69</c:v>
                </c:pt>
                <c:pt idx="132">
                  <c:v>228.07</c:v>
                </c:pt>
                <c:pt idx="133">
                  <c:v>228.45</c:v>
                </c:pt>
                <c:pt idx="134">
                  <c:v>228.83</c:v>
                </c:pt>
                <c:pt idx="135">
                  <c:v>229.2</c:v>
                </c:pt>
                <c:pt idx="136">
                  <c:v>229.58</c:v>
                </c:pt>
                <c:pt idx="137">
                  <c:v>229.96</c:v>
                </c:pt>
                <c:pt idx="138">
                  <c:v>230.34</c:v>
                </c:pt>
                <c:pt idx="139">
                  <c:v>230.71</c:v>
                </c:pt>
                <c:pt idx="140">
                  <c:v>231.09</c:v>
                </c:pt>
                <c:pt idx="141">
                  <c:v>231.47</c:v>
                </c:pt>
                <c:pt idx="142">
                  <c:v>231.85</c:v>
                </c:pt>
                <c:pt idx="143">
                  <c:v>232.22</c:v>
                </c:pt>
                <c:pt idx="144">
                  <c:v>232.6</c:v>
                </c:pt>
                <c:pt idx="145">
                  <c:v>232.98</c:v>
                </c:pt>
                <c:pt idx="146">
                  <c:v>233.36</c:v>
                </c:pt>
                <c:pt idx="147">
                  <c:v>233.73</c:v>
                </c:pt>
                <c:pt idx="148">
                  <c:v>234.11</c:v>
                </c:pt>
                <c:pt idx="149">
                  <c:v>234.49</c:v>
                </c:pt>
                <c:pt idx="150">
                  <c:v>234.86</c:v>
                </c:pt>
                <c:pt idx="151">
                  <c:v>235.24</c:v>
                </c:pt>
                <c:pt idx="152">
                  <c:v>235.62</c:v>
                </c:pt>
                <c:pt idx="153">
                  <c:v>235.99</c:v>
                </c:pt>
                <c:pt idx="154">
                  <c:v>236.37</c:v>
                </c:pt>
                <c:pt idx="155">
                  <c:v>236.75</c:v>
                </c:pt>
                <c:pt idx="156">
                  <c:v>237.13</c:v>
                </c:pt>
                <c:pt idx="157">
                  <c:v>237.5</c:v>
                </c:pt>
                <c:pt idx="158">
                  <c:v>237.88</c:v>
                </c:pt>
                <c:pt idx="159">
                  <c:v>238.26</c:v>
                </c:pt>
                <c:pt idx="160">
                  <c:v>238.63</c:v>
                </c:pt>
                <c:pt idx="161">
                  <c:v>239.01</c:v>
                </c:pt>
                <c:pt idx="162">
                  <c:v>239.39</c:v>
                </c:pt>
                <c:pt idx="163">
                  <c:v>239.76</c:v>
                </c:pt>
                <c:pt idx="164">
                  <c:v>240.14</c:v>
                </c:pt>
                <c:pt idx="165">
                  <c:v>240.52</c:v>
                </c:pt>
                <c:pt idx="166">
                  <c:v>240.89</c:v>
                </c:pt>
                <c:pt idx="167">
                  <c:v>241.27</c:v>
                </c:pt>
                <c:pt idx="168">
                  <c:v>241.65</c:v>
                </c:pt>
                <c:pt idx="169">
                  <c:v>242.02</c:v>
                </c:pt>
                <c:pt idx="170">
                  <c:v>242.4</c:v>
                </c:pt>
                <c:pt idx="171">
                  <c:v>242.77</c:v>
                </c:pt>
                <c:pt idx="172">
                  <c:v>243.15</c:v>
                </c:pt>
                <c:pt idx="173">
                  <c:v>243.53</c:v>
                </c:pt>
                <c:pt idx="174">
                  <c:v>243.9</c:v>
                </c:pt>
                <c:pt idx="175">
                  <c:v>244.28</c:v>
                </c:pt>
                <c:pt idx="176">
                  <c:v>244.66</c:v>
                </c:pt>
                <c:pt idx="177">
                  <c:v>245.03</c:v>
                </c:pt>
                <c:pt idx="178">
                  <c:v>245.41</c:v>
                </c:pt>
                <c:pt idx="179">
                  <c:v>245.78</c:v>
                </c:pt>
                <c:pt idx="180">
                  <c:v>246.16</c:v>
                </c:pt>
                <c:pt idx="181">
                  <c:v>246.54</c:v>
                </c:pt>
                <c:pt idx="182">
                  <c:v>246.91</c:v>
                </c:pt>
                <c:pt idx="183">
                  <c:v>247.29</c:v>
                </c:pt>
                <c:pt idx="184">
                  <c:v>247.67</c:v>
                </c:pt>
                <c:pt idx="185">
                  <c:v>248.04</c:v>
                </c:pt>
                <c:pt idx="186">
                  <c:v>248.42</c:v>
                </c:pt>
                <c:pt idx="187">
                  <c:v>248.79</c:v>
                </c:pt>
                <c:pt idx="188">
                  <c:v>249.17</c:v>
                </c:pt>
                <c:pt idx="189">
                  <c:v>249.54</c:v>
                </c:pt>
                <c:pt idx="190">
                  <c:v>249.92</c:v>
                </c:pt>
                <c:pt idx="191">
                  <c:v>250.3</c:v>
                </c:pt>
                <c:pt idx="192">
                  <c:v>250.67</c:v>
                </c:pt>
                <c:pt idx="193">
                  <c:v>251.05</c:v>
                </c:pt>
                <c:pt idx="194">
                  <c:v>251.42</c:v>
                </c:pt>
                <c:pt idx="195">
                  <c:v>251.8</c:v>
                </c:pt>
                <c:pt idx="196">
                  <c:v>252.17</c:v>
                </c:pt>
                <c:pt idx="197">
                  <c:v>252.55</c:v>
                </c:pt>
                <c:pt idx="198">
                  <c:v>252.93</c:v>
                </c:pt>
                <c:pt idx="199">
                  <c:v>253.3</c:v>
                </c:pt>
                <c:pt idx="200">
                  <c:v>253.68</c:v>
                </c:pt>
                <c:pt idx="201">
                  <c:v>254.05</c:v>
                </c:pt>
                <c:pt idx="202">
                  <c:v>254.43</c:v>
                </c:pt>
                <c:pt idx="203">
                  <c:v>254.8</c:v>
                </c:pt>
                <c:pt idx="204">
                  <c:v>255.18</c:v>
                </c:pt>
                <c:pt idx="205">
                  <c:v>255.55</c:v>
                </c:pt>
                <c:pt idx="206">
                  <c:v>255.93</c:v>
                </c:pt>
                <c:pt idx="207">
                  <c:v>256.3</c:v>
                </c:pt>
                <c:pt idx="208">
                  <c:v>256.68</c:v>
                </c:pt>
                <c:pt idx="209">
                  <c:v>257.05</c:v>
                </c:pt>
                <c:pt idx="210">
                  <c:v>257.43</c:v>
                </c:pt>
                <c:pt idx="211">
                  <c:v>257.8</c:v>
                </c:pt>
                <c:pt idx="212">
                  <c:v>258.18</c:v>
                </c:pt>
                <c:pt idx="213">
                  <c:v>258.55</c:v>
                </c:pt>
                <c:pt idx="214">
                  <c:v>258.93</c:v>
                </c:pt>
                <c:pt idx="215">
                  <c:v>259.3</c:v>
                </c:pt>
                <c:pt idx="216">
                  <c:v>259.68</c:v>
                </c:pt>
                <c:pt idx="217">
                  <c:v>260.05</c:v>
                </c:pt>
                <c:pt idx="218">
                  <c:v>260.43</c:v>
                </c:pt>
                <c:pt idx="219">
                  <c:v>260.8</c:v>
                </c:pt>
                <c:pt idx="220">
                  <c:v>261.18</c:v>
                </c:pt>
                <c:pt idx="221">
                  <c:v>261.55</c:v>
                </c:pt>
                <c:pt idx="222">
                  <c:v>261.93</c:v>
                </c:pt>
                <c:pt idx="223">
                  <c:v>262.3</c:v>
                </c:pt>
                <c:pt idx="224">
                  <c:v>262.68</c:v>
                </c:pt>
                <c:pt idx="225">
                  <c:v>263.05</c:v>
                </c:pt>
                <c:pt idx="226">
                  <c:v>263.43</c:v>
                </c:pt>
                <c:pt idx="227">
                  <c:v>263.8</c:v>
                </c:pt>
                <c:pt idx="228">
                  <c:v>264.18</c:v>
                </c:pt>
                <c:pt idx="229">
                  <c:v>264.55</c:v>
                </c:pt>
                <c:pt idx="230">
                  <c:v>264.93</c:v>
                </c:pt>
                <c:pt idx="231">
                  <c:v>265.3</c:v>
                </c:pt>
                <c:pt idx="232">
                  <c:v>265.67</c:v>
                </c:pt>
                <c:pt idx="233">
                  <c:v>266.05</c:v>
                </c:pt>
                <c:pt idx="234">
                  <c:v>266.42</c:v>
                </c:pt>
                <c:pt idx="235">
                  <c:v>266.8</c:v>
                </c:pt>
                <c:pt idx="236">
                  <c:v>267.17</c:v>
                </c:pt>
                <c:pt idx="237">
                  <c:v>267.55</c:v>
                </c:pt>
                <c:pt idx="238">
                  <c:v>267.92</c:v>
                </c:pt>
                <c:pt idx="239">
                  <c:v>268.29000000000002</c:v>
                </c:pt>
                <c:pt idx="240">
                  <c:v>268.67</c:v>
                </c:pt>
                <c:pt idx="241">
                  <c:v>269.04000000000002</c:v>
                </c:pt>
                <c:pt idx="242">
                  <c:v>269.42</c:v>
                </c:pt>
                <c:pt idx="243">
                  <c:v>269.79000000000002</c:v>
                </c:pt>
                <c:pt idx="244">
                  <c:v>270.16000000000003</c:v>
                </c:pt>
                <c:pt idx="245">
                  <c:v>270.54000000000002</c:v>
                </c:pt>
                <c:pt idx="246">
                  <c:v>270.91000000000003</c:v>
                </c:pt>
                <c:pt idx="247">
                  <c:v>271.29000000000002</c:v>
                </c:pt>
                <c:pt idx="248">
                  <c:v>271.66000000000003</c:v>
                </c:pt>
                <c:pt idx="249">
                  <c:v>272.02999999999997</c:v>
                </c:pt>
                <c:pt idx="250">
                  <c:v>272.41000000000003</c:v>
                </c:pt>
                <c:pt idx="251">
                  <c:v>272.77999999999997</c:v>
                </c:pt>
                <c:pt idx="252">
                  <c:v>273.16000000000003</c:v>
                </c:pt>
                <c:pt idx="253">
                  <c:v>273.52999999999997</c:v>
                </c:pt>
                <c:pt idx="254">
                  <c:v>273.89999999999998</c:v>
                </c:pt>
                <c:pt idx="255">
                  <c:v>274.27999999999997</c:v>
                </c:pt>
                <c:pt idx="256">
                  <c:v>274.64999999999998</c:v>
                </c:pt>
                <c:pt idx="257">
                  <c:v>275.02</c:v>
                </c:pt>
                <c:pt idx="258">
                  <c:v>275.39999999999998</c:v>
                </c:pt>
                <c:pt idx="259">
                  <c:v>275.77</c:v>
                </c:pt>
                <c:pt idx="260">
                  <c:v>276.14</c:v>
                </c:pt>
                <c:pt idx="261">
                  <c:v>276.52</c:v>
                </c:pt>
                <c:pt idx="262">
                  <c:v>276.89</c:v>
                </c:pt>
                <c:pt idx="263">
                  <c:v>277.26</c:v>
                </c:pt>
                <c:pt idx="264">
                  <c:v>277.64</c:v>
                </c:pt>
                <c:pt idx="265">
                  <c:v>278.01</c:v>
                </c:pt>
                <c:pt idx="266">
                  <c:v>278.38</c:v>
                </c:pt>
                <c:pt idx="267">
                  <c:v>278.76</c:v>
                </c:pt>
                <c:pt idx="268">
                  <c:v>279.13</c:v>
                </c:pt>
                <c:pt idx="269">
                  <c:v>279.5</c:v>
                </c:pt>
                <c:pt idx="270">
                  <c:v>279.88</c:v>
                </c:pt>
                <c:pt idx="271">
                  <c:v>280.25</c:v>
                </c:pt>
                <c:pt idx="272">
                  <c:v>280.62</c:v>
                </c:pt>
                <c:pt idx="273">
                  <c:v>281</c:v>
                </c:pt>
                <c:pt idx="274">
                  <c:v>281.37</c:v>
                </c:pt>
                <c:pt idx="275">
                  <c:v>281.74</c:v>
                </c:pt>
                <c:pt idx="276">
                  <c:v>282.12</c:v>
                </c:pt>
                <c:pt idx="277">
                  <c:v>282.49</c:v>
                </c:pt>
                <c:pt idx="278">
                  <c:v>282.86</c:v>
                </c:pt>
                <c:pt idx="279">
                  <c:v>283.23</c:v>
                </c:pt>
                <c:pt idx="280">
                  <c:v>283.61</c:v>
                </c:pt>
                <c:pt idx="281">
                  <c:v>283.98</c:v>
                </c:pt>
                <c:pt idx="282">
                  <c:v>284.35000000000002</c:v>
                </c:pt>
                <c:pt idx="283">
                  <c:v>284.73</c:v>
                </c:pt>
                <c:pt idx="284">
                  <c:v>285.10000000000002</c:v>
                </c:pt>
                <c:pt idx="285">
                  <c:v>285.47000000000003</c:v>
                </c:pt>
                <c:pt idx="286">
                  <c:v>285.83999999999997</c:v>
                </c:pt>
                <c:pt idx="287">
                  <c:v>286.22000000000003</c:v>
                </c:pt>
                <c:pt idx="288">
                  <c:v>286.58999999999997</c:v>
                </c:pt>
                <c:pt idx="289">
                  <c:v>286.95999999999998</c:v>
                </c:pt>
                <c:pt idx="290">
                  <c:v>287.33</c:v>
                </c:pt>
                <c:pt idx="291">
                  <c:v>287.70999999999998</c:v>
                </c:pt>
                <c:pt idx="292">
                  <c:v>288.08</c:v>
                </c:pt>
                <c:pt idx="293">
                  <c:v>288.45</c:v>
                </c:pt>
                <c:pt idx="294">
                  <c:v>288.82</c:v>
                </c:pt>
                <c:pt idx="295">
                  <c:v>289.2</c:v>
                </c:pt>
                <c:pt idx="296">
                  <c:v>289.57</c:v>
                </c:pt>
                <c:pt idx="297">
                  <c:v>289.94</c:v>
                </c:pt>
                <c:pt idx="298">
                  <c:v>290.31</c:v>
                </c:pt>
                <c:pt idx="299">
                  <c:v>290.68</c:v>
                </c:pt>
                <c:pt idx="300">
                  <c:v>291.06</c:v>
                </c:pt>
                <c:pt idx="301">
                  <c:v>291.43</c:v>
                </c:pt>
                <c:pt idx="302">
                  <c:v>291.8</c:v>
                </c:pt>
                <c:pt idx="303">
                  <c:v>292.17</c:v>
                </c:pt>
                <c:pt idx="304">
                  <c:v>292.55</c:v>
                </c:pt>
                <c:pt idx="305">
                  <c:v>292.92</c:v>
                </c:pt>
                <c:pt idx="306">
                  <c:v>293.29000000000002</c:v>
                </c:pt>
                <c:pt idx="307">
                  <c:v>293.66000000000003</c:v>
                </c:pt>
                <c:pt idx="308">
                  <c:v>294.02999999999997</c:v>
                </c:pt>
                <c:pt idx="309">
                  <c:v>294.41000000000003</c:v>
                </c:pt>
                <c:pt idx="310">
                  <c:v>294.77999999999997</c:v>
                </c:pt>
                <c:pt idx="311">
                  <c:v>295.14999999999998</c:v>
                </c:pt>
                <c:pt idx="312">
                  <c:v>295.52</c:v>
                </c:pt>
                <c:pt idx="313">
                  <c:v>295.89</c:v>
                </c:pt>
                <c:pt idx="314">
                  <c:v>296.26</c:v>
                </c:pt>
                <c:pt idx="315">
                  <c:v>296.64</c:v>
                </c:pt>
                <c:pt idx="316">
                  <c:v>297.01</c:v>
                </c:pt>
                <c:pt idx="317">
                  <c:v>297.38</c:v>
                </c:pt>
                <c:pt idx="318">
                  <c:v>297.75</c:v>
                </c:pt>
                <c:pt idx="319">
                  <c:v>298.12</c:v>
                </c:pt>
                <c:pt idx="320">
                  <c:v>298.49</c:v>
                </c:pt>
                <c:pt idx="321">
                  <c:v>298.86</c:v>
                </c:pt>
                <c:pt idx="322">
                  <c:v>299.24</c:v>
                </c:pt>
                <c:pt idx="323">
                  <c:v>299.61</c:v>
                </c:pt>
                <c:pt idx="324">
                  <c:v>299.98</c:v>
                </c:pt>
                <c:pt idx="325">
                  <c:v>300.35000000000002</c:v>
                </c:pt>
                <c:pt idx="326">
                  <c:v>300.72000000000003</c:v>
                </c:pt>
                <c:pt idx="327">
                  <c:v>301.08999999999997</c:v>
                </c:pt>
                <c:pt idx="328">
                  <c:v>301.45999999999998</c:v>
                </c:pt>
                <c:pt idx="329">
                  <c:v>301.83999999999997</c:v>
                </c:pt>
                <c:pt idx="330">
                  <c:v>302.20999999999998</c:v>
                </c:pt>
                <c:pt idx="331">
                  <c:v>302.58</c:v>
                </c:pt>
                <c:pt idx="332">
                  <c:v>302.95</c:v>
                </c:pt>
                <c:pt idx="333">
                  <c:v>303.32</c:v>
                </c:pt>
                <c:pt idx="334">
                  <c:v>303.69</c:v>
                </c:pt>
                <c:pt idx="335">
                  <c:v>304.06</c:v>
                </c:pt>
                <c:pt idx="336">
                  <c:v>304.43</c:v>
                </c:pt>
                <c:pt idx="337">
                  <c:v>304.8</c:v>
                </c:pt>
                <c:pt idx="338">
                  <c:v>305.17</c:v>
                </c:pt>
                <c:pt idx="339">
                  <c:v>305.55</c:v>
                </c:pt>
                <c:pt idx="340">
                  <c:v>305.92</c:v>
                </c:pt>
                <c:pt idx="341">
                  <c:v>306.29000000000002</c:v>
                </c:pt>
                <c:pt idx="342">
                  <c:v>306.66000000000003</c:v>
                </c:pt>
                <c:pt idx="343">
                  <c:v>307.02999999999997</c:v>
                </c:pt>
                <c:pt idx="344">
                  <c:v>307.39999999999998</c:v>
                </c:pt>
                <c:pt idx="345">
                  <c:v>307.77</c:v>
                </c:pt>
                <c:pt idx="346">
                  <c:v>308.14</c:v>
                </c:pt>
                <c:pt idx="347">
                  <c:v>308.51</c:v>
                </c:pt>
                <c:pt idx="348">
                  <c:v>308.88</c:v>
                </c:pt>
                <c:pt idx="349">
                  <c:v>309.25</c:v>
                </c:pt>
                <c:pt idx="350">
                  <c:v>309.62</c:v>
                </c:pt>
                <c:pt idx="351">
                  <c:v>309.99</c:v>
                </c:pt>
                <c:pt idx="352">
                  <c:v>310.36</c:v>
                </c:pt>
                <c:pt idx="353">
                  <c:v>310.73</c:v>
                </c:pt>
                <c:pt idx="354">
                  <c:v>311.10000000000002</c:v>
                </c:pt>
                <c:pt idx="355">
                  <c:v>311.47000000000003</c:v>
                </c:pt>
                <c:pt idx="356">
                  <c:v>311.83999999999997</c:v>
                </c:pt>
                <c:pt idx="357">
                  <c:v>312.20999999999998</c:v>
                </c:pt>
                <c:pt idx="358">
                  <c:v>312.58</c:v>
                </c:pt>
                <c:pt idx="359">
                  <c:v>312.95999999999998</c:v>
                </c:pt>
                <c:pt idx="360">
                  <c:v>313.33</c:v>
                </c:pt>
                <c:pt idx="361">
                  <c:v>313.7</c:v>
                </c:pt>
                <c:pt idx="362">
                  <c:v>314.07</c:v>
                </c:pt>
                <c:pt idx="363">
                  <c:v>314.44</c:v>
                </c:pt>
                <c:pt idx="364">
                  <c:v>314.81</c:v>
                </c:pt>
                <c:pt idx="365">
                  <c:v>315.18</c:v>
                </c:pt>
                <c:pt idx="366">
                  <c:v>315.55</c:v>
                </c:pt>
                <c:pt idx="367">
                  <c:v>315.92</c:v>
                </c:pt>
                <c:pt idx="368">
                  <c:v>316.27999999999997</c:v>
                </c:pt>
                <c:pt idx="369">
                  <c:v>316.64999999999998</c:v>
                </c:pt>
                <c:pt idx="370">
                  <c:v>317.02</c:v>
                </c:pt>
                <c:pt idx="371">
                  <c:v>317.39</c:v>
                </c:pt>
                <c:pt idx="372">
                  <c:v>317.76</c:v>
                </c:pt>
                <c:pt idx="373">
                  <c:v>318.13</c:v>
                </c:pt>
                <c:pt idx="374">
                  <c:v>318.5</c:v>
                </c:pt>
                <c:pt idx="375">
                  <c:v>318.87</c:v>
                </c:pt>
                <c:pt idx="376">
                  <c:v>319.24</c:v>
                </c:pt>
                <c:pt idx="377">
                  <c:v>319.61</c:v>
                </c:pt>
                <c:pt idx="378">
                  <c:v>319.98</c:v>
                </c:pt>
                <c:pt idx="379">
                  <c:v>320.35000000000002</c:v>
                </c:pt>
                <c:pt idx="380">
                  <c:v>320.72000000000003</c:v>
                </c:pt>
                <c:pt idx="381">
                  <c:v>321.08999999999997</c:v>
                </c:pt>
                <c:pt idx="382">
                  <c:v>321.45999999999998</c:v>
                </c:pt>
                <c:pt idx="383">
                  <c:v>321.83</c:v>
                </c:pt>
                <c:pt idx="384">
                  <c:v>322.2</c:v>
                </c:pt>
                <c:pt idx="385">
                  <c:v>322.57</c:v>
                </c:pt>
                <c:pt idx="386">
                  <c:v>322.94</c:v>
                </c:pt>
                <c:pt idx="387">
                  <c:v>323.31</c:v>
                </c:pt>
                <c:pt idx="388">
                  <c:v>323.67</c:v>
                </c:pt>
                <c:pt idx="389">
                  <c:v>324.04000000000002</c:v>
                </c:pt>
                <c:pt idx="390">
                  <c:v>324.41000000000003</c:v>
                </c:pt>
                <c:pt idx="391">
                  <c:v>324.77999999999997</c:v>
                </c:pt>
                <c:pt idx="392">
                  <c:v>325.14999999999998</c:v>
                </c:pt>
                <c:pt idx="393">
                  <c:v>325.52</c:v>
                </c:pt>
                <c:pt idx="394">
                  <c:v>325.89</c:v>
                </c:pt>
                <c:pt idx="395">
                  <c:v>326.26</c:v>
                </c:pt>
                <c:pt idx="396">
                  <c:v>326.63</c:v>
                </c:pt>
                <c:pt idx="397">
                  <c:v>327</c:v>
                </c:pt>
                <c:pt idx="398">
                  <c:v>327.36</c:v>
                </c:pt>
                <c:pt idx="399">
                  <c:v>327.73</c:v>
                </c:pt>
                <c:pt idx="400">
                  <c:v>328.1</c:v>
                </c:pt>
                <c:pt idx="401">
                  <c:v>328.47</c:v>
                </c:pt>
                <c:pt idx="402">
                  <c:v>328.84</c:v>
                </c:pt>
                <c:pt idx="403">
                  <c:v>329.21</c:v>
                </c:pt>
                <c:pt idx="404">
                  <c:v>329.58</c:v>
                </c:pt>
                <c:pt idx="405">
                  <c:v>329.95</c:v>
                </c:pt>
                <c:pt idx="406">
                  <c:v>330.31</c:v>
                </c:pt>
                <c:pt idx="407">
                  <c:v>330.68</c:v>
                </c:pt>
                <c:pt idx="408">
                  <c:v>331.05</c:v>
                </c:pt>
                <c:pt idx="409">
                  <c:v>331.42</c:v>
                </c:pt>
                <c:pt idx="410">
                  <c:v>331.79</c:v>
                </c:pt>
                <c:pt idx="411">
                  <c:v>332.16</c:v>
                </c:pt>
                <c:pt idx="412">
                  <c:v>332.52</c:v>
                </c:pt>
                <c:pt idx="413">
                  <c:v>332.89</c:v>
                </c:pt>
                <c:pt idx="414">
                  <c:v>333.26</c:v>
                </c:pt>
                <c:pt idx="415">
                  <c:v>333.63</c:v>
                </c:pt>
                <c:pt idx="416">
                  <c:v>334</c:v>
                </c:pt>
                <c:pt idx="417">
                  <c:v>334.37</c:v>
                </c:pt>
                <c:pt idx="418">
                  <c:v>334.73</c:v>
                </c:pt>
                <c:pt idx="419">
                  <c:v>335.1</c:v>
                </c:pt>
                <c:pt idx="420">
                  <c:v>335.47</c:v>
                </c:pt>
                <c:pt idx="421">
                  <c:v>335.84</c:v>
                </c:pt>
                <c:pt idx="422">
                  <c:v>336.21</c:v>
                </c:pt>
                <c:pt idx="423">
                  <c:v>336.57</c:v>
                </c:pt>
                <c:pt idx="424">
                  <c:v>336.94</c:v>
                </c:pt>
                <c:pt idx="425">
                  <c:v>337.31</c:v>
                </c:pt>
                <c:pt idx="426">
                  <c:v>337.68</c:v>
                </c:pt>
                <c:pt idx="427">
                  <c:v>338.05</c:v>
                </c:pt>
                <c:pt idx="428">
                  <c:v>338.41</c:v>
                </c:pt>
                <c:pt idx="429">
                  <c:v>338.78</c:v>
                </c:pt>
                <c:pt idx="430">
                  <c:v>339.15</c:v>
                </c:pt>
                <c:pt idx="431">
                  <c:v>339.52</c:v>
                </c:pt>
                <c:pt idx="432">
                  <c:v>339.88</c:v>
                </c:pt>
                <c:pt idx="433">
                  <c:v>340.25</c:v>
                </c:pt>
                <c:pt idx="434">
                  <c:v>340.62</c:v>
                </c:pt>
                <c:pt idx="435">
                  <c:v>340.99</c:v>
                </c:pt>
                <c:pt idx="436">
                  <c:v>341.35</c:v>
                </c:pt>
                <c:pt idx="437">
                  <c:v>341.72</c:v>
                </c:pt>
                <c:pt idx="438">
                  <c:v>342.09</c:v>
                </c:pt>
                <c:pt idx="439">
                  <c:v>342.46</c:v>
                </c:pt>
                <c:pt idx="440">
                  <c:v>342.82</c:v>
                </c:pt>
                <c:pt idx="441">
                  <c:v>343.19</c:v>
                </c:pt>
                <c:pt idx="442">
                  <c:v>343.56</c:v>
                </c:pt>
                <c:pt idx="443">
                  <c:v>343.93</c:v>
                </c:pt>
                <c:pt idx="444">
                  <c:v>344.29</c:v>
                </c:pt>
                <c:pt idx="445">
                  <c:v>344.66</c:v>
                </c:pt>
                <c:pt idx="446">
                  <c:v>345.03</c:v>
                </c:pt>
                <c:pt idx="447">
                  <c:v>345.39</c:v>
                </c:pt>
                <c:pt idx="448">
                  <c:v>345.76</c:v>
                </c:pt>
                <c:pt idx="449">
                  <c:v>346.13</c:v>
                </c:pt>
                <c:pt idx="450">
                  <c:v>346.49</c:v>
                </c:pt>
                <c:pt idx="451">
                  <c:v>346.86</c:v>
                </c:pt>
                <c:pt idx="452">
                  <c:v>347.23</c:v>
                </c:pt>
                <c:pt idx="453">
                  <c:v>347.6</c:v>
                </c:pt>
                <c:pt idx="454">
                  <c:v>347.96</c:v>
                </c:pt>
                <c:pt idx="455">
                  <c:v>348.33</c:v>
                </c:pt>
                <c:pt idx="456">
                  <c:v>348.7</c:v>
                </c:pt>
                <c:pt idx="457">
                  <c:v>349.06</c:v>
                </c:pt>
                <c:pt idx="458">
                  <c:v>349.43</c:v>
                </c:pt>
                <c:pt idx="459">
                  <c:v>349.8</c:v>
                </c:pt>
                <c:pt idx="460">
                  <c:v>350.16</c:v>
                </c:pt>
                <c:pt idx="461">
                  <c:v>350.53</c:v>
                </c:pt>
                <c:pt idx="462">
                  <c:v>350.9</c:v>
                </c:pt>
                <c:pt idx="463">
                  <c:v>351.26</c:v>
                </c:pt>
                <c:pt idx="464">
                  <c:v>351.63</c:v>
                </c:pt>
                <c:pt idx="465">
                  <c:v>352</c:v>
                </c:pt>
                <c:pt idx="466">
                  <c:v>352.36</c:v>
                </c:pt>
                <c:pt idx="467">
                  <c:v>352.73</c:v>
                </c:pt>
                <c:pt idx="468">
                  <c:v>353.09</c:v>
                </c:pt>
                <c:pt idx="469">
                  <c:v>353.46</c:v>
                </c:pt>
                <c:pt idx="470">
                  <c:v>353.83</c:v>
                </c:pt>
                <c:pt idx="471">
                  <c:v>354.19</c:v>
                </c:pt>
                <c:pt idx="472">
                  <c:v>354.56</c:v>
                </c:pt>
                <c:pt idx="473">
                  <c:v>354.93</c:v>
                </c:pt>
                <c:pt idx="474">
                  <c:v>355.29</c:v>
                </c:pt>
                <c:pt idx="475">
                  <c:v>355.66</c:v>
                </c:pt>
                <c:pt idx="476">
                  <c:v>356.02</c:v>
                </c:pt>
                <c:pt idx="477">
                  <c:v>356.39</c:v>
                </c:pt>
                <c:pt idx="478">
                  <c:v>356.76</c:v>
                </c:pt>
                <c:pt idx="479">
                  <c:v>357.12</c:v>
                </c:pt>
                <c:pt idx="480">
                  <c:v>357.49</c:v>
                </c:pt>
                <c:pt idx="481">
                  <c:v>357.85</c:v>
                </c:pt>
                <c:pt idx="482">
                  <c:v>358.22</c:v>
                </c:pt>
                <c:pt idx="483">
                  <c:v>358.59</c:v>
                </c:pt>
                <c:pt idx="484">
                  <c:v>358.95</c:v>
                </c:pt>
                <c:pt idx="485">
                  <c:v>359.32</c:v>
                </c:pt>
                <c:pt idx="486">
                  <c:v>359.68</c:v>
                </c:pt>
                <c:pt idx="487">
                  <c:v>360.05</c:v>
                </c:pt>
                <c:pt idx="488">
                  <c:v>360.41</c:v>
                </c:pt>
                <c:pt idx="489">
                  <c:v>360.78</c:v>
                </c:pt>
                <c:pt idx="490">
                  <c:v>361.15</c:v>
                </c:pt>
                <c:pt idx="491">
                  <c:v>361.51</c:v>
                </c:pt>
                <c:pt idx="492">
                  <c:v>361.88</c:v>
                </c:pt>
                <c:pt idx="493">
                  <c:v>362.24</c:v>
                </c:pt>
                <c:pt idx="494">
                  <c:v>362.61</c:v>
                </c:pt>
                <c:pt idx="495">
                  <c:v>362.97</c:v>
                </c:pt>
                <c:pt idx="496">
                  <c:v>363.34</c:v>
                </c:pt>
                <c:pt idx="497">
                  <c:v>363.7</c:v>
                </c:pt>
                <c:pt idx="498">
                  <c:v>364.07</c:v>
                </c:pt>
                <c:pt idx="499">
                  <c:v>364.43</c:v>
                </c:pt>
                <c:pt idx="500">
                  <c:v>364.8</c:v>
                </c:pt>
                <c:pt idx="501">
                  <c:v>365.16</c:v>
                </c:pt>
                <c:pt idx="502">
                  <c:v>365.53</c:v>
                </c:pt>
                <c:pt idx="503">
                  <c:v>365.89</c:v>
                </c:pt>
                <c:pt idx="504">
                  <c:v>366.26</c:v>
                </c:pt>
                <c:pt idx="505">
                  <c:v>366.62</c:v>
                </c:pt>
                <c:pt idx="506">
                  <c:v>366.99</c:v>
                </c:pt>
                <c:pt idx="507">
                  <c:v>367.35</c:v>
                </c:pt>
                <c:pt idx="508">
                  <c:v>367.72</c:v>
                </c:pt>
                <c:pt idx="509">
                  <c:v>368.08</c:v>
                </c:pt>
                <c:pt idx="510">
                  <c:v>368.45</c:v>
                </c:pt>
                <c:pt idx="511">
                  <c:v>368.81</c:v>
                </c:pt>
                <c:pt idx="512">
                  <c:v>369.18</c:v>
                </c:pt>
                <c:pt idx="513">
                  <c:v>369.54</c:v>
                </c:pt>
                <c:pt idx="514">
                  <c:v>369.91</c:v>
                </c:pt>
                <c:pt idx="515">
                  <c:v>370.27</c:v>
                </c:pt>
                <c:pt idx="516">
                  <c:v>370.64</c:v>
                </c:pt>
                <c:pt idx="517">
                  <c:v>371</c:v>
                </c:pt>
                <c:pt idx="518">
                  <c:v>371.37</c:v>
                </c:pt>
                <c:pt idx="519">
                  <c:v>371.73</c:v>
                </c:pt>
                <c:pt idx="520">
                  <c:v>372.1</c:v>
                </c:pt>
                <c:pt idx="521">
                  <c:v>372.46</c:v>
                </c:pt>
                <c:pt idx="522">
                  <c:v>372.82</c:v>
                </c:pt>
                <c:pt idx="523">
                  <c:v>373.19</c:v>
                </c:pt>
                <c:pt idx="524">
                  <c:v>373.55</c:v>
                </c:pt>
                <c:pt idx="525">
                  <c:v>373.92</c:v>
                </c:pt>
                <c:pt idx="526">
                  <c:v>374.28</c:v>
                </c:pt>
                <c:pt idx="527">
                  <c:v>374.65</c:v>
                </c:pt>
                <c:pt idx="528">
                  <c:v>375.01</c:v>
                </c:pt>
                <c:pt idx="529">
                  <c:v>375.37</c:v>
                </c:pt>
                <c:pt idx="530">
                  <c:v>375.74</c:v>
                </c:pt>
                <c:pt idx="531">
                  <c:v>376.1</c:v>
                </c:pt>
                <c:pt idx="532">
                  <c:v>376.47</c:v>
                </c:pt>
                <c:pt idx="533">
                  <c:v>376.83</c:v>
                </c:pt>
                <c:pt idx="534">
                  <c:v>377.19</c:v>
                </c:pt>
                <c:pt idx="535">
                  <c:v>377.56</c:v>
                </c:pt>
                <c:pt idx="536">
                  <c:v>377.92</c:v>
                </c:pt>
                <c:pt idx="537">
                  <c:v>378.29</c:v>
                </c:pt>
                <c:pt idx="538">
                  <c:v>378.65</c:v>
                </c:pt>
                <c:pt idx="539">
                  <c:v>379.01</c:v>
                </c:pt>
                <c:pt idx="540">
                  <c:v>379.38</c:v>
                </c:pt>
                <c:pt idx="541">
                  <c:v>379.74</c:v>
                </c:pt>
                <c:pt idx="542">
                  <c:v>380.11</c:v>
                </c:pt>
                <c:pt idx="543">
                  <c:v>380.47</c:v>
                </c:pt>
                <c:pt idx="544">
                  <c:v>380.83</c:v>
                </c:pt>
                <c:pt idx="545">
                  <c:v>381.2</c:v>
                </c:pt>
                <c:pt idx="546">
                  <c:v>381.56</c:v>
                </c:pt>
                <c:pt idx="547">
                  <c:v>381.92</c:v>
                </c:pt>
                <c:pt idx="548">
                  <c:v>382.29</c:v>
                </c:pt>
                <c:pt idx="549">
                  <c:v>382.65</c:v>
                </c:pt>
                <c:pt idx="550">
                  <c:v>383.01</c:v>
                </c:pt>
                <c:pt idx="551">
                  <c:v>383.38</c:v>
                </c:pt>
                <c:pt idx="552">
                  <c:v>383.74</c:v>
                </c:pt>
                <c:pt idx="553">
                  <c:v>384.1</c:v>
                </c:pt>
                <c:pt idx="554">
                  <c:v>384.47</c:v>
                </c:pt>
                <c:pt idx="555">
                  <c:v>384.83</c:v>
                </c:pt>
                <c:pt idx="556">
                  <c:v>385.19</c:v>
                </c:pt>
                <c:pt idx="557">
                  <c:v>385.56</c:v>
                </c:pt>
                <c:pt idx="558">
                  <c:v>385.92</c:v>
                </c:pt>
                <c:pt idx="559">
                  <c:v>386.28</c:v>
                </c:pt>
                <c:pt idx="560">
                  <c:v>386.65</c:v>
                </c:pt>
                <c:pt idx="561">
                  <c:v>387.01</c:v>
                </c:pt>
                <c:pt idx="562">
                  <c:v>387.37</c:v>
                </c:pt>
                <c:pt idx="563">
                  <c:v>387.73</c:v>
                </c:pt>
                <c:pt idx="564">
                  <c:v>388.1</c:v>
                </c:pt>
                <c:pt idx="565">
                  <c:v>388.46</c:v>
                </c:pt>
                <c:pt idx="566">
                  <c:v>388.82</c:v>
                </c:pt>
                <c:pt idx="567">
                  <c:v>389.19</c:v>
                </c:pt>
                <c:pt idx="568">
                  <c:v>389.55</c:v>
                </c:pt>
                <c:pt idx="569">
                  <c:v>389.91</c:v>
                </c:pt>
                <c:pt idx="570">
                  <c:v>390.27</c:v>
                </c:pt>
                <c:pt idx="571">
                  <c:v>390.64</c:v>
                </c:pt>
                <c:pt idx="572">
                  <c:v>391</c:v>
                </c:pt>
                <c:pt idx="573">
                  <c:v>391.36</c:v>
                </c:pt>
                <c:pt idx="574">
                  <c:v>391.72</c:v>
                </c:pt>
                <c:pt idx="575">
                  <c:v>392.09</c:v>
                </c:pt>
                <c:pt idx="576">
                  <c:v>392.45</c:v>
                </c:pt>
                <c:pt idx="577">
                  <c:v>392.81</c:v>
                </c:pt>
                <c:pt idx="578">
                  <c:v>393.17</c:v>
                </c:pt>
                <c:pt idx="579">
                  <c:v>393.54</c:v>
                </c:pt>
                <c:pt idx="580">
                  <c:v>393.9</c:v>
                </c:pt>
                <c:pt idx="581">
                  <c:v>394.26</c:v>
                </c:pt>
                <c:pt idx="582">
                  <c:v>394.62</c:v>
                </c:pt>
                <c:pt idx="583">
                  <c:v>394.98</c:v>
                </c:pt>
                <c:pt idx="584">
                  <c:v>395.35</c:v>
                </c:pt>
                <c:pt idx="585">
                  <c:v>395.71</c:v>
                </c:pt>
                <c:pt idx="586">
                  <c:v>396.07</c:v>
                </c:pt>
                <c:pt idx="587">
                  <c:v>396.43</c:v>
                </c:pt>
                <c:pt idx="588">
                  <c:v>396.79</c:v>
                </c:pt>
                <c:pt idx="589">
                  <c:v>397.16</c:v>
                </c:pt>
                <c:pt idx="590">
                  <c:v>397.52</c:v>
                </c:pt>
                <c:pt idx="591">
                  <c:v>397.88</c:v>
                </c:pt>
                <c:pt idx="592">
                  <c:v>398.24</c:v>
                </c:pt>
                <c:pt idx="593">
                  <c:v>398.6</c:v>
                </c:pt>
                <c:pt idx="594">
                  <c:v>398.97</c:v>
                </c:pt>
                <c:pt idx="595">
                  <c:v>399.33</c:v>
                </c:pt>
                <c:pt idx="596">
                  <c:v>399.69</c:v>
                </c:pt>
                <c:pt idx="597">
                  <c:v>400.05</c:v>
                </c:pt>
                <c:pt idx="598">
                  <c:v>400.41</c:v>
                </c:pt>
                <c:pt idx="599">
                  <c:v>400.77</c:v>
                </c:pt>
                <c:pt idx="600">
                  <c:v>401.14</c:v>
                </c:pt>
                <c:pt idx="601">
                  <c:v>401.5</c:v>
                </c:pt>
                <c:pt idx="602">
                  <c:v>401.86</c:v>
                </c:pt>
                <c:pt idx="603">
                  <c:v>402.22</c:v>
                </c:pt>
                <c:pt idx="604">
                  <c:v>402.58</c:v>
                </c:pt>
                <c:pt idx="605">
                  <c:v>402.94</c:v>
                </c:pt>
                <c:pt idx="606">
                  <c:v>403.3</c:v>
                </c:pt>
                <c:pt idx="607">
                  <c:v>403.67</c:v>
                </c:pt>
                <c:pt idx="608">
                  <c:v>404.03</c:v>
                </c:pt>
                <c:pt idx="609">
                  <c:v>404.39</c:v>
                </c:pt>
                <c:pt idx="610">
                  <c:v>404.75</c:v>
                </c:pt>
                <c:pt idx="611">
                  <c:v>405.11</c:v>
                </c:pt>
                <c:pt idx="612">
                  <c:v>405.47</c:v>
                </c:pt>
                <c:pt idx="613">
                  <c:v>405.83</c:v>
                </c:pt>
                <c:pt idx="614">
                  <c:v>406.19</c:v>
                </c:pt>
                <c:pt idx="615">
                  <c:v>406.55</c:v>
                </c:pt>
                <c:pt idx="616">
                  <c:v>406.92</c:v>
                </c:pt>
                <c:pt idx="617">
                  <c:v>407.28</c:v>
                </c:pt>
                <c:pt idx="618">
                  <c:v>407.64</c:v>
                </c:pt>
                <c:pt idx="619">
                  <c:v>408</c:v>
                </c:pt>
                <c:pt idx="620">
                  <c:v>408.36</c:v>
                </c:pt>
                <c:pt idx="621">
                  <c:v>408.72</c:v>
                </c:pt>
                <c:pt idx="622">
                  <c:v>409.08</c:v>
                </c:pt>
                <c:pt idx="623">
                  <c:v>409.44</c:v>
                </c:pt>
                <c:pt idx="624">
                  <c:v>409.8</c:v>
                </c:pt>
                <c:pt idx="625">
                  <c:v>410.16</c:v>
                </c:pt>
                <c:pt idx="626">
                  <c:v>410.52</c:v>
                </c:pt>
                <c:pt idx="627">
                  <c:v>410.88</c:v>
                </c:pt>
                <c:pt idx="628">
                  <c:v>411.24</c:v>
                </c:pt>
                <c:pt idx="629">
                  <c:v>411.6</c:v>
                </c:pt>
                <c:pt idx="630">
                  <c:v>411.96</c:v>
                </c:pt>
                <c:pt idx="631">
                  <c:v>412.33</c:v>
                </c:pt>
                <c:pt idx="632">
                  <c:v>412.69</c:v>
                </c:pt>
                <c:pt idx="633">
                  <c:v>413.05</c:v>
                </c:pt>
                <c:pt idx="634">
                  <c:v>413.41</c:v>
                </c:pt>
                <c:pt idx="635">
                  <c:v>413.77</c:v>
                </c:pt>
                <c:pt idx="636">
                  <c:v>414.13</c:v>
                </c:pt>
                <c:pt idx="637">
                  <c:v>414.49</c:v>
                </c:pt>
                <c:pt idx="638">
                  <c:v>414.85</c:v>
                </c:pt>
                <c:pt idx="639">
                  <c:v>415.21</c:v>
                </c:pt>
                <c:pt idx="640">
                  <c:v>415.57</c:v>
                </c:pt>
                <c:pt idx="641">
                  <c:v>415.93</c:v>
                </c:pt>
                <c:pt idx="642">
                  <c:v>416.29</c:v>
                </c:pt>
                <c:pt idx="643">
                  <c:v>416.65</c:v>
                </c:pt>
                <c:pt idx="644">
                  <c:v>417.01</c:v>
                </c:pt>
                <c:pt idx="645">
                  <c:v>417.37</c:v>
                </c:pt>
                <c:pt idx="646">
                  <c:v>417.73</c:v>
                </c:pt>
                <c:pt idx="647">
                  <c:v>418.09</c:v>
                </c:pt>
                <c:pt idx="648">
                  <c:v>418.45</c:v>
                </c:pt>
                <c:pt idx="649">
                  <c:v>418.81</c:v>
                </c:pt>
                <c:pt idx="650">
                  <c:v>419.17</c:v>
                </c:pt>
                <c:pt idx="651">
                  <c:v>419.53</c:v>
                </c:pt>
                <c:pt idx="652">
                  <c:v>419.88</c:v>
                </c:pt>
                <c:pt idx="653">
                  <c:v>420.24</c:v>
                </c:pt>
                <c:pt idx="654">
                  <c:v>420.6</c:v>
                </c:pt>
                <c:pt idx="655">
                  <c:v>420.96</c:v>
                </c:pt>
                <c:pt idx="656">
                  <c:v>421.32</c:v>
                </c:pt>
                <c:pt idx="657">
                  <c:v>421.68</c:v>
                </c:pt>
                <c:pt idx="658">
                  <c:v>422.04</c:v>
                </c:pt>
                <c:pt idx="659">
                  <c:v>422.4</c:v>
                </c:pt>
                <c:pt idx="660">
                  <c:v>422.76</c:v>
                </c:pt>
                <c:pt idx="661">
                  <c:v>423.12</c:v>
                </c:pt>
                <c:pt idx="662">
                  <c:v>423.48</c:v>
                </c:pt>
                <c:pt idx="663">
                  <c:v>423.84</c:v>
                </c:pt>
                <c:pt idx="664">
                  <c:v>424.2</c:v>
                </c:pt>
                <c:pt idx="665">
                  <c:v>424.56</c:v>
                </c:pt>
                <c:pt idx="666">
                  <c:v>424.91</c:v>
                </c:pt>
                <c:pt idx="667">
                  <c:v>425.27</c:v>
                </c:pt>
                <c:pt idx="668">
                  <c:v>425.63</c:v>
                </c:pt>
                <c:pt idx="669">
                  <c:v>425.99</c:v>
                </c:pt>
                <c:pt idx="670">
                  <c:v>426.35</c:v>
                </c:pt>
                <c:pt idx="671">
                  <c:v>426.71</c:v>
                </c:pt>
                <c:pt idx="672">
                  <c:v>427.07</c:v>
                </c:pt>
                <c:pt idx="673">
                  <c:v>427.43</c:v>
                </c:pt>
                <c:pt idx="674">
                  <c:v>427.79</c:v>
                </c:pt>
                <c:pt idx="675">
                  <c:v>428.14</c:v>
                </c:pt>
                <c:pt idx="676">
                  <c:v>428.5</c:v>
                </c:pt>
                <c:pt idx="677">
                  <c:v>428.86</c:v>
                </c:pt>
                <c:pt idx="678">
                  <c:v>429.22</c:v>
                </c:pt>
                <c:pt idx="679">
                  <c:v>429.58</c:v>
                </c:pt>
                <c:pt idx="680">
                  <c:v>429.94</c:v>
                </c:pt>
                <c:pt idx="681">
                  <c:v>430.3</c:v>
                </c:pt>
                <c:pt idx="682">
                  <c:v>430.65</c:v>
                </c:pt>
                <c:pt idx="683">
                  <c:v>431.01</c:v>
                </c:pt>
                <c:pt idx="684">
                  <c:v>431.37</c:v>
                </c:pt>
                <c:pt idx="685">
                  <c:v>431.73</c:v>
                </c:pt>
                <c:pt idx="686">
                  <c:v>432.09</c:v>
                </c:pt>
                <c:pt idx="687">
                  <c:v>432.45</c:v>
                </c:pt>
                <c:pt idx="688">
                  <c:v>432.8</c:v>
                </c:pt>
                <c:pt idx="689">
                  <c:v>433.16</c:v>
                </c:pt>
                <c:pt idx="690">
                  <c:v>433.52</c:v>
                </c:pt>
                <c:pt idx="691">
                  <c:v>433.88</c:v>
                </c:pt>
                <c:pt idx="692">
                  <c:v>434.24</c:v>
                </c:pt>
                <c:pt idx="693">
                  <c:v>434.6</c:v>
                </c:pt>
                <c:pt idx="694">
                  <c:v>434.95</c:v>
                </c:pt>
                <c:pt idx="695">
                  <c:v>435.31</c:v>
                </c:pt>
                <c:pt idx="696">
                  <c:v>435.67</c:v>
                </c:pt>
                <c:pt idx="697">
                  <c:v>436.03</c:v>
                </c:pt>
                <c:pt idx="698">
                  <c:v>436.38</c:v>
                </c:pt>
                <c:pt idx="699">
                  <c:v>436.74</c:v>
                </c:pt>
                <c:pt idx="700">
                  <c:v>437.1</c:v>
                </c:pt>
                <c:pt idx="701">
                  <c:v>437.46</c:v>
                </c:pt>
                <c:pt idx="702">
                  <c:v>437.82</c:v>
                </c:pt>
                <c:pt idx="703">
                  <c:v>438.17</c:v>
                </c:pt>
                <c:pt idx="704">
                  <c:v>438.53</c:v>
                </c:pt>
                <c:pt idx="705">
                  <c:v>438.89</c:v>
                </c:pt>
                <c:pt idx="706">
                  <c:v>439.25</c:v>
                </c:pt>
                <c:pt idx="707">
                  <c:v>439.6</c:v>
                </c:pt>
                <c:pt idx="708">
                  <c:v>439.96</c:v>
                </c:pt>
                <c:pt idx="709">
                  <c:v>440.32</c:v>
                </c:pt>
                <c:pt idx="710">
                  <c:v>440.68</c:v>
                </c:pt>
                <c:pt idx="711">
                  <c:v>441.03</c:v>
                </c:pt>
                <c:pt idx="712">
                  <c:v>441.39</c:v>
                </c:pt>
                <c:pt idx="713">
                  <c:v>441.75</c:v>
                </c:pt>
                <c:pt idx="714">
                  <c:v>442.1</c:v>
                </c:pt>
                <c:pt idx="715">
                  <c:v>442.46</c:v>
                </c:pt>
                <c:pt idx="716">
                  <c:v>442.82</c:v>
                </c:pt>
                <c:pt idx="717">
                  <c:v>443.18</c:v>
                </c:pt>
                <c:pt idx="718">
                  <c:v>443.53</c:v>
                </c:pt>
                <c:pt idx="719">
                  <c:v>443.89</c:v>
                </c:pt>
                <c:pt idx="720">
                  <c:v>444.25</c:v>
                </c:pt>
                <c:pt idx="721">
                  <c:v>444.6</c:v>
                </c:pt>
                <c:pt idx="722">
                  <c:v>444.96</c:v>
                </c:pt>
                <c:pt idx="723">
                  <c:v>445.32</c:v>
                </c:pt>
                <c:pt idx="724">
                  <c:v>445.67</c:v>
                </c:pt>
                <c:pt idx="725">
                  <c:v>446.03</c:v>
                </c:pt>
                <c:pt idx="726">
                  <c:v>446.39</c:v>
                </c:pt>
                <c:pt idx="727">
                  <c:v>446.75</c:v>
                </c:pt>
                <c:pt idx="728">
                  <c:v>447.1</c:v>
                </c:pt>
                <c:pt idx="729">
                  <c:v>447.46</c:v>
                </c:pt>
                <c:pt idx="730">
                  <c:v>447.82</c:v>
                </c:pt>
                <c:pt idx="731">
                  <c:v>448.17</c:v>
                </c:pt>
                <c:pt idx="732">
                  <c:v>448.53</c:v>
                </c:pt>
                <c:pt idx="733">
                  <c:v>448.88</c:v>
                </c:pt>
                <c:pt idx="734">
                  <c:v>449.24</c:v>
                </c:pt>
                <c:pt idx="735">
                  <c:v>449.6</c:v>
                </c:pt>
                <c:pt idx="736">
                  <c:v>449.95</c:v>
                </c:pt>
                <c:pt idx="737">
                  <c:v>450.31</c:v>
                </c:pt>
                <c:pt idx="738">
                  <c:v>450.67</c:v>
                </c:pt>
                <c:pt idx="739">
                  <c:v>451.02</c:v>
                </c:pt>
                <c:pt idx="740">
                  <c:v>451.38</c:v>
                </c:pt>
                <c:pt idx="741">
                  <c:v>451.74</c:v>
                </c:pt>
                <c:pt idx="742">
                  <c:v>452.09</c:v>
                </c:pt>
                <c:pt idx="743">
                  <c:v>452.45</c:v>
                </c:pt>
                <c:pt idx="744">
                  <c:v>452.8</c:v>
                </c:pt>
                <c:pt idx="745">
                  <c:v>453.16</c:v>
                </c:pt>
                <c:pt idx="746">
                  <c:v>453.52</c:v>
                </c:pt>
                <c:pt idx="747">
                  <c:v>453.87</c:v>
                </c:pt>
                <c:pt idx="748">
                  <c:v>454.23</c:v>
                </c:pt>
                <c:pt idx="749">
                  <c:v>454.58</c:v>
                </c:pt>
                <c:pt idx="750">
                  <c:v>454.94</c:v>
                </c:pt>
                <c:pt idx="751">
                  <c:v>455.29</c:v>
                </c:pt>
                <c:pt idx="752">
                  <c:v>455.65</c:v>
                </c:pt>
                <c:pt idx="753">
                  <c:v>456.01</c:v>
                </c:pt>
                <c:pt idx="754">
                  <c:v>456.36</c:v>
                </c:pt>
                <c:pt idx="755">
                  <c:v>456.72</c:v>
                </c:pt>
                <c:pt idx="756">
                  <c:v>457.07</c:v>
                </c:pt>
                <c:pt idx="757">
                  <c:v>457.43</c:v>
                </c:pt>
                <c:pt idx="758">
                  <c:v>457.78</c:v>
                </c:pt>
                <c:pt idx="759">
                  <c:v>458.14</c:v>
                </c:pt>
                <c:pt idx="760">
                  <c:v>458.5</c:v>
                </c:pt>
                <c:pt idx="761">
                  <c:v>458.85</c:v>
                </c:pt>
                <c:pt idx="762">
                  <c:v>459.21</c:v>
                </c:pt>
                <c:pt idx="763">
                  <c:v>459.56</c:v>
                </c:pt>
                <c:pt idx="764">
                  <c:v>459.92</c:v>
                </c:pt>
                <c:pt idx="765">
                  <c:v>460.27</c:v>
                </c:pt>
                <c:pt idx="766">
                  <c:v>460.63</c:v>
                </c:pt>
                <c:pt idx="767">
                  <c:v>460.98</c:v>
                </c:pt>
                <c:pt idx="768">
                  <c:v>461.34</c:v>
                </c:pt>
                <c:pt idx="769">
                  <c:v>461.69</c:v>
                </c:pt>
                <c:pt idx="770">
                  <c:v>462.05</c:v>
                </c:pt>
                <c:pt idx="771">
                  <c:v>462.4</c:v>
                </c:pt>
                <c:pt idx="772">
                  <c:v>462.76</c:v>
                </c:pt>
                <c:pt idx="773">
                  <c:v>463.11</c:v>
                </c:pt>
                <c:pt idx="774">
                  <c:v>463.47</c:v>
                </c:pt>
                <c:pt idx="775">
                  <c:v>463.82</c:v>
                </c:pt>
                <c:pt idx="776">
                  <c:v>464.18</c:v>
                </c:pt>
                <c:pt idx="777">
                  <c:v>464.53</c:v>
                </c:pt>
                <c:pt idx="778">
                  <c:v>464.89</c:v>
                </c:pt>
                <c:pt idx="779">
                  <c:v>465.24</c:v>
                </c:pt>
                <c:pt idx="780">
                  <c:v>465.6</c:v>
                </c:pt>
                <c:pt idx="781">
                  <c:v>465.95</c:v>
                </c:pt>
                <c:pt idx="782">
                  <c:v>466.3</c:v>
                </c:pt>
                <c:pt idx="783">
                  <c:v>466.66</c:v>
                </c:pt>
                <c:pt idx="784">
                  <c:v>467.01</c:v>
                </c:pt>
                <c:pt idx="785">
                  <c:v>467.37</c:v>
                </c:pt>
                <c:pt idx="786">
                  <c:v>467.72</c:v>
                </c:pt>
                <c:pt idx="787">
                  <c:v>468.08</c:v>
                </c:pt>
                <c:pt idx="788">
                  <c:v>468.43</c:v>
                </c:pt>
                <c:pt idx="789">
                  <c:v>468.79</c:v>
                </c:pt>
                <c:pt idx="790">
                  <c:v>469.14</c:v>
                </c:pt>
                <c:pt idx="791">
                  <c:v>469.49</c:v>
                </c:pt>
                <c:pt idx="792">
                  <c:v>469.85</c:v>
                </c:pt>
                <c:pt idx="793">
                  <c:v>470.2</c:v>
                </c:pt>
                <c:pt idx="794">
                  <c:v>470.56</c:v>
                </c:pt>
                <c:pt idx="795">
                  <c:v>470.91</c:v>
                </c:pt>
                <c:pt idx="796">
                  <c:v>471.26</c:v>
                </c:pt>
                <c:pt idx="797">
                  <c:v>471.62</c:v>
                </c:pt>
                <c:pt idx="798">
                  <c:v>471.97</c:v>
                </c:pt>
                <c:pt idx="799">
                  <c:v>472.33</c:v>
                </c:pt>
                <c:pt idx="800">
                  <c:v>472.68</c:v>
                </c:pt>
                <c:pt idx="801">
                  <c:v>473.03</c:v>
                </c:pt>
                <c:pt idx="802">
                  <c:v>473.39</c:v>
                </c:pt>
                <c:pt idx="803">
                  <c:v>473.74</c:v>
                </c:pt>
                <c:pt idx="804">
                  <c:v>474.09</c:v>
                </c:pt>
                <c:pt idx="805">
                  <c:v>474.45</c:v>
                </c:pt>
                <c:pt idx="806">
                  <c:v>474.8</c:v>
                </c:pt>
                <c:pt idx="807">
                  <c:v>475.16</c:v>
                </c:pt>
                <c:pt idx="808">
                  <c:v>475.51</c:v>
                </c:pt>
                <c:pt idx="809">
                  <c:v>475.86</c:v>
                </c:pt>
                <c:pt idx="810">
                  <c:v>476.22</c:v>
                </c:pt>
                <c:pt idx="811">
                  <c:v>476.57</c:v>
                </c:pt>
                <c:pt idx="812">
                  <c:v>476.92</c:v>
                </c:pt>
                <c:pt idx="813">
                  <c:v>477.28</c:v>
                </c:pt>
                <c:pt idx="814">
                  <c:v>477.63</c:v>
                </c:pt>
                <c:pt idx="815">
                  <c:v>477.98</c:v>
                </c:pt>
                <c:pt idx="816">
                  <c:v>478.34</c:v>
                </c:pt>
                <c:pt idx="817">
                  <c:v>478.69</c:v>
                </c:pt>
                <c:pt idx="818">
                  <c:v>479.04</c:v>
                </c:pt>
                <c:pt idx="819">
                  <c:v>479.4</c:v>
                </c:pt>
                <c:pt idx="820">
                  <c:v>479.75</c:v>
                </c:pt>
                <c:pt idx="821">
                  <c:v>480.1</c:v>
                </c:pt>
                <c:pt idx="822">
                  <c:v>480.45</c:v>
                </c:pt>
                <c:pt idx="823">
                  <c:v>480.81</c:v>
                </c:pt>
                <c:pt idx="824">
                  <c:v>481.16</c:v>
                </c:pt>
                <c:pt idx="825">
                  <c:v>481.51</c:v>
                </c:pt>
                <c:pt idx="826">
                  <c:v>481.87</c:v>
                </c:pt>
                <c:pt idx="827">
                  <c:v>482.22</c:v>
                </c:pt>
                <c:pt idx="828">
                  <c:v>482.57</c:v>
                </c:pt>
                <c:pt idx="829">
                  <c:v>482.92</c:v>
                </c:pt>
                <c:pt idx="830">
                  <c:v>483.28</c:v>
                </c:pt>
                <c:pt idx="831">
                  <c:v>483.63</c:v>
                </c:pt>
                <c:pt idx="832">
                  <c:v>483.98</c:v>
                </c:pt>
                <c:pt idx="833">
                  <c:v>484.33</c:v>
                </c:pt>
                <c:pt idx="834">
                  <c:v>484.69</c:v>
                </c:pt>
                <c:pt idx="835">
                  <c:v>485.04</c:v>
                </c:pt>
                <c:pt idx="836">
                  <c:v>485.39</c:v>
                </c:pt>
                <c:pt idx="837">
                  <c:v>485.74</c:v>
                </c:pt>
                <c:pt idx="838">
                  <c:v>486.1</c:v>
                </c:pt>
                <c:pt idx="839">
                  <c:v>486.45</c:v>
                </c:pt>
                <c:pt idx="840">
                  <c:v>486.8</c:v>
                </c:pt>
                <c:pt idx="841">
                  <c:v>487.15</c:v>
                </c:pt>
                <c:pt idx="842">
                  <c:v>487.51</c:v>
                </c:pt>
                <c:pt idx="843">
                  <c:v>487.86</c:v>
                </c:pt>
                <c:pt idx="844">
                  <c:v>488.21</c:v>
                </c:pt>
                <c:pt idx="845">
                  <c:v>488.56</c:v>
                </c:pt>
                <c:pt idx="846">
                  <c:v>488.91</c:v>
                </c:pt>
                <c:pt idx="847">
                  <c:v>489.27</c:v>
                </c:pt>
                <c:pt idx="848">
                  <c:v>489.62</c:v>
                </c:pt>
                <c:pt idx="849">
                  <c:v>489.97</c:v>
                </c:pt>
                <c:pt idx="850">
                  <c:v>490.32</c:v>
                </c:pt>
                <c:pt idx="851">
                  <c:v>490.67</c:v>
                </c:pt>
                <c:pt idx="852">
                  <c:v>491.03</c:v>
                </c:pt>
                <c:pt idx="853">
                  <c:v>491.38</c:v>
                </c:pt>
                <c:pt idx="854">
                  <c:v>491.73</c:v>
                </c:pt>
                <c:pt idx="855">
                  <c:v>492.08</c:v>
                </c:pt>
                <c:pt idx="856">
                  <c:v>492.43</c:v>
                </c:pt>
                <c:pt idx="857">
                  <c:v>492.78</c:v>
                </c:pt>
                <c:pt idx="858">
                  <c:v>493.14</c:v>
                </c:pt>
                <c:pt idx="859">
                  <c:v>493.49</c:v>
                </c:pt>
                <c:pt idx="860">
                  <c:v>493.84</c:v>
                </c:pt>
                <c:pt idx="861">
                  <c:v>494.19</c:v>
                </c:pt>
                <c:pt idx="862">
                  <c:v>494.54</c:v>
                </c:pt>
                <c:pt idx="863">
                  <c:v>494.89</c:v>
                </c:pt>
                <c:pt idx="864">
                  <c:v>495.24</c:v>
                </c:pt>
                <c:pt idx="865">
                  <c:v>495.59</c:v>
                </c:pt>
                <c:pt idx="866">
                  <c:v>495.95</c:v>
                </c:pt>
                <c:pt idx="867">
                  <c:v>496.3</c:v>
                </c:pt>
                <c:pt idx="868">
                  <c:v>496.65</c:v>
                </c:pt>
                <c:pt idx="869">
                  <c:v>497</c:v>
                </c:pt>
                <c:pt idx="870">
                  <c:v>497.35</c:v>
                </c:pt>
                <c:pt idx="871">
                  <c:v>497.7</c:v>
                </c:pt>
                <c:pt idx="872">
                  <c:v>498.05</c:v>
                </c:pt>
                <c:pt idx="873">
                  <c:v>498.4</c:v>
                </c:pt>
                <c:pt idx="874">
                  <c:v>498.75</c:v>
                </c:pt>
                <c:pt idx="875">
                  <c:v>499.1</c:v>
                </c:pt>
                <c:pt idx="876">
                  <c:v>499.46</c:v>
                </c:pt>
                <c:pt idx="877">
                  <c:v>499.81</c:v>
                </c:pt>
                <c:pt idx="878">
                  <c:v>500.16</c:v>
                </c:pt>
                <c:pt idx="879">
                  <c:v>500.51</c:v>
                </c:pt>
                <c:pt idx="880">
                  <c:v>500.86</c:v>
                </c:pt>
                <c:pt idx="881">
                  <c:v>501.21</c:v>
                </c:pt>
                <c:pt idx="882">
                  <c:v>501.56</c:v>
                </c:pt>
                <c:pt idx="883">
                  <c:v>501.91</c:v>
                </c:pt>
                <c:pt idx="884">
                  <c:v>502.26</c:v>
                </c:pt>
                <c:pt idx="885">
                  <c:v>502.61</c:v>
                </c:pt>
                <c:pt idx="886">
                  <c:v>502.96</c:v>
                </c:pt>
                <c:pt idx="887">
                  <c:v>503.31</c:v>
                </c:pt>
                <c:pt idx="888">
                  <c:v>503.66</c:v>
                </c:pt>
                <c:pt idx="889">
                  <c:v>504.01</c:v>
                </c:pt>
                <c:pt idx="890">
                  <c:v>504.36</c:v>
                </c:pt>
                <c:pt idx="891">
                  <c:v>504.71</c:v>
                </c:pt>
                <c:pt idx="892">
                  <c:v>505.06</c:v>
                </c:pt>
                <c:pt idx="893">
                  <c:v>505.41</c:v>
                </c:pt>
                <c:pt idx="894">
                  <c:v>505.76</c:v>
                </c:pt>
                <c:pt idx="895">
                  <c:v>506.11</c:v>
                </c:pt>
                <c:pt idx="896">
                  <c:v>506.46</c:v>
                </c:pt>
                <c:pt idx="897">
                  <c:v>506.81</c:v>
                </c:pt>
                <c:pt idx="898">
                  <c:v>507.16</c:v>
                </c:pt>
                <c:pt idx="899">
                  <c:v>507.51</c:v>
                </c:pt>
                <c:pt idx="900">
                  <c:v>507.86</c:v>
                </c:pt>
                <c:pt idx="901">
                  <c:v>508.21</c:v>
                </c:pt>
                <c:pt idx="902">
                  <c:v>508.56</c:v>
                </c:pt>
                <c:pt idx="903">
                  <c:v>508.91</c:v>
                </c:pt>
                <c:pt idx="904">
                  <c:v>509.26</c:v>
                </c:pt>
                <c:pt idx="905">
                  <c:v>509.61</c:v>
                </c:pt>
                <c:pt idx="906">
                  <c:v>509.96</c:v>
                </c:pt>
                <c:pt idx="907">
                  <c:v>510.31</c:v>
                </c:pt>
                <c:pt idx="908">
                  <c:v>510.66</c:v>
                </c:pt>
                <c:pt idx="909">
                  <c:v>511.01</c:v>
                </c:pt>
                <c:pt idx="910">
                  <c:v>511.36</c:v>
                </c:pt>
                <c:pt idx="911">
                  <c:v>511.71</c:v>
                </c:pt>
                <c:pt idx="912">
                  <c:v>512.05999999999995</c:v>
                </c:pt>
                <c:pt idx="913">
                  <c:v>512.41</c:v>
                </c:pt>
                <c:pt idx="914">
                  <c:v>512.76</c:v>
                </c:pt>
                <c:pt idx="915">
                  <c:v>513.11</c:v>
                </c:pt>
                <c:pt idx="916">
                  <c:v>513.45000000000005</c:v>
                </c:pt>
                <c:pt idx="917">
                  <c:v>513.79999999999995</c:v>
                </c:pt>
                <c:pt idx="918">
                  <c:v>514.15</c:v>
                </c:pt>
                <c:pt idx="919">
                  <c:v>514.5</c:v>
                </c:pt>
                <c:pt idx="920">
                  <c:v>514.85</c:v>
                </c:pt>
                <c:pt idx="921">
                  <c:v>515.20000000000005</c:v>
                </c:pt>
                <c:pt idx="922">
                  <c:v>515.54999999999995</c:v>
                </c:pt>
                <c:pt idx="923">
                  <c:v>515.9</c:v>
                </c:pt>
                <c:pt idx="924">
                  <c:v>516.25</c:v>
                </c:pt>
                <c:pt idx="925">
                  <c:v>516.59</c:v>
                </c:pt>
                <c:pt idx="926">
                  <c:v>516.94000000000005</c:v>
                </c:pt>
                <c:pt idx="927">
                  <c:v>517.29</c:v>
                </c:pt>
                <c:pt idx="928">
                  <c:v>517.64</c:v>
                </c:pt>
                <c:pt idx="929">
                  <c:v>517.99</c:v>
                </c:pt>
                <c:pt idx="930">
                  <c:v>518.34</c:v>
                </c:pt>
                <c:pt idx="931">
                  <c:v>518.69000000000005</c:v>
                </c:pt>
                <c:pt idx="932">
                  <c:v>519.04</c:v>
                </c:pt>
                <c:pt idx="933">
                  <c:v>519.38</c:v>
                </c:pt>
                <c:pt idx="934">
                  <c:v>519.73</c:v>
                </c:pt>
                <c:pt idx="935">
                  <c:v>520.08000000000004</c:v>
                </c:pt>
                <c:pt idx="936">
                  <c:v>520.42999999999995</c:v>
                </c:pt>
                <c:pt idx="937">
                  <c:v>520.78</c:v>
                </c:pt>
                <c:pt idx="938">
                  <c:v>521.13</c:v>
                </c:pt>
                <c:pt idx="939">
                  <c:v>521.47</c:v>
                </c:pt>
                <c:pt idx="940">
                  <c:v>521.82000000000005</c:v>
                </c:pt>
                <c:pt idx="941">
                  <c:v>522.16999999999996</c:v>
                </c:pt>
                <c:pt idx="942">
                  <c:v>522.52</c:v>
                </c:pt>
                <c:pt idx="943">
                  <c:v>522.87</c:v>
                </c:pt>
                <c:pt idx="944">
                  <c:v>523.21</c:v>
                </c:pt>
                <c:pt idx="945">
                  <c:v>523.55999999999995</c:v>
                </c:pt>
                <c:pt idx="946">
                  <c:v>523.91</c:v>
                </c:pt>
                <c:pt idx="947">
                  <c:v>524.26</c:v>
                </c:pt>
                <c:pt idx="948">
                  <c:v>524.61</c:v>
                </c:pt>
                <c:pt idx="949">
                  <c:v>524.95000000000005</c:v>
                </c:pt>
                <c:pt idx="950">
                  <c:v>525.29999999999995</c:v>
                </c:pt>
                <c:pt idx="951">
                  <c:v>525.65</c:v>
                </c:pt>
                <c:pt idx="952">
                  <c:v>526</c:v>
                </c:pt>
                <c:pt idx="953">
                  <c:v>526.34</c:v>
                </c:pt>
                <c:pt idx="954">
                  <c:v>526.69000000000005</c:v>
                </c:pt>
                <c:pt idx="955">
                  <c:v>527.04</c:v>
                </c:pt>
                <c:pt idx="956">
                  <c:v>527.39</c:v>
                </c:pt>
                <c:pt idx="957">
                  <c:v>527.73</c:v>
                </c:pt>
                <c:pt idx="958">
                  <c:v>528.08000000000004</c:v>
                </c:pt>
                <c:pt idx="959">
                  <c:v>528.42999999999995</c:v>
                </c:pt>
                <c:pt idx="960">
                  <c:v>528.78</c:v>
                </c:pt>
                <c:pt idx="961">
                  <c:v>529.12</c:v>
                </c:pt>
                <c:pt idx="962">
                  <c:v>529.47</c:v>
                </c:pt>
                <c:pt idx="963">
                  <c:v>529.82000000000005</c:v>
                </c:pt>
                <c:pt idx="964">
                  <c:v>530.16999999999996</c:v>
                </c:pt>
                <c:pt idx="965">
                  <c:v>530.51</c:v>
                </c:pt>
                <c:pt idx="966">
                  <c:v>530.86</c:v>
                </c:pt>
                <c:pt idx="967">
                  <c:v>531.21</c:v>
                </c:pt>
                <c:pt idx="968">
                  <c:v>531.54999999999995</c:v>
                </c:pt>
                <c:pt idx="969">
                  <c:v>531.9</c:v>
                </c:pt>
                <c:pt idx="970">
                  <c:v>532.25</c:v>
                </c:pt>
                <c:pt idx="971">
                  <c:v>532.59</c:v>
                </c:pt>
                <c:pt idx="972">
                  <c:v>532.94000000000005</c:v>
                </c:pt>
                <c:pt idx="973">
                  <c:v>533.29</c:v>
                </c:pt>
                <c:pt idx="974">
                  <c:v>533.64</c:v>
                </c:pt>
                <c:pt idx="975">
                  <c:v>533.98</c:v>
                </c:pt>
                <c:pt idx="976">
                  <c:v>534.33000000000004</c:v>
                </c:pt>
                <c:pt idx="977">
                  <c:v>534.67999999999995</c:v>
                </c:pt>
                <c:pt idx="978">
                  <c:v>535.02</c:v>
                </c:pt>
                <c:pt idx="979">
                  <c:v>535.37</c:v>
                </c:pt>
                <c:pt idx="980">
                  <c:v>535.71</c:v>
                </c:pt>
                <c:pt idx="981">
                  <c:v>536.05999999999995</c:v>
                </c:pt>
                <c:pt idx="982">
                  <c:v>536.41</c:v>
                </c:pt>
                <c:pt idx="983">
                  <c:v>536.75</c:v>
                </c:pt>
                <c:pt idx="984">
                  <c:v>537.1</c:v>
                </c:pt>
                <c:pt idx="985">
                  <c:v>537.45000000000005</c:v>
                </c:pt>
                <c:pt idx="986">
                  <c:v>537.79</c:v>
                </c:pt>
                <c:pt idx="987">
                  <c:v>538.14</c:v>
                </c:pt>
                <c:pt idx="988">
                  <c:v>538.49</c:v>
                </c:pt>
                <c:pt idx="989">
                  <c:v>538.83000000000004</c:v>
                </c:pt>
                <c:pt idx="990">
                  <c:v>539.17999999999995</c:v>
                </c:pt>
                <c:pt idx="991">
                  <c:v>539.52</c:v>
                </c:pt>
                <c:pt idx="992">
                  <c:v>539.87</c:v>
                </c:pt>
                <c:pt idx="993">
                  <c:v>540.22</c:v>
                </c:pt>
                <c:pt idx="994">
                  <c:v>540.55999999999995</c:v>
                </c:pt>
                <c:pt idx="995">
                  <c:v>540.91</c:v>
                </c:pt>
                <c:pt idx="996">
                  <c:v>541.25</c:v>
                </c:pt>
                <c:pt idx="997">
                  <c:v>541.6</c:v>
                </c:pt>
                <c:pt idx="998">
                  <c:v>541.94000000000005</c:v>
                </c:pt>
                <c:pt idx="999">
                  <c:v>542.29</c:v>
                </c:pt>
                <c:pt idx="1000">
                  <c:v>542.64</c:v>
                </c:pt>
                <c:pt idx="1001">
                  <c:v>542.98</c:v>
                </c:pt>
                <c:pt idx="1002">
                  <c:v>543.33000000000004</c:v>
                </c:pt>
                <c:pt idx="1003">
                  <c:v>543.66999999999996</c:v>
                </c:pt>
                <c:pt idx="1004">
                  <c:v>544.02</c:v>
                </c:pt>
                <c:pt idx="1005">
                  <c:v>544.36</c:v>
                </c:pt>
                <c:pt idx="1006">
                  <c:v>544.71</c:v>
                </c:pt>
                <c:pt idx="1007">
                  <c:v>545.04999999999995</c:v>
                </c:pt>
                <c:pt idx="1008">
                  <c:v>545.4</c:v>
                </c:pt>
                <c:pt idx="1009">
                  <c:v>545.75</c:v>
                </c:pt>
                <c:pt idx="1010">
                  <c:v>546.09</c:v>
                </c:pt>
                <c:pt idx="1011">
                  <c:v>546.44000000000005</c:v>
                </c:pt>
                <c:pt idx="1012">
                  <c:v>546.78</c:v>
                </c:pt>
                <c:pt idx="1013">
                  <c:v>547.13</c:v>
                </c:pt>
                <c:pt idx="1014">
                  <c:v>547.47</c:v>
                </c:pt>
                <c:pt idx="1015">
                  <c:v>547.82000000000005</c:v>
                </c:pt>
                <c:pt idx="1016">
                  <c:v>548.16</c:v>
                </c:pt>
                <c:pt idx="1017">
                  <c:v>548.51</c:v>
                </c:pt>
                <c:pt idx="1018">
                  <c:v>548.85</c:v>
                </c:pt>
                <c:pt idx="1019">
                  <c:v>549.20000000000005</c:v>
                </c:pt>
                <c:pt idx="1020">
                  <c:v>549.54</c:v>
                </c:pt>
                <c:pt idx="1021">
                  <c:v>549.89</c:v>
                </c:pt>
                <c:pt idx="1022">
                  <c:v>550.23</c:v>
                </c:pt>
                <c:pt idx="1023">
                  <c:v>550.58000000000004</c:v>
                </c:pt>
                <c:pt idx="1024">
                  <c:v>550.91999999999996</c:v>
                </c:pt>
                <c:pt idx="1025">
                  <c:v>551.26</c:v>
                </c:pt>
                <c:pt idx="1026">
                  <c:v>551.61</c:v>
                </c:pt>
                <c:pt idx="1027">
                  <c:v>551.95000000000005</c:v>
                </c:pt>
                <c:pt idx="1028">
                  <c:v>552.29999999999995</c:v>
                </c:pt>
                <c:pt idx="1029">
                  <c:v>552.64</c:v>
                </c:pt>
                <c:pt idx="1030">
                  <c:v>552.99</c:v>
                </c:pt>
                <c:pt idx="1031">
                  <c:v>553.33000000000004</c:v>
                </c:pt>
                <c:pt idx="1032">
                  <c:v>553.67999999999995</c:v>
                </c:pt>
                <c:pt idx="1033">
                  <c:v>554.02</c:v>
                </c:pt>
                <c:pt idx="1034">
                  <c:v>554.36</c:v>
                </c:pt>
                <c:pt idx="1035">
                  <c:v>554.71</c:v>
                </c:pt>
                <c:pt idx="1036">
                  <c:v>555.04999999999995</c:v>
                </c:pt>
                <c:pt idx="1037">
                  <c:v>555.4</c:v>
                </c:pt>
                <c:pt idx="1038">
                  <c:v>555.74</c:v>
                </c:pt>
                <c:pt idx="1039">
                  <c:v>556.08000000000004</c:v>
                </c:pt>
                <c:pt idx="1040">
                  <c:v>556.42999999999995</c:v>
                </c:pt>
                <c:pt idx="1041">
                  <c:v>556.77</c:v>
                </c:pt>
                <c:pt idx="1042">
                  <c:v>557.12</c:v>
                </c:pt>
                <c:pt idx="1043">
                  <c:v>557.46</c:v>
                </c:pt>
                <c:pt idx="1044">
                  <c:v>557.79999999999995</c:v>
                </c:pt>
                <c:pt idx="1045">
                  <c:v>558.15</c:v>
                </c:pt>
                <c:pt idx="1046">
                  <c:v>558.49</c:v>
                </c:pt>
                <c:pt idx="1047">
                  <c:v>558.84</c:v>
                </c:pt>
                <c:pt idx="1048">
                  <c:v>559.17999999999995</c:v>
                </c:pt>
                <c:pt idx="1049">
                  <c:v>559.52</c:v>
                </c:pt>
                <c:pt idx="1050">
                  <c:v>559.87</c:v>
                </c:pt>
                <c:pt idx="1051">
                  <c:v>560.21</c:v>
                </c:pt>
                <c:pt idx="1052">
                  <c:v>560.54999999999995</c:v>
                </c:pt>
                <c:pt idx="1053">
                  <c:v>560.9</c:v>
                </c:pt>
                <c:pt idx="1054">
                  <c:v>561.24</c:v>
                </c:pt>
                <c:pt idx="1055">
                  <c:v>561.58000000000004</c:v>
                </c:pt>
                <c:pt idx="1056">
                  <c:v>561.92999999999995</c:v>
                </c:pt>
                <c:pt idx="1057">
                  <c:v>562.27</c:v>
                </c:pt>
                <c:pt idx="1058">
                  <c:v>562.61</c:v>
                </c:pt>
                <c:pt idx="1059">
                  <c:v>562.96</c:v>
                </c:pt>
                <c:pt idx="1060">
                  <c:v>563.29999999999995</c:v>
                </c:pt>
                <c:pt idx="1061">
                  <c:v>563.64</c:v>
                </c:pt>
                <c:pt idx="1062">
                  <c:v>563.99</c:v>
                </c:pt>
                <c:pt idx="1063">
                  <c:v>564.33000000000004</c:v>
                </c:pt>
                <c:pt idx="1064">
                  <c:v>564.66999999999996</c:v>
                </c:pt>
                <c:pt idx="1065">
                  <c:v>565.01</c:v>
                </c:pt>
                <c:pt idx="1066">
                  <c:v>565.36</c:v>
                </c:pt>
                <c:pt idx="1067">
                  <c:v>565.70000000000005</c:v>
                </c:pt>
                <c:pt idx="1068">
                  <c:v>566.04</c:v>
                </c:pt>
                <c:pt idx="1069">
                  <c:v>566.39</c:v>
                </c:pt>
                <c:pt idx="1070">
                  <c:v>566.73</c:v>
                </c:pt>
                <c:pt idx="1071">
                  <c:v>567.07000000000005</c:v>
                </c:pt>
                <c:pt idx="1072">
                  <c:v>567.41</c:v>
                </c:pt>
                <c:pt idx="1073">
                  <c:v>567.76</c:v>
                </c:pt>
                <c:pt idx="1074">
                  <c:v>568.1</c:v>
                </c:pt>
                <c:pt idx="1075">
                  <c:v>568.44000000000005</c:v>
                </c:pt>
                <c:pt idx="1076">
                  <c:v>568.78</c:v>
                </c:pt>
                <c:pt idx="1077">
                  <c:v>569.13</c:v>
                </c:pt>
                <c:pt idx="1078">
                  <c:v>569.47</c:v>
                </c:pt>
                <c:pt idx="1079">
                  <c:v>569.80999999999995</c:v>
                </c:pt>
                <c:pt idx="1080">
                  <c:v>570.15</c:v>
                </c:pt>
                <c:pt idx="1081">
                  <c:v>570.49</c:v>
                </c:pt>
                <c:pt idx="1082">
                  <c:v>570.84</c:v>
                </c:pt>
                <c:pt idx="1083">
                  <c:v>571.17999999999995</c:v>
                </c:pt>
                <c:pt idx="1084">
                  <c:v>571.52</c:v>
                </c:pt>
                <c:pt idx="1085">
                  <c:v>571.86</c:v>
                </c:pt>
                <c:pt idx="1086">
                  <c:v>572.21</c:v>
                </c:pt>
                <c:pt idx="1087">
                  <c:v>572.54999999999995</c:v>
                </c:pt>
                <c:pt idx="1088">
                  <c:v>572.89</c:v>
                </c:pt>
                <c:pt idx="1089">
                  <c:v>573.23</c:v>
                </c:pt>
                <c:pt idx="1090">
                  <c:v>573.57000000000005</c:v>
                </c:pt>
                <c:pt idx="1091">
                  <c:v>573.91</c:v>
                </c:pt>
                <c:pt idx="1092">
                  <c:v>574.26</c:v>
                </c:pt>
                <c:pt idx="1093">
                  <c:v>574.6</c:v>
                </c:pt>
                <c:pt idx="1094">
                  <c:v>574.94000000000005</c:v>
                </c:pt>
                <c:pt idx="1095">
                  <c:v>575.28</c:v>
                </c:pt>
                <c:pt idx="1096">
                  <c:v>575.62</c:v>
                </c:pt>
                <c:pt idx="1097">
                  <c:v>575.96</c:v>
                </c:pt>
                <c:pt idx="1098">
                  <c:v>576.30999999999995</c:v>
                </c:pt>
                <c:pt idx="1099">
                  <c:v>576.65</c:v>
                </c:pt>
                <c:pt idx="1100">
                  <c:v>576.99</c:v>
                </c:pt>
                <c:pt idx="1101">
                  <c:v>577.33000000000004</c:v>
                </c:pt>
                <c:pt idx="1102">
                  <c:v>577.66999999999996</c:v>
                </c:pt>
                <c:pt idx="1103">
                  <c:v>578.01</c:v>
                </c:pt>
                <c:pt idx="1104">
                  <c:v>578.35</c:v>
                </c:pt>
                <c:pt idx="1105">
                  <c:v>578.69000000000005</c:v>
                </c:pt>
                <c:pt idx="1106">
                  <c:v>579.04</c:v>
                </c:pt>
                <c:pt idx="1107">
                  <c:v>579.38</c:v>
                </c:pt>
                <c:pt idx="1108">
                  <c:v>579.72</c:v>
                </c:pt>
                <c:pt idx="1109">
                  <c:v>580.05999999999995</c:v>
                </c:pt>
                <c:pt idx="1110">
                  <c:v>580.4</c:v>
                </c:pt>
                <c:pt idx="1111">
                  <c:v>580.74</c:v>
                </c:pt>
                <c:pt idx="1112">
                  <c:v>581.08000000000004</c:v>
                </c:pt>
                <c:pt idx="1113">
                  <c:v>581.41999999999996</c:v>
                </c:pt>
                <c:pt idx="1114">
                  <c:v>581.76</c:v>
                </c:pt>
                <c:pt idx="1115">
                  <c:v>582.1</c:v>
                </c:pt>
                <c:pt idx="1116">
                  <c:v>582.44000000000005</c:v>
                </c:pt>
                <c:pt idx="1117">
                  <c:v>582.79</c:v>
                </c:pt>
                <c:pt idx="1118">
                  <c:v>583.13</c:v>
                </c:pt>
                <c:pt idx="1119">
                  <c:v>583.47</c:v>
                </c:pt>
                <c:pt idx="1120">
                  <c:v>583.80999999999995</c:v>
                </c:pt>
                <c:pt idx="1121">
                  <c:v>584.15</c:v>
                </c:pt>
                <c:pt idx="1122">
                  <c:v>584.49</c:v>
                </c:pt>
                <c:pt idx="1123">
                  <c:v>584.83000000000004</c:v>
                </c:pt>
                <c:pt idx="1124">
                  <c:v>585.16999999999996</c:v>
                </c:pt>
                <c:pt idx="1125">
                  <c:v>585.51</c:v>
                </c:pt>
                <c:pt idx="1126">
                  <c:v>585.85</c:v>
                </c:pt>
                <c:pt idx="1127">
                  <c:v>586.19000000000005</c:v>
                </c:pt>
                <c:pt idx="1128">
                  <c:v>586.53</c:v>
                </c:pt>
                <c:pt idx="1129">
                  <c:v>586.87</c:v>
                </c:pt>
                <c:pt idx="1130">
                  <c:v>587.21</c:v>
                </c:pt>
                <c:pt idx="1131">
                  <c:v>587.54999999999995</c:v>
                </c:pt>
                <c:pt idx="1132">
                  <c:v>587.89</c:v>
                </c:pt>
                <c:pt idx="1133">
                  <c:v>588.23</c:v>
                </c:pt>
                <c:pt idx="1134">
                  <c:v>588.57000000000005</c:v>
                </c:pt>
                <c:pt idx="1135">
                  <c:v>588.91</c:v>
                </c:pt>
                <c:pt idx="1136">
                  <c:v>589.25</c:v>
                </c:pt>
                <c:pt idx="1137">
                  <c:v>589.59</c:v>
                </c:pt>
                <c:pt idx="1138">
                  <c:v>589.92999999999995</c:v>
                </c:pt>
                <c:pt idx="1139">
                  <c:v>590.27</c:v>
                </c:pt>
                <c:pt idx="1140">
                  <c:v>590.61</c:v>
                </c:pt>
                <c:pt idx="1141">
                  <c:v>590.95000000000005</c:v>
                </c:pt>
                <c:pt idx="1142">
                  <c:v>591.29</c:v>
                </c:pt>
                <c:pt idx="1143">
                  <c:v>591.63</c:v>
                </c:pt>
                <c:pt idx="1144">
                  <c:v>591.97</c:v>
                </c:pt>
                <c:pt idx="1145">
                  <c:v>592.30999999999995</c:v>
                </c:pt>
                <c:pt idx="1146">
                  <c:v>592.65</c:v>
                </c:pt>
                <c:pt idx="1147">
                  <c:v>592.98</c:v>
                </c:pt>
                <c:pt idx="1148">
                  <c:v>593.32000000000005</c:v>
                </c:pt>
                <c:pt idx="1149">
                  <c:v>593.66</c:v>
                </c:pt>
                <c:pt idx="1150">
                  <c:v>594</c:v>
                </c:pt>
                <c:pt idx="1151">
                  <c:v>594.34</c:v>
                </c:pt>
                <c:pt idx="1152">
                  <c:v>594.67999999999995</c:v>
                </c:pt>
                <c:pt idx="1153">
                  <c:v>595.02</c:v>
                </c:pt>
                <c:pt idx="1154">
                  <c:v>595.36</c:v>
                </c:pt>
                <c:pt idx="1155">
                  <c:v>595.70000000000005</c:v>
                </c:pt>
                <c:pt idx="1156">
                  <c:v>596.04</c:v>
                </c:pt>
                <c:pt idx="1157">
                  <c:v>596.38</c:v>
                </c:pt>
                <c:pt idx="1158">
                  <c:v>596.71</c:v>
                </c:pt>
                <c:pt idx="1159">
                  <c:v>597.04999999999995</c:v>
                </c:pt>
                <c:pt idx="1160">
                  <c:v>597.39</c:v>
                </c:pt>
                <c:pt idx="1161">
                  <c:v>597.73</c:v>
                </c:pt>
                <c:pt idx="1162">
                  <c:v>598.07000000000005</c:v>
                </c:pt>
                <c:pt idx="1163">
                  <c:v>598.41</c:v>
                </c:pt>
                <c:pt idx="1164">
                  <c:v>598.75</c:v>
                </c:pt>
                <c:pt idx="1165">
                  <c:v>599.09</c:v>
                </c:pt>
                <c:pt idx="1166">
                  <c:v>599.41999999999996</c:v>
                </c:pt>
                <c:pt idx="1167">
                  <c:v>599.76</c:v>
                </c:pt>
                <c:pt idx="1168">
                  <c:v>600.1</c:v>
                </c:pt>
                <c:pt idx="1169">
                  <c:v>600.44000000000005</c:v>
                </c:pt>
                <c:pt idx="1170">
                  <c:v>600.78</c:v>
                </c:pt>
                <c:pt idx="1171">
                  <c:v>601.12</c:v>
                </c:pt>
                <c:pt idx="1172">
                  <c:v>601.45000000000005</c:v>
                </c:pt>
                <c:pt idx="1173">
                  <c:v>601.79</c:v>
                </c:pt>
                <c:pt idx="1174">
                  <c:v>602.13</c:v>
                </c:pt>
                <c:pt idx="1175">
                  <c:v>602.47</c:v>
                </c:pt>
                <c:pt idx="1176">
                  <c:v>602.80999999999995</c:v>
                </c:pt>
                <c:pt idx="1177">
                  <c:v>603.14</c:v>
                </c:pt>
                <c:pt idx="1178">
                  <c:v>603.48</c:v>
                </c:pt>
                <c:pt idx="1179">
                  <c:v>603.82000000000005</c:v>
                </c:pt>
                <c:pt idx="1180">
                  <c:v>604.16</c:v>
                </c:pt>
                <c:pt idx="1181">
                  <c:v>604.5</c:v>
                </c:pt>
                <c:pt idx="1182">
                  <c:v>604.83000000000004</c:v>
                </c:pt>
                <c:pt idx="1183">
                  <c:v>605.16999999999996</c:v>
                </c:pt>
                <c:pt idx="1184">
                  <c:v>605.51</c:v>
                </c:pt>
                <c:pt idx="1185">
                  <c:v>605.85</c:v>
                </c:pt>
                <c:pt idx="1186">
                  <c:v>606.19000000000005</c:v>
                </c:pt>
                <c:pt idx="1187">
                  <c:v>606.52</c:v>
                </c:pt>
                <c:pt idx="1188">
                  <c:v>606.86</c:v>
                </c:pt>
                <c:pt idx="1189">
                  <c:v>607.20000000000005</c:v>
                </c:pt>
                <c:pt idx="1190">
                  <c:v>607.54</c:v>
                </c:pt>
                <c:pt idx="1191">
                  <c:v>607.87</c:v>
                </c:pt>
                <c:pt idx="1192">
                  <c:v>608.21</c:v>
                </c:pt>
                <c:pt idx="1193">
                  <c:v>608.54999999999995</c:v>
                </c:pt>
                <c:pt idx="1194">
                  <c:v>608.88</c:v>
                </c:pt>
                <c:pt idx="1195">
                  <c:v>609.22</c:v>
                </c:pt>
                <c:pt idx="1196">
                  <c:v>609.55999999999995</c:v>
                </c:pt>
                <c:pt idx="1197">
                  <c:v>609.9</c:v>
                </c:pt>
                <c:pt idx="1198">
                  <c:v>610.23</c:v>
                </c:pt>
                <c:pt idx="1199">
                  <c:v>610.57000000000005</c:v>
                </c:pt>
                <c:pt idx="1200">
                  <c:v>610.91</c:v>
                </c:pt>
                <c:pt idx="1201">
                  <c:v>611.24</c:v>
                </c:pt>
                <c:pt idx="1202">
                  <c:v>611.58000000000004</c:v>
                </c:pt>
                <c:pt idx="1203">
                  <c:v>611.91999999999996</c:v>
                </c:pt>
                <c:pt idx="1204">
                  <c:v>612.25</c:v>
                </c:pt>
                <c:pt idx="1205">
                  <c:v>612.59</c:v>
                </c:pt>
                <c:pt idx="1206">
                  <c:v>612.92999999999995</c:v>
                </c:pt>
                <c:pt idx="1207">
                  <c:v>613.26</c:v>
                </c:pt>
                <c:pt idx="1208">
                  <c:v>613.6</c:v>
                </c:pt>
                <c:pt idx="1209">
                  <c:v>613.94000000000005</c:v>
                </c:pt>
                <c:pt idx="1210">
                  <c:v>614.27</c:v>
                </c:pt>
                <c:pt idx="1211">
                  <c:v>614.61</c:v>
                </c:pt>
                <c:pt idx="1212">
                  <c:v>614.95000000000005</c:v>
                </c:pt>
                <c:pt idx="1213">
                  <c:v>615.28</c:v>
                </c:pt>
                <c:pt idx="1214">
                  <c:v>615.62</c:v>
                </c:pt>
                <c:pt idx="1215">
                  <c:v>615.96</c:v>
                </c:pt>
                <c:pt idx="1216">
                  <c:v>616.29</c:v>
                </c:pt>
                <c:pt idx="1217">
                  <c:v>616.63</c:v>
                </c:pt>
                <c:pt idx="1218">
                  <c:v>616.97</c:v>
                </c:pt>
                <c:pt idx="1219">
                  <c:v>617.29999999999995</c:v>
                </c:pt>
                <c:pt idx="1220">
                  <c:v>617.64</c:v>
                </c:pt>
                <c:pt idx="1221">
                  <c:v>617.97</c:v>
                </c:pt>
                <c:pt idx="1222">
                  <c:v>618.30999999999995</c:v>
                </c:pt>
                <c:pt idx="1223">
                  <c:v>618.65</c:v>
                </c:pt>
                <c:pt idx="1224">
                  <c:v>618.98</c:v>
                </c:pt>
                <c:pt idx="1225">
                  <c:v>619.32000000000005</c:v>
                </c:pt>
                <c:pt idx="1226">
                  <c:v>619.65</c:v>
                </c:pt>
                <c:pt idx="1227">
                  <c:v>619.99</c:v>
                </c:pt>
                <c:pt idx="1228">
                  <c:v>620.32000000000005</c:v>
                </c:pt>
                <c:pt idx="1229">
                  <c:v>620.66</c:v>
                </c:pt>
                <c:pt idx="1230">
                  <c:v>621</c:v>
                </c:pt>
                <c:pt idx="1231">
                  <c:v>621.33000000000004</c:v>
                </c:pt>
                <c:pt idx="1232">
                  <c:v>621.66999999999996</c:v>
                </c:pt>
                <c:pt idx="1233">
                  <c:v>622</c:v>
                </c:pt>
                <c:pt idx="1234">
                  <c:v>622.34</c:v>
                </c:pt>
                <c:pt idx="1235">
                  <c:v>622.66999999999996</c:v>
                </c:pt>
                <c:pt idx="1236">
                  <c:v>623.01</c:v>
                </c:pt>
                <c:pt idx="1237">
                  <c:v>623.34</c:v>
                </c:pt>
                <c:pt idx="1238">
                  <c:v>623.67999999999995</c:v>
                </c:pt>
                <c:pt idx="1239">
                  <c:v>624.02</c:v>
                </c:pt>
                <c:pt idx="1240">
                  <c:v>624.35</c:v>
                </c:pt>
                <c:pt idx="1241">
                  <c:v>624.69000000000005</c:v>
                </c:pt>
                <c:pt idx="1242">
                  <c:v>625.02</c:v>
                </c:pt>
                <c:pt idx="1243">
                  <c:v>625.36</c:v>
                </c:pt>
                <c:pt idx="1244">
                  <c:v>625.69000000000005</c:v>
                </c:pt>
                <c:pt idx="1245">
                  <c:v>626.03</c:v>
                </c:pt>
                <c:pt idx="1246">
                  <c:v>626.36</c:v>
                </c:pt>
                <c:pt idx="1247">
                  <c:v>626.70000000000005</c:v>
                </c:pt>
                <c:pt idx="1248">
                  <c:v>627.03</c:v>
                </c:pt>
                <c:pt idx="1249">
                  <c:v>627.37</c:v>
                </c:pt>
                <c:pt idx="1250">
                  <c:v>627.70000000000005</c:v>
                </c:pt>
                <c:pt idx="1251">
                  <c:v>628.03</c:v>
                </c:pt>
                <c:pt idx="1252">
                  <c:v>628.37</c:v>
                </c:pt>
                <c:pt idx="1253">
                  <c:v>628.70000000000005</c:v>
                </c:pt>
                <c:pt idx="1254">
                  <c:v>629.04</c:v>
                </c:pt>
                <c:pt idx="1255">
                  <c:v>629.37</c:v>
                </c:pt>
                <c:pt idx="1256">
                  <c:v>629.71</c:v>
                </c:pt>
                <c:pt idx="1257">
                  <c:v>630.04</c:v>
                </c:pt>
                <c:pt idx="1258">
                  <c:v>630.38</c:v>
                </c:pt>
                <c:pt idx="1259">
                  <c:v>630.71</c:v>
                </c:pt>
                <c:pt idx="1260">
                  <c:v>631.04</c:v>
                </c:pt>
                <c:pt idx="1261">
                  <c:v>631.38</c:v>
                </c:pt>
                <c:pt idx="1262">
                  <c:v>631.71</c:v>
                </c:pt>
                <c:pt idx="1263">
                  <c:v>632.04999999999995</c:v>
                </c:pt>
                <c:pt idx="1264">
                  <c:v>632.38</c:v>
                </c:pt>
                <c:pt idx="1265">
                  <c:v>632.72</c:v>
                </c:pt>
                <c:pt idx="1266">
                  <c:v>633.04999999999995</c:v>
                </c:pt>
                <c:pt idx="1267">
                  <c:v>633.38</c:v>
                </c:pt>
                <c:pt idx="1268">
                  <c:v>633.72</c:v>
                </c:pt>
                <c:pt idx="1269">
                  <c:v>634.04999999999995</c:v>
                </c:pt>
                <c:pt idx="1270">
                  <c:v>634.39</c:v>
                </c:pt>
                <c:pt idx="1271">
                  <c:v>634.72</c:v>
                </c:pt>
                <c:pt idx="1272">
                  <c:v>635.04999999999995</c:v>
                </c:pt>
                <c:pt idx="1273">
                  <c:v>635.39</c:v>
                </c:pt>
                <c:pt idx="1274">
                  <c:v>635.72</c:v>
                </c:pt>
                <c:pt idx="1275">
                  <c:v>636.04999999999995</c:v>
                </c:pt>
                <c:pt idx="1276">
                  <c:v>636.39</c:v>
                </c:pt>
                <c:pt idx="1277">
                  <c:v>636.72</c:v>
                </c:pt>
                <c:pt idx="1278">
                  <c:v>637.04999999999995</c:v>
                </c:pt>
                <c:pt idx="1279">
                  <c:v>637.39</c:v>
                </c:pt>
                <c:pt idx="1280">
                  <c:v>637.72</c:v>
                </c:pt>
                <c:pt idx="1281">
                  <c:v>638.04999999999995</c:v>
                </c:pt>
                <c:pt idx="1282">
                  <c:v>638.39</c:v>
                </c:pt>
                <c:pt idx="1283">
                  <c:v>638.72</c:v>
                </c:pt>
                <c:pt idx="1284">
                  <c:v>639.04999999999995</c:v>
                </c:pt>
                <c:pt idx="1285">
                  <c:v>639.39</c:v>
                </c:pt>
                <c:pt idx="1286">
                  <c:v>639.72</c:v>
                </c:pt>
                <c:pt idx="1287">
                  <c:v>640.04999999999995</c:v>
                </c:pt>
                <c:pt idx="1288">
                  <c:v>640.39</c:v>
                </c:pt>
                <c:pt idx="1289">
                  <c:v>640.72</c:v>
                </c:pt>
                <c:pt idx="1290">
                  <c:v>641.04999999999995</c:v>
                </c:pt>
                <c:pt idx="1291">
                  <c:v>641.39</c:v>
                </c:pt>
                <c:pt idx="1292">
                  <c:v>641.72</c:v>
                </c:pt>
                <c:pt idx="1293">
                  <c:v>642.04999999999995</c:v>
                </c:pt>
                <c:pt idx="1294">
                  <c:v>642.38</c:v>
                </c:pt>
                <c:pt idx="1295">
                  <c:v>642.72</c:v>
                </c:pt>
                <c:pt idx="1296">
                  <c:v>643.04999999999995</c:v>
                </c:pt>
                <c:pt idx="1297">
                  <c:v>643.38</c:v>
                </c:pt>
                <c:pt idx="1298">
                  <c:v>643.71</c:v>
                </c:pt>
                <c:pt idx="1299">
                  <c:v>644.04999999999995</c:v>
                </c:pt>
                <c:pt idx="1300">
                  <c:v>644.38</c:v>
                </c:pt>
                <c:pt idx="1301">
                  <c:v>644.71</c:v>
                </c:pt>
                <c:pt idx="1302">
                  <c:v>645.04</c:v>
                </c:pt>
                <c:pt idx="1303">
                  <c:v>645.38</c:v>
                </c:pt>
                <c:pt idx="1304">
                  <c:v>645.71</c:v>
                </c:pt>
                <c:pt idx="1305">
                  <c:v>646.04</c:v>
                </c:pt>
                <c:pt idx="1306">
                  <c:v>646.37</c:v>
                </c:pt>
                <c:pt idx="1307">
                  <c:v>646.71</c:v>
                </c:pt>
                <c:pt idx="1308">
                  <c:v>647.04</c:v>
                </c:pt>
                <c:pt idx="1309">
                  <c:v>647.37</c:v>
                </c:pt>
                <c:pt idx="1310">
                  <c:v>647.70000000000005</c:v>
                </c:pt>
                <c:pt idx="1311">
                  <c:v>648.03</c:v>
                </c:pt>
                <c:pt idx="1312">
                  <c:v>648.37</c:v>
                </c:pt>
                <c:pt idx="1313">
                  <c:v>648.70000000000005</c:v>
                </c:pt>
                <c:pt idx="1314">
                  <c:v>649.03</c:v>
                </c:pt>
                <c:pt idx="1315">
                  <c:v>649.36</c:v>
                </c:pt>
                <c:pt idx="1316">
                  <c:v>649.69000000000005</c:v>
                </c:pt>
                <c:pt idx="1317">
                  <c:v>650.02</c:v>
                </c:pt>
                <c:pt idx="1318">
                  <c:v>650.36</c:v>
                </c:pt>
                <c:pt idx="1319">
                  <c:v>650.69000000000005</c:v>
                </c:pt>
                <c:pt idx="1320">
                  <c:v>651.02</c:v>
                </c:pt>
                <c:pt idx="1321">
                  <c:v>651.35</c:v>
                </c:pt>
                <c:pt idx="1322">
                  <c:v>651.67999999999995</c:v>
                </c:pt>
                <c:pt idx="1323">
                  <c:v>652.01</c:v>
                </c:pt>
                <c:pt idx="1324">
                  <c:v>652.35</c:v>
                </c:pt>
                <c:pt idx="1325">
                  <c:v>652.67999999999995</c:v>
                </c:pt>
                <c:pt idx="1326">
                  <c:v>653.01</c:v>
                </c:pt>
                <c:pt idx="1327">
                  <c:v>653.34</c:v>
                </c:pt>
                <c:pt idx="1328">
                  <c:v>653.66999999999996</c:v>
                </c:pt>
                <c:pt idx="1329">
                  <c:v>654</c:v>
                </c:pt>
                <c:pt idx="1330">
                  <c:v>654.33000000000004</c:v>
                </c:pt>
                <c:pt idx="1331">
                  <c:v>654.66</c:v>
                </c:pt>
                <c:pt idx="1332">
                  <c:v>654.99</c:v>
                </c:pt>
                <c:pt idx="1333">
                  <c:v>655.33000000000004</c:v>
                </c:pt>
                <c:pt idx="1334">
                  <c:v>655.66</c:v>
                </c:pt>
                <c:pt idx="1335">
                  <c:v>655.99</c:v>
                </c:pt>
                <c:pt idx="1336">
                  <c:v>656.32</c:v>
                </c:pt>
                <c:pt idx="1337">
                  <c:v>656.65</c:v>
                </c:pt>
                <c:pt idx="1338">
                  <c:v>656.98</c:v>
                </c:pt>
                <c:pt idx="1339">
                  <c:v>657.31</c:v>
                </c:pt>
                <c:pt idx="1340">
                  <c:v>657.64</c:v>
                </c:pt>
                <c:pt idx="1341">
                  <c:v>657.97</c:v>
                </c:pt>
                <c:pt idx="1342">
                  <c:v>658.3</c:v>
                </c:pt>
                <c:pt idx="1343">
                  <c:v>658.63</c:v>
                </c:pt>
                <c:pt idx="1344">
                  <c:v>658.96</c:v>
                </c:pt>
                <c:pt idx="1345">
                  <c:v>659.29</c:v>
                </c:pt>
                <c:pt idx="1346">
                  <c:v>659.62</c:v>
                </c:pt>
                <c:pt idx="1347">
                  <c:v>659.95</c:v>
                </c:pt>
                <c:pt idx="1348">
                  <c:v>660.28</c:v>
                </c:pt>
                <c:pt idx="1349">
                  <c:v>660.61</c:v>
                </c:pt>
                <c:pt idx="1350">
                  <c:v>660.95</c:v>
                </c:pt>
                <c:pt idx="1351">
                  <c:v>661.28</c:v>
                </c:pt>
                <c:pt idx="1352">
                  <c:v>661.61</c:v>
                </c:pt>
                <c:pt idx="1353">
                  <c:v>661.94</c:v>
                </c:pt>
                <c:pt idx="1354">
                  <c:v>662.27</c:v>
                </c:pt>
                <c:pt idx="1355">
                  <c:v>662.6</c:v>
                </c:pt>
                <c:pt idx="1356">
                  <c:v>662.93</c:v>
                </c:pt>
                <c:pt idx="1357">
                  <c:v>663.25</c:v>
                </c:pt>
                <c:pt idx="1358">
                  <c:v>663.58</c:v>
                </c:pt>
                <c:pt idx="1359">
                  <c:v>663.91</c:v>
                </c:pt>
                <c:pt idx="1360">
                  <c:v>664.24</c:v>
                </c:pt>
                <c:pt idx="1361">
                  <c:v>664.57</c:v>
                </c:pt>
                <c:pt idx="1362">
                  <c:v>664.9</c:v>
                </c:pt>
                <c:pt idx="1363">
                  <c:v>665.23</c:v>
                </c:pt>
                <c:pt idx="1364">
                  <c:v>665.56</c:v>
                </c:pt>
                <c:pt idx="1365">
                  <c:v>665.89</c:v>
                </c:pt>
                <c:pt idx="1366">
                  <c:v>666.22</c:v>
                </c:pt>
                <c:pt idx="1367">
                  <c:v>666.55</c:v>
                </c:pt>
                <c:pt idx="1368">
                  <c:v>666.88</c:v>
                </c:pt>
                <c:pt idx="1369">
                  <c:v>667.21</c:v>
                </c:pt>
                <c:pt idx="1370">
                  <c:v>667.54</c:v>
                </c:pt>
                <c:pt idx="1371">
                  <c:v>667.87</c:v>
                </c:pt>
                <c:pt idx="1372">
                  <c:v>668.2</c:v>
                </c:pt>
                <c:pt idx="1373">
                  <c:v>668.53</c:v>
                </c:pt>
                <c:pt idx="1374">
                  <c:v>668.86</c:v>
                </c:pt>
                <c:pt idx="1375">
                  <c:v>669.18</c:v>
                </c:pt>
                <c:pt idx="1376">
                  <c:v>669.51</c:v>
                </c:pt>
                <c:pt idx="1377">
                  <c:v>669.84</c:v>
                </c:pt>
                <c:pt idx="1378">
                  <c:v>670.17</c:v>
                </c:pt>
                <c:pt idx="1379">
                  <c:v>670.5</c:v>
                </c:pt>
                <c:pt idx="1380">
                  <c:v>670.83</c:v>
                </c:pt>
                <c:pt idx="1381">
                  <c:v>671.16</c:v>
                </c:pt>
                <c:pt idx="1382">
                  <c:v>671.49</c:v>
                </c:pt>
                <c:pt idx="1383">
                  <c:v>671.81</c:v>
                </c:pt>
                <c:pt idx="1384">
                  <c:v>672.14</c:v>
                </c:pt>
                <c:pt idx="1385">
                  <c:v>672.47</c:v>
                </c:pt>
                <c:pt idx="1386">
                  <c:v>672.8</c:v>
                </c:pt>
                <c:pt idx="1387">
                  <c:v>673.13</c:v>
                </c:pt>
                <c:pt idx="1388">
                  <c:v>673.46</c:v>
                </c:pt>
                <c:pt idx="1389">
                  <c:v>673.79</c:v>
                </c:pt>
                <c:pt idx="1390">
                  <c:v>674.11</c:v>
                </c:pt>
                <c:pt idx="1391">
                  <c:v>674.44</c:v>
                </c:pt>
                <c:pt idx="1392">
                  <c:v>674.77</c:v>
                </c:pt>
                <c:pt idx="1393">
                  <c:v>675.1</c:v>
                </c:pt>
                <c:pt idx="1394">
                  <c:v>675.43</c:v>
                </c:pt>
                <c:pt idx="1395">
                  <c:v>675.75</c:v>
                </c:pt>
                <c:pt idx="1396">
                  <c:v>676.08</c:v>
                </c:pt>
                <c:pt idx="1397">
                  <c:v>676.41</c:v>
                </c:pt>
                <c:pt idx="1398">
                  <c:v>676.74</c:v>
                </c:pt>
                <c:pt idx="1399">
                  <c:v>677.07</c:v>
                </c:pt>
                <c:pt idx="1400">
                  <c:v>677.39</c:v>
                </c:pt>
                <c:pt idx="1401">
                  <c:v>677.72</c:v>
                </c:pt>
                <c:pt idx="1402">
                  <c:v>678.05</c:v>
                </c:pt>
                <c:pt idx="1403">
                  <c:v>678.38</c:v>
                </c:pt>
                <c:pt idx="1404">
                  <c:v>678.71</c:v>
                </c:pt>
                <c:pt idx="1405">
                  <c:v>679.03</c:v>
                </c:pt>
                <c:pt idx="1406">
                  <c:v>679.36</c:v>
                </c:pt>
                <c:pt idx="1407">
                  <c:v>679.69</c:v>
                </c:pt>
                <c:pt idx="1408">
                  <c:v>680.02</c:v>
                </c:pt>
                <c:pt idx="1409">
                  <c:v>680.34</c:v>
                </c:pt>
                <c:pt idx="1410">
                  <c:v>680.67</c:v>
                </c:pt>
                <c:pt idx="1411">
                  <c:v>681</c:v>
                </c:pt>
                <c:pt idx="1412">
                  <c:v>681.32</c:v>
                </c:pt>
                <c:pt idx="1413">
                  <c:v>681.65</c:v>
                </c:pt>
                <c:pt idx="1414">
                  <c:v>681.98</c:v>
                </c:pt>
                <c:pt idx="1415">
                  <c:v>682.31</c:v>
                </c:pt>
                <c:pt idx="1416">
                  <c:v>682.63</c:v>
                </c:pt>
                <c:pt idx="1417">
                  <c:v>682.96</c:v>
                </c:pt>
                <c:pt idx="1418">
                  <c:v>683.29</c:v>
                </c:pt>
                <c:pt idx="1419">
                  <c:v>683.61</c:v>
                </c:pt>
                <c:pt idx="1420">
                  <c:v>683.94</c:v>
                </c:pt>
                <c:pt idx="1421">
                  <c:v>684.27</c:v>
                </c:pt>
                <c:pt idx="1422">
                  <c:v>684.59</c:v>
                </c:pt>
                <c:pt idx="1423">
                  <c:v>684.92</c:v>
                </c:pt>
                <c:pt idx="1424">
                  <c:v>685.25</c:v>
                </c:pt>
                <c:pt idx="1425">
                  <c:v>685.57</c:v>
                </c:pt>
                <c:pt idx="1426">
                  <c:v>685.9</c:v>
                </c:pt>
                <c:pt idx="1427">
                  <c:v>686.23</c:v>
                </c:pt>
                <c:pt idx="1428">
                  <c:v>686.55</c:v>
                </c:pt>
                <c:pt idx="1429">
                  <c:v>686.88</c:v>
                </c:pt>
                <c:pt idx="1430">
                  <c:v>687.21</c:v>
                </c:pt>
                <c:pt idx="1431">
                  <c:v>687.53</c:v>
                </c:pt>
                <c:pt idx="1432">
                  <c:v>687.86</c:v>
                </c:pt>
                <c:pt idx="1433">
                  <c:v>688.19</c:v>
                </c:pt>
                <c:pt idx="1434">
                  <c:v>688.51</c:v>
                </c:pt>
                <c:pt idx="1435">
                  <c:v>688.84</c:v>
                </c:pt>
                <c:pt idx="1436">
                  <c:v>689.17</c:v>
                </c:pt>
                <c:pt idx="1437">
                  <c:v>689.49</c:v>
                </c:pt>
                <c:pt idx="1438">
                  <c:v>689.82</c:v>
                </c:pt>
                <c:pt idx="1439">
                  <c:v>690.14</c:v>
                </c:pt>
                <c:pt idx="1440">
                  <c:v>690.47</c:v>
                </c:pt>
                <c:pt idx="1441">
                  <c:v>690.8</c:v>
                </c:pt>
                <c:pt idx="1442">
                  <c:v>691.12</c:v>
                </c:pt>
                <c:pt idx="1443">
                  <c:v>691.45</c:v>
                </c:pt>
                <c:pt idx="1444">
                  <c:v>691.77</c:v>
                </c:pt>
                <c:pt idx="1445">
                  <c:v>692.1</c:v>
                </c:pt>
                <c:pt idx="1446">
                  <c:v>692.42</c:v>
                </c:pt>
                <c:pt idx="1447">
                  <c:v>692.75</c:v>
                </c:pt>
                <c:pt idx="1448">
                  <c:v>693.07</c:v>
                </c:pt>
                <c:pt idx="1449">
                  <c:v>693.4</c:v>
                </c:pt>
                <c:pt idx="1450">
                  <c:v>693.73</c:v>
                </c:pt>
                <c:pt idx="1451">
                  <c:v>694.05</c:v>
                </c:pt>
                <c:pt idx="1452">
                  <c:v>694.38</c:v>
                </c:pt>
                <c:pt idx="1453">
                  <c:v>694.7</c:v>
                </c:pt>
                <c:pt idx="1454">
                  <c:v>695.03</c:v>
                </c:pt>
                <c:pt idx="1455">
                  <c:v>695.35</c:v>
                </c:pt>
                <c:pt idx="1456">
                  <c:v>695.68</c:v>
                </c:pt>
                <c:pt idx="1457">
                  <c:v>696</c:v>
                </c:pt>
                <c:pt idx="1458">
                  <c:v>696.33</c:v>
                </c:pt>
                <c:pt idx="1459">
                  <c:v>696.65</c:v>
                </c:pt>
                <c:pt idx="1460">
                  <c:v>696.98</c:v>
                </c:pt>
                <c:pt idx="1461">
                  <c:v>697.3</c:v>
                </c:pt>
                <c:pt idx="1462">
                  <c:v>697.63</c:v>
                </c:pt>
                <c:pt idx="1463">
                  <c:v>697.95</c:v>
                </c:pt>
                <c:pt idx="1464">
                  <c:v>698.28</c:v>
                </c:pt>
                <c:pt idx="1465">
                  <c:v>698.6</c:v>
                </c:pt>
                <c:pt idx="1466">
                  <c:v>698.93</c:v>
                </c:pt>
                <c:pt idx="1467">
                  <c:v>699.25</c:v>
                </c:pt>
                <c:pt idx="1468">
                  <c:v>699.58</c:v>
                </c:pt>
                <c:pt idx="1469">
                  <c:v>699.9</c:v>
                </c:pt>
                <c:pt idx="1470">
                  <c:v>700.23</c:v>
                </c:pt>
                <c:pt idx="1471">
                  <c:v>700.55</c:v>
                </c:pt>
                <c:pt idx="1472">
                  <c:v>700.87</c:v>
                </c:pt>
                <c:pt idx="1473">
                  <c:v>701.2</c:v>
                </c:pt>
                <c:pt idx="1474">
                  <c:v>701.52</c:v>
                </c:pt>
                <c:pt idx="1475">
                  <c:v>701.85</c:v>
                </c:pt>
                <c:pt idx="1476">
                  <c:v>702.17</c:v>
                </c:pt>
                <c:pt idx="1477">
                  <c:v>702.5</c:v>
                </c:pt>
                <c:pt idx="1478">
                  <c:v>702.82</c:v>
                </c:pt>
                <c:pt idx="1479">
                  <c:v>703.14</c:v>
                </c:pt>
                <c:pt idx="1480">
                  <c:v>703.47</c:v>
                </c:pt>
                <c:pt idx="1481">
                  <c:v>703.79</c:v>
                </c:pt>
                <c:pt idx="1482">
                  <c:v>704.12</c:v>
                </c:pt>
                <c:pt idx="1483">
                  <c:v>704.44</c:v>
                </c:pt>
                <c:pt idx="1484">
                  <c:v>704.76</c:v>
                </c:pt>
                <c:pt idx="1485">
                  <c:v>705.09</c:v>
                </c:pt>
                <c:pt idx="1486">
                  <c:v>705.41</c:v>
                </c:pt>
                <c:pt idx="1487">
                  <c:v>705.73</c:v>
                </c:pt>
                <c:pt idx="1488">
                  <c:v>706.06</c:v>
                </c:pt>
                <c:pt idx="1489">
                  <c:v>706.38</c:v>
                </c:pt>
                <c:pt idx="1490">
                  <c:v>706.71</c:v>
                </c:pt>
                <c:pt idx="1491">
                  <c:v>707.03</c:v>
                </c:pt>
                <c:pt idx="1492">
                  <c:v>707.35</c:v>
                </c:pt>
                <c:pt idx="1493">
                  <c:v>707.68</c:v>
                </c:pt>
                <c:pt idx="1494">
                  <c:v>708</c:v>
                </c:pt>
                <c:pt idx="1495">
                  <c:v>708.32</c:v>
                </c:pt>
                <c:pt idx="1496">
                  <c:v>708.65</c:v>
                </c:pt>
                <c:pt idx="1497">
                  <c:v>708.97</c:v>
                </c:pt>
                <c:pt idx="1498">
                  <c:v>709.29</c:v>
                </c:pt>
                <c:pt idx="1499">
                  <c:v>709.62</c:v>
                </c:pt>
                <c:pt idx="1500">
                  <c:v>709.94</c:v>
                </c:pt>
                <c:pt idx="1501">
                  <c:v>710.26</c:v>
                </c:pt>
                <c:pt idx="1502">
                  <c:v>710.58</c:v>
                </c:pt>
                <c:pt idx="1503">
                  <c:v>710.91</c:v>
                </c:pt>
                <c:pt idx="1504">
                  <c:v>711.23</c:v>
                </c:pt>
                <c:pt idx="1505">
                  <c:v>711.55</c:v>
                </c:pt>
                <c:pt idx="1506">
                  <c:v>711.88</c:v>
                </c:pt>
                <c:pt idx="1507">
                  <c:v>712.2</c:v>
                </c:pt>
                <c:pt idx="1508">
                  <c:v>712.52</c:v>
                </c:pt>
                <c:pt idx="1509">
                  <c:v>712.84</c:v>
                </c:pt>
                <c:pt idx="1510">
                  <c:v>713.17</c:v>
                </c:pt>
                <c:pt idx="1511">
                  <c:v>713.49</c:v>
                </c:pt>
                <c:pt idx="1512">
                  <c:v>713.81</c:v>
                </c:pt>
                <c:pt idx="1513">
                  <c:v>714.13</c:v>
                </c:pt>
                <c:pt idx="1514">
                  <c:v>714.46</c:v>
                </c:pt>
                <c:pt idx="1515">
                  <c:v>714.78</c:v>
                </c:pt>
                <c:pt idx="1516">
                  <c:v>715.1</c:v>
                </c:pt>
                <c:pt idx="1517">
                  <c:v>715.42</c:v>
                </c:pt>
                <c:pt idx="1518">
                  <c:v>715.75</c:v>
                </c:pt>
                <c:pt idx="1519">
                  <c:v>716.07</c:v>
                </c:pt>
                <c:pt idx="1520">
                  <c:v>716.39</c:v>
                </c:pt>
                <c:pt idx="1521">
                  <c:v>716.71</c:v>
                </c:pt>
                <c:pt idx="1522">
                  <c:v>717.03</c:v>
                </c:pt>
                <c:pt idx="1523">
                  <c:v>717.36</c:v>
                </c:pt>
                <c:pt idx="1524">
                  <c:v>717.68</c:v>
                </c:pt>
                <c:pt idx="1525">
                  <c:v>718</c:v>
                </c:pt>
                <c:pt idx="1526">
                  <c:v>718.32</c:v>
                </c:pt>
                <c:pt idx="1527">
                  <c:v>718.64</c:v>
                </c:pt>
                <c:pt idx="1528">
                  <c:v>718.96</c:v>
                </c:pt>
                <c:pt idx="1529">
                  <c:v>719.29</c:v>
                </c:pt>
                <c:pt idx="1530">
                  <c:v>719.61</c:v>
                </c:pt>
                <c:pt idx="1531">
                  <c:v>719.93</c:v>
                </c:pt>
                <c:pt idx="1532">
                  <c:v>720.25</c:v>
                </c:pt>
                <c:pt idx="1533">
                  <c:v>720.57</c:v>
                </c:pt>
                <c:pt idx="1534">
                  <c:v>720.89</c:v>
                </c:pt>
                <c:pt idx="1535">
                  <c:v>721.22</c:v>
                </c:pt>
                <c:pt idx="1536">
                  <c:v>721.54</c:v>
                </c:pt>
                <c:pt idx="1537">
                  <c:v>721.86</c:v>
                </c:pt>
                <c:pt idx="1538">
                  <c:v>722.18</c:v>
                </c:pt>
                <c:pt idx="1539">
                  <c:v>722.5</c:v>
                </c:pt>
                <c:pt idx="1540">
                  <c:v>722.82</c:v>
                </c:pt>
                <c:pt idx="1541">
                  <c:v>723.14</c:v>
                </c:pt>
                <c:pt idx="1542">
                  <c:v>723.46</c:v>
                </c:pt>
                <c:pt idx="1543">
                  <c:v>723.78</c:v>
                </c:pt>
                <c:pt idx="1544">
                  <c:v>724.11</c:v>
                </c:pt>
                <c:pt idx="1545">
                  <c:v>724.43</c:v>
                </c:pt>
                <c:pt idx="1546">
                  <c:v>724.75</c:v>
                </c:pt>
                <c:pt idx="1547">
                  <c:v>725.07</c:v>
                </c:pt>
                <c:pt idx="1548">
                  <c:v>725.39</c:v>
                </c:pt>
                <c:pt idx="1549">
                  <c:v>725.71</c:v>
                </c:pt>
                <c:pt idx="1550">
                  <c:v>726.03</c:v>
                </c:pt>
                <c:pt idx="1551">
                  <c:v>726.35</c:v>
                </c:pt>
                <c:pt idx="1552">
                  <c:v>726.67</c:v>
                </c:pt>
                <c:pt idx="1553">
                  <c:v>726.99</c:v>
                </c:pt>
                <c:pt idx="1554">
                  <c:v>727.31</c:v>
                </c:pt>
                <c:pt idx="1555">
                  <c:v>727.63</c:v>
                </c:pt>
                <c:pt idx="1556">
                  <c:v>727.95</c:v>
                </c:pt>
                <c:pt idx="1557">
                  <c:v>728.27</c:v>
                </c:pt>
                <c:pt idx="1558">
                  <c:v>728.59</c:v>
                </c:pt>
                <c:pt idx="1559">
                  <c:v>728.91</c:v>
                </c:pt>
                <c:pt idx="1560">
                  <c:v>729.23</c:v>
                </c:pt>
                <c:pt idx="1561">
                  <c:v>729.55</c:v>
                </c:pt>
                <c:pt idx="1562">
                  <c:v>729.87</c:v>
                </c:pt>
                <c:pt idx="1563">
                  <c:v>730.19</c:v>
                </c:pt>
                <c:pt idx="1564">
                  <c:v>730.51</c:v>
                </c:pt>
                <c:pt idx="1565">
                  <c:v>730.83</c:v>
                </c:pt>
                <c:pt idx="1566">
                  <c:v>731.15</c:v>
                </c:pt>
                <c:pt idx="1567">
                  <c:v>731.47</c:v>
                </c:pt>
                <c:pt idx="1568">
                  <c:v>731.79</c:v>
                </c:pt>
                <c:pt idx="1569">
                  <c:v>732.11</c:v>
                </c:pt>
                <c:pt idx="1570">
                  <c:v>732.43</c:v>
                </c:pt>
                <c:pt idx="1571">
                  <c:v>732.75</c:v>
                </c:pt>
                <c:pt idx="1572">
                  <c:v>733.07</c:v>
                </c:pt>
                <c:pt idx="1573">
                  <c:v>733.39</c:v>
                </c:pt>
                <c:pt idx="1574">
                  <c:v>733.71</c:v>
                </c:pt>
                <c:pt idx="1575">
                  <c:v>734.03</c:v>
                </c:pt>
                <c:pt idx="1576">
                  <c:v>734.35</c:v>
                </c:pt>
                <c:pt idx="1577">
                  <c:v>734.67</c:v>
                </c:pt>
                <c:pt idx="1578">
                  <c:v>734.99</c:v>
                </c:pt>
                <c:pt idx="1579">
                  <c:v>735.31</c:v>
                </c:pt>
                <c:pt idx="1580">
                  <c:v>735.63</c:v>
                </c:pt>
                <c:pt idx="1581">
                  <c:v>735.95</c:v>
                </c:pt>
                <c:pt idx="1582">
                  <c:v>736.27</c:v>
                </c:pt>
                <c:pt idx="1583">
                  <c:v>736.58</c:v>
                </c:pt>
                <c:pt idx="1584">
                  <c:v>736.9</c:v>
                </c:pt>
                <c:pt idx="1585">
                  <c:v>737.22</c:v>
                </c:pt>
                <c:pt idx="1586">
                  <c:v>737.54</c:v>
                </c:pt>
                <c:pt idx="1587">
                  <c:v>737.86</c:v>
                </c:pt>
                <c:pt idx="1588">
                  <c:v>738.18</c:v>
                </c:pt>
                <c:pt idx="1589">
                  <c:v>738.5</c:v>
                </c:pt>
                <c:pt idx="1590">
                  <c:v>738.82</c:v>
                </c:pt>
                <c:pt idx="1591">
                  <c:v>739.13</c:v>
                </c:pt>
                <c:pt idx="1592">
                  <c:v>739.45</c:v>
                </c:pt>
                <c:pt idx="1593">
                  <c:v>739.77</c:v>
                </c:pt>
                <c:pt idx="1594">
                  <c:v>740.09</c:v>
                </c:pt>
                <c:pt idx="1595">
                  <c:v>740.41</c:v>
                </c:pt>
                <c:pt idx="1596">
                  <c:v>740.73</c:v>
                </c:pt>
                <c:pt idx="1597">
                  <c:v>741.05</c:v>
                </c:pt>
                <c:pt idx="1598">
                  <c:v>741.36</c:v>
                </c:pt>
                <c:pt idx="1599">
                  <c:v>741.68</c:v>
                </c:pt>
                <c:pt idx="1600">
                  <c:v>742</c:v>
                </c:pt>
                <c:pt idx="1601">
                  <c:v>742.32</c:v>
                </c:pt>
                <c:pt idx="1602">
                  <c:v>742.64</c:v>
                </c:pt>
                <c:pt idx="1603">
                  <c:v>742.95</c:v>
                </c:pt>
                <c:pt idx="1604">
                  <c:v>743.27</c:v>
                </c:pt>
                <c:pt idx="1605">
                  <c:v>743.59</c:v>
                </c:pt>
                <c:pt idx="1606">
                  <c:v>743.91</c:v>
                </c:pt>
                <c:pt idx="1607">
                  <c:v>744.23</c:v>
                </c:pt>
                <c:pt idx="1608">
                  <c:v>744.54</c:v>
                </c:pt>
                <c:pt idx="1609">
                  <c:v>744.86</c:v>
                </c:pt>
                <c:pt idx="1610">
                  <c:v>745.18</c:v>
                </c:pt>
                <c:pt idx="1611">
                  <c:v>745.5</c:v>
                </c:pt>
                <c:pt idx="1612">
                  <c:v>745.81</c:v>
                </c:pt>
                <c:pt idx="1613">
                  <c:v>746.13</c:v>
                </c:pt>
                <c:pt idx="1614">
                  <c:v>746.45</c:v>
                </c:pt>
                <c:pt idx="1615">
                  <c:v>746.77</c:v>
                </c:pt>
                <c:pt idx="1616">
                  <c:v>747.08</c:v>
                </c:pt>
                <c:pt idx="1617">
                  <c:v>747.4</c:v>
                </c:pt>
                <c:pt idx="1618">
                  <c:v>747.72</c:v>
                </c:pt>
                <c:pt idx="1619">
                  <c:v>748.04</c:v>
                </c:pt>
                <c:pt idx="1620">
                  <c:v>748.35</c:v>
                </c:pt>
                <c:pt idx="1621">
                  <c:v>748.67</c:v>
                </c:pt>
                <c:pt idx="1622">
                  <c:v>748.99</c:v>
                </c:pt>
                <c:pt idx="1623">
                  <c:v>749.3</c:v>
                </c:pt>
                <c:pt idx="1624">
                  <c:v>749.62</c:v>
                </c:pt>
                <c:pt idx="1625">
                  <c:v>749.94</c:v>
                </c:pt>
                <c:pt idx="1626">
                  <c:v>750.26</c:v>
                </c:pt>
                <c:pt idx="1627">
                  <c:v>750.57</c:v>
                </c:pt>
                <c:pt idx="1628">
                  <c:v>750.89</c:v>
                </c:pt>
                <c:pt idx="1629">
                  <c:v>751.21</c:v>
                </c:pt>
                <c:pt idx="1630">
                  <c:v>751.52</c:v>
                </c:pt>
                <c:pt idx="1631">
                  <c:v>751.84</c:v>
                </c:pt>
                <c:pt idx="1632">
                  <c:v>752.16</c:v>
                </c:pt>
                <c:pt idx="1633">
                  <c:v>752.47</c:v>
                </c:pt>
                <c:pt idx="1634">
                  <c:v>752.79</c:v>
                </c:pt>
                <c:pt idx="1635">
                  <c:v>753.11</c:v>
                </c:pt>
                <c:pt idx="1636">
                  <c:v>753.42</c:v>
                </c:pt>
                <c:pt idx="1637">
                  <c:v>753.74</c:v>
                </c:pt>
                <c:pt idx="1638">
                  <c:v>754.05</c:v>
                </c:pt>
                <c:pt idx="1639">
                  <c:v>754.37</c:v>
                </c:pt>
                <c:pt idx="1640">
                  <c:v>754.69</c:v>
                </c:pt>
                <c:pt idx="1641">
                  <c:v>755</c:v>
                </c:pt>
                <c:pt idx="1642">
                  <c:v>755.32</c:v>
                </c:pt>
                <c:pt idx="1643">
                  <c:v>755.64</c:v>
                </c:pt>
                <c:pt idx="1644">
                  <c:v>755.95</c:v>
                </c:pt>
                <c:pt idx="1645">
                  <c:v>756.27</c:v>
                </c:pt>
                <c:pt idx="1646">
                  <c:v>756.58</c:v>
                </c:pt>
                <c:pt idx="1647">
                  <c:v>756.9</c:v>
                </c:pt>
                <c:pt idx="1648">
                  <c:v>757.21</c:v>
                </c:pt>
                <c:pt idx="1649">
                  <c:v>757.53</c:v>
                </c:pt>
                <c:pt idx="1650">
                  <c:v>757.85</c:v>
                </c:pt>
                <c:pt idx="1651">
                  <c:v>758.16</c:v>
                </c:pt>
                <c:pt idx="1652">
                  <c:v>758.48</c:v>
                </c:pt>
                <c:pt idx="1653">
                  <c:v>758.79</c:v>
                </c:pt>
                <c:pt idx="1654">
                  <c:v>759.11</c:v>
                </c:pt>
                <c:pt idx="1655">
                  <c:v>759.42</c:v>
                </c:pt>
                <c:pt idx="1656">
                  <c:v>759.74</c:v>
                </c:pt>
                <c:pt idx="1657">
                  <c:v>760.05</c:v>
                </c:pt>
                <c:pt idx="1658">
                  <c:v>760.37</c:v>
                </c:pt>
                <c:pt idx="1659">
                  <c:v>760.69</c:v>
                </c:pt>
                <c:pt idx="1660">
                  <c:v>761</c:v>
                </c:pt>
                <c:pt idx="1661">
                  <c:v>761.32</c:v>
                </c:pt>
                <c:pt idx="1662">
                  <c:v>761.63</c:v>
                </c:pt>
                <c:pt idx="1663">
                  <c:v>761.95</c:v>
                </c:pt>
                <c:pt idx="1664">
                  <c:v>762.26</c:v>
                </c:pt>
                <c:pt idx="1665">
                  <c:v>762.58</c:v>
                </c:pt>
                <c:pt idx="1666">
                  <c:v>762.89</c:v>
                </c:pt>
                <c:pt idx="1667">
                  <c:v>763.21</c:v>
                </c:pt>
                <c:pt idx="1668">
                  <c:v>763.52</c:v>
                </c:pt>
                <c:pt idx="1669">
                  <c:v>763.83</c:v>
                </c:pt>
                <c:pt idx="1670">
                  <c:v>764.15</c:v>
                </c:pt>
                <c:pt idx="1671">
                  <c:v>764.46</c:v>
                </c:pt>
                <c:pt idx="1672">
                  <c:v>764.78</c:v>
                </c:pt>
                <c:pt idx="1673">
                  <c:v>765.09</c:v>
                </c:pt>
                <c:pt idx="1674">
                  <c:v>765.41</c:v>
                </c:pt>
                <c:pt idx="1675">
                  <c:v>765.72</c:v>
                </c:pt>
                <c:pt idx="1676">
                  <c:v>766.04</c:v>
                </c:pt>
                <c:pt idx="1677">
                  <c:v>766.35</c:v>
                </c:pt>
                <c:pt idx="1678">
                  <c:v>766.67</c:v>
                </c:pt>
                <c:pt idx="1679">
                  <c:v>766.98</c:v>
                </c:pt>
                <c:pt idx="1680">
                  <c:v>767.29</c:v>
                </c:pt>
                <c:pt idx="1681">
                  <c:v>767.61</c:v>
                </c:pt>
                <c:pt idx="1682">
                  <c:v>767.92</c:v>
                </c:pt>
                <c:pt idx="1683">
                  <c:v>768.24</c:v>
                </c:pt>
                <c:pt idx="1684">
                  <c:v>768.55</c:v>
                </c:pt>
                <c:pt idx="1685">
                  <c:v>768.86</c:v>
                </c:pt>
                <c:pt idx="1686">
                  <c:v>769.18</c:v>
                </c:pt>
                <c:pt idx="1687">
                  <c:v>769.49</c:v>
                </c:pt>
                <c:pt idx="1688">
                  <c:v>769.81</c:v>
                </c:pt>
                <c:pt idx="1689">
                  <c:v>770.12</c:v>
                </c:pt>
                <c:pt idx="1690">
                  <c:v>770.43</c:v>
                </c:pt>
                <c:pt idx="1691">
                  <c:v>770.75</c:v>
                </c:pt>
                <c:pt idx="1692">
                  <c:v>771.06</c:v>
                </c:pt>
                <c:pt idx="1693">
                  <c:v>771.37</c:v>
                </c:pt>
                <c:pt idx="1694">
                  <c:v>771.69</c:v>
                </c:pt>
                <c:pt idx="1695">
                  <c:v>772</c:v>
                </c:pt>
                <c:pt idx="1696">
                  <c:v>772.31</c:v>
                </c:pt>
                <c:pt idx="1697">
                  <c:v>772.63</c:v>
                </c:pt>
                <c:pt idx="1698">
                  <c:v>772.94</c:v>
                </c:pt>
                <c:pt idx="1699">
                  <c:v>773.25</c:v>
                </c:pt>
                <c:pt idx="1700">
                  <c:v>773.57</c:v>
                </c:pt>
                <c:pt idx="1701">
                  <c:v>773.88</c:v>
                </c:pt>
                <c:pt idx="1702">
                  <c:v>774.19</c:v>
                </c:pt>
                <c:pt idx="1703">
                  <c:v>774.51</c:v>
                </c:pt>
                <c:pt idx="1704">
                  <c:v>774.82</c:v>
                </c:pt>
                <c:pt idx="1705">
                  <c:v>775.13</c:v>
                </c:pt>
                <c:pt idx="1706">
                  <c:v>775.44</c:v>
                </c:pt>
                <c:pt idx="1707">
                  <c:v>775.76</c:v>
                </c:pt>
                <c:pt idx="1708">
                  <c:v>776.07</c:v>
                </c:pt>
                <c:pt idx="1709">
                  <c:v>776.38</c:v>
                </c:pt>
                <c:pt idx="1710">
                  <c:v>776.7</c:v>
                </c:pt>
                <c:pt idx="1711">
                  <c:v>777.01</c:v>
                </c:pt>
                <c:pt idx="1712">
                  <c:v>777.32</c:v>
                </c:pt>
                <c:pt idx="1713">
                  <c:v>777.63</c:v>
                </c:pt>
                <c:pt idx="1714">
                  <c:v>777.95</c:v>
                </c:pt>
                <c:pt idx="1715">
                  <c:v>778.26</c:v>
                </c:pt>
                <c:pt idx="1716">
                  <c:v>778.57</c:v>
                </c:pt>
                <c:pt idx="1717">
                  <c:v>778.88</c:v>
                </c:pt>
                <c:pt idx="1718">
                  <c:v>779.2</c:v>
                </c:pt>
                <c:pt idx="1719">
                  <c:v>779.51</c:v>
                </c:pt>
                <c:pt idx="1720">
                  <c:v>779.82</c:v>
                </c:pt>
                <c:pt idx="1721">
                  <c:v>780.13</c:v>
                </c:pt>
                <c:pt idx="1722">
                  <c:v>780.44</c:v>
                </c:pt>
                <c:pt idx="1723">
                  <c:v>780.76</c:v>
                </c:pt>
                <c:pt idx="1724">
                  <c:v>781.07</c:v>
                </c:pt>
                <c:pt idx="1725">
                  <c:v>781.38</c:v>
                </c:pt>
                <c:pt idx="1726">
                  <c:v>781.69</c:v>
                </c:pt>
                <c:pt idx="1727">
                  <c:v>782</c:v>
                </c:pt>
                <c:pt idx="1728">
                  <c:v>782.32</c:v>
                </c:pt>
                <c:pt idx="1729">
                  <c:v>782.63</c:v>
                </c:pt>
                <c:pt idx="1730">
                  <c:v>782.94</c:v>
                </c:pt>
                <c:pt idx="1731">
                  <c:v>783.25</c:v>
                </c:pt>
                <c:pt idx="1732">
                  <c:v>783.56</c:v>
                </c:pt>
                <c:pt idx="1733">
                  <c:v>783.87</c:v>
                </c:pt>
                <c:pt idx="1734">
                  <c:v>784.18</c:v>
                </c:pt>
                <c:pt idx="1735">
                  <c:v>784.5</c:v>
                </c:pt>
                <c:pt idx="1736">
                  <c:v>784.81</c:v>
                </c:pt>
                <c:pt idx="1737">
                  <c:v>785.12</c:v>
                </c:pt>
                <c:pt idx="1738">
                  <c:v>785.43</c:v>
                </c:pt>
                <c:pt idx="1739">
                  <c:v>785.74</c:v>
                </c:pt>
                <c:pt idx="1740">
                  <c:v>786.05</c:v>
                </c:pt>
                <c:pt idx="1741">
                  <c:v>786.36</c:v>
                </c:pt>
                <c:pt idx="1742">
                  <c:v>786.67</c:v>
                </c:pt>
                <c:pt idx="1743">
                  <c:v>786.99</c:v>
                </c:pt>
                <c:pt idx="1744">
                  <c:v>787.3</c:v>
                </c:pt>
                <c:pt idx="1745">
                  <c:v>787.61</c:v>
                </c:pt>
                <c:pt idx="1746">
                  <c:v>787.92</c:v>
                </c:pt>
                <c:pt idx="1747">
                  <c:v>788.23</c:v>
                </c:pt>
                <c:pt idx="1748">
                  <c:v>788.54</c:v>
                </c:pt>
                <c:pt idx="1749">
                  <c:v>788.85</c:v>
                </c:pt>
                <c:pt idx="1750">
                  <c:v>789.16</c:v>
                </c:pt>
                <c:pt idx="1751">
                  <c:v>789.47</c:v>
                </c:pt>
                <c:pt idx="1752">
                  <c:v>789.78</c:v>
                </c:pt>
                <c:pt idx="1753">
                  <c:v>790.09</c:v>
                </c:pt>
                <c:pt idx="1754">
                  <c:v>790.4</c:v>
                </c:pt>
                <c:pt idx="1755">
                  <c:v>790.71</c:v>
                </c:pt>
                <c:pt idx="1756">
                  <c:v>791.02</c:v>
                </c:pt>
                <c:pt idx="1757">
                  <c:v>791.33</c:v>
                </c:pt>
                <c:pt idx="1758">
                  <c:v>791.64</c:v>
                </c:pt>
                <c:pt idx="1759">
                  <c:v>791.95</c:v>
                </c:pt>
                <c:pt idx="1760">
                  <c:v>792.26</c:v>
                </c:pt>
                <c:pt idx="1761">
                  <c:v>792.57</c:v>
                </c:pt>
                <c:pt idx="1762">
                  <c:v>792.88</c:v>
                </c:pt>
                <c:pt idx="1763">
                  <c:v>793.19</c:v>
                </c:pt>
                <c:pt idx="1764">
                  <c:v>793.5</c:v>
                </c:pt>
                <c:pt idx="1765">
                  <c:v>793.81</c:v>
                </c:pt>
                <c:pt idx="1766">
                  <c:v>794.12</c:v>
                </c:pt>
                <c:pt idx="1767">
                  <c:v>794.43</c:v>
                </c:pt>
                <c:pt idx="1768">
                  <c:v>794.74</c:v>
                </c:pt>
                <c:pt idx="1769">
                  <c:v>795.05</c:v>
                </c:pt>
                <c:pt idx="1770">
                  <c:v>795.36</c:v>
                </c:pt>
                <c:pt idx="1771">
                  <c:v>795.67</c:v>
                </c:pt>
                <c:pt idx="1772">
                  <c:v>795.98</c:v>
                </c:pt>
                <c:pt idx="1773">
                  <c:v>796.29</c:v>
                </c:pt>
                <c:pt idx="1774">
                  <c:v>796.6</c:v>
                </c:pt>
                <c:pt idx="1775">
                  <c:v>796.91</c:v>
                </c:pt>
                <c:pt idx="1776">
                  <c:v>797.22</c:v>
                </c:pt>
                <c:pt idx="1777">
                  <c:v>797.53</c:v>
                </c:pt>
                <c:pt idx="1778">
                  <c:v>797.84</c:v>
                </c:pt>
                <c:pt idx="1779">
                  <c:v>798.15</c:v>
                </c:pt>
                <c:pt idx="1780">
                  <c:v>798.46</c:v>
                </c:pt>
                <c:pt idx="1781">
                  <c:v>798.76</c:v>
                </c:pt>
                <c:pt idx="1782">
                  <c:v>799.07</c:v>
                </c:pt>
                <c:pt idx="1783">
                  <c:v>799.38</c:v>
                </c:pt>
                <c:pt idx="1784">
                  <c:v>799.69</c:v>
                </c:pt>
                <c:pt idx="1785">
                  <c:v>800</c:v>
                </c:pt>
                <c:pt idx="1786">
                  <c:v>800.31</c:v>
                </c:pt>
                <c:pt idx="1787">
                  <c:v>800.62</c:v>
                </c:pt>
                <c:pt idx="1788">
                  <c:v>800.93</c:v>
                </c:pt>
                <c:pt idx="1789">
                  <c:v>801.24</c:v>
                </c:pt>
                <c:pt idx="1790">
                  <c:v>801.54</c:v>
                </c:pt>
                <c:pt idx="1791">
                  <c:v>801.85</c:v>
                </c:pt>
                <c:pt idx="1792">
                  <c:v>802.16</c:v>
                </c:pt>
                <c:pt idx="1793">
                  <c:v>802.47</c:v>
                </c:pt>
                <c:pt idx="1794">
                  <c:v>802.78</c:v>
                </c:pt>
                <c:pt idx="1795">
                  <c:v>803.09</c:v>
                </c:pt>
                <c:pt idx="1796">
                  <c:v>803.39</c:v>
                </c:pt>
                <c:pt idx="1797">
                  <c:v>803.7</c:v>
                </c:pt>
                <c:pt idx="1798">
                  <c:v>804.01</c:v>
                </c:pt>
                <c:pt idx="1799">
                  <c:v>804.32</c:v>
                </c:pt>
                <c:pt idx="1800">
                  <c:v>804.63</c:v>
                </c:pt>
                <c:pt idx="1801">
                  <c:v>804.93</c:v>
                </c:pt>
                <c:pt idx="1802">
                  <c:v>805.24</c:v>
                </c:pt>
                <c:pt idx="1803">
                  <c:v>805.55</c:v>
                </c:pt>
                <c:pt idx="1804">
                  <c:v>805.86</c:v>
                </c:pt>
                <c:pt idx="1805">
                  <c:v>806.17</c:v>
                </c:pt>
                <c:pt idx="1806">
                  <c:v>806.47</c:v>
                </c:pt>
                <c:pt idx="1807">
                  <c:v>806.78</c:v>
                </c:pt>
                <c:pt idx="1808">
                  <c:v>807.09</c:v>
                </c:pt>
                <c:pt idx="1809">
                  <c:v>807.4</c:v>
                </c:pt>
                <c:pt idx="1810">
                  <c:v>807.7</c:v>
                </c:pt>
                <c:pt idx="1811">
                  <c:v>808.01</c:v>
                </c:pt>
                <c:pt idx="1812">
                  <c:v>808.32</c:v>
                </c:pt>
                <c:pt idx="1813">
                  <c:v>808.63</c:v>
                </c:pt>
                <c:pt idx="1814">
                  <c:v>808.93</c:v>
                </c:pt>
                <c:pt idx="1815">
                  <c:v>809.24</c:v>
                </c:pt>
                <c:pt idx="1816">
                  <c:v>809.55</c:v>
                </c:pt>
                <c:pt idx="1817">
                  <c:v>809.86</c:v>
                </c:pt>
                <c:pt idx="1818">
                  <c:v>810.16</c:v>
                </c:pt>
                <c:pt idx="1819">
                  <c:v>810.47</c:v>
                </c:pt>
                <c:pt idx="1820">
                  <c:v>810.78</c:v>
                </c:pt>
                <c:pt idx="1821">
                  <c:v>811.08</c:v>
                </c:pt>
                <c:pt idx="1822">
                  <c:v>811.39</c:v>
                </c:pt>
                <c:pt idx="1823">
                  <c:v>811.7</c:v>
                </c:pt>
                <c:pt idx="1824">
                  <c:v>812</c:v>
                </c:pt>
                <c:pt idx="1825">
                  <c:v>812.31</c:v>
                </c:pt>
                <c:pt idx="1826">
                  <c:v>812.62</c:v>
                </c:pt>
                <c:pt idx="1827">
                  <c:v>812.92</c:v>
                </c:pt>
                <c:pt idx="1828">
                  <c:v>813.23</c:v>
                </c:pt>
                <c:pt idx="1829">
                  <c:v>813.54</c:v>
                </c:pt>
                <c:pt idx="1830">
                  <c:v>813.84</c:v>
                </c:pt>
                <c:pt idx="1831">
                  <c:v>814.15</c:v>
                </c:pt>
                <c:pt idx="1832">
                  <c:v>814.46</c:v>
                </c:pt>
                <c:pt idx="1833">
                  <c:v>814.76</c:v>
                </c:pt>
                <c:pt idx="1834">
                  <c:v>815.07</c:v>
                </c:pt>
                <c:pt idx="1835">
                  <c:v>815.38</c:v>
                </c:pt>
                <c:pt idx="1836">
                  <c:v>815.68</c:v>
                </c:pt>
                <c:pt idx="1837">
                  <c:v>815.99</c:v>
                </c:pt>
                <c:pt idx="1838">
                  <c:v>816.29</c:v>
                </c:pt>
                <c:pt idx="1839">
                  <c:v>816.6</c:v>
                </c:pt>
                <c:pt idx="1840">
                  <c:v>816.91</c:v>
                </c:pt>
                <c:pt idx="1841">
                  <c:v>817.21</c:v>
                </c:pt>
                <c:pt idx="1842">
                  <c:v>817.52</c:v>
                </c:pt>
                <c:pt idx="1843">
                  <c:v>817.82</c:v>
                </c:pt>
                <c:pt idx="1844">
                  <c:v>818.13</c:v>
                </c:pt>
                <c:pt idx="1845">
                  <c:v>818.43</c:v>
                </c:pt>
                <c:pt idx="1846">
                  <c:v>818.74</c:v>
                </c:pt>
                <c:pt idx="1847">
                  <c:v>819.05</c:v>
                </c:pt>
                <c:pt idx="1848">
                  <c:v>819.35</c:v>
                </c:pt>
                <c:pt idx="1849">
                  <c:v>819.66</c:v>
                </c:pt>
                <c:pt idx="1850">
                  <c:v>819.96</c:v>
                </c:pt>
                <c:pt idx="1851">
                  <c:v>820.27</c:v>
                </c:pt>
                <c:pt idx="1852">
                  <c:v>820.57</c:v>
                </c:pt>
                <c:pt idx="1853">
                  <c:v>820.88</c:v>
                </c:pt>
                <c:pt idx="1854">
                  <c:v>821.18</c:v>
                </c:pt>
                <c:pt idx="1855">
                  <c:v>821.49</c:v>
                </c:pt>
                <c:pt idx="1856">
                  <c:v>821.79</c:v>
                </c:pt>
                <c:pt idx="1857">
                  <c:v>822.1</c:v>
                </c:pt>
                <c:pt idx="1858">
                  <c:v>822.4</c:v>
                </c:pt>
                <c:pt idx="1859">
                  <c:v>822.71</c:v>
                </c:pt>
                <c:pt idx="1860">
                  <c:v>823.01</c:v>
                </c:pt>
                <c:pt idx="1861">
                  <c:v>823.32</c:v>
                </c:pt>
                <c:pt idx="1862">
                  <c:v>823.62</c:v>
                </c:pt>
                <c:pt idx="1863">
                  <c:v>823.93</c:v>
                </c:pt>
                <c:pt idx="1864">
                  <c:v>824.23</c:v>
                </c:pt>
                <c:pt idx="1865">
                  <c:v>824.54</c:v>
                </c:pt>
                <c:pt idx="1866">
                  <c:v>824.84</c:v>
                </c:pt>
                <c:pt idx="1867">
                  <c:v>825.15</c:v>
                </c:pt>
                <c:pt idx="1868">
                  <c:v>825.45</c:v>
                </c:pt>
                <c:pt idx="1869">
                  <c:v>825.76</c:v>
                </c:pt>
                <c:pt idx="1870">
                  <c:v>826.06</c:v>
                </c:pt>
                <c:pt idx="1871">
                  <c:v>826.36</c:v>
                </c:pt>
                <c:pt idx="1872">
                  <c:v>826.67</c:v>
                </c:pt>
                <c:pt idx="1873">
                  <c:v>826.97</c:v>
                </c:pt>
                <c:pt idx="1874">
                  <c:v>827.28</c:v>
                </c:pt>
                <c:pt idx="1875">
                  <c:v>827.58</c:v>
                </c:pt>
                <c:pt idx="1876">
                  <c:v>827.89</c:v>
                </c:pt>
                <c:pt idx="1877">
                  <c:v>828.19</c:v>
                </c:pt>
                <c:pt idx="1878">
                  <c:v>828.49</c:v>
                </c:pt>
                <c:pt idx="1879">
                  <c:v>828.8</c:v>
                </c:pt>
                <c:pt idx="1880">
                  <c:v>829.1</c:v>
                </c:pt>
                <c:pt idx="1881">
                  <c:v>829.4</c:v>
                </c:pt>
                <c:pt idx="1882">
                  <c:v>829.71</c:v>
                </c:pt>
                <c:pt idx="1883">
                  <c:v>830.01</c:v>
                </c:pt>
                <c:pt idx="1884">
                  <c:v>830.32</c:v>
                </c:pt>
                <c:pt idx="1885">
                  <c:v>830.62</c:v>
                </c:pt>
                <c:pt idx="1886">
                  <c:v>830.92</c:v>
                </c:pt>
                <c:pt idx="1887">
                  <c:v>831.23</c:v>
                </c:pt>
                <c:pt idx="1888">
                  <c:v>831.53</c:v>
                </c:pt>
                <c:pt idx="1889">
                  <c:v>831.83</c:v>
                </c:pt>
                <c:pt idx="1890">
                  <c:v>832.14</c:v>
                </c:pt>
                <c:pt idx="1891">
                  <c:v>832.44</c:v>
                </c:pt>
                <c:pt idx="1892">
                  <c:v>832.74</c:v>
                </c:pt>
                <c:pt idx="1893">
                  <c:v>833.05</c:v>
                </c:pt>
                <c:pt idx="1894">
                  <c:v>833.35</c:v>
                </c:pt>
                <c:pt idx="1895">
                  <c:v>833.65</c:v>
                </c:pt>
                <c:pt idx="1896">
                  <c:v>833.96</c:v>
                </c:pt>
                <c:pt idx="1897">
                  <c:v>834.26</c:v>
                </c:pt>
                <c:pt idx="1898">
                  <c:v>834.56</c:v>
                </c:pt>
                <c:pt idx="1899">
                  <c:v>834.86</c:v>
                </c:pt>
                <c:pt idx="1900">
                  <c:v>835.17</c:v>
                </c:pt>
                <c:pt idx="1901">
                  <c:v>835.47</c:v>
                </c:pt>
                <c:pt idx="1902">
                  <c:v>835.77</c:v>
                </c:pt>
                <c:pt idx="1903">
                  <c:v>836.07</c:v>
                </c:pt>
                <c:pt idx="1904">
                  <c:v>836.38</c:v>
                </c:pt>
                <c:pt idx="1905">
                  <c:v>836.68</c:v>
                </c:pt>
                <c:pt idx="1906">
                  <c:v>836.98</c:v>
                </c:pt>
                <c:pt idx="1907">
                  <c:v>837.28</c:v>
                </c:pt>
                <c:pt idx="1908">
                  <c:v>837.59</c:v>
                </c:pt>
                <c:pt idx="1909">
                  <c:v>837.89</c:v>
                </c:pt>
                <c:pt idx="1910">
                  <c:v>838.19</c:v>
                </c:pt>
                <c:pt idx="1911">
                  <c:v>838.49</c:v>
                </c:pt>
                <c:pt idx="1912">
                  <c:v>838.8</c:v>
                </c:pt>
                <c:pt idx="1913">
                  <c:v>839.1</c:v>
                </c:pt>
                <c:pt idx="1914">
                  <c:v>839.4</c:v>
                </c:pt>
                <c:pt idx="1915">
                  <c:v>839.7</c:v>
                </c:pt>
                <c:pt idx="1916">
                  <c:v>840</c:v>
                </c:pt>
                <c:pt idx="1917">
                  <c:v>840.31</c:v>
                </c:pt>
                <c:pt idx="1918">
                  <c:v>840.61</c:v>
                </c:pt>
                <c:pt idx="1919">
                  <c:v>840.91</c:v>
                </c:pt>
                <c:pt idx="1920">
                  <c:v>841.21</c:v>
                </c:pt>
                <c:pt idx="1921">
                  <c:v>841.51</c:v>
                </c:pt>
                <c:pt idx="1922">
                  <c:v>841.81</c:v>
                </c:pt>
                <c:pt idx="1923">
                  <c:v>842.12</c:v>
                </c:pt>
                <c:pt idx="1924">
                  <c:v>842.42</c:v>
                </c:pt>
                <c:pt idx="1925">
                  <c:v>842.72</c:v>
                </c:pt>
                <c:pt idx="1926">
                  <c:v>843.02</c:v>
                </c:pt>
                <c:pt idx="1927">
                  <c:v>843.32</c:v>
                </c:pt>
                <c:pt idx="1928">
                  <c:v>843.62</c:v>
                </c:pt>
                <c:pt idx="1929">
                  <c:v>843.92</c:v>
                </c:pt>
                <c:pt idx="1930">
                  <c:v>844.23</c:v>
                </c:pt>
                <c:pt idx="1931">
                  <c:v>844.53</c:v>
                </c:pt>
                <c:pt idx="1932">
                  <c:v>844.83</c:v>
                </c:pt>
                <c:pt idx="1933">
                  <c:v>845.13</c:v>
                </c:pt>
                <c:pt idx="1934">
                  <c:v>845.43</c:v>
                </c:pt>
                <c:pt idx="1935">
                  <c:v>845.73</c:v>
                </c:pt>
                <c:pt idx="1936">
                  <c:v>846.03</c:v>
                </c:pt>
                <c:pt idx="1937">
                  <c:v>846.33</c:v>
                </c:pt>
                <c:pt idx="1938">
                  <c:v>846.63</c:v>
                </c:pt>
                <c:pt idx="1939">
                  <c:v>846.93</c:v>
                </c:pt>
                <c:pt idx="1940">
                  <c:v>847.23</c:v>
                </c:pt>
                <c:pt idx="1941">
                  <c:v>847.54</c:v>
                </c:pt>
                <c:pt idx="1942">
                  <c:v>847.84</c:v>
                </c:pt>
                <c:pt idx="1943">
                  <c:v>848.14</c:v>
                </c:pt>
                <c:pt idx="1944">
                  <c:v>848.44</c:v>
                </c:pt>
                <c:pt idx="1945">
                  <c:v>848.74</c:v>
                </c:pt>
                <c:pt idx="1946">
                  <c:v>849.04</c:v>
                </c:pt>
                <c:pt idx="1947">
                  <c:v>849.34</c:v>
                </c:pt>
                <c:pt idx="1948">
                  <c:v>849.64</c:v>
                </c:pt>
                <c:pt idx="1949">
                  <c:v>849.94</c:v>
                </c:pt>
                <c:pt idx="1950">
                  <c:v>850.24</c:v>
                </c:pt>
                <c:pt idx="1951">
                  <c:v>850.54</c:v>
                </c:pt>
                <c:pt idx="1952">
                  <c:v>850.84</c:v>
                </c:pt>
                <c:pt idx="1953">
                  <c:v>851.14</c:v>
                </c:pt>
                <c:pt idx="1954">
                  <c:v>851.44</c:v>
                </c:pt>
                <c:pt idx="1955">
                  <c:v>851.74</c:v>
                </c:pt>
                <c:pt idx="1956">
                  <c:v>852.04</c:v>
                </c:pt>
                <c:pt idx="1957">
                  <c:v>852.34</c:v>
                </c:pt>
                <c:pt idx="1958">
                  <c:v>852.64</c:v>
                </c:pt>
                <c:pt idx="1959">
                  <c:v>852.94</c:v>
                </c:pt>
                <c:pt idx="1960">
                  <c:v>853.24</c:v>
                </c:pt>
                <c:pt idx="1961">
                  <c:v>853.54</c:v>
                </c:pt>
                <c:pt idx="1962">
                  <c:v>853.84</c:v>
                </c:pt>
                <c:pt idx="1963">
                  <c:v>854.14</c:v>
                </c:pt>
                <c:pt idx="1964">
                  <c:v>854.43</c:v>
                </c:pt>
                <c:pt idx="1965">
                  <c:v>854.73</c:v>
                </c:pt>
                <c:pt idx="1966">
                  <c:v>855.03</c:v>
                </c:pt>
                <c:pt idx="1967">
                  <c:v>855.33</c:v>
                </c:pt>
                <c:pt idx="1968">
                  <c:v>855.63</c:v>
                </c:pt>
                <c:pt idx="1969">
                  <c:v>855.93</c:v>
                </c:pt>
                <c:pt idx="1970">
                  <c:v>856.23</c:v>
                </c:pt>
                <c:pt idx="1971">
                  <c:v>856.53</c:v>
                </c:pt>
                <c:pt idx="1972">
                  <c:v>856.83</c:v>
                </c:pt>
                <c:pt idx="1973">
                  <c:v>857.13</c:v>
                </c:pt>
                <c:pt idx="1974">
                  <c:v>857.43</c:v>
                </c:pt>
                <c:pt idx="1975">
                  <c:v>857.72</c:v>
                </c:pt>
                <c:pt idx="1976">
                  <c:v>858.02</c:v>
                </c:pt>
                <c:pt idx="1977">
                  <c:v>858.32</c:v>
                </c:pt>
                <c:pt idx="1978">
                  <c:v>858.62</c:v>
                </c:pt>
                <c:pt idx="1979">
                  <c:v>858.92</c:v>
                </c:pt>
                <c:pt idx="1980">
                  <c:v>859.22</c:v>
                </c:pt>
                <c:pt idx="1981">
                  <c:v>859.52</c:v>
                </c:pt>
                <c:pt idx="1982">
                  <c:v>859.81</c:v>
                </c:pt>
                <c:pt idx="1983">
                  <c:v>860.11</c:v>
                </c:pt>
                <c:pt idx="1984">
                  <c:v>860.41</c:v>
                </c:pt>
                <c:pt idx="1985">
                  <c:v>860.71</c:v>
                </c:pt>
                <c:pt idx="1986">
                  <c:v>861.01</c:v>
                </c:pt>
                <c:pt idx="1987">
                  <c:v>861.31</c:v>
                </c:pt>
                <c:pt idx="1988">
                  <c:v>861.6</c:v>
                </c:pt>
                <c:pt idx="1989">
                  <c:v>861.9</c:v>
                </c:pt>
                <c:pt idx="1990">
                  <c:v>862.2</c:v>
                </c:pt>
                <c:pt idx="1991">
                  <c:v>862.5</c:v>
                </c:pt>
                <c:pt idx="1992">
                  <c:v>862.79</c:v>
                </c:pt>
                <c:pt idx="1993">
                  <c:v>863.09</c:v>
                </c:pt>
                <c:pt idx="1994">
                  <c:v>863.39</c:v>
                </c:pt>
                <c:pt idx="1995">
                  <c:v>863.69</c:v>
                </c:pt>
                <c:pt idx="1996">
                  <c:v>863.99</c:v>
                </c:pt>
                <c:pt idx="1997">
                  <c:v>864.28</c:v>
                </c:pt>
                <c:pt idx="1998">
                  <c:v>864.58</c:v>
                </c:pt>
                <c:pt idx="1999">
                  <c:v>864.88</c:v>
                </c:pt>
                <c:pt idx="2000">
                  <c:v>865.18</c:v>
                </c:pt>
                <c:pt idx="2001">
                  <c:v>865.47</c:v>
                </c:pt>
                <c:pt idx="2002">
                  <c:v>865.77</c:v>
                </c:pt>
                <c:pt idx="2003">
                  <c:v>866.07</c:v>
                </c:pt>
                <c:pt idx="2004">
                  <c:v>866.36</c:v>
                </c:pt>
                <c:pt idx="2005">
                  <c:v>866.66</c:v>
                </c:pt>
                <c:pt idx="2006">
                  <c:v>866.96</c:v>
                </c:pt>
                <c:pt idx="2007">
                  <c:v>867.26</c:v>
                </c:pt>
                <c:pt idx="2008">
                  <c:v>867.55</c:v>
                </c:pt>
                <c:pt idx="2009">
                  <c:v>867.85</c:v>
                </c:pt>
                <c:pt idx="2010">
                  <c:v>868.15</c:v>
                </c:pt>
                <c:pt idx="2011">
                  <c:v>868.44</c:v>
                </c:pt>
                <c:pt idx="2012">
                  <c:v>868.74</c:v>
                </c:pt>
                <c:pt idx="2013">
                  <c:v>869.04</c:v>
                </c:pt>
                <c:pt idx="2014">
                  <c:v>869.33</c:v>
                </c:pt>
                <c:pt idx="2015">
                  <c:v>869.63</c:v>
                </c:pt>
                <c:pt idx="2016">
                  <c:v>869.93</c:v>
                </c:pt>
                <c:pt idx="2017">
                  <c:v>870.22</c:v>
                </c:pt>
                <c:pt idx="2018">
                  <c:v>870.52</c:v>
                </c:pt>
                <c:pt idx="2019">
                  <c:v>870.82</c:v>
                </c:pt>
                <c:pt idx="2020">
                  <c:v>871.11</c:v>
                </c:pt>
                <c:pt idx="2021">
                  <c:v>871.41</c:v>
                </c:pt>
                <c:pt idx="2022">
                  <c:v>871.71</c:v>
                </c:pt>
                <c:pt idx="2023">
                  <c:v>872</c:v>
                </c:pt>
                <c:pt idx="2024">
                  <c:v>872.3</c:v>
                </c:pt>
                <c:pt idx="2025">
                  <c:v>872.59</c:v>
                </c:pt>
                <c:pt idx="2026">
                  <c:v>872.89</c:v>
                </c:pt>
                <c:pt idx="2027">
                  <c:v>873.19</c:v>
                </c:pt>
                <c:pt idx="2028">
                  <c:v>873.48</c:v>
                </c:pt>
                <c:pt idx="2029">
                  <c:v>873.78</c:v>
                </c:pt>
                <c:pt idx="2030">
                  <c:v>874.07</c:v>
                </c:pt>
                <c:pt idx="2031">
                  <c:v>874.37</c:v>
                </c:pt>
                <c:pt idx="2032">
                  <c:v>874.66</c:v>
                </c:pt>
                <c:pt idx="2033">
                  <c:v>874.96</c:v>
                </c:pt>
                <c:pt idx="2034">
                  <c:v>875.26</c:v>
                </c:pt>
                <c:pt idx="2035">
                  <c:v>875.55</c:v>
                </c:pt>
                <c:pt idx="2036">
                  <c:v>875.85</c:v>
                </c:pt>
                <c:pt idx="2037">
                  <c:v>876.14</c:v>
                </c:pt>
                <c:pt idx="2038">
                  <c:v>876.44</c:v>
                </c:pt>
                <c:pt idx="2039">
                  <c:v>876.73</c:v>
                </c:pt>
                <c:pt idx="2040">
                  <c:v>877.03</c:v>
                </c:pt>
                <c:pt idx="2041">
                  <c:v>877.32</c:v>
                </c:pt>
                <c:pt idx="2042">
                  <c:v>877.62</c:v>
                </c:pt>
                <c:pt idx="2043">
                  <c:v>877.91</c:v>
                </c:pt>
                <c:pt idx="2044">
                  <c:v>878.21</c:v>
                </c:pt>
                <c:pt idx="2045">
                  <c:v>878.5</c:v>
                </c:pt>
                <c:pt idx="2046">
                  <c:v>878.8</c:v>
                </c:pt>
                <c:pt idx="2047">
                  <c:v>879.09</c:v>
                </c:pt>
              </c:numCache>
            </c:numRef>
          </c:xVal>
          <c:yVal>
            <c:numRef>
              <c:f>'Lithium Standards'!$K$7:$K$2054</c:f>
              <c:numCache>
                <c:formatCode>General</c:formatCode>
                <c:ptCount val="2048"/>
                <c:pt idx="0">
                  <c:v>0</c:v>
                </c:pt>
                <c:pt idx="1">
                  <c:v>0</c:v>
                </c:pt>
                <c:pt idx="2">
                  <c:v>-8.816333333333334E-3</c:v>
                </c:pt>
                <c:pt idx="3">
                  <c:v>-9.9389999999999999E-3</c:v>
                </c:pt>
                <c:pt idx="4">
                  <c:v>-5.116333333333333E-3</c:v>
                </c:pt>
                <c:pt idx="5">
                  <c:v>9.5610000000000001E-3</c:v>
                </c:pt>
                <c:pt idx="6">
                  <c:v>2.6350333333333337E-2</c:v>
                </c:pt>
                <c:pt idx="7">
                  <c:v>6.6943333333333334E-3</c:v>
                </c:pt>
                <c:pt idx="8">
                  <c:v>4.4503333333333331E-3</c:v>
                </c:pt>
                <c:pt idx="9">
                  <c:v>2.261E-3</c:v>
                </c:pt>
                <c:pt idx="10">
                  <c:v>4.4169999999999999E-3</c:v>
                </c:pt>
                <c:pt idx="11">
                  <c:v>1.8609999999999998E-3</c:v>
                </c:pt>
                <c:pt idx="12">
                  <c:v>7.0169999999999998E-3</c:v>
                </c:pt>
                <c:pt idx="13">
                  <c:v>1.6610000000000001E-3</c:v>
                </c:pt>
                <c:pt idx="14">
                  <c:v>1.2170000000000002E-3</c:v>
                </c:pt>
                <c:pt idx="15">
                  <c:v>3.943333333333335E-4</c:v>
                </c:pt>
                <c:pt idx="16">
                  <c:v>3.3503333333333332E-3</c:v>
                </c:pt>
                <c:pt idx="17">
                  <c:v>1.1609999999999999E-3</c:v>
                </c:pt>
                <c:pt idx="18">
                  <c:v>4.0170000000000006E-3</c:v>
                </c:pt>
                <c:pt idx="19">
                  <c:v>6.2766666666666656E-4</c:v>
                </c:pt>
                <c:pt idx="20">
                  <c:v>1.8503333333333334E-3</c:v>
                </c:pt>
                <c:pt idx="21">
                  <c:v>3.3609999999999994E-3</c:v>
                </c:pt>
                <c:pt idx="22">
                  <c:v>4.3503333333333337E-3</c:v>
                </c:pt>
                <c:pt idx="23">
                  <c:v>1.0561000000000001E-2</c:v>
                </c:pt>
                <c:pt idx="24">
                  <c:v>5.9169999999999995E-3</c:v>
                </c:pt>
                <c:pt idx="25">
                  <c:v>2.4276666666666665E-3</c:v>
                </c:pt>
                <c:pt idx="26">
                  <c:v>1.9083666666666665E-2</c:v>
                </c:pt>
                <c:pt idx="27">
                  <c:v>9.8943333333333331E-3</c:v>
                </c:pt>
                <c:pt idx="28">
                  <c:v>6.5503333333333342E-3</c:v>
                </c:pt>
                <c:pt idx="29">
                  <c:v>4.8609999999999999E-3</c:v>
                </c:pt>
                <c:pt idx="30">
                  <c:v>7.8169999999999993E-3</c:v>
                </c:pt>
                <c:pt idx="31">
                  <c:v>2.3127666666666668E-2</c:v>
                </c:pt>
                <c:pt idx="32">
                  <c:v>1.7150333333333333E-2</c:v>
                </c:pt>
                <c:pt idx="33">
                  <c:v>1.2127666666666669E-2</c:v>
                </c:pt>
                <c:pt idx="34">
                  <c:v>8.5836666666666665E-3</c:v>
                </c:pt>
                <c:pt idx="35">
                  <c:v>1.5461000000000001E-2</c:v>
                </c:pt>
                <c:pt idx="36">
                  <c:v>1.1483666666666668E-2</c:v>
                </c:pt>
                <c:pt idx="37">
                  <c:v>6.2610000000000001E-3</c:v>
                </c:pt>
                <c:pt idx="38">
                  <c:v>9.417E-3</c:v>
                </c:pt>
                <c:pt idx="39">
                  <c:v>5.6276666666666662E-3</c:v>
                </c:pt>
                <c:pt idx="40">
                  <c:v>8.7170000000000008E-3</c:v>
                </c:pt>
                <c:pt idx="41">
                  <c:v>5.6276666666666671E-3</c:v>
                </c:pt>
                <c:pt idx="42">
                  <c:v>1.0983666666666668E-2</c:v>
                </c:pt>
                <c:pt idx="43">
                  <c:v>6.7610000000000005E-3</c:v>
                </c:pt>
                <c:pt idx="44">
                  <c:v>1.1550333333333334E-2</c:v>
                </c:pt>
                <c:pt idx="45">
                  <c:v>6.5276666666666669E-3</c:v>
                </c:pt>
                <c:pt idx="46">
                  <c:v>9.5503333333333325E-3</c:v>
                </c:pt>
                <c:pt idx="47">
                  <c:v>1.0094333333333334E-2</c:v>
                </c:pt>
                <c:pt idx="48">
                  <c:v>9.9836666666666667E-3</c:v>
                </c:pt>
                <c:pt idx="49">
                  <c:v>5.9943333333333333E-3</c:v>
                </c:pt>
                <c:pt idx="50">
                  <c:v>7.783666666666667E-3</c:v>
                </c:pt>
                <c:pt idx="51">
                  <c:v>4.3276666666666672E-3</c:v>
                </c:pt>
                <c:pt idx="52">
                  <c:v>8.1836666666666672E-3</c:v>
                </c:pt>
                <c:pt idx="53">
                  <c:v>5.2943333333333341E-3</c:v>
                </c:pt>
                <c:pt idx="54">
                  <c:v>5.6150333333333337E-2</c:v>
                </c:pt>
                <c:pt idx="55">
                  <c:v>1.0561000000000001E-2</c:v>
                </c:pt>
                <c:pt idx="56">
                  <c:v>9.9170000000000005E-3</c:v>
                </c:pt>
                <c:pt idx="57">
                  <c:v>7.1276666666666667E-3</c:v>
                </c:pt>
                <c:pt idx="58">
                  <c:v>9.8170000000000011E-3</c:v>
                </c:pt>
                <c:pt idx="59">
                  <c:v>5.7943333333333345E-3</c:v>
                </c:pt>
                <c:pt idx="60">
                  <c:v>9.4503333333333332E-3</c:v>
                </c:pt>
                <c:pt idx="61">
                  <c:v>8.9610000000000019E-3</c:v>
                </c:pt>
                <c:pt idx="62">
                  <c:v>1.0583666666666667E-2</c:v>
                </c:pt>
                <c:pt idx="63">
                  <c:v>5.0943333333333335E-3</c:v>
                </c:pt>
                <c:pt idx="64">
                  <c:v>9.2503333333333344E-3</c:v>
                </c:pt>
                <c:pt idx="65">
                  <c:v>3.1610000000000002E-3</c:v>
                </c:pt>
                <c:pt idx="66">
                  <c:v>7.0836666666666661E-3</c:v>
                </c:pt>
                <c:pt idx="67">
                  <c:v>5.6943333333333334E-3</c:v>
                </c:pt>
                <c:pt idx="68">
                  <c:v>8.0503333333333347E-3</c:v>
                </c:pt>
                <c:pt idx="69">
                  <c:v>5.1609999999999998E-3</c:v>
                </c:pt>
                <c:pt idx="70">
                  <c:v>2.8617000000000004E-2</c:v>
                </c:pt>
                <c:pt idx="71">
                  <c:v>1.1094333333333336E-2</c:v>
                </c:pt>
                <c:pt idx="72">
                  <c:v>8.8503333333333333E-3</c:v>
                </c:pt>
                <c:pt idx="73">
                  <c:v>4.6609999999999993E-3</c:v>
                </c:pt>
                <c:pt idx="74">
                  <c:v>5.6169999999999996E-3</c:v>
                </c:pt>
                <c:pt idx="75">
                  <c:v>6.7276666666666665E-3</c:v>
                </c:pt>
                <c:pt idx="76">
                  <c:v>8.3503333333333329E-3</c:v>
                </c:pt>
                <c:pt idx="77">
                  <c:v>4.561E-3</c:v>
                </c:pt>
                <c:pt idx="78">
                  <c:v>7.5836666666666656E-3</c:v>
                </c:pt>
                <c:pt idx="79">
                  <c:v>3.7609999999999992E-3</c:v>
                </c:pt>
                <c:pt idx="80">
                  <c:v>8.2836666666666666E-3</c:v>
                </c:pt>
                <c:pt idx="81">
                  <c:v>3.7943333333333336E-3</c:v>
                </c:pt>
                <c:pt idx="82">
                  <c:v>7.8503333333333342E-3</c:v>
                </c:pt>
                <c:pt idx="83">
                  <c:v>5.7609999999999996E-3</c:v>
                </c:pt>
                <c:pt idx="84">
                  <c:v>1.0116999999999999E-2</c:v>
                </c:pt>
                <c:pt idx="85">
                  <c:v>5.8943333333333322E-3</c:v>
                </c:pt>
                <c:pt idx="86">
                  <c:v>8.7503333333333339E-3</c:v>
                </c:pt>
                <c:pt idx="87">
                  <c:v>6.894333333333333E-3</c:v>
                </c:pt>
                <c:pt idx="88">
                  <c:v>1.1150333333333333E-2</c:v>
                </c:pt>
                <c:pt idx="89">
                  <c:v>7.1276666666666667E-3</c:v>
                </c:pt>
                <c:pt idx="90">
                  <c:v>7.3169999999999997E-3</c:v>
                </c:pt>
                <c:pt idx="91">
                  <c:v>4.9943333333333333E-3</c:v>
                </c:pt>
                <c:pt idx="92">
                  <c:v>9.5836666666666657E-3</c:v>
                </c:pt>
                <c:pt idx="93">
                  <c:v>5.5943333333333331E-3</c:v>
                </c:pt>
                <c:pt idx="94">
                  <c:v>9.4503333333333332E-3</c:v>
                </c:pt>
                <c:pt idx="95">
                  <c:v>5.6276666666666662E-3</c:v>
                </c:pt>
                <c:pt idx="96">
                  <c:v>6.8836666666666664E-3</c:v>
                </c:pt>
                <c:pt idx="97">
                  <c:v>6.0610000000000004E-3</c:v>
                </c:pt>
                <c:pt idx="98">
                  <c:v>1.1117E-2</c:v>
                </c:pt>
                <c:pt idx="99">
                  <c:v>7.7276666666666665E-3</c:v>
                </c:pt>
                <c:pt idx="100">
                  <c:v>7.9503333333333336E-3</c:v>
                </c:pt>
                <c:pt idx="101">
                  <c:v>5.9610000000000002E-3</c:v>
                </c:pt>
                <c:pt idx="102">
                  <c:v>5.9836666666666675E-3</c:v>
                </c:pt>
                <c:pt idx="103">
                  <c:v>7.6610000000000011E-3</c:v>
                </c:pt>
                <c:pt idx="104">
                  <c:v>6.4503333333333331E-3</c:v>
                </c:pt>
                <c:pt idx="105">
                  <c:v>1.0127666666666667E-2</c:v>
                </c:pt>
                <c:pt idx="106">
                  <c:v>1.1350333333333332E-2</c:v>
                </c:pt>
                <c:pt idx="107">
                  <c:v>6.3609999999999995E-3</c:v>
                </c:pt>
                <c:pt idx="108">
                  <c:v>7.0169999999999998E-3</c:v>
                </c:pt>
                <c:pt idx="109">
                  <c:v>5.7609999999999996E-3</c:v>
                </c:pt>
                <c:pt idx="110">
                  <c:v>1.0450333333333332E-2</c:v>
                </c:pt>
                <c:pt idx="111">
                  <c:v>4.9276666666666661E-3</c:v>
                </c:pt>
                <c:pt idx="112">
                  <c:v>9.0836666666666652E-3</c:v>
                </c:pt>
                <c:pt idx="113">
                  <c:v>5.5943333333333331E-3</c:v>
                </c:pt>
                <c:pt idx="114">
                  <c:v>7.5836666666666665E-3</c:v>
                </c:pt>
                <c:pt idx="115">
                  <c:v>5.2276666666666661E-3</c:v>
                </c:pt>
                <c:pt idx="116">
                  <c:v>7.7503333333333339E-3</c:v>
                </c:pt>
                <c:pt idx="117">
                  <c:v>4.7943333333333336E-3</c:v>
                </c:pt>
                <c:pt idx="118">
                  <c:v>8.6169999999999997E-3</c:v>
                </c:pt>
                <c:pt idx="119">
                  <c:v>4.6610000000000002E-3</c:v>
                </c:pt>
                <c:pt idx="120">
                  <c:v>2.2417000000000003E-2</c:v>
                </c:pt>
                <c:pt idx="121">
                  <c:v>9.0943333333333345E-3</c:v>
                </c:pt>
                <c:pt idx="122">
                  <c:v>1.1617000000000001E-2</c:v>
                </c:pt>
                <c:pt idx="123">
                  <c:v>4.561E-3</c:v>
                </c:pt>
                <c:pt idx="124">
                  <c:v>9.3503333333333338E-3</c:v>
                </c:pt>
                <c:pt idx="125">
                  <c:v>7.194333333333333E-3</c:v>
                </c:pt>
                <c:pt idx="126">
                  <c:v>1.4150333333333334E-2</c:v>
                </c:pt>
                <c:pt idx="127">
                  <c:v>3.894333333333333E-3</c:v>
                </c:pt>
                <c:pt idx="128">
                  <c:v>1.0683666666666668E-2</c:v>
                </c:pt>
                <c:pt idx="129">
                  <c:v>3.8094333333333334E-2</c:v>
                </c:pt>
                <c:pt idx="130">
                  <c:v>1.2183666666666667E-2</c:v>
                </c:pt>
                <c:pt idx="131">
                  <c:v>4.5276666666666668E-3</c:v>
                </c:pt>
                <c:pt idx="132">
                  <c:v>1.5583666666666668E-2</c:v>
                </c:pt>
                <c:pt idx="133">
                  <c:v>1.9327666666666663E-2</c:v>
                </c:pt>
                <c:pt idx="134">
                  <c:v>1.1750333333333333E-2</c:v>
                </c:pt>
                <c:pt idx="135">
                  <c:v>3.9610000000000001E-3</c:v>
                </c:pt>
                <c:pt idx="136">
                  <c:v>8.4169999999999991E-3</c:v>
                </c:pt>
                <c:pt idx="137">
                  <c:v>6.9943333333333342E-3</c:v>
                </c:pt>
                <c:pt idx="138">
                  <c:v>8.050333333333333E-3</c:v>
                </c:pt>
                <c:pt idx="139">
                  <c:v>7.6610000000000011E-3</c:v>
                </c:pt>
                <c:pt idx="140">
                  <c:v>1.1117E-2</c:v>
                </c:pt>
                <c:pt idx="141">
                  <c:v>5.6609999999999994E-3</c:v>
                </c:pt>
                <c:pt idx="142">
                  <c:v>1.1983666666666665E-2</c:v>
                </c:pt>
                <c:pt idx="143">
                  <c:v>7.3943333333333335E-3</c:v>
                </c:pt>
                <c:pt idx="144">
                  <c:v>1.0283666666666667E-2</c:v>
                </c:pt>
                <c:pt idx="145">
                  <c:v>7.4276666666666666E-3</c:v>
                </c:pt>
                <c:pt idx="146">
                  <c:v>9.5836666666666657E-3</c:v>
                </c:pt>
                <c:pt idx="147">
                  <c:v>1.7127666666666666E-2</c:v>
                </c:pt>
                <c:pt idx="148">
                  <c:v>1.0517E-2</c:v>
                </c:pt>
                <c:pt idx="149">
                  <c:v>6.6943333333333334E-3</c:v>
                </c:pt>
                <c:pt idx="150">
                  <c:v>9.1503333333333332E-3</c:v>
                </c:pt>
                <c:pt idx="151">
                  <c:v>6.6276666666666671E-3</c:v>
                </c:pt>
                <c:pt idx="152">
                  <c:v>9.3503333333333338E-3</c:v>
                </c:pt>
                <c:pt idx="153">
                  <c:v>1.3161000000000001E-2</c:v>
                </c:pt>
                <c:pt idx="154">
                  <c:v>1.3150333333333333E-2</c:v>
                </c:pt>
                <c:pt idx="155">
                  <c:v>1.1960999999999999E-2</c:v>
                </c:pt>
                <c:pt idx="156">
                  <c:v>1.2050333333333335E-2</c:v>
                </c:pt>
                <c:pt idx="157">
                  <c:v>1.0394333333333334E-2</c:v>
                </c:pt>
                <c:pt idx="158">
                  <c:v>1.8083666666666665E-2</c:v>
                </c:pt>
                <c:pt idx="159">
                  <c:v>1.1027666666666667E-2</c:v>
                </c:pt>
                <c:pt idx="160">
                  <c:v>3.2717000000000003E-2</c:v>
                </c:pt>
                <c:pt idx="161">
                  <c:v>1.1727666666666666E-2</c:v>
                </c:pt>
                <c:pt idx="162">
                  <c:v>1.4150333333333334E-2</c:v>
                </c:pt>
                <c:pt idx="163">
                  <c:v>4.6827666666666677E-2</c:v>
                </c:pt>
                <c:pt idx="164">
                  <c:v>1.838366666666667E-2</c:v>
                </c:pt>
                <c:pt idx="165">
                  <c:v>9.9943333333333325E-3</c:v>
                </c:pt>
                <c:pt idx="166">
                  <c:v>1.1850333333333333E-2</c:v>
                </c:pt>
                <c:pt idx="167">
                  <c:v>1.2560999999999998E-2</c:v>
                </c:pt>
                <c:pt idx="168">
                  <c:v>1.2817E-2</c:v>
                </c:pt>
                <c:pt idx="169">
                  <c:v>1.0660999999999999E-2</c:v>
                </c:pt>
                <c:pt idx="170">
                  <c:v>1.3450333333333333E-2</c:v>
                </c:pt>
                <c:pt idx="171">
                  <c:v>9.7276666666666674E-3</c:v>
                </c:pt>
                <c:pt idx="172">
                  <c:v>1.3883666666666664E-2</c:v>
                </c:pt>
                <c:pt idx="173">
                  <c:v>1.1261E-2</c:v>
                </c:pt>
                <c:pt idx="174">
                  <c:v>1.6617E-2</c:v>
                </c:pt>
                <c:pt idx="175">
                  <c:v>1.2927666666666665E-2</c:v>
                </c:pt>
                <c:pt idx="176">
                  <c:v>1.4683666666666666E-2</c:v>
                </c:pt>
                <c:pt idx="177">
                  <c:v>1.1694333333333334E-2</c:v>
                </c:pt>
                <c:pt idx="178">
                  <c:v>1.5117E-2</c:v>
                </c:pt>
                <c:pt idx="179">
                  <c:v>1.1361000000000001E-2</c:v>
                </c:pt>
                <c:pt idx="180">
                  <c:v>1.6716999999999999E-2</c:v>
                </c:pt>
                <c:pt idx="181">
                  <c:v>1.2527666666666668E-2</c:v>
                </c:pt>
                <c:pt idx="182">
                  <c:v>1.7283666666666666E-2</c:v>
                </c:pt>
                <c:pt idx="183">
                  <c:v>1.4027666666666666E-2</c:v>
                </c:pt>
                <c:pt idx="184">
                  <c:v>1.6017E-2</c:v>
                </c:pt>
                <c:pt idx="185">
                  <c:v>1.319433333333333E-2</c:v>
                </c:pt>
                <c:pt idx="186">
                  <c:v>3.4417000000000003E-2</c:v>
                </c:pt>
                <c:pt idx="187">
                  <c:v>2.6860999999999996E-2</c:v>
                </c:pt>
                <c:pt idx="188">
                  <c:v>1.8183666666666667E-2</c:v>
                </c:pt>
                <c:pt idx="189">
                  <c:v>1.6727666666666665E-2</c:v>
                </c:pt>
                <c:pt idx="190">
                  <c:v>2.0116999999999999E-2</c:v>
                </c:pt>
                <c:pt idx="191">
                  <c:v>1.5927666666666663E-2</c:v>
                </c:pt>
                <c:pt idx="192">
                  <c:v>2.6317000000000004E-2</c:v>
                </c:pt>
                <c:pt idx="193">
                  <c:v>2.3394333333333333E-2</c:v>
                </c:pt>
                <c:pt idx="194">
                  <c:v>2.0950333333333335E-2</c:v>
                </c:pt>
                <c:pt idx="195">
                  <c:v>1.7160999999999999E-2</c:v>
                </c:pt>
                <c:pt idx="196">
                  <c:v>2.4450333333333334E-2</c:v>
                </c:pt>
                <c:pt idx="197">
                  <c:v>1.9827666666666664E-2</c:v>
                </c:pt>
                <c:pt idx="198">
                  <c:v>2.2016999999999998E-2</c:v>
                </c:pt>
                <c:pt idx="199">
                  <c:v>1.5894333333333333E-2</c:v>
                </c:pt>
                <c:pt idx="200">
                  <c:v>2.2583666666666665E-2</c:v>
                </c:pt>
                <c:pt idx="201">
                  <c:v>1.9927666666666666E-2</c:v>
                </c:pt>
                <c:pt idx="202">
                  <c:v>2.7150333333333335E-2</c:v>
                </c:pt>
                <c:pt idx="203">
                  <c:v>2.1661E-2</c:v>
                </c:pt>
                <c:pt idx="204">
                  <c:v>2.2850333333333334E-2</c:v>
                </c:pt>
                <c:pt idx="205">
                  <c:v>2.2494333333333335E-2</c:v>
                </c:pt>
                <c:pt idx="206">
                  <c:v>3.0683666666666665E-2</c:v>
                </c:pt>
                <c:pt idx="207">
                  <c:v>1.9194333333333331E-2</c:v>
                </c:pt>
                <c:pt idx="208">
                  <c:v>3.158366666666667E-2</c:v>
                </c:pt>
                <c:pt idx="209">
                  <c:v>2.5661E-2</c:v>
                </c:pt>
                <c:pt idx="210">
                  <c:v>2.6683666666666672E-2</c:v>
                </c:pt>
                <c:pt idx="211">
                  <c:v>2.9894333333333332E-2</c:v>
                </c:pt>
                <c:pt idx="212">
                  <c:v>3.9883666666666671E-2</c:v>
                </c:pt>
                <c:pt idx="213">
                  <c:v>2.5227666666666666E-2</c:v>
                </c:pt>
                <c:pt idx="214">
                  <c:v>2.8250333333333332E-2</c:v>
                </c:pt>
                <c:pt idx="215">
                  <c:v>2.5860999999999995E-2</c:v>
                </c:pt>
                <c:pt idx="216">
                  <c:v>3.0183666666666668E-2</c:v>
                </c:pt>
                <c:pt idx="217">
                  <c:v>2.5294333333333332E-2</c:v>
                </c:pt>
                <c:pt idx="218">
                  <c:v>2.8383666666666668E-2</c:v>
                </c:pt>
                <c:pt idx="219">
                  <c:v>2.7294333333333334E-2</c:v>
                </c:pt>
                <c:pt idx="220">
                  <c:v>3.3550333333333335E-2</c:v>
                </c:pt>
                <c:pt idx="221">
                  <c:v>2.9994333333333335E-2</c:v>
                </c:pt>
                <c:pt idx="222">
                  <c:v>3.3950333333333339E-2</c:v>
                </c:pt>
                <c:pt idx="223">
                  <c:v>3.0661000000000004E-2</c:v>
                </c:pt>
                <c:pt idx="224">
                  <c:v>4.2250333333333334E-2</c:v>
                </c:pt>
                <c:pt idx="225">
                  <c:v>3.5094333333333332E-2</c:v>
                </c:pt>
                <c:pt idx="226">
                  <c:v>3.7416999999999999E-2</c:v>
                </c:pt>
                <c:pt idx="227">
                  <c:v>3.6727666666666665E-2</c:v>
                </c:pt>
                <c:pt idx="228">
                  <c:v>4.415033333333334E-2</c:v>
                </c:pt>
                <c:pt idx="229">
                  <c:v>3.8494333333333332E-2</c:v>
                </c:pt>
                <c:pt idx="230">
                  <c:v>4.3450333333333334E-2</c:v>
                </c:pt>
                <c:pt idx="231">
                  <c:v>3.649433333333333E-2</c:v>
                </c:pt>
                <c:pt idx="232">
                  <c:v>3.9783666666666669E-2</c:v>
                </c:pt>
                <c:pt idx="233">
                  <c:v>4.0161000000000002E-2</c:v>
                </c:pt>
                <c:pt idx="234">
                  <c:v>4.5683666666666657E-2</c:v>
                </c:pt>
                <c:pt idx="235">
                  <c:v>4.1527666666666664E-2</c:v>
                </c:pt>
                <c:pt idx="236">
                  <c:v>4.6217000000000008E-2</c:v>
                </c:pt>
                <c:pt idx="237">
                  <c:v>4.3694333333333335E-2</c:v>
                </c:pt>
                <c:pt idx="238">
                  <c:v>4.5083666666666668E-2</c:v>
                </c:pt>
                <c:pt idx="239">
                  <c:v>4.6694333333333338E-2</c:v>
                </c:pt>
                <c:pt idx="240">
                  <c:v>4.9650333333333331E-2</c:v>
                </c:pt>
                <c:pt idx="241">
                  <c:v>4.5827666666666676E-2</c:v>
                </c:pt>
                <c:pt idx="242">
                  <c:v>5.0617000000000002E-2</c:v>
                </c:pt>
                <c:pt idx="243">
                  <c:v>5.3794333333333333E-2</c:v>
                </c:pt>
                <c:pt idx="244">
                  <c:v>5.1617000000000003E-2</c:v>
                </c:pt>
                <c:pt idx="245">
                  <c:v>4.8127666666666673E-2</c:v>
                </c:pt>
                <c:pt idx="246">
                  <c:v>4.9483666666666669E-2</c:v>
                </c:pt>
                <c:pt idx="247">
                  <c:v>4.7027666666666669E-2</c:v>
                </c:pt>
                <c:pt idx="248">
                  <c:v>5.5550333333333334E-2</c:v>
                </c:pt>
                <c:pt idx="249">
                  <c:v>4.9027666666666664E-2</c:v>
                </c:pt>
                <c:pt idx="250">
                  <c:v>5.2583666666666667E-2</c:v>
                </c:pt>
                <c:pt idx="251">
                  <c:v>5.2527666666666667E-2</c:v>
                </c:pt>
                <c:pt idx="252">
                  <c:v>5.4583666666666669E-2</c:v>
                </c:pt>
                <c:pt idx="253">
                  <c:v>4.6327666666666663E-2</c:v>
                </c:pt>
                <c:pt idx="254">
                  <c:v>4.865033333333333E-2</c:v>
                </c:pt>
                <c:pt idx="255">
                  <c:v>4.916100000000001E-2</c:v>
                </c:pt>
                <c:pt idx="256">
                  <c:v>6.2550333333333333E-2</c:v>
                </c:pt>
                <c:pt idx="257">
                  <c:v>5.0761000000000001E-2</c:v>
                </c:pt>
                <c:pt idx="258">
                  <c:v>5.3850333333333333E-2</c:v>
                </c:pt>
                <c:pt idx="259">
                  <c:v>5.6494333333333341E-2</c:v>
                </c:pt>
                <c:pt idx="260">
                  <c:v>6.2783666666666668E-2</c:v>
                </c:pt>
                <c:pt idx="261">
                  <c:v>5.9294333333333338E-2</c:v>
                </c:pt>
                <c:pt idx="262">
                  <c:v>6.1083666666666668E-2</c:v>
                </c:pt>
                <c:pt idx="263">
                  <c:v>5.3427666666666672E-2</c:v>
                </c:pt>
                <c:pt idx="264">
                  <c:v>6.2317000000000004E-2</c:v>
                </c:pt>
                <c:pt idx="265">
                  <c:v>6.0661E-2</c:v>
                </c:pt>
                <c:pt idx="266">
                  <c:v>7.6050333333333331E-2</c:v>
                </c:pt>
                <c:pt idx="267">
                  <c:v>6.126100000000001E-2</c:v>
                </c:pt>
                <c:pt idx="268">
                  <c:v>6.4150333333333337E-2</c:v>
                </c:pt>
                <c:pt idx="269">
                  <c:v>6.5060999999999994E-2</c:v>
                </c:pt>
                <c:pt idx="270">
                  <c:v>6.5083666666666665E-2</c:v>
                </c:pt>
                <c:pt idx="271">
                  <c:v>6.6427666666666663E-2</c:v>
                </c:pt>
                <c:pt idx="272">
                  <c:v>8.4550333333333325E-2</c:v>
                </c:pt>
                <c:pt idx="273">
                  <c:v>9.3560999999999991E-2</c:v>
                </c:pt>
                <c:pt idx="274">
                  <c:v>0.10178366666666668</c:v>
                </c:pt>
                <c:pt idx="275">
                  <c:v>9.6894333333333318E-2</c:v>
                </c:pt>
                <c:pt idx="276">
                  <c:v>9.688366666666666E-2</c:v>
                </c:pt>
                <c:pt idx="277">
                  <c:v>0.11776099999999999</c:v>
                </c:pt>
                <c:pt idx="278">
                  <c:v>0.10218366666666667</c:v>
                </c:pt>
                <c:pt idx="279">
                  <c:v>9.9860999999999991E-2</c:v>
                </c:pt>
                <c:pt idx="280">
                  <c:v>0.10361700000000001</c:v>
                </c:pt>
                <c:pt idx="281">
                  <c:v>0.10089433333333332</c:v>
                </c:pt>
                <c:pt idx="282">
                  <c:v>0.10498366666666668</c:v>
                </c:pt>
                <c:pt idx="283">
                  <c:v>9.2427666666666644E-2</c:v>
                </c:pt>
                <c:pt idx="284">
                  <c:v>9.705033333333335E-2</c:v>
                </c:pt>
                <c:pt idx="285">
                  <c:v>9.5560999999999993E-2</c:v>
                </c:pt>
                <c:pt idx="286">
                  <c:v>0.10588366666666667</c:v>
                </c:pt>
                <c:pt idx="287">
                  <c:v>9.9860999999999991E-2</c:v>
                </c:pt>
                <c:pt idx="288">
                  <c:v>0.10531699999999999</c:v>
                </c:pt>
                <c:pt idx="289">
                  <c:v>0.102561</c:v>
                </c:pt>
                <c:pt idx="290">
                  <c:v>0.120017</c:v>
                </c:pt>
                <c:pt idx="291">
                  <c:v>0.114161</c:v>
                </c:pt>
                <c:pt idx="292">
                  <c:v>0.11558366666666668</c:v>
                </c:pt>
                <c:pt idx="293">
                  <c:v>0.10979433333333333</c:v>
                </c:pt>
                <c:pt idx="294">
                  <c:v>0.12321700000000002</c:v>
                </c:pt>
                <c:pt idx="295">
                  <c:v>0.12066099999999998</c:v>
                </c:pt>
                <c:pt idx="296">
                  <c:v>0.11938366666666667</c:v>
                </c:pt>
                <c:pt idx="297">
                  <c:v>0.11602766666666664</c:v>
                </c:pt>
                <c:pt idx="298">
                  <c:v>0.11985033333333334</c:v>
                </c:pt>
                <c:pt idx="299">
                  <c:v>0.11442766666666665</c:v>
                </c:pt>
                <c:pt idx="300">
                  <c:v>0.10721700000000001</c:v>
                </c:pt>
                <c:pt idx="301">
                  <c:v>0.10952766666666668</c:v>
                </c:pt>
                <c:pt idx="302">
                  <c:v>0.10535033333333334</c:v>
                </c:pt>
                <c:pt idx="303">
                  <c:v>0.12472766666666667</c:v>
                </c:pt>
                <c:pt idx="304">
                  <c:v>0.10201700000000001</c:v>
                </c:pt>
                <c:pt idx="305">
                  <c:v>0.10072766666666666</c:v>
                </c:pt>
                <c:pt idx="306">
                  <c:v>0.10338366666666669</c:v>
                </c:pt>
                <c:pt idx="307">
                  <c:v>0.10349433333333331</c:v>
                </c:pt>
                <c:pt idx="308">
                  <c:v>0.18441699999999997</c:v>
                </c:pt>
                <c:pt idx="309">
                  <c:v>0.10936099999999999</c:v>
                </c:pt>
                <c:pt idx="310">
                  <c:v>0.14121700000000001</c:v>
                </c:pt>
                <c:pt idx="311">
                  <c:v>0.10842766666666666</c:v>
                </c:pt>
                <c:pt idx="312">
                  <c:v>0.11411700000000001</c:v>
                </c:pt>
                <c:pt idx="313">
                  <c:v>0.11079433333333333</c:v>
                </c:pt>
                <c:pt idx="314">
                  <c:v>0.11438366666666666</c:v>
                </c:pt>
                <c:pt idx="315">
                  <c:v>0.11199433333333332</c:v>
                </c:pt>
                <c:pt idx="316">
                  <c:v>0.11398366666666666</c:v>
                </c:pt>
                <c:pt idx="317">
                  <c:v>0.10782766666666666</c:v>
                </c:pt>
                <c:pt idx="318">
                  <c:v>0.106617</c:v>
                </c:pt>
                <c:pt idx="319">
                  <c:v>0.10036099999999999</c:v>
                </c:pt>
                <c:pt idx="320">
                  <c:v>0.10488366666666667</c:v>
                </c:pt>
                <c:pt idx="321">
                  <c:v>0.12489433333333333</c:v>
                </c:pt>
                <c:pt idx="322">
                  <c:v>0.10688366666666667</c:v>
                </c:pt>
                <c:pt idx="323">
                  <c:v>9.6260999999999985E-2</c:v>
                </c:pt>
                <c:pt idx="324">
                  <c:v>0.10771699999999999</c:v>
                </c:pt>
                <c:pt idx="325">
                  <c:v>0.10119433333333333</c:v>
                </c:pt>
                <c:pt idx="326">
                  <c:v>0.10588366666666667</c:v>
                </c:pt>
                <c:pt idx="327">
                  <c:v>0.10839433333333333</c:v>
                </c:pt>
                <c:pt idx="328">
                  <c:v>0.14421700000000001</c:v>
                </c:pt>
                <c:pt idx="329">
                  <c:v>0.11196099999999999</c:v>
                </c:pt>
                <c:pt idx="330">
                  <c:v>0.11821700000000002</c:v>
                </c:pt>
                <c:pt idx="331">
                  <c:v>0.11112766666666667</c:v>
                </c:pt>
                <c:pt idx="332">
                  <c:v>0.13985033333333333</c:v>
                </c:pt>
                <c:pt idx="333">
                  <c:v>0.11999433333333331</c:v>
                </c:pt>
                <c:pt idx="334">
                  <c:v>0.11638366666666666</c:v>
                </c:pt>
                <c:pt idx="335">
                  <c:v>0.11426099999999999</c:v>
                </c:pt>
                <c:pt idx="336">
                  <c:v>0.11878366666666668</c:v>
                </c:pt>
                <c:pt idx="337">
                  <c:v>0.121461</c:v>
                </c:pt>
                <c:pt idx="338">
                  <c:v>0.12811700000000001</c:v>
                </c:pt>
                <c:pt idx="339">
                  <c:v>0.15312766666666666</c:v>
                </c:pt>
                <c:pt idx="340">
                  <c:v>0.210817</c:v>
                </c:pt>
                <c:pt idx="341">
                  <c:v>0.32819433333333331</c:v>
                </c:pt>
                <c:pt idx="342">
                  <c:v>0.38638366666666668</c:v>
                </c:pt>
                <c:pt idx="343">
                  <c:v>0.33512766666666666</c:v>
                </c:pt>
                <c:pt idx="344">
                  <c:v>0.27765033333333333</c:v>
                </c:pt>
                <c:pt idx="345">
                  <c:v>0.28882766666666665</c:v>
                </c:pt>
                <c:pt idx="346">
                  <c:v>0.32088366666666662</c:v>
                </c:pt>
                <c:pt idx="347">
                  <c:v>0.34292766666666669</c:v>
                </c:pt>
                <c:pt idx="348">
                  <c:v>0.40585033333333326</c:v>
                </c:pt>
                <c:pt idx="349">
                  <c:v>0.39909433333333338</c:v>
                </c:pt>
                <c:pt idx="350">
                  <c:v>0.3743503333333334</c:v>
                </c:pt>
                <c:pt idx="351">
                  <c:v>0.35232766666666659</c:v>
                </c:pt>
                <c:pt idx="352">
                  <c:v>0.33898366666666674</c:v>
                </c:pt>
                <c:pt idx="353">
                  <c:v>0.32442766666666661</c:v>
                </c:pt>
                <c:pt idx="354">
                  <c:v>0.31338366666666667</c:v>
                </c:pt>
                <c:pt idx="355">
                  <c:v>0.31929433333333335</c:v>
                </c:pt>
                <c:pt idx="356">
                  <c:v>0.33881699999999998</c:v>
                </c:pt>
                <c:pt idx="357">
                  <c:v>0.35472766666666661</c:v>
                </c:pt>
                <c:pt idx="358">
                  <c:v>0.35581700000000005</c:v>
                </c:pt>
                <c:pt idx="359">
                  <c:v>0.33132766666666669</c:v>
                </c:pt>
                <c:pt idx="360">
                  <c:v>0.33511700000000005</c:v>
                </c:pt>
                <c:pt idx="361">
                  <c:v>0.33532766666666669</c:v>
                </c:pt>
                <c:pt idx="362">
                  <c:v>0.3717503333333334</c:v>
                </c:pt>
                <c:pt idx="363">
                  <c:v>0.39242766666666667</c:v>
                </c:pt>
                <c:pt idx="364">
                  <c:v>0.36015033333333335</c:v>
                </c:pt>
                <c:pt idx="365">
                  <c:v>0.32852766666666661</c:v>
                </c:pt>
                <c:pt idx="366">
                  <c:v>0.30825033333333335</c:v>
                </c:pt>
                <c:pt idx="367">
                  <c:v>0.29306100000000002</c:v>
                </c:pt>
                <c:pt idx="368">
                  <c:v>0.28581699999999999</c:v>
                </c:pt>
                <c:pt idx="369">
                  <c:v>0.27949433333333334</c:v>
                </c:pt>
                <c:pt idx="370">
                  <c:v>0.271617</c:v>
                </c:pt>
                <c:pt idx="371">
                  <c:v>0.25142766666666666</c:v>
                </c:pt>
                <c:pt idx="372">
                  <c:v>0.24815033333333333</c:v>
                </c:pt>
                <c:pt idx="373">
                  <c:v>0.22786100000000001</c:v>
                </c:pt>
                <c:pt idx="374">
                  <c:v>0.22965033333333329</c:v>
                </c:pt>
                <c:pt idx="375">
                  <c:v>0.20796099999999998</c:v>
                </c:pt>
                <c:pt idx="376">
                  <c:v>0.20758366666666669</c:v>
                </c:pt>
                <c:pt idx="377">
                  <c:v>0.21839433333333336</c:v>
                </c:pt>
                <c:pt idx="378">
                  <c:v>0.20821700000000001</c:v>
                </c:pt>
                <c:pt idx="379">
                  <c:v>0.20746100000000001</c:v>
                </c:pt>
                <c:pt idx="380">
                  <c:v>0.20838366666666666</c:v>
                </c:pt>
                <c:pt idx="381">
                  <c:v>0.21949433333333335</c:v>
                </c:pt>
                <c:pt idx="382">
                  <c:v>0.22775033333333336</c:v>
                </c:pt>
                <c:pt idx="383">
                  <c:v>0.2060943333333333</c:v>
                </c:pt>
                <c:pt idx="384">
                  <c:v>0.21745033333333333</c:v>
                </c:pt>
                <c:pt idx="385">
                  <c:v>0.20582766666666666</c:v>
                </c:pt>
                <c:pt idx="386">
                  <c:v>0.21045033333333332</c:v>
                </c:pt>
                <c:pt idx="387">
                  <c:v>0.19696100000000002</c:v>
                </c:pt>
                <c:pt idx="388">
                  <c:v>0.19311699999999998</c:v>
                </c:pt>
                <c:pt idx="389">
                  <c:v>0.17736099999999999</c:v>
                </c:pt>
                <c:pt idx="390">
                  <c:v>0.17098366666666667</c:v>
                </c:pt>
                <c:pt idx="391">
                  <c:v>0.158361</c:v>
                </c:pt>
                <c:pt idx="392">
                  <c:v>0.17228366666666664</c:v>
                </c:pt>
                <c:pt idx="393">
                  <c:v>0.16009433333333331</c:v>
                </c:pt>
                <c:pt idx="394">
                  <c:v>0.16511700000000001</c:v>
                </c:pt>
                <c:pt idx="395">
                  <c:v>0.16139433333333331</c:v>
                </c:pt>
                <c:pt idx="396">
                  <c:v>0.16061700000000001</c:v>
                </c:pt>
                <c:pt idx="397">
                  <c:v>0.15169433333333332</c:v>
                </c:pt>
                <c:pt idx="398">
                  <c:v>0.160417</c:v>
                </c:pt>
                <c:pt idx="399">
                  <c:v>0.16309433333333331</c:v>
                </c:pt>
                <c:pt idx="400">
                  <c:v>0.16215033333333334</c:v>
                </c:pt>
                <c:pt idx="401">
                  <c:v>0.16419433333333333</c:v>
                </c:pt>
                <c:pt idx="402">
                  <c:v>0.16628366666666669</c:v>
                </c:pt>
                <c:pt idx="403">
                  <c:v>0.15959433333333334</c:v>
                </c:pt>
                <c:pt idx="404">
                  <c:v>0.18471699999999999</c:v>
                </c:pt>
                <c:pt idx="405">
                  <c:v>0.16386100000000001</c:v>
                </c:pt>
                <c:pt idx="406">
                  <c:v>0.16711699999999999</c:v>
                </c:pt>
                <c:pt idx="407">
                  <c:v>0.15842766666666666</c:v>
                </c:pt>
                <c:pt idx="408">
                  <c:v>0.16705033333333333</c:v>
                </c:pt>
                <c:pt idx="409">
                  <c:v>0.16009433333333331</c:v>
                </c:pt>
                <c:pt idx="410">
                  <c:v>0.170517</c:v>
                </c:pt>
                <c:pt idx="411">
                  <c:v>0.152561</c:v>
                </c:pt>
                <c:pt idx="412">
                  <c:v>0.16315033333333334</c:v>
                </c:pt>
                <c:pt idx="413">
                  <c:v>0.15219433333333332</c:v>
                </c:pt>
                <c:pt idx="414">
                  <c:v>0.16325033333333336</c:v>
                </c:pt>
                <c:pt idx="415">
                  <c:v>0.15139433333333333</c:v>
                </c:pt>
                <c:pt idx="416">
                  <c:v>0.15198366666666666</c:v>
                </c:pt>
                <c:pt idx="417">
                  <c:v>0.15259433333333333</c:v>
                </c:pt>
                <c:pt idx="418">
                  <c:v>0.15751699999999999</c:v>
                </c:pt>
                <c:pt idx="419">
                  <c:v>0.14596099999999998</c:v>
                </c:pt>
                <c:pt idx="420">
                  <c:v>0.15705033333333332</c:v>
                </c:pt>
                <c:pt idx="421">
                  <c:v>0.159161</c:v>
                </c:pt>
                <c:pt idx="422">
                  <c:v>0.15335033333333334</c:v>
                </c:pt>
                <c:pt idx="423">
                  <c:v>0.15372766666666668</c:v>
                </c:pt>
                <c:pt idx="424">
                  <c:v>0.14615033333333335</c:v>
                </c:pt>
                <c:pt idx="425">
                  <c:v>0.15366099999999999</c:v>
                </c:pt>
                <c:pt idx="426">
                  <c:v>0.15855033333333335</c:v>
                </c:pt>
                <c:pt idx="427">
                  <c:v>0.16862766666666665</c:v>
                </c:pt>
                <c:pt idx="428">
                  <c:v>0.161417</c:v>
                </c:pt>
                <c:pt idx="429">
                  <c:v>0.16012766666666667</c:v>
                </c:pt>
                <c:pt idx="430">
                  <c:v>0.16145033333333333</c:v>
                </c:pt>
                <c:pt idx="431">
                  <c:v>0.16212766666666667</c:v>
                </c:pt>
                <c:pt idx="432">
                  <c:v>0.165017</c:v>
                </c:pt>
                <c:pt idx="433">
                  <c:v>0.15842766666666666</c:v>
                </c:pt>
                <c:pt idx="434">
                  <c:v>0.17551700000000001</c:v>
                </c:pt>
                <c:pt idx="435">
                  <c:v>0.19506100000000001</c:v>
                </c:pt>
                <c:pt idx="436">
                  <c:v>0.16118366666666667</c:v>
                </c:pt>
                <c:pt idx="437">
                  <c:v>0.16209433333333331</c:v>
                </c:pt>
                <c:pt idx="438">
                  <c:v>0.15795033333333333</c:v>
                </c:pt>
                <c:pt idx="439">
                  <c:v>0.16749433333333333</c:v>
                </c:pt>
                <c:pt idx="440">
                  <c:v>0.16835033333333335</c:v>
                </c:pt>
                <c:pt idx="441">
                  <c:v>0.16219433333333333</c:v>
                </c:pt>
                <c:pt idx="442">
                  <c:v>0.16581699999999999</c:v>
                </c:pt>
                <c:pt idx="443">
                  <c:v>0.15409433333333331</c:v>
                </c:pt>
                <c:pt idx="444">
                  <c:v>0.16025033333333336</c:v>
                </c:pt>
                <c:pt idx="445">
                  <c:v>0.15866099999999997</c:v>
                </c:pt>
                <c:pt idx="446">
                  <c:v>0.152417</c:v>
                </c:pt>
                <c:pt idx="447">
                  <c:v>0.15202766666666667</c:v>
                </c:pt>
                <c:pt idx="448">
                  <c:v>0.16278366666666669</c:v>
                </c:pt>
                <c:pt idx="449">
                  <c:v>0.17439433333333332</c:v>
                </c:pt>
                <c:pt idx="450">
                  <c:v>0.15865033333333334</c:v>
                </c:pt>
                <c:pt idx="451">
                  <c:v>0.16406099999999998</c:v>
                </c:pt>
                <c:pt idx="452">
                  <c:v>0.16668366666666667</c:v>
                </c:pt>
                <c:pt idx="453">
                  <c:v>0.17439433333333332</c:v>
                </c:pt>
                <c:pt idx="454">
                  <c:v>0.16678366666666666</c:v>
                </c:pt>
                <c:pt idx="455">
                  <c:v>0.16289433333333334</c:v>
                </c:pt>
                <c:pt idx="456">
                  <c:v>0.17105033333333333</c:v>
                </c:pt>
                <c:pt idx="457">
                  <c:v>0.158361</c:v>
                </c:pt>
                <c:pt idx="458">
                  <c:v>0.17318366666666665</c:v>
                </c:pt>
                <c:pt idx="459">
                  <c:v>0.16559433333333332</c:v>
                </c:pt>
                <c:pt idx="460">
                  <c:v>0.17015033333333332</c:v>
                </c:pt>
                <c:pt idx="461">
                  <c:v>0.16299433333333332</c:v>
                </c:pt>
                <c:pt idx="462">
                  <c:v>0.17258366666666666</c:v>
                </c:pt>
                <c:pt idx="463">
                  <c:v>0.15872766666666666</c:v>
                </c:pt>
                <c:pt idx="464">
                  <c:v>0.17445033333333335</c:v>
                </c:pt>
                <c:pt idx="465">
                  <c:v>0.16439433333333331</c:v>
                </c:pt>
                <c:pt idx="466">
                  <c:v>0.16328366666666669</c:v>
                </c:pt>
                <c:pt idx="467">
                  <c:v>0.168161</c:v>
                </c:pt>
                <c:pt idx="468">
                  <c:v>0.16465033333333334</c:v>
                </c:pt>
                <c:pt idx="469">
                  <c:v>0.16672766666666664</c:v>
                </c:pt>
                <c:pt idx="470">
                  <c:v>0.16681699999999999</c:v>
                </c:pt>
                <c:pt idx="471">
                  <c:v>0.15892766666666666</c:v>
                </c:pt>
                <c:pt idx="472">
                  <c:v>0.165517</c:v>
                </c:pt>
                <c:pt idx="473">
                  <c:v>0.16306099999999998</c:v>
                </c:pt>
                <c:pt idx="474">
                  <c:v>0.16598366666666667</c:v>
                </c:pt>
                <c:pt idx="475">
                  <c:v>0.15812766666666667</c:v>
                </c:pt>
                <c:pt idx="476">
                  <c:v>0.16255033333333332</c:v>
                </c:pt>
                <c:pt idx="477">
                  <c:v>0.16722766666666666</c:v>
                </c:pt>
                <c:pt idx="478">
                  <c:v>0.16278366666666666</c:v>
                </c:pt>
                <c:pt idx="479">
                  <c:v>0.16392766666666667</c:v>
                </c:pt>
                <c:pt idx="480">
                  <c:v>0.17921700000000004</c:v>
                </c:pt>
                <c:pt idx="481">
                  <c:v>0.16632766666666665</c:v>
                </c:pt>
                <c:pt idx="482">
                  <c:v>0.17278366666666667</c:v>
                </c:pt>
                <c:pt idx="483">
                  <c:v>0.16679433333333335</c:v>
                </c:pt>
                <c:pt idx="484">
                  <c:v>0.17071700000000001</c:v>
                </c:pt>
                <c:pt idx="485">
                  <c:v>0.16956099999999999</c:v>
                </c:pt>
                <c:pt idx="486">
                  <c:v>0.16988366666666668</c:v>
                </c:pt>
                <c:pt idx="487">
                  <c:v>0.16412766666666667</c:v>
                </c:pt>
                <c:pt idx="488">
                  <c:v>0.16908366666666666</c:v>
                </c:pt>
                <c:pt idx="489">
                  <c:v>0.16196099999999999</c:v>
                </c:pt>
                <c:pt idx="490">
                  <c:v>0.16775033333333333</c:v>
                </c:pt>
                <c:pt idx="491">
                  <c:v>0.16302766666666665</c:v>
                </c:pt>
                <c:pt idx="492">
                  <c:v>0.16405033333333333</c:v>
                </c:pt>
                <c:pt idx="493">
                  <c:v>0.16302766666666665</c:v>
                </c:pt>
                <c:pt idx="494">
                  <c:v>0.16405033333333333</c:v>
                </c:pt>
                <c:pt idx="495">
                  <c:v>0.16236099999999998</c:v>
                </c:pt>
                <c:pt idx="496">
                  <c:v>0.18371699999999999</c:v>
                </c:pt>
                <c:pt idx="497">
                  <c:v>0.15962766666666664</c:v>
                </c:pt>
                <c:pt idx="498">
                  <c:v>0.16585033333333335</c:v>
                </c:pt>
                <c:pt idx="499">
                  <c:v>0.16449433333333333</c:v>
                </c:pt>
                <c:pt idx="500">
                  <c:v>0.166717</c:v>
                </c:pt>
                <c:pt idx="501">
                  <c:v>0.16909433333333332</c:v>
                </c:pt>
                <c:pt idx="502">
                  <c:v>0.16418366666666667</c:v>
                </c:pt>
                <c:pt idx="503">
                  <c:v>0.15482766666666667</c:v>
                </c:pt>
                <c:pt idx="504">
                  <c:v>0.15915033333333334</c:v>
                </c:pt>
                <c:pt idx="505">
                  <c:v>0.15589433333333333</c:v>
                </c:pt>
                <c:pt idx="506">
                  <c:v>0.15701699999999999</c:v>
                </c:pt>
                <c:pt idx="507">
                  <c:v>0.15129433333333334</c:v>
                </c:pt>
                <c:pt idx="508">
                  <c:v>0.15531700000000001</c:v>
                </c:pt>
                <c:pt idx="509">
                  <c:v>0.16102766666666665</c:v>
                </c:pt>
                <c:pt idx="510">
                  <c:v>0.15458366666666667</c:v>
                </c:pt>
                <c:pt idx="511">
                  <c:v>0.15979433333333334</c:v>
                </c:pt>
                <c:pt idx="512">
                  <c:v>0.15928366666666668</c:v>
                </c:pt>
                <c:pt idx="513">
                  <c:v>0.15396099999999999</c:v>
                </c:pt>
                <c:pt idx="514">
                  <c:v>0.16598366666666667</c:v>
                </c:pt>
                <c:pt idx="515">
                  <c:v>0.15979433333333334</c:v>
                </c:pt>
                <c:pt idx="516">
                  <c:v>0.159917</c:v>
                </c:pt>
                <c:pt idx="517">
                  <c:v>0.16936099999999998</c:v>
                </c:pt>
                <c:pt idx="518">
                  <c:v>0.2115836666666667</c:v>
                </c:pt>
                <c:pt idx="519">
                  <c:v>0.15376099999999998</c:v>
                </c:pt>
                <c:pt idx="520">
                  <c:v>0.16425033333333333</c:v>
                </c:pt>
                <c:pt idx="521">
                  <c:v>0.15999433333333332</c:v>
                </c:pt>
                <c:pt idx="522">
                  <c:v>0.16515033333333334</c:v>
                </c:pt>
                <c:pt idx="523">
                  <c:v>0.15706099999999998</c:v>
                </c:pt>
                <c:pt idx="524">
                  <c:v>0.158917</c:v>
                </c:pt>
                <c:pt idx="525">
                  <c:v>0.16919433333333334</c:v>
                </c:pt>
                <c:pt idx="526">
                  <c:v>0.16408366666666666</c:v>
                </c:pt>
                <c:pt idx="527">
                  <c:v>0.15156099999999997</c:v>
                </c:pt>
                <c:pt idx="528">
                  <c:v>0.17028366666666669</c:v>
                </c:pt>
                <c:pt idx="529">
                  <c:v>0.15426100000000001</c:v>
                </c:pt>
                <c:pt idx="530">
                  <c:v>0.15115033333333336</c:v>
                </c:pt>
                <c:pt idx="531">
                  <c:v>0.15456099999999998</c:v>
                </c:pt>
                <c:pt idx="532">
                  <c:v>0.15848366666666666</c:v>
                </c:pt>
                <c:pt idx="533">
                  <c:v>0.15556099999999998</c:v>
                </c:pt>
                <c:pt idx="534">
                  <c:v>0.19161700000000001</c:v>
                </c:pt>
                <c:pt idx="535">
                  <c:v>0.15692766666666666</c:v>
                </c:pt>
                <c:pt idx="536">
                  <c:v>0.15575033333333332</c:v>
                </c:pt>
                <c:pt idx="537">
                  <c:v>0.15092766666666665</c:v>
                </c:pt>
                <c:pt idx="538">
                  <c:v>0.15578366666666668</c:v>
                </c:pt>
                <c:pt idx="539">
                  <c:v>0.15272766666666668</c:v>
                </c:pt>
                <c:pt idx="540">
                  <c:v>0.15081700000000001</c:v>
                </c:pt>
                <c:pt idx="541">
                  <c:v>0.15192766666666666</c:v>
                </c:pt>
                <c:pt idx="542">
                  <c:v>0.14931700000000001</c:v>
                </c:pt>
                <c:pt idx="543">
                  <c:v>0.14909433333333333</c:v>
                </c:pt>
                <c:pt idx="544">
                  <c:v>0.16148366666666666</c:v>
                </c:pt>
                <c:pt idx="545">
                  <c:v>0.15312766666666666</c:v>
                </c:pt>
                <c:pt idx="546">
                  <c:v>0.16245033333333334</c:v>
                </c:pt>
                <c:pt idx="547">
                  <c:v>0.18412766666666669</c:v>
                </c:pt>
                <c:pt idx="548">
                  <c:v>0.16075033333333333</c:v>
                </c:pt>
                <c:pt idx="549">
                  <c:v>0.16176099999999996</c:v>
                </c:pt>
                <c:pt idx="550">
                  <c:v>0.17058366666666669</c:v>
                </c:pt>
                <c:pt idx="551">
                  <c:v>0.15769433333333333</c:v>
                </c:pt>
                <c:pt idx="552">
                  <c:v>0.16315033333333334</c:v>
                </c:pt>
                <c:pt idx="553">
                  <c:v>0.20019433333333334</c:v>
                </c:pt>
                <c:pt idx="554">
                  <c:v>0.17298366666666665</c:v>
                </c:pt>
                <c:pt idx="555">
                  <c:v>0.17302766666666666</c:v>
                </c:pt>
                <c:pt idx="556">
                  <c:v>0.17308366666666666</c:v>
                </c:pt>
                <c:pt idx="557">
                  <c:v>0.17272766666666664</c:v>
                </c:pt>
                <c:pt idx="558">
                  <c:v>0.16971700000000001</c:v>
                </c:pt>
                <c:pt idx="559">
                  <c:v>0.19966100000000001</c:v>
                </c:pt>
                <c:pt idx="560">
                  <c:v>0.19518366666666664</c:v>
                </c:pt>
                <c:pt idx="561">
                  <c:v>0.23416099999999998</c:v>
                </c:pt>
                <c:pt idx="562">
                  <c:v>0.260017</c:v>
                </c:pt>
                <c:pt idx="563">
                  <c:v>0.22629433333333338</c:v>
                </c:pt>
                <c:pt idx="564">
                  <c:v>0.22658366666666666</c:v>
                </c:pt>
                <c:pt idx="565">
                  <c:v>0.20472766666666664</c:v>
                </c:pt>
                <c:pt idx="566">
                  <c:v>0.23051699999999997</c:v>
                </c:pt>
                <c:pt idx="567">
                  <c:v>0.25972766666666663</c:v>
                </c:pt>
                <c:pt idx="568">
                  <c:v>0.26415033333333332</c:v>
                </c:pt>
                <c:pt idx="569">
                  <c:v>0.25516100000000003</c:v>
                </c:pt>
                <c:pt idx="570">
                  <c:v>0.25145033333333333</c:v>
                </c:pt>
                <c:pt idx="571">
                  <c:v>0.23036100000000001</c:v>
                </c:pt>
                <c:pt idx="572">
                  <c:v>0.2247503333333333</c:v>
                </c:pt>
                <c:pt idx="573">
                  <c:v>0.21246100000000001</c:v>
                </c:pt>
                <c:pt idx="574">
                  <c:v>0.21471700000000002</c:v>
                </c:pt>
                <c:pt idx="575">
                  <c:v>0.20766100000000001</c:v>
                </c:pt>
                <c:pt idx="576">
                  <c:v>0.19991699999999998</c:v>
                </c:pt>
                <c:pt idx="577">
                  <c:v>0.19172766666666666</c:v>
                </c:pt>
                <c:pt idx="578">
                  <c:v>0.22505033333333335</c:v>
                </c:pt>
                <c:pt idx="579">
                  <c:v>0.18902766666666668</c:v>
                </c:pt>
                <c:pt idx="580">
                  <c:v>0.17905033333333334</c:v>
                </c:pt>
                <c:pt idx="581">
                  <c:v>0.17499433333333334</c:v>
                </c:pt>
                <c:pt idx="582">
                  <c:v>0.17325033333333337</c:v>
                </c:pt>
                <c:pt idx="583">
                  <c:v>0.16749433333333333</c:v>
                </c:pt>
                <c:pt idx="584">
                  <c:v>0.17311699999999999</c:v>
                </c:pt>
                <c:pt idx="585">
                  <c:v>0.16386100000000001</c:v>
                </c:pt>
                <c:pt idx="586">
                  <c:v>0.16358366666666668</c:v>
                </c:pt>
                <c:pt idx="587">
                  <c:v>0.15782766666666667</c:v>
                </c:pt>
                <c:pt idx="588">
                  <c:v>0.15408366666666665</c:v>
                </c:pt>
                <c:pt idx="589">
                  <c:v>0.14946099999999998</c:v>
                </c:pt>
                <c:pt idx="590">
                  <c:v>0.157717</c:v>
                </c:pt>
                <c:pt idx="591">
                  <c:v>0.13906099999999999</c:v>
                </c:pt>
                <c:pt idx="592">
                  <c:v>0.14921700000000002</c:v>
                </c:pt>
                <c:pt idx="593">
                  <c:v>0.14162766666666668</c:v>
                </c:pt>
                <c:pt idx="594">
                  <c:v>0.14485033333333333</c:v>
                </c:pt>
                <c:pt idx="595">
                  <c:v>0.14749433333333331</c:v>
                </c:pt>
                <c:pt idx="596">
                  <c:v>0.14591699999999999</c:v>
                </c:pt>
                <c:pt idx="597">
                  <c:v>0.13616099999999998</c:v>
                </c:pt>
                <c:pt idx="598">
                  <c:v>0.13871700000000001</c:v>
                </c:pt>
                <c:pt idx="599">
                  <c:v>0.14296099999999998</c:v>
                </c:pt>
                <c:pt idx="600">
                  <c:v>0.14275033333333334</c:v>
                </c:pt>
                <c:pt idx="601">
                  <c:v>0.13036099999999998</c:v>
                </c:pt>
                <c:pt idx="602">
                  <c:v>0.13878366666666667</c:v>
                </c:pt>
                <c:pt idx="603">
                  <c:v>0.13736099999999998</c:v>
                </c:pt>
                <c:pt idx="604">
                  <c:v>0.136017</c:v>
                </c:pt>
                <c:pt idx="605">
                  <c:v>0.13336099999999998</c:v>
                </c:pt>
                <c:pt idx="606">
                  <c:v>0.14451700000000001</c:v>
                </c:pt>
                <c:pt idx="607">
                  <c:v>0.14142766666666665</c:v>
                </c:pt>
                <c:pt idx="608">
                  <c:v>0.14435033333333333</c:v>
                </c:pt>
                <c:pt idx="609">
                  <c:v>0.14432766666666666</c:v>
                </c:pt>
                <c:pt idx="610">
                  <c:v>0.14115033333333335</c:v>
                </c:pt>
                <c:pt idx="611">
                  <c:v>0.13636099999999998</c:v>
                </c:pt>
                <c:pt idx="612">
                  <c:v>0.13698366666666667</c:v>
                </c:pt>
                <c:pt idx="613">
                  <c:v>0.13536099999999998</c:v>
                </c:pt>
                <c:pt idx="614">
                  <c:v>0.13868366666666668</c:v>
                </c:pt>
                <c:pt idx="615">
                  <c:v>0.139761</c:v>
                </c:pt>
                <c:pt idx="616">
                  <c:v>0.13921700000000001</c:v>
                </c:pt>
                <c:pt idx="617">
                  <c:v>0.13482766666666665</c:v>
                </c:pt>
                <c:pt idx="618">
                  <c:v>0.13348366666666667</c:v>
                </c:pt>
                <c:pt idx="619">
                  <c:v>0.136961</c:v>
                </c:pt>
                <c:pt idx="620">
                  <c:v>0.13235033333333332</c:v>
                </c:pt>
                <c:pt idx="621">
                  <c:v>0.13219433333333333</c:v>
                </c:pt>
                <c:pt idx="622">
                  <c:v>0.12968366666666667</c:v>
                </c:pt>
                <c:pt idx="623">
                  <c:v>0.13042766666666666</c:v>
                </c:pt>
                <c:pt idx="624">
                  <c:v>0.135217</c:v>
                </c:pt>
                <c:pt idx="625">
                  <c:v>0.132661</c:v>
                </c:pt>
                <c:pt idx="626">
                  <c:v>0.13038366666666668</c:v>
                </c:pt>
                <c:pt idx="627">
                  <c:v>0.12869433333333333</c:v>
                </c:pt>
                <c:pt idx="628">
                  <c:v>0.17015033333333332</c:v>
                </c:pt>
                <c:pt idx="629">
                  <c:v>0.13086099999999998</c:v>
                </c:pt>
                <c:pt idx="630">
                  <c:v>0.13408366666666668</c:v>
                </c:pt>
                <c:pt idx="631">
                  <c:v>0.12939433333333333</c:v>
                </c:pt>
                <c:pt idx="632">
                  <c:v>0.13408366666666668</c:v>
                </c:pt>
                <c:pt idx="633">
                  <c:v>0.12946100000000002</c:v>
                </c:pt>
                <c:pt idx="634">
                  <c:v>0.13131699999999999</c:v>
                </c:pt>
                <c:pt idx="635">
                  <c:v>0.14019433333333331</c:v>
                </c:pt>
                <c:pt idx="636">
                  <c:v>0.13955033333333333</c:v>
                </c:pt>
                <c:pt idx="637">
                  <c:v>0.15356099999999998</c:v>
                </c:pt>
                <c:pt idx="638">
                  <c:v>0.13585033333333332</c:v>
                </c:pt>
                <c:pt idx="639">
                  <c:v>0.16026099999999999</c:v>
                </c:pt>
                <c:pt idx="640">
                  <c:v>0.13495033333333331</c:v>
                </c:pt>
                <c:pt idx="641">
                  <c:v>0.12842766666666666</c:v>
                </c:pt>
                <c:pt idx="642">
                  <c:v>0.144617</c:v>
                </c:pt>
                <c:pt idx="643">
                  <c:v>0.13276099999999999</c:v>
                </c:pt>
                <c:pt idx="644">
                  <c:v>0.13715033333333335</c:v>
                </c:pt>
                <c:pt idx="645">
                  <c:v>0.14112766666666665</c:v>
                </c:pt>
                <c:pt idx="646">
                  <c:v>0.13838366666666668</c:v>
                </c:pt>
                <c:pt idx="647">
                  <c:v>0.13449433333333333</c:v>
                </c:pt>
                <c:pt idx="648">
                  <c:v>0.14335033333333333</c:v>
                </c:pt>
                <c:pt idx="649">
                  <c:v>0.13602766666666666</c:v>
                </c:pt>
                <c:pt idx="650">
                  <c:v>0.156417</c:v>
                </c:pt>
                <c:pt idx="651">
                  <c:v>0.15042766666666665</c:v>
                </c:pt>
                <c:pt idx="652">
                  <c:v>0.16285033333333335</c:v>
                </c:pt>
                <c:pt idx="653">
                  <c:v>0.16052766666666665</c:v>
                </c:pt>
                <c:pt idx="654">
                  <c:v>0.16928366666666669</c:v>
                </c:pt>
                <c:pt idx="655">
                  <c:v>0.16706099999999999</c:v>
                </c:pt>
                <c:pt idx="656">
                  <c:v>0.18221699999999999</c:v>
                </c:pt>
                <c:pt idx="657">
                  <c:v>0.20509433333333335</c:v>
                </c:pt>
                <c:pt idx="658">
                  <c:v>0.25515033333333331</c:v>
                </c:pt>
                <c:pt idx="659">
                  <c:v>0.19926099999999999</c:v>
                </c:pt>
                <c:pt idx="660">
                  <c:v>0.20915033333333333</c:v>
                </c:pt>
                <c:pt idx="661">
                  <c:v>0.21129433333333333</c:v>
                </c:pt>
                <c:pt idx="662">
                  <c:v>0.22078366666666668</c:v>
                </c:pt>
                <c:pt idx="663">
                  <c:v>0.23329433333333335</c:v>
                </c:pt>
                <c:pt idx="664">
                  <c:v>0.245417</c:v>
                </c:pt>
                <c:pt idx="665">
                  <c:v>0.251861</c:v>
                </c:pt>
                <c:pt idx="666">
                  <c:v>0.26338366666666668</c:v>
                </c:pt>
                <c:pt idx="667">
                  <c:v>0.2828943333333333</c:v>
                </c:pt>
                <c:pt idx="668">
                  <c:v>0.29101700000000003</c:v>
                </c:pt>
                <c:pt idx="669">
                  <c:v>0.29569433333333334</c:v>
                </c:pt>
                <c:pt idx="670">
                  <c:v>0.32698366666666667</c:v>
                </c:pt>
                <c:pt idx="671">
                  <c:v>0.32906099999999999</c:v>
                </c:pt>
                <c:pt idx="672">
                  <c:v>0.33508366666666661</c:v>
                </c:pt>
                <c:pt idx="673">
                  <c:v>0.35086100000000003</c:v>
                </c:pt>
                <c:pt idx="674">
                  <c:v>0.37215033333333336</c:v>
                </c:pt>
                <c:pt idx="675">
                  <c:v>0.40346100000000007</c:v>
                </c:pt>
                <c:pt idx="676">
                  <c:v>0.44381699999999996</c:v>
                </c:pt>
                <c:pt idx="677">
                  <c:v>0.48749433333333342</c:v>
                </c:pt>
                <c:pt idx="678">
                  <c:v>0.57448366666666661</c:v>
                </c:pt>
                <c:pt idx="679">
                  <c:v>0.66456100000000007</c:v>
                </c:pt>
                <c:pt idx="680">
                  <c:v>0.83538366666666664</c:v>
                </c:pt>
                <c:pt idx="681">
                  <c:v>1.051361</c:v>
                </c:pt>
                <c:pt idx="682">
                  <c:v>1.3099836666666667</c:v>
                </c:pt>
                <c:pt idx="683">
                  <c:v>1.4260943333333334</c:v>
                </c:pt>
                <c:pt idx="684">
                  <c:v>1.1532503333333333</c:v>
                </c:pt>
                <c:pt idx="685">
                  <c:v>0.6375276666666666</c:v>
                </c:pt>
                <c:pt idx="686">
                  <c:v>0.33975033333333338</c:v>
                </c:pt>
                <c:pt idx="687">
                  <c:v>0.27432766666666669</c:v>
                </c:pt>
                <c:pt idx="688">
                  <c:v>0.25295033333333333</c:v>
                </c:pt>
                <c:pt idx="689">
                  <c:v>0.22022766666666668</c:v>
                </c:pt>
                <c:pt idx="690">
                  <c:v>0.22788366666666668</c:v>
                </c:pt>
                <c:pt idx="691">
                  <c:v>0.24102766666666664</c:v>
                </c:pt>
                <c:pt idx="692">
                  <c:v>0.27171699999999999</c:v>
                </c:pt>
                <c:pt idx="693">
                  <c:v>0.28739433333333331</c:v>
                </c:pt>
                <c:pt idx="694">
                  <c:v>0.32055033333333333</c:v>
                </c:pt>
                <c:pt idx="695">
                  <c:v>0.34012766666666666</c:v>
                </c:pt>
                <c:pt idx="696">
                  <c:v>0.37858366666666665</c:v>
                </c:pt>
                <c:pt idx="697">
                  <c:v>0.39439433333333335</c:v>
                </c:pt>
                <c:pt idx="698">
                  <c:v>0.39848366666666662</c:v>
                </c:pt>
                <c:pt idx="699">
                  <c:v>0.38222766666666663</c:v>
                </c:pt>
                <c:pt idx="700">
                  <c:v>0.35918366666666673</c:v>
                </c:pt>
                <c:pt idx="701">
                  <c:v>0.32432766666666663</c:v>
                </c:pt>
                <c:pt idx="702">
                  <c:v>0.29421700000000001</c:v>
                </c:pt>
                <c:pt idx="703">
                  <c:v>0.27279433333333336</c:v>
                </c:pt>
                <c:pt idx="704">
                  <c:v>0.25165033333333331</c:v>
                </c:pt>
                <c:pt idx="705">
                  <c:v>0.2223276666666667</c:v>
                </c:pt>
                <c:pt idx="706">
                  <c:v>0.19645033333333331</c:v>
                </c:pt>
                <c:pt idx="707">
                  <c:v>0.17946100000000001</c:v>
                </c:pt>
                <c:pt idx="708">
                  <c:v>0.15381700000000001</c:v>
                </c:pt>
                <c:pt idx="709">
                  <c:v>0.135661</c:v>
                </c:pt>
                <c:pt idx="710">
                  <c:v>0.14235033333333333</c:v>
                </c:pt>
                <c:pt idx="711">
                  <c:v>0.13542766666666664</c:v>
                </c:pt>
                <c:pt idx="712">
                  <c:v>0.19361700000000001</c:v>
                </c:pt>
                <c:pt idx="713">
                  <c:v>0.12329433333333333</c:v>
                </c:pt>
                <c:pt idx="714">
                  <c:v>0.12988366666666665</c:v>
                </c:pt>
                <c:pt idx="715">
                  <c:v>0.118161</c:v>
                </c:pt>
                <c:pt idx="716">
                  <c:v>0.119517</c:v>
                </c:pt>
                <c:pt idx="717">
                  <c:v>0.11809433333333334</c:v>
                </c:pt>
                <c:pt idx="718">
                  <c:v>0.12085033333333334</c:v>
                </c:pt>
                <c:pt idx="719">
                  <c:v>0.11676099999999999</c:v>
                </c:pt>
                <c:pt idx="720">
                  <c:v>0.12681699999999999</c:v>
                </c:pt>
                <c:pt idx="721">
                  <c:v>0.11829433333333332</c:v>
                </c:pt>
                <c:pt idx="722">
                  <c:v>0.11675033333333333</c:v>
                </c:pt>
                <c:pt idx="723">
                  <c:v>0.11009433333333334</c:v>
                </c:pt>
                <c:pt idx="724">
                  <c:v>0.10821700000000001</c:v>
                </c:pt>
                <c:pt idx="725">
                  <c:v>0.10932766666666667</c:v>
                </c:pt>
                <c:pt idx="726">
                  <c:v>0.11175033333333333</c:v>
                </c:pt>
                <c:pt idx="727">
                  <c:v>0.11222766666666666</c:v>
                </c:pt>
                <c:pt idx="728">
                  <c:v>0.12408366666666666</c:v>
                </c:pt>
                <c:pt idx="729">
                  <c:v>0.11262766666666667</c:v>
                </c:pt>
                <c:pt idx="730">
                  <c:v>0.10885033333333333</c:v>
                </c:pt>
                <c:pt idx="731">
                  <c:v>0.11232766666666666</c:v>
                </c:pt>
                <c:pt idx="732">
                  <c:v>0.109717</c:v>
                </c:pt>
                <c:pt idx="733">
                  <c:v>0.10609433333333333</c:v>
                </c:pt>
                <c:pt idx="734">
                  <c:v>0.133017</c:v>
                </c:pt>
                <c:pt idx="735">
                  <c:v>0.11079433333333333</c:v>
                </c:pt>
                <c:pt idx="736">
                  <c:v>0.11555033333333335</c:v>
                </c:pt>
                <c:pt idx="737">
                  <c:v>0.11226099999999999</c:v>
                </c:pt>
                <c:pt idx="738">
                  <c:v>0.10995033333333333</c:v>
                </c:pt>
                <c:pt idx="739">
                  <c:v>0.11326099999999999</c:v>
                </c:pt>
                <c:pt idx="740">
                  <c:v>0.11038366666666666</c:v>
                </c:pt>
                <c:pt idx="741">
                  <c:v>0.10219433333333333</c:v>
                </c:pt>
                <c:pt idx="742">
                  <c:v>0.10755033333333334</c:v>
                </c:pt>
                <c:pt idx="743">
                  <c:v>0.10622766666666666</c:v>
                </c:pt>
                <c:pt idx="744">
                  <c:v>0.11455033333333335</c:v>
                </c:pt>
                <c:pt idx="745">
                  <c:v>0.10959433333333331</c:v>
                </c:pt>
                <c:pt idx="746">
                  <c:v>0.10438366666666669</c:v>
                </c:pt>
                <c:pt idx="747">
                  <c:v>0.10879433333333333</c:v>
                </c:pt>
                <c:pt idx="748">
                  <c:v>0.10881700000000001</c:v>
                </c:pt>
                <c:pt idx="749">
                  <c:v>0.10909433333333333</c:v>
                </c:pt>
                <c:pt idx="750">
                  <c:v>0.11045033333333333</c:v>
                </c:pt>
                <c:pt idx="751">
                  <c:v>0.11419433333333333</c:v>
                </c:pt>
                <c:pt idx="752">
                  <c:v>0.11821700000000002</c:v>
                </c:pt>
                <c:pt idx="753">
                  <c:v>0.11436099999999998</c:v>
                </c:pt>
                <c:pt idx="754">
                  <c:v>0.11388366666666667</c:v>
                </c:pt>
                <c:pt idx="755">
                  <c:v>0.11412766666666667</c:v>
                </c:pt>
                <c:pt idx="756">
                  <c:v>0.11691700000000001</c:v>
                </c:pt>
                <c:pt idx="757">
                  <c:v>0.11382766666666666</c:v>
                </c:pt>
                <c:pt idx="758">
                  <c:v>0.11921700000000002</c:v>
                </c:pt>
                <c:pt idx="759">
                  <c:v>0.12002766666666664</c:v>
                </c:pt>
                <c:pt idx="760">
                  <c:v>0.12365033333333335</c:v>
                </c:pt>
                <c:pt idx="761">
                  <c:v>0.12659433333333334</c:v>
                </c:pt>
                <c:pt idx="762">
                  <c:v>0.133717</c:v>
                </c:pt>
                <c:pt idx="763">
                  <c:v>0.12809433333333334</c:v>
                </c:pt>
                <c:pt idx="764">
                  <c:v>0.132717</c:v>
                </c:pt>
                <c:pt idx="765">
                  <c:v>0.13629433333333332</c:v>
                </c:pt>
                <c:pt idx="766">
                  <c:v>0.14551700000000001</c:v>
                </c:pt>
                <c:pt idx="767">
                  <c:v>0.14779433333333333</c:v>
                </c:pt>
                <c:pt idx="768">
                  <c:v>0.15908366666666665</c:v>
                </c:pt>
                <c:pt idx="769">
                  <c:v>0.15972766666666666</c:v>
                </c:pt>
                <c:pt idx="770">
                  <c:v>0.17408366666666666</c:v>
                </c:pt>
                <c:pt idx="771">
                  <c:v>0.17502766666666666</c:v>
                </c:pt>
                <c:pt idx="772">
                  <c:v>0.18715033333333331</c:v>
                </c:pt>
                <c:pt idx="773">
                  <c:v>0.19752766666666666</c:v>
                </c:pt>
                <c:pt idx="774">
                  <c:v>0.21408366666666667</c:v>
                </c:pt>
                <c:pt idx="775">
                  <c:v>0.22222766666666668</c:v>
                </c:pt>
                <c:pt idx="776">
                  <c:v>0.24018366666666666</c:v>
                </c:pt>
                <c:pt idx="777">
                  <c:v>0.25759433333333331</c:v>
                </c:pt>
                <c:pt idx="778">
                  <c:v>0.27105033333333334</c:v>
                </c:pt>
                <c:pt idx="779">
                  <c:v>0.28126099999999998</c:v>
                </c:pt>
                <c:pt idx="780">
                  <c:v>0.30701700000000004</c:v>
                </c:pt>
                <c:pt idx="781">
                  <c:v>0.32459433333333337</c:v>
                </c:pt>
                <c:pt idx="782">
                  <c:v>0.34345033333333336</c:v>
                </c:pt>
                <c:pt idx="783">
                  <c:v>0.35786099999999998</c:v>
                </c:pt>
                <c:pt idx="784">
                  <c:v>0.39605033333333334</c:v>
                </c:pt>
                <c:pt idx="785">
                  <c:v>0.44112766666666664</c:v>
                </c:pt>
                <c:pt idx="786">
                  <c:v>0.51188366666666674</c:v>
                </c:pt>
                <c:pt idx="787">
                  <c:v>0.59499433333333329</c:v>
                </c:pt>
                <c:pt idx="788">
                  <c:v>0.56871700000000003</c:v>
                </c:pt>
                <c:pt idx="789">
                  <c:v>0.54812766666666668</c:v>
                </c:pt>
                <c:pt idx="790">
                  <c:v>0.52878366666666665</c:v>
                </c:pt>
                <c:pt idx="791">
                  <c:v>0.56892766666666672</c:v>
                </c:pt>
                <c:pt idx="792">
                  <c:v>0.57568366666666659</c:v>
                </c:pt>
                <c:pt idx="793">
                  <c:v>0.51399433333333333</c:v>
                </c:pt>
                <c:pt idx="794">
                  <c:v>0.45955033333333334</c:v>
                </c:pt>
                <c:pt idx="795">
                  <c:v>0.52382766666666669</c:v>
                </c:pt>
                <c:pt idx="796">
                  <c:v>0.55231700000000006</c:v>
                </c:pt>
                <c:pt idx="797">
                  <c:v>0.57106099999999993</c:v>
                </c:pt>
                <c:pt idx="798">
                  <c:v>0.49761699999999998</c:v>
                </c:pt>
                <c:pt idx="799">
                  <c:v>0.39589433333333335</c:v>
                </c:pt>
                <c:pt idx="800">
                  <c:v>0.36735033333333339</c:v>
                </c:pt>
                <c:pt idx="801">
                  <c:v>0.39936100000000002</c:v>
                </c:pt>
                <c:pt idx="802">
                  <c:v>0.51618366666666671</c:v>
                </c:pt>
                <c:pt idx="803">
                  <c:v>0.57542766666666667</c:v>
                </c:pt>
                <c:pt idx="804">
                  <c:v>0.44251700000000005</c:v>
                </c:pt>
                <c:pt idx="805">
                  <c:v>0.28019433333333332</c:v>
                </c:pt>
                <c:pt idx="806">
                  <c:v>0.19838366666666665</c:v>
                </c:pt>
                <c:pt idx="807">
                  <c:v>0.15972766666666663</c:v>
                </c:pt>
                <c:pt idx="808">
                  <c:v>0.15858366666666665</c:v>
                </c:pt>
                <c:pt idx="809">
                  <c:v>0.15629433333333334</c:v>
                </c:pt>
                <c:pt idx="810">
                  <c:v>0.15735033333333334</c:v>
                </c:pt>
                <c:pt idx="811">
                  <c:v>0.157661</c:v>
                </c:pt>
                <c:pt idx="812">
                  <c:v>0.16531700000000002</c:v>
                </c:pt>
                <c:pt idx="813">
                  <c:v>0.15689433333333333</c:v>
                </c:pt>
                <c:pt idx="814">
                  <c:v>0.16478366666666669</c:v>
                </c:pt>
                <c:pt idx="815">
                  <c:v>0.16079433333333334</c:v>
                </c:pt>
                <c:pt idx="816">
                  <c:v>0.16468366666666667</c:v>
                </c:pt>
                <c:pt idx="817">
                  <c:v>0.16382766666666668</c:v>
                </c:pt>
                <c:pt idx="818">
                  <c:v>0.17065033333333335</c:v>
                </c:pt>
                <c:pt idx="819">
                  <c:v>0.19326099999999999</c:v>
                </c:pt>
                <c:pt idx="820">
                  <c:v>0.17528366666666664</c:v>
                </c:pt>
                <c:pt idx="821">
                  <c:v>0.17342766666666665</c:v>
                </c:pt>
                <c:pt idx="822">
                  <c:v>0.18115033333333333</c:v>
                </c:pt>
                <c:pt idx="823">
                  <c:v>0.17966099999999999</c:v>
                </c:pt>
                <c:pt idx="824">
                  <c:v>0.18501699999999999</c:v>
                </c:pt>
                <c:pt idx="825">
                  <c:v>0.18226100000000001</c:v>
                </c:pt>
                <c:pt idx="826">
                  <c:v>0.19711699999999999</c:v>
                </c:pt>
                <c:pt idx="827">
                  <c:v>0.18956100000000001</c:v>
                </c:pt>
                <c:pt idx="828">
                  <c:v>0.19215033333333331</c:v>
                </c:pt>
                <c:pt idx="829">
                  <c:v>0.19459433333333331</c:v>
                </c:pt>
                <c:pt idx="830">
                  <c:v>0.20391699999999999</c:v>
                </c:pt>
                <c:pt idx="831">
                  <c:v>0.2060943333333333</c:v>
                </c:pt>
                <c:pt idx="832">
                  <c:v>0.21151700000000004</c:v>
                </c:pt>
                <c:pt idx="833">
                  <c:v>0.2130276666666667</c:v>
                </c:pt>
                <c:pt idx="834">
                  <c:v>0.22535033333333332</c:v>
                </c:pt>
                <c:pt idx="835">
                  <c:v>0.21649433333333334</c:v>
                </c:pt>
                <c:pt idx="836">
                  <c:v>0.22631699999999999</c:v>
                </c:pt>
                <c:pt idx="837">
                  <c:v>0.21726100000000001</c:v>
                </c:pt>
                <c:pt idx="838">
                  <c:v>0.22828366666666666</c:v>
                </c:pt>
                <c:pt idx="839">
                  <c:v>0.22199433333333332</c:v>
                </c:pt>
                <c:pt idx="840">
                  <c:v>0.22965033333333329</c:v>
                </c:pt>
                <c:pt idx="841">
                  <c:v>0.223361</c:v>
                </c:pt>
                <c:pt idx="842">
                  <c:v>0.27815033333333333</c:v>
                </c:pt>
                <c:pt idx="843">
                  <c:v>0.23222766666666664</c:v>
                </c:pt>
                <c:pt idx="844">
                  <c:v>0.23698366666666662</c:v>
                </c:pt>
                <c:pt idx="845">
                  <c:v>0.246061</c:v>
                </c:pt>
                <c:pt idx="846">
                  <c:v>0.2784503333333333</c:v>
                </c:pt>
                <c:pt idx="847">
                  <c:v>0.238561</c:v>
                </c:pt>
                <c:pt idx="848">
                  <c:v>0.23438366666666666</c:v>
                </c:pt>
                <c:pt idx="849">
                  <c:v>0.22676099999999999</c:v>
                </c:pt>
                <c:pt idx="850">
                  <c:v>0.22525033333333333</c:v>
                </c:pt>
                <c:pt idx="851">
                  <c:v>0.26772766666666664</c:v>
                </c:pt>
                <c:pt idx="852">
                  <c:v>0.23351699999999997</c:v>
                </c:pt>
                <c:pt idx="853">
                  <c:v>0.23036100000000001</c:v>
                </c:pt>
                <c:pt idx="854">
                  <c:v>0.23948366666666665</c:v>
                </c:pt>
                <c:pt idx="855">
                  <c:v>0.23612766666666665</c:v>
                </c:pt>
                <c:pt idx="856">
                  <c:v>0.24588366666666669</c:v>
                </c:pt>
                <c:pt idx="857">
                  <c:v>0.24719433333333332</c:v>
                </c:pt>
                <c:pt idx="858">
                  <c:v>0.26841699999999996</c:v>
                </c:pt>
                <c:pt idx="859">
                  <c:v>0.26186100000000001</c:v>
                </c:pt>
                <c:pt idx="860">
                  <c:v>0.27401700000000001</c:v>
                </c:pt>
                <c:pt idx="861">
                  <c:v>0.25672766666666669</c:v>
                </c:pt>
                <c:pt idx="862">
                  <c:v>0.25655033333333338</c:v>
                </c:pt>
                <c:pt idx="863">
                  <c:v>0.24562766666666666</c:v>
                </c:pt>
                <c:pt idx="864">
                  <c:v>0.25251699999999999</c:v>
                </c:pt>
                <c:pt idx="865">
                  <c:v>0.25146099999999999</c:v>
                </c:pt>
                <c:pt idx="866">
                  <c:v>0.25281700000000001</c:v>
                </c:pt>
                <c:pt idx="867">
                  <c:v>0.26619433333333337</c:v>
                </c:pt>
                <c:pt idx="868">
                  <c:v>0.26358366666666666</c:v>
                </c:pt>
                <c:pt idx="869">
                  <c:v>0.26706099999999999</c:v>
                </c:pt>
                <c:pt idx="870">
                  <c:v>0.26925033333333331</c:v>
                </c:pt>
                <c:pt idx="871">
                  <c:v>0.2712276666666667</c:v>
                </c:pt>
                <c:pt idx="872">
                  <c:v>0.28281699999999999</c:v>
                </c:pt>
                <c:pt idx="873">
                  <c:v>0.27946100000000001</c:v>
                </c:pt>
                <c:pt idx="874">
                  <c:v>0.28881699999999999</c:v>
                </c:pt>
                <c:pt idx="875">
                  <c:v>0.29009433333333329</c:v>
                </c:pt>
                <c:pt idx="876">
                  <c:v>0.303317</c:v>
                </c:pt>
                <c:pt idx="877">
                  <c:v>0.30619433333333335</c:v>
                </c:pt>
                <c:pt idx="878">
                  <c:v>0.31611699999999998</c:v>
                </c:pt>
                <c:pt idx="879">
                  <c:v>0.31539433333333333</c:v>
                </c:pt>
                <c:pt idx="880">
                  <c:v>0.33035033333333336</c:v>
                </c:pt>
                <c:pt idx="881">
                  <c:v>0.3387276666666667</c:v>
                </c:pt>
                <c:pt idx="882">
                  <c:v>0.34831700000000004</c:v>
                </c:pt>
                <c:pt idx="883">
                  <c:v>0.36069433333333328</c:v>
                </c:pt>
                <c:pt idx="884">
                  <c:v>0.36685033333333344</c:v>
                </c:pt>
                <c:pt idx="885">
                  <c:v>0.37632766666666662</c:v>
                </c:pt>
                <c:pt idx="886">
                  <c:v>0.3994503333333333</c:v>
                </c:pt>
                <c:pt idx="887">
                  <c:v>0.40436100000000003</c:v>
                </c:pt>
                <c:pt idx="888">
                  <c:v>0.43198366666666671</c:v>
                </c:pt>
                <c:pt idx="889">
                  <c:v>0.4331943333333334</c:v>
                </c:pt>
                <c:pt idx="890">
                  <c:v>0.45365033333333332</c:v>
                </c:pt>
                <c:pt idx="891">
                  <c:v>0.467061</c:v>
                </c:pt>
                <c:pt idx="892">
                  <c:v>0.49351700000000004</c:v>
                </c:pt>
                <c:pt idx="893">
                  <c:v>0.55116100000000001</c:v>
                </c:pt>
                <c:pt idx="894">
                  <c:v>0.54795033333333343</c:v>
                </c:pt>
                <c:pt idx="895">
                  <c:v>0.57942766666666667</c:v>
                </c:pt>
                <c:pt idx="896">
                  <c:v>0.61268366666666674</c:v>
                </c:pt>
                <c:pt idx="897">
                  <c:v>0.65676100000000004</c:v>
                </c:pt>
                <c:pt idx="898">
                  <c:v>0.73761699999999986</c:v>
                </c:pt>
                <c:pt idx="899">
                  <c:v>0.71996099999999996</c:v>
                </c:pt>
                <c:pt idx="900">
                  <c:v>0.75171700000000008</c:v>
                </c:pt>
                <c:pt idx="901">
                  <c:v>0.77262766666666671</c:v>
                </c:pt>
                <c:pt idx="902">
                  <c:v>0.87201699999999993</c:v>
                </c:pt>
                <c:pt idx="903">
                  <c:v>0.86932766666666661</c:v>
                </c:pt>
                <c:pt idx="904">
                  <c:v>0.94988366666666657</c:v>
                </c:pt>
                <c:pt idx="905">
                  <c:v>1.016661</c:v>
                </c:pt>
                <c:pt idx="906">
                  <c:v>1.0645170000000002</c:v>
                </c:pt>
                <c:pt idx="907">
                  <c:v>1.0673943333333333</c:v>
                </c:pt>
                <c:pt idx="908">
                  <c:v>1.1089503333333333</c:v>
                </c:pt>
                <c:pt idx="909">
                  <c:v>1.1265609999999999</c:v>
                </c:pt>
                <c:pt idx="910">
                  <c:v>1.1980169999999999</c:v>
                </c:pt>
                <c:pt idx="911">
                  <c:v>1.2422610000000001</c:v>
                </c:pt>
                <c:pt idx="912">
                  <c:v>1.3487169999999999</c:v>
                </c:pt>
                <c:pt idx="913">
                  <c:v>1.5121276666666665</c:v>
                </c:pt>
                <c:pt idx="914">
                  <c:v>1.7576503333333333</c:v>
                </c:pt>
                <c:pt idx="915">
                  <c:v>1.8136943333333331</c:v>
                </c:pt>
                <c:pt idx="916">
                  <c:v>1.6344503333333333</c:v>
                </c:pt>
                <c:pt idx="917">
                  <c:v>1.4870276666666664</c:v>
                </c:pt>
                <c:pt idx="918">
                  <c:v>1.4380170000000001</c:v>
                </c:pt>
                <c:pt idx="919">
                  <c:v>1.4562609999999998</c:v>
                </c:pt>
                <c:pt idx="920">
                  <c:v>1.5330503333333334</c:v>
                </c:pt>
                <c:pt idx="921">
                  <c:v>1.591461</c:v>
                </c:pt>
                <c:pt idx="922">
                  <c:v>1.7108836666666667</c:v>
                </c:pt>
                <c:pt idx="923">
                  <c:v>2.0429276666666669</c:v>
                </c:pt>
                <c:pt idx="924">
                  <c:v>2.7125836666666667</c:v>
                </c:pt>
                <c:pt idx="925">
                  <c:v>2.7828943333333331</c:v>
                </c:pt>
                <c:pt idx="926">
                  <c:v>2.2185836666666665</c:v>
                </c:pt>
                <c:pt idx="927">
                  <c:v>1.2330943333333335</c:v>
                </c:pt>
                <c:pt idx="928">
                  <c:v>0.596217</c:v>
                </c:pt>
                <c:pt idx="929">
                  <c:v>0.32489433333333334</c:v>
                </c:pt>
                <c:pt idx="930">
                  <c:v>0.23205033333333333</c:v>
                </c:pt>
                <c:pt idx="931">
                  <c:v>0.19576099999999999</c:v>
                </c:pt>
                <c:pt idx="932">
                  <c:v>0.1844503333333333</c:v>
                </c:pt>
                <c:pt idx="933">
                  <c:v>0.17319433333333334</c:v>
                </c:pt>
                <c:pt idx="934">
                  <c:v>0.17275033333333334</c:v>
                </c:pt>
                <c:pt idx="935">
                  <c:v>0.16692766666666667</c:v>
                </c:pt>
                <c:pt idx="936">
                  <c:v>0.17165033333333335</c:v>
                </c:pt>
                <c:pt idx="937">
                  <c:v>0.16189433333333333</c:v>
                </c:pt>
                <c:pt idx="938">
                  <c:v>0.16635033333333335</c:v>
                </c:pt>
                <c:pt idx="939">
                  <c:v>0.16572766666666663</c:v>
                </c:pt>
                <c:pt idx="940">
                  <c:v>0.17918366666666666</c:v>
                </c:pt>
                <c:pt idx="941">
                  <c:v>0.16132766666666667</c:v>
                </c:pt>
                <c:pt idx="942">
                  <c:v>0.16875033333333334</c:v>
                </c:pt>
                <c:pt idx="943">
                  <c:v>0.15996099999999999</c:v>
                </c:pt>
                <c:pt idx="944">
                  <c:v>0.19708366666666666</c:v>
                </c:pt>
                <c:pt idx="945">
                  <c:v>0.155361</c:v>
                </c:pt>
                <c:pt idx="946">
                  <c:v>0.15788366666666667</c:v>
                </c:pt>
                <c:pt idx="947">
                  <c:v>0.16772766666666664</c:v>
                </c:pt>
                <c:pt idx="948">
                  <c:v>0.16015033333333334</c:v>
                </c:pt>
                <c:pt idx="949">
                  <c:v>0.18912766666666667</c:v>
                </c:pt>
                <c:pt idx="950">
                  <c:v>0.15725033333333335</c:v>
                </c:pt>
                <c:pt idx="951">
                  <c:v>0.15946099999999999</c:v>
                </c:pt>
                <c:pt idx="952">
                  <c:v>0.16185033333333335</c:v>
                </c:pt>
                <c:pt idx="953">
                  <c:v>0.15819433333333333</c:v>
                </c:pt>
                <c:pt idx="954">
                  <c:v>0.15658366666666668</c:v>
                </c:pt>
                <c:pt idx="955">
                  <c:v>0.15366100000000002</c:v>
                </c:pt>
                <c:pt idx="956">
                  <c:v>0.15338366666666667</c:v>
                </c:pt>
                <c:pt idx="957">
                  <c:v>0.16372766666666663</c:v>
                </c:pt>
                <c:pt idx="958">
                  <c:v>0.15425033333333335</c:v>
                </c:pt>
                <c:pt idx="959">
                  <c:v>0.16219433333333333</c:v>
                </c:pt>
                <c:pt idx="960">
                  <c:v>0.15955033333333335</c:v>
                </c:pt>
                <c:pt idx="961">
                  <c:v>0.14892766666666665</c:v>
                </c:pt>
                <c:pt idx="962">
                  <c:v>0.15521700000000002</c:v>
                </c:pt>
                <c:pt idx="963">
                  <c:v>0.159161</c:v>
                </c:pt>
                <c:pt idx="964">
                  <c:v>0.15155033333333334</c:v>
                </c:pt>
                <c:pt idx="965">
                  <c:v>0.15856099999999998</c:v>
                </c:pt>
                <c:pt idx="966">
                  <c:v>0.15738366666666667</c:v>
                </c:pt>
                <c:pt idx="967">
                  <c:v>0.14916099999999999</c:v>
                </c:pt>
                <c:pt idx="968">
                  <c:v>0.158917</c:v>
                </c:pt>
                <c:pt idx="969">
                  <c:v>0.15316099999999999</c:v>
                </c:pt>
                <c:pt idx="970">
                  <c:v>0.16481700000000002</c:v>
                </c:pt>
                <c:pt idx="971">
                  <c:v>0.15769433333333333</c:v>
                </c:pt>
                <c:pt idx="972">
                  <c:v>0.16585033333333335</c:v>
                </c:pt>
                <c:pt idx="973">
                  <c:v>0.16242766666666664</c:v>
                </c:pt>
                <c:pt idx="974">
                  <c:v>0.165217</c:v>
                </c:pt>
                <c:pt idx="975">
                  <c:v>0.15946099999999999</c:v>
                </c:pt>
                <c:pt idx="976">
                  <c:v>0.16085033333333335</c:v>
                </c:pt>
                <c:pt idx="977">
                  <c:v>0.165961</c:v>
                </c:pt>
                <c:pt idx="978">
                  <c:v>0.17078366666666667</c:v>
                </c:pt>
                <c:pt idx="979">
                  <c:v>0.16809433333333332</c:v>
                </c:pt>
                <c:pt idx="980">
                  <c:v>0.17041700000000001</c:v>
                </c:pt>
                <c:pt idx="981">
                  <c:v>0.16302766666666665</c:v>
                </c:pt>
                <c:pt idx="982">
                  <c:v>0.1671836666666667</c:v>
                </c:pt>
                <c:pt idx="983">
                  <c:v>0.177061</c:v>
                </c:pt>
                <c:pt idx="984">
                  <c:v>0.19381699999999999</c:v>
                </c:pt>
                <c:pt idx="985">
                  <c:v>0.18679433333333337</c:v>
                </c:pt>
                <c:pt idx="986">
                  <c:v>0.20048366666666664</c:v>
                </c:pt>
                <c:pt idx="987">
                  <c:v>0.19306100000000001</c:v>
                </c:pt>
                <c:pt idx="988">
                  <c:v>0.20331699999999997</c:v>
                </c:pt>
                <c:pt idx="989">
                  <c:v>0.19436100000000001</c:v>
                </c:pt>
                <c:pt idx="990">
                  <c:v>0.20141699999999998</c:v>
                </c:pt>
                <c:pt idx="991">
                  <c:v>0.19726099999999999</c:v>
                </c:pt>
                <c:pt idx="992">
                  <c:v>0.21295033333333335</c:v>
                </c:pt>
                <c:pt idx="993">
                  <c:v>0.21182766666666666</c:v>
                </c:pt>
                <c:pt idx="994">
                  <c:v>0.222417</c:v>
                </c:pt>
                <c:pt idx="995">
                  <c:v>0.22686100000000001</c:v>
                </c:pt>
                <c:pt idx="996">
                  <c:v>0.23978366666666664</c:v>
                </c:pt>
                <c:pt idx="997">
                  <c:v>0.251861</c:v>
                </c:pt>
                <c:pt idx="998">
                  <c:v>0.26478366666666669</c:v>
                </c:pt>
                <c:pt idx="999">
                  <c:v>0.28792766666666664</c:v>
                </c:pt>
                <c:pt idx="1000">
                  <c:v>0.33141700000000002</c:v>
                </c:pt>
                <c:pt idx="1001">
                  <c:v>0.31069433333333335</c:v>
                </c:pt>
                <c:pt idx="1002">
                  <c:v>0.32065033333333332</c:v>
                </c:pt>
                <c:pt idx="1003">
                  <c:v>0.3292276666666667</c:v>
                </c:pt>
                <c:pt idx="1004">
                  <c:v>0.33601700000000001</c:v>
                </c:pt>
                <c:pt idx="1005">
                  <c:v>0.33732766666666669</c:v>
                </c:pt>
                <c:pt idx="1006">
                  <c:v>0.33735033333333336</c:v>
                </c:pt>
                <c:pt idx="1007">
                  <c:v>0.33846099999999996</c:v>
                </c:pt>
                <c:pt idx="1008">
                  <c:v>0.33588366666666669</c:v>
                </c:pt>
                <c:pt idx="1009">
                  <c:v>0.348161</c:v>
                </c:pt>
                <c:pt idx="1010">
                  <c:v>0.38238366666666668</c:v>
                </c:pt>
                <c:pt idx="1011">
                  <c:v>0.38179433333333335</c:v>
                </c:pt>
                <c:pt idx="1012">
                  <c:v>0.3677503333333334</c:v>
                </c:pt>
                <c:pt idx="1013">
                  <c:v>0.34992766666666669</c:v>
                </c:pt>
                <c:pt idx="1014">
                  <c:v>0.33621699999999999</c:v>
                </c:pt>
                <c:pt idx="1015">
                  <c:v>0.32382766666666662</c:v>
                </c:pt>
                <c:pt idx="1016">
                  <c:v>0.31118366666666669</c:v>
                </c:pt>
                <c:pt idx="1017">
                  <c:v>0.31419433333333335</c:v>
                </c:pt>
                <c:pt idx="1018">
                  <c:v>0.32295033333333328</c:v>
                </c:pt>
                <c:pt idx="1019">
                  <c:v>0.33269433333333337</c:v>
                </c:pt>
                <c:pt idx="1020">
                  <c:v>0.35298366666666664</c:v>
                </c:pt>
                <c:pt idx="1021">
                  <c:v>0.37942766666666666</c:v>
                </c:pt>
                <c:pt idx="1022">
                  <c:v>0.41285033333333332</c:v>
                </c:pt>
                <c:pt idx="1023">
                  <c:v>0.384461</c:v>
                </c:pt>
                <c:pt idx="1024">
                  <c:v>0.35515033333333329</c:v>
                </c:pt>
                <c:pt idx="1025">
                  <c:v>0.33659433333333338</c:v>
                </c:pt>
                <c:pt idx="1026">
                  <c:v>0.33768366666666666</c:v>
                </c:pt>
                <c:pt idx="1027">
                  <c:v>0.33049433333333328</c:v>
                </c:pt>
                <c:pt idx="1028">
                  <c:v>0.34901699999999997</c:v>
                </c:pt>
                <c:pt idx="1029">
                  <c:v>0.35842766666666664</c:v>
                </c:pt>
                <c:pt idx="1030">
                  <c:v>0.37748366666666672</c:v>
                </c:pt>
                <c:pt idx="1031">
                  <c:v>0.39279433333333341</c:v>
                </c:pt>
                <c:pt idx="1032">
                  <c:v>0.46215033333333339</c:v>
                </c:pt>
                <c:pt idx="1033">
                  <c:v>0.46312766666666666</c:v>
                </c:pt>
                <c:pt idx="1034">
                  <c:v>0.45788366666666674</c:v>
                </c:pt>
                <c:pt idx="1035">
                  <c:v>0.41282766666666665</c:v>
                </c:pt>
                <c:pt idx="1036">
                  <c:v>0.3832503333333333</c:v>
                </c:pt>
                <c:pt idx="1037">
                  <c:v>0.36416100000000001</c:v>
                </c:pt>
                <c:pt idx="1038">
                  <c:v>0.35931700000000005</c:v>
                </c:pt>
                <c:pt idx="1039">
                  <c:v>0.36852766666666664</c:v>
                </c:pt>
                <c:pt idx="1040">
                  <c:v>0.38015033333333337</c:v>
                </c:pt>
                <c:pt idx="1041">
                  <c:v>0.39642766666666668</c:v>
                </c:pt>
                <c:pt idx="1042">
                  <c:v>0.40215033333333333</c:v>
                </c:pt>
                <c:pt idx="1043">
                  <c:v>0.42209433333333335</c:v>
                </c:pt>
                <c:pt idx="1044">
                  <c:v>0.4491836666666667</c:v>
                </c:pt>
                <c:pt idx="1045">
                  <c:v>0.51059433333333326</c:v>
                </c:pt>
                <c:pt idx="1046">
                  <c:v>0.60415033333333334</c:v>
                </c:pt>
                <c:pt idx="1047">
                  <c:v>0.56766100000000008</c:v>
                </c:pt>
                <c:pt idx="1048">
                  <c:v>0.54045033333333337</c:v>
                </c:pt>
                <c:pt idx="1049">
                  <c:v>0.36882766666666661</c:v>
                </c:pt>
                <c:pt idx="1050">
                  <c:v>0.328517</c:v>
                </c:pt>
                <c:pt idx="1051">
                  <c:v>0.30459433333333336</c:v>
                </c:pt>
                <c:pt idx="1052">
                  <c:v>0.30628366666666668</c:v>
                </c:pt>
                <c:pt idx="1053">
                  <c:v>0.31702766666666665</c:v>
                </c:pt>
                <c:pt idx="1054">
                  <c:v>0.33171699999999998</c:v>
                </c:pt>
                <c:pt idx="1055">
                  <c:v>0.34056099999999995</c:v>
                </c:pt>
                <c:pt idx="1056">
                  <c:v>0.34468366666666667</c:v>
                </c:pt>
                <c:pt idx="1057">
                  <c:v>0.36022766666666667</c:v>
                </c:pt>
                <c:pt idx="1058">
                  <c:v>0.38288366666666668</c:v>
                </c:pt>
                <c:pt idx="1059">
                  <c:v>0.41286100000000009</c:v>
                </c:pt>
                <c:pt idx="1060">
                  <c:v>0.52071699999999999</c:v>
                </c:pt>
                <c:pt idx="1061">
                  <c:v>0.58466099999999999</c:v>
                </c:pt>
                <c:pt idx="1062">
                  <c:v>0.48191699999999998</c:v>
                </c:pt>
                <c:pt idx="1063">
                  <c:v>0.309361</c:v>
                </c:pt>
                <c:pt idx="1064">
                  <c:v>0.19881699999999999</c:v>
                </c:pt>
                <c:pt idx="1065">
                  <c:v>0.147061</c:v>
                </c:pt>
                <c:pt idx="1066">
                  <c:v>0.11615033333333334</c:v>
                </c:pt>
                <c:pt idx="1067">
                  <c:v>0.10132766666666666</c:v>
                </c:pt>
                <c:pt idx="1068">
                  <c:v>9.8583666666666667E-2</c:v>
                </c:pt>
                <c:pt idx="1069">
                  <c:v>9.3394333333333315E-2</c:v>
                </c:pt>
                <c:pt idx="1070">
                  <c:v>0.10311700000000001</c:v>
                </c:pt>
                <c:pt idx="1071">
                  <c:v>9.0927666666666671E-2</c:v>
                </c:pt>
                <c:pt idx="1072">
                  <c:v>9.1816999999999996E-2</c:v>
                </c:pt>
                <c:pt idx="1073">
                  <c:v>9.0527666666666673E-2</c:v>
                </c:pt>
                <c:pt idx="1074">
                  <c:v>9.0950333333333341E-2</c:v>
                </c:pt>
                <c:pt idx="1075">
                  <c:v>9.0027666666666659E-2</c:v>
                </c:pt>
                <c:pt idx="1076">
                  <c:v>9.4316999999999998E-2</c:v>
                </c:pt>
                <c:pt idx="1077">
                  <c:v>8.7060999999999999E-2</c:v>
                </c:pt>
                <c:pt idx="1078">
                  <c:v>9.6683666666666682E-2</c:v>
                </c:pt>
                <c:pt idx="1079">
                  <c:v>0.100061</c:v>
                </c:pt>
                <c:pt idx="1080">
                  <c:v>9.2983666666666673E-2</c:v>
                </c:pt>
                <c:pt idx="1081">
                  <c:v>8.809433333333333E-2</c:v>
                </c:pt>
                <c:pt idx="1082">
                  <c:v>8.585033333333332E-2</c:v>
                </c:pt>
                <c:pt idx="1083">
                  <c:v>8.5827666666666677E-2</c:v>
                </c:pt>
                <c:pt idx="1084">
                  <c:v>9.578366666666667E-2</c:v>
                </c:pt>
                <c:pt idx="1085">
                  <c:v>8.4760999999999989E-2</c:v>
                </c:pt>
                <c:pt idx="1086">
                  <c:v>8.895033333333334E-2</c:v>
                </c:pt>
                <c:pt idx="1087">
                  <c:v>8.4294333333333346E-2</c:v>
                </c:pt>
                <c:pt idx="1088">
                  <c:v>8.5150333333333328E-2</c:v>
                </c:pt>
                <c:pt idx="1089">
                  <c:v>8.7861000000000009E-2</c:v>
                </c:pt>
                <c:pt idx="1090">
                  <c:v>8.4850333333333319E-2</c:v>
                </c:pt>
                <c:pt idx="1091">
                  <c:v>8.3494333333333337E-2</c:v>
                </c:pt>
                <c:pt idx="1092">
                  <c:v>8.2850333333333331E-2</c:v>
                </c:pt>
                <c:pt idx="1093">
                  <c:v>8.2827666666666674E-2</c:v>
                </c:pt>
                <c:pt idx="1094">
                  <c:v>8.2750333333333329E-2</c:v>
                </c:pt>
                <c:pt idx="1095">
                  <c:v>8.1261000000000014E-2</c:v>
                </c:pt>
                <c:pt idx="1096">
                  <c:v>8.585033333333332E-2</c:v>
                </c:pt>
                <c:pt idx="1097">
                  <c:v>8.5894333333333336E-2</c:v>
                </c:pt>
                <c:pt idx="1098">
                  <c:v>0.12261700000000002</c:v>
                </c:pt>
                <c:pt idx="1099">
                  <c:v>9.2594333333333334E-2</c:v>
                </c:pt>
                <c:pt idx="1100">
                  <c:v>9.8883666666666661E-2</c:v>
                </c:pt>
                <c:pt idx="1101">
                  <c:v>9.8827666666666647E-2</c:v>
                </c:pt>
                <c:pt idx="1102">
                  <c:v>9.1383666666666655E-2</c:v>
                </c:pt>
                <c:pt idx="1103">
                  <c:v>9.7660999999999998E-2</c:v>
                </c:pt>
                <c:pt idx="1104">
                  <c:v>9.3583666666666662E-2</c:v>
                </c:pt>
                <c:pt idx="1105">
                  <c:v>8.3861000000000005E-2</c:v>
                </c:pt>
                <c:pt idx="1106">
                  <c:v>9.3517000000000003E-2</c:v>
                </c:pt>
                <c:pt idx="1107">
                  <c:v>9.7460999999999978E-2</c:v>
                </c:pt>
                <c:pt idx="1108">
                  <c:v>9.6783666666666671E-2</c:v>
                </c:pt>
                <c:pt idx="1109">
                  <c:v>9.2594333333333334E-2</c:v>
                </c:pt>
                <c:pt idx="1110">
                  <c:v>9.5916999999999988E-2</c:v>
                </c:pt>
                <c:pt idx="1111">
                  <c:v>9.7827666666666646E-2</c:v>
                </c:pt>
                <c:pt idx="1112">
                  <c:v>9.9883666666666662E-2</c:v>
                </c:pt>
                <c:pt idx="1113">
                  <c:v>9.6260999999999985E-2</c:v>
                </c:pt>
                <c:pt idx="1114">
                  <c:v>9.7283666666666671E-2</c:v>
                </c:pt>
                <c:pt idx="1115">
                  <c:v>9.3460999999999975E-2</c:v>
                </c:pt>
                <c:pt idx="1116">
                  <c:v>0.10305033333333335</c:v>
                </c:pt>
                <c:pt idx="1117">
                  <c:v>0.100061</c:v>
                </c:pt>
                <c:pt idx="1118">
                  <c:v>0.10225033333333333</c:v>
                </c:pt>
                <c:pt idx="1119">
                  <c:v>9.6260999999999985E-2</c:v>
                </c:pt>
                <c:pt idx="1120">
                  <c:v>0.11425033333333334</c:v>
                </c:pt>
                <c:pt idx="1121">
                  <c:v>0.10529433333333334</c:v>
                </c:pt>
                <c:pt idx="1122">
                  <c:v>0.11415033333333334</c:v>
                </c:pt>
                <c:pt idx="1123">
                  <c:v>0.10149433333333331</c:v>
                </c:pt>
                <c:pt idx="1124">
                  <c:v>0.10358366666666667</c:v>
                </c:pt>
                <c:pt idx="1125">
                  <c:v>0.10649433333333332</c:v>
                </c:pt>
                <c:pt idx="1126">
                  <c:v>0.10431699999999999</c:v>
                </c:pt>
                <c:pt idx="1127">
                  <c:v>0.10199433333333334</c:v>
                </c:pt>
                <c:pt idx="1128">
                  <c:v>0.10905033333333332</c:v>
                </c:pt>
                <c:pt idx="1129">
                  <c:v>0.11042766666666666</c:v>
                </c:pt>
                <c:pt idx="1130">
                  <c:v>0.13495033333333334</c:v>
                </c:pt>
                <c:pt idx="1131">
                  <c:v>0.12972766666666666</c:v>
                </c:pt>
                <c:pt idx="1132">
                  <c:v>0.11745033333333334</c:v>
                </c:pt>
                <c:pt idx="1133">
                  <c:v>0.1186943333333333</c:v>
                </c:pt>
                <c:pt idx="1134">
                  <c:v>0.15605033333333332</c:v>
                </c:pt>
                <c:pt idx="1135">
                  <c:v>0.43179433333333339</c:v>
                </c:pt>
                <c:pt idx="1136">
                  <c:v>0.85145033333333331</c:v>
                </c:pt>
                <c:pt idx="1137">
                  <c:v>1.017361</c:v>
                </c:pt>
                <c:pt idx="1138">
                  <c:v>0.94305033333333332</c:v>
                </c:pt>
                <c:pt idx="1139">
                  <c:v>0.69466099999999997</c:v>
                </c:pt>
                <c:pt idx="1140">
                  <c:v>0.43768366666666664</c:v>
                </c:pt>
                <c:pt idx="1141">
                  <c:v>0.27316099999999999</c:v>
                </c:pt>
                <c:pt idx="1142">
                  <c:v>0.18448366666666663</c:v>
                </c:pt>
                <c:pt idx="1143">
                  <c:v>0.13862766666666668</c:v>
                </c:pt>
                <c:pt idx="1144">
                  <c:v>0.13001699999999999</c:v>
                </c:pt>
                <c:pt idx="1145">
                  <c:v>0.12412766666666668</c:v>
                </c:pt>
                <c:pt idx="1146">
                  <c:v>0.12095033333333334</c:v>
                </c:pt>
                <c:pt idx="1147">
                  <c:v>0.11842766666666665</c:v>
                </c:pt>
                <c:pt idx="1148">
                  <c:v>0.11848366666666667</c:v>
                </c:pt>
                <c:pt idx="1149">
                  <c:v>0.12036099999999998</c:v>
                </c:pt>
                <c:pt idx="1150">
                  <c:v>0.11211700000000001</c:v>
                </c:pt>
                <c:pt idx="1151">
                  <c:v>0.12639433333333333</c:v>
                </c:pt>
                <c:pt idx="1152">
                  <c:v>0.11045033333333333</c:v>
                </c:pt>
                <c:pt idx="1153">
                  <c:v>0.10552766666666667</c:v>
                </c:pt>
                <c:pt idx="1154">
                  <c:v>0.11308366666666665</c:v>
                </c:pt>
                <c:pt idx="1155">
                  <c:v>0.12796099999999999</c:v>
                </c:pt>
                <c:pt idx="1156">
                  <c:v>0.12575033333333333</c:v>
                </c:pt>
                <c:pt idx="1157">
                  <c:v>0.11629433333333332</c:v>
                </c:pt>
                <c:pt idx="1158">
                  <c:v>0.10925033333333334</c:v>
                </c:pt>
                <c:pt idx="1159">
                  <c:v>0.12559433333333334</c:v>
                </c:pt>
                <c:pt idx="1160">
                  <c:v>0.101817</c:v>
                </c:pt>
                <c:pt idx="1161">
                  <c:v>0.10189433333333332</c:v>
                </c:pt>
                <c:pt idx="1162">
                  <c:v>0.11061700000000001</c:v>
                </c:pt>
                <c:pt idx="1163">
                  <c:v>0.106061</c:v>
                </c:pt>
                <c:pt idx="1164">
                  <c:v>0.11161700000000001</c:v>
                </c:pt>
                <c:pt idx="1165">
                  <c:v>0.10832766666666666</c:v>
                </c:pt>
                <c:pt idx="1166">
                  <c:v>0.111917</c:v>
                </c:pt>
                <c:pt idx="1167">
                  <c:v>0.11349433333333332</c:v>
                </c:pt>
                <c:pt idx="1168">
                  <c:v>0.16715033333333337</c:v>
                </c:pt>
                <c:pt idx="1169">
                  <c:v>0.12879433333333334</c:v>
                </c:pt>
                <c:pt idx="1170">
                  <c:v>0.13181699999999999</c:v>
                </c:pt>
                <c:pt idx="1171">
                  <c:v>0.12176099999999999</c:v>
                </c:pt>
                <c:pt idx="1172">
                  <c:v>0.11675033333333333</c:v>
                </c:pt>
                <c:pt idx="1173">
                  <c:v>9.9260999999999988E-2</c:v>
                </c:pt>
                <c:pt idx="1174">
                  <c:v>9.5950333333333346E-2</c:v>
                </c:pt>
                <c:pt idx="1175">
                  <c:v>9.2294333333333325E-2</c:v>
                </c:pt>
                <c:pt idx="1176">
                  <c:v>9.7250333333333328E-2</c:v>
                </c:pt>
                <c:pt idx="1177">
                  <c:v>9.7227666666666657E-2</c:v>
                </c:pt>
                <c:pt idx="1178">
                  <c:v>0.104617</c:v>
                </c:pt>
                <c:pt idx="1179">
                  <c:v>0.10209433333333333</c:v>
                </c:pt>
                <c:pt idx="1180">
                  <c:v>9.7150333333333339E-2</c:v>
                </c:pt>
                <c:pt idx="1181">
                  <c:v>0.10442766666666665</c:v>
                </c:pt>
                <c:pt idx="1182">
                  <c:v>0.10651700000000001</c:v>
                </c:pt>
                <c:pt idx="1183">
                  <c:v>0.10042766666666665</c:v>
                </c:pt>
                <c:pt idx="1184">
                  <c:v>0.10995033333333333</c:v>
                </c:pt>
                <c:pt idx="1185">
                  <c:v>0.11832766666666666</c:v>
                </c:pt>
                <c:pt idx="1186">
                  <c:v>0.12078366666666668</c:v>
                </c:pt>
                <c:pt idx="1187">
                  <c:v>0.11552766666666665</c:v>
                </c:pt>
                <c:pt idx="1188">
                  <c:v>9.935033333333336E-2</c:v>
                </c:pt>
                <c:pt idx="1189">
                  <c:v>9.1660999999999992E-2</c:v>
                </c:pt>
                <c:pt idx="1190">
                  <c:v>9.2316999999999996E-2</c:v>
                </c:pt>
                <c:pt idx="1191">
                  <c:v>0.11046099999999999</c:v>
                </c:pt>
                <c:pt idx="1192">
                  <c:v>9.0617000000000003E-2</c:v>
                </c:pt>
                <c:pt idx="1193">
                  <c:v>8.519433333333333E-2</c:v>
                </c:pt>
                <c:pt idx="1194">
                  <c:v>9.3650333333333335E-2</c:v>
                </c:pt>
                <c:pt idx="1195">
                  <c:v>8.8427666666666668E-2</c:v>
                </c:pt>
                <c:pt idx="1196">
                  <c:v>9.4250333333333325E-2</c:v>
                </c:pt>
                <c:pt idx="1197">
                  <c:v>9.9394333333333321E-2</c:v>
                </c:pt>
                <c:pt idx="1198">
                  <c:v>0.10938366666666666</c:v>
                </c:pt>
                <c:pt idx="1199">
                  <c:v>0.11632766666666665</c:v>
                </c:pt>
                <c:pt idx="1200">
                  <c:v>0.13765033333333335</c:v>
                </c:pt>
                <c:pt idx="1201">
                  <c:v>0.16626099999999999</c:v>
                </c:pt>
                <c:pt idx="1202">
                  <c:v>0.18398366666666666</c:v>
                </c:pt>
                <c:pt idx="1203">
                  <c:v>0.19349433333333335</c:v>
                </c:pt>
                <c:pt idx="1204">
                  <c:v>0.19585033333333332</c:v>
                </c:pt>
                <c:pt idx="1205">
                  <c:v>0.165961</c:v>
                </c:pt>
                <c:pt idx="1206">
                  <c:v>0.146617</c:v>
                </c:pt>
                <c:pt idx="1207">
                  <c:v>0.11596099999999998</c:v>
                </c:pt>
                <c:pt idx="1208">
                  <c:v>0.10765033333333333</c:v>
                </c:pt>
                <c:pt idx="1209">
                  <c:v>0.10702766666666667</c:v>
                </c:pt>
                <c:pt idx="1210">
                  <c:v>9.3216999999999994E-2</c:v>
                </c:pt>
                <c:pt idx="1211">
                  <c:v>9.4227666666666654E-2</c:v>
                </c:pt>
                <c:pt idx="1212">
                  <c:v>9.7550333333333336E-2</c:v>
                </c:pt>
                <c:pt idx="1213">
                  <c:v>0.10242766666666665</c:v>
                </c:pt>
                <c:pt idx="1214">
                  <c:v>8.9383666666666681E-2</c:v>
                </c:pt>
                <c:pt idx="1215">
                  <c:v>8.7060999999999999E-2</c:v>
                </c:pt>
                <c:pt idx="1216">
                  <c:v>9.3650333333333335E-2</c:v>
                </c:pt>
                <c:pt idx="1217">
                  <c:v>9.9060999999999996E-2</c:v>
                </c:pt>
                <c:pt idx="1218">
                  <c:v>8.7583666666666671E-2</c:v>
                </c:pt>
                <c:pt idx="1219">
                  <c:v>8.3894333333333349E-2</c:v>
                </c:pt>
                <c:pt idx="1220">
                  <c:v>8.2983666666666664E-2</c:v>
                </c:pt>
                <c:pt idx="1221">
                  <c:v>8.0660999999999997E-2</c:v>
                </c:pt>
                <c:pt idx="1222">
                  <c:v>8.6216999999999988E-2</c:v>
                </c:pt>
                <c:pt idx="1223">
                  <c:v>8.9327666666666652E-2</c:v>
                </c:pt>
                <c:pt idx="1224">
                  <c:v>0.10041700000000002</c:v>
                </c:pt>
                <c:pt idx="1225">
                  <c:v>0.103061</c:v>
                </c:pt>
                <c:pt idx="1226">
                  <c:v>0.10195033333333335</c:v>
                </c:pt>
                <c:pt idx="1227">
                  <c:v>9.0561000000000003E-2</c:v>
                </c:pt>
                <c:pt idx="1228">
                  <c:v>7.3050333333333328E-2</c:v>
                </c:pt>
                <c:pt idx="1229">
                  <c:v>6.5694333333333341E-2</c:v>
                </c:pt>
                <c:pt idx="1230">
                  <c:v>6.7183666666666669E-2</c:v>
                </c:pt>
                <c:pt idx="1231">
                  <c:v>8.7994333333333327E-2</c:v>
                </c:pt>
                <c:pt idx="1232">
                  <c:v>6.1050333333333338E-2</c:v>
                </c:pt>
                <c:pt idx="1233">
                  <c:v>5.6727666666666669E-2</c:v>
                </c:pt>
                <c:pt idx="1234">
                  <c:v>5.7416999999999996E-2</c:v>
                </c:pt>
                <c:pt idx="1235">
                  <c:v>5.9294333333333338E-2</c:v>
                </c:pt>
                <c:pt idx="1236">
                  <c:v>5.9683666666666663E-2</c:v>
                </c:pt>
                <c:pt idx="1237">
                  <c:v>5.8261000000000007E-2</c:v>
                </c:pt>
                <c:pt idx="1238">
                  <c:v>5.8750333333333328E-2</c:v>
                </c:pt>
                <c:pt idx="1239">
                  <c:v>5.7594333333333338E-2</c:v>
                </c:pt>
                <c:pt idx="1240">
                  <c:v>6.0450333333333328E-2</c:v>
                </c:pt>
                <c:pt idx="1241">
                  <c:v>5.6594333333333337E-2</c:v>
                </c:pt>
                <c:pt idx="1242">
                  <c:v>5.8683666666666669E-2</c:v>
                </c:pt>
                <c:pt idx="1243">
                  <c:v>5.2161000000000006E-2</c:v>
                </c:pt>
                <c:pt idx="1244">
                  <c:v>5.678366666666667E-2</c:v>
                </c:pt>
                <c:pt idx="1245">
                  <c:v>4.9994333333333335E-2</c:v>
                </c:pt>
                <c:pt idx="1246">
                  <c:v>5.1716999999999992E-2</c:v>
                </c:pt>
                <c:pt idx="1247">
                  <c:v>5.1827666666666668E-2</c:v>
                </c:pt>
                <c:pt idx="1248">
                  <c:v>5.6017000000000004E-2</c:v>
                </c:pt>
                <c:pt idx="1249">
                  <c:v>5.3127666666666663E-2</c:v>
                </c:pt>
                <c:pt idx="1250">
                  <c:v>5.5350333333333335E-2</c:v>
                </c:pt>
                <c:pt idx="1251">
                  <c:v>5.1694333333333335E-2</c:v>
                </c:pt>
                <c:pt idx="1252">
                  <c:v>5.3283666666666674E-2</c:v>
                </c:pt>
                <c:pt idx="1253">
                  <c:v>4.8494333333333334E-2</c:v>
                </c:pt>
                <c:pt idx="1254">
                  <c:v>4.9550333333333328E-2</c:v>
                </c:pt>
                <c:pt idx="1255">
                  <c:v>5.2860999999999991E-2</c:v>
                </c:pt>
                <c:pt idx="1256">
                  <c:v>5.0850333333333331E-2</c:v>
                </c:pt>
                <c:pt idx="1257">
                  <c:v>4.9461000000000005E-2</c:v>
                </c:pt>
                <c:pt idx="1258">
                  <c:v>5.0117000000000002E-2</c:v>
                </c:pt>
                <c:pt idx="1259">
                  <c:v>5.0860999999999996E-2</c:v>
                </c:pt>
                <c:pt idx="1260">
                  <c:v>5.8650333333333332E-2</c:v>
                </c:pt>
                <c:pt idx="1261">
                  <c:v>5.7261000000000006E-2</c:v>
                </c:pt>
                <c:pt idx="1262">
                  <c:v>5.3650333333333335E-2</c:v>
                </c:pt>
                <c:pt idx="1263">
                  <c:v>5.0094333333333331E-2</c:v>
                </c:pt>
                <c:pt idx="1264">
                  <c:v>4.9550333333333328E-2</c:v>
                </c:pt>
                <c:pt idx="1265">
                  <c:v>4.8161000000000009E-2</c:v>
                </c:pt>
                <c:pt idx="1266">
                  <c:v>0.10475033333333333</c:v>
                </c:pt>
                <c:pt idx="1267">
                  <c:v>4.7260999999999997E-2</c:v>
                </c:pt>
                <c:pt idx="1268">
                  <c:v>5.0617000000000002E-2</c:v>
                </c:pt>
                <c:pt idx="1269">
                  <c:v>4.6994333333333339E-2</c:v>
                </c:pt>
                <c:pt idx="1270">
                  <c:v>5.0850333333333331E-2</c:v>
                </c:pt>
                <c:pt idx="1271">
                  <c:v>4.1827666666666673E-2</c:v>
                </c:pt>
                <c:pt idx="1272">
                  <c:v>4.4717000000000007E-2</c:v>
                </c:pt>
                <c:pt idx="1273">
                  <c:v>4.6527666666666669E-2</c:v>
                </c:pt>
                <c:pt idx="1274">
                  <c:v>4.6616999999999999E-2</c:v>
                </c:pt>
                <c:pt idx="1275">
                  <c:v>4.2960999999999999E-2</c:v>
                </c:pt>
                <c:pt idx="1276">
                  <c:v>4.7917000000000008E-2</c:v>
                </c:pt>
                <c:pt idx="1277">
                  <c:v>4.5227666666666666E-2</c:v>
                </c:pt>
                <c:pt idx="1278">
                  <c:v>4.3417000000000004E-2</c:v>
                </c:pt>
                <c:pt idx="1279">
                  <c:v>4.6194333333333337E-2</c:v>
                </c:pt>
                <c:pt idx="1280">
                  <c:v>4.5750333333333337E-2</c:v>
                </c:pt>
                <c:pt idx="1281">
                  <c:v>4.4727666666666666E-2</c:v>
                </c:pt>
                <c:pt idx="1282">
                  <c:v>5.1583666666666667E-2</c:v>
                </c:pt>
                <c:pt idx="1283">
                  <c:v>3.8961000000000003E-2</c:v>
                </c:pt>
                <c:pt idx="1284">
                  <c:v>4.1617000000000001E-2</c:v>
                </c:pt>
                <c:pt idx="1285">
                  <c:v>4.3394333333333333E-2</c:v>
                </c:pt>
                <c:pt idx="1286">
                  <c:v>4.808366666666667E-2</c:v>
                </c:pt>
                <c:pt idx="1287">
                  <c:v>5.1261000000000001E-2</c:v>
                </c:pt>
                <c:pt idx="1288">
                  <c:v>4.6450333333333337E-2</c:v>
                </c:pt>
                <c:pt idx="1289">
                  <c:v>4.9494333333333342E-2</c:v>
                </c:pt>
                <c:pt idx="1290">
                  <c:v>4.9050333333333335E-2</c:v>
                </c:pt>
                <c:pt idx="1291">
                  <c:v>4.8494333333333334E-2</c:v>
                </c:pt>
                <c:pt idx="1292">
                  <c:v>4.9683666666666661E-2</c:v>
                </c:pt>
                <c:pt idx="1293">
                  <c:v>4.3894333333333334E-2</c:v>
                </c:pt>
                <c:pt idx="1294">
                  <c:v>4.6550333333333339E-2</c:v>
                </c:pt>
                <c:pt idx="1295">
                  <c:v>4.8327666666666665E-2</c:v>
                </c:pt>
                <c:pt idx="1296">
                  <c:v>4.7650333333333329E-2</c:v>
                </c:pt>
                <c:pt idx="1297">
                  <c:v>5.1294333333333331E-2</c:v>
                </c:pt>
                <c:pt idx="1298">
                  <c:v>4.4717000000000007E-2</c:v>
                </c:pt>
                <c:pt idx="1299">
                  <c:v>4.5760999999999996E-2</c:v>
                </c:pt>
                <c:pt idx="1300">
                  <c:v>7.0750333333333332E-2</c:v>
                </c:pt>
                <c:pt idx="1301">
                  <c:v>4.4527666666666667E-2</c:v>
                </c:pt>
                <c:pt idx="1302">
                  <c:v>4.6383666666666663E-2</c:v>
                </c:pt>
                <c:pt idx="1303">
                  <c:v>4.4961000000000001E-2</c:v>
                </c:pt>
                <c:pt idx="1304">
                  <c:v>4.5450333333333336E-2</c:v>
                </c:pt>
                <c:pt idx="1305">
                  <c:v>4.2227666666666663E-2</c:v>
                </c:pt>
                <c:pt idx="1306">
                  <c:v>4.6250333333333338E-2</c:v>
                </c:pt>
                <c:pt idx="1307">
                  <c:v>7.1861000000000008E-2</c:v>
                </c:pt>
                <c:pt idx="1308">
                  <c:v>4.9750333333333341E-2</c:v>
                </c:pt>
                <c:pt idx="1309">
                  <c:v>4.2327666666666673E-2</c:v>
                </c:pt>
                <c:pt idx="1310">
                  <c:v>4.6217000000000001E-2</c:v>
                </c:pt>
                <c:pt idx="1311">
                  <c:v>4.6994333333333332E-2</c:v>
                </c:pt>
                <c:pt idx="1312">
                  <c:v>8.8783666666666664E-2</c:v>
                </c:pt>
                <c:pt idx="1313">
                  <c:v>4.6527666666666662E-2</c:v>
                </c:pt>
                <c:pt idx="1314">
                  <c:v>4.995033333333334E-2</c:v>
                </c:pt>
                <c:pt idx="1315">
                  <c:v>4.5027666666666667E-2</c:v>
                </c:pt>
                <c:pt idx="1316">
                  <c:v>4.7217000000000002E-2</c:v>
                </c:pt>
                <c:pt idx="1317">
                  <c:v>4.3527666666666666E-2</c:v>
                </c:pt>
                <c:pt idx="1318">
                  <c:v>4.4783666666666666E-2</c:v>
                </c:pt>
                <c:pt idx="1319">
                  <c:v>4.5327666666666676E-2</c:v>
                </c:pt>
                <c:pt idx="1320">
                  <c:v>5.1017E-2</c:v>
                </c:pt>
                <c:pt idx="1321">
                  <c:v>4.2094333333333338E-2</c:v>
                </c:pt>
                <c:pt idx="1322">
                  <c:v>5.1683666666666662E-2</c:v>
                </c:pt>
                <c:pt idx="1323">
                  <c:v>4.2460999999999999E-2</c:v>
                </c:pt>
                <c:pt idx="1324">
                  <c:v>4.5383666666666676E-2</c:v>
                </c:pt>
                <c:pt idx="1325">
                  <c:v>4.1327666666666672E-2</c:v>
                </c:pt>
                <c:pt idx="1326">
                  <c:v>4.1783666666666663E-2</c:v>
                </c:pt>
                <c:pt idx="1327">
                  <c:v>4.6594333333333328E-2</c:v>
                </c:pt>
                <c:pt idx="1328">
                  <c:v>4.3983666666666671E-2</c:v>
                </c:pt>
                <c:pt idx="1329">
                  <c:v>4.1960999999999998E-2</c:v>
                </c:pt>
                <c:pt idx="1330">
                  <c:v>4.1750333333333334E-2</c:v>
                </c:pt>
                <c:pt idx="1331">
                  <c:v>4.1561000000000001E-2</c:v>
                </c:pt>
                <c:pt idx="1332">
                  <c:v>4.2283666666666664E-2</c:v>
                </c:pt>
                <c:pt idx="1333">
                  <c:v>4.8561E-2</c:v>
                </c:pt>
                <c:pt idx="1334">
                  <c:v>4.8016999999999997E-2</c:v>
                </c:pt>
                <c:pt idx="1335">
                  <c:v>5.9660999999999999E-2</c:v>
                </c:pt>
                <c:pt idx="1336">
                  <c:v>4.7217000000000002E-2</c:v>
                </c:pt>
                <c:pt idx="1337">
                  <c:v>4.0794333333333328E-2</c:v>
                </c:pt>
                <c:pt idx="1338">
                  <c:v>4.1317E-2</c:v>
                </c:pt>
                <c:pt idx="1339">
                  <c:v>3.6894333333333335E-2</c:v>
                </c:pt>
                <c:pt idx="1340">
                  <c:v>4.2883666666666674E-2</c:v>
                </c:pt>
                <c:pt idx="1341">
                  <c:v>3.8294333333333326E-2</c:v>
                </c:pt>
                <c:pt idx="1342">
                  <c:v>4.3250333333333335E-2</c:v>
                </c:pt>
                <c:pt idx="1343">
                  <c:v>3.9427666666666666E-2</c:v>
                </c:pt>
                <c:pt idx="1344">
                  <c:v>6.2383666666666671E-2</c:v>
                </c:pt>
                <c:pt idx="1345">
                  <c:v>5.719433333333334E-2</c:v>
                </c:pt>
                <c:pt idx="1346">
                  <c:v>4.4383666666666675E-2</c:v>
                </c:pt>
                <c:pt idx="1347">
                  <c:v>4.3861000000000004E-2</c:v>
                </c:pt>
                <c:pt idx="1348">
                  <c:v>4.0816999999999999E-2</c:v>
                </c:pt>
                <c:pt idx="1349">
                  <c:v>3.8760999999999997E-2</c:v>
                </c:pt>
                <c:pt idx="1350">
                  <c:v>4.1117000000000001E-2</c:v>
                </c:pt>
                <c:pt idx="1351">
                  <c:v>3.359433333333333E-2</c:v>
                </c:pt>
                <c:pt idx="1352">
                  <c:v>4.0250333333333332E-2</c:v>
                </c:pt>
                <c:pt idx="1353">
                  <c:v>3.3994333333333328E-2</c:v>
                </c:pt>
                <c:pt idx="1354">
                  <c:v>3.7717000000000001E-2</c:v>
                </c:pt>
                <c:pt idx="1355">
                  <c:v>3.3561000000000001E-2</c:v>
                </c:pt>
                <c:pt idx="1356">
                  <c:v>3.8816999999999997E-2</c:v>
                </c:pt>
                <c:pt idx="1357">
                  <c:v>3.4660999999999997E-2</c:v>
                </c:pt>
                <c:pt idx="1358">
                  <c:v>3.5283666666666665E-2</c:v>
                </c:pt>
                <c:pt idx="1359">
                  <c:v>3.5027666666666672E-2</c:v>
                </c:pt>
                <c:pt idx="1360">
                  <c:v>4.3050333333333336E-2</c:v>
                </c:pt>
                <c:pt idx="1361">
                  <c:v>3.3161000000000003E-2</c:v>
                </c:pt>
                <c:pt idx="1362">
                  <c:v>3.605033333333333E-2</c:v>
                </c:pt>
                <c:pt idx="1363">
                  <c:v>3.4594333333333338E-2</c:v>
                </c:pt>
                <c:pt idx="1364">
                  <c:v>4.2117000000000009E-2</c:v>
                </c:pt>
                <c:pt idx="1365">
                  <c:v>3.4727666666666664E-2</c:v>
                </c:pt>
                <c:pt idx="1366">
                  <c:v>4.0350333333333342E-2</c:v>
                </c:pt>
                <c:pt idx="1367">
                  <c:v>3.1260999999999997E-2</c:v>
                </c:pt>
                <c:pt idx="1368">
                  <c:v>3.5350333333333338E-2</c:v>
                </c:pt>
                <c:pt idx="1369">
                  <c:v>3.6727666666666665E-2</c:v>
                </c:pt>
                <c:pt idx="1370">
                  <c:v>4.3217000000000005E-2</c:v>
                </c:pt>
                <c:pt idx="1371">
                  <c:v>4.2560999999999995E-2</c:v>
                </c:pt>
                <c:pt idx="1372">
                  <c:v>4.3450333333333334E-2</c:v>
                </c:pt>
                <c:pt idx="1373">
                  <c:v>3.8027666666666668E-2</c:v>
                </c:pt>
                <c:pt idx="1374">
                  <c:v>4.0383666666666672E-2</c:v>
                </c:pt>
                <c:pt idx="1375">
                  <c:v>4.2694333333333334E-2</c:v>
                </c:pt>
                <c:pt idx="1376">
                  <c:v>4.9050333333333335E-2</c:v>
                </c:pt>
                <c:pt idx="1377">
                  <c:v>4.5361000000000005E-2</c:v>
                </c:pt>
                <c:pt idx="1378">
                  <c:v>5.4916999999999994E-2</c:v>
                </c:pt>
                <c:pt idx="1379">
                  <c:v>9.9927666666666679E-2</c:v>
                </c:pt>
                <c:pt idx="1380">
                  <c:v>0.81168366666666658</c:v>
                </c:pt>
                <c:pt idx="1381">
                  <c:v>2.4668273333333333</c:v>
                </c:pt>
                <c:pt idx="1382">
                  <c:v>2.6824840000000001</c:v>
                </c:pt>
                <c:pt idx="1383">
                  <c:v>1.9183610000000002</c:v>
                </c:pt>
                <c:pt idx="1384">
                  <c:v>1.1636169999999999</c:v>
                </c:pt>
                <c:pt idx="1385">
                  <c:v>0.62489433333333333</c:v>
                </c:pt>
                <c:pt idx="1386">
                  <c:v>0.31215033333333331</c:v>
                </c:pt>
                <c:pt idx="1387">
                  <c:v>0.14996099999999998</c:v>
                </c:pt>
                <c:pt idx="1388">
                  <c:v>8.6650333333333329E-2</c:v>
                </c:pt>
                <c:pt idx="1389">
                  <c:v>5.9094333333333339E-2</c:v>
                </c:pt>
                <c:pt idx="1390">
                  <c:v>5.6750333333333326E-2</c:v>
                </c:pt>
                <c:pt idx="1391">
                  <c:v>3.9361E-2</c:v>
                </c:pt>
                <c:pt idx="1392">
                  <c:v>3.8483666666666673E-2</c:v>
                </c:pt>
                <c:pt idx="1393">
                  <c:v>3.7327666666666669E-2</c:v>
                </c:pt>
                <c:pt idx="1394">
                  <c:v>3.6817000000000003E-2</c:v>
                </c:pt>
                <c:pt idx="1395">
                  <c:v>3.5394333333333333E-2</c:v>
                </c:pt>
                <c:pt idx="1396">
                  <c:v>3.4883666666666667E-2</c:v>
                </c:pt>
                <c:pt idx="1397">
                  <c:v>3.6894333333333335E-2</c:v>
                </c:pt>
                <c:pt idx="1398">
                  <c:v>3.8550333333333332E-2</c:v>
                </c:pt>
                <c:pt idx="1399">
                  <c:v>3.1794333333333334E-2</c:v>
                </c:pt>
                <c:pt idx="1400">
                  <c:v>3.1050333333333336E-2</c:v>
                </c:pt>
                <c:pt idx="1401">
                  <c:v>2.8961000000000001E-2</c:v>
                </c:pt>
                <c:pt idx="1402">
                  <c:v>3.1150333333333335E-2</c:v>
                </c:pt>
                <c:pt idx="1403">
                  <c:v>2.7627666666666665E-2</c:v>
                </c:pt>
                <c:pt idx="1404">
                  <c:v>3.2383666666666665E-2</c:v>
                </c:pt>
                <c:pt idx="1405">
                  <c:v>2.6827666666666666E-2</c:v>
                </c:pt>
                <c:pt idx="1406">
                  <c:v>2.9550333333333335E-2</c:v>
                </c:pt>
                <c:pt idx="1407">
                  <c:v>2.1694333333333333E-2</c:v>
                </c:pt>
                <c:pt idx="1408">
                  <c:v>2.9150333333333334E-2</c:v>
                </c:pt>
                <c:pt idx="1409">
                  <c:v>2.6460999999999998E-2</c:v>
                </c:pt>
                <c:pt idx="1410">
                  <c:v>2.928366666666667E-2</c:v>
                </c:pt>
                <c:pt idx="1411">
                  <c:v>5.8027666666666665E-2</c:v>
                </c:pt>
                <c:pt idx="1412">
                  <c:v>3.1450333333333337E-2</c:v>
                </c:pt>
                <c:pt idx="1413">
                  <c:v>2.6394333333333336E-2</c:v>
                </c:pt>
                <c:pt idx="1414">
                  <c:v>3.205033333333334E-2</c:v>
                </c:pt>
                <c:pt idx="1415">
                  <c:v>3.189433333333333E-2</c:v>
                </c:pt>
                <c:pt idx="1416">
                  <c:v>2.7283666666666668E-2</c:v>
                </c:pt>
                <c:pt idx="1417">
                  <c:v>2.3294333333333334E-2</c:v>
                </c:pt>
                <c:pt idx="1418">
                  <c:v>3.5350333333333338E-2</c:v>
                </c:pt>
                <c:pt idx="1419">
                  <c:v>2.8561000000000003E-2</c:v>
                </c:pt>
                <c:pt idx="1420">
                  <c:v>2.3683666666666669E-2</c:v>
                </c:pt>
                <c:pt idx="1421">
                  <c:v>2.3827666666666664E-2</c:v>
                </c:pt>
                <c:pt idx="1422">
                  <c:v>2.6150333333333334E-2</c:v>
                </c:pt>
                <c:pt idx="1423">
                  <c:v>2.4027666666666666E-2</c:v>
                </c:pt>
                <c:pt idx="1424">
                  <c:v>2.7650333333333336E-2</c:v>
                </c:pt>
                <c:pt idx="1425">
                  <c:v>2.4127666666666669E-2</c:v>
                </c:pt>
                <c:pt idx="1426">
                  <c:v>2.4050333333333337E-2</c:v>
                </c:pt>
                <c:pt idx="1427">
                  <c:v>2.342766666666667E-2</c:v>
                </c:pt>
                <c:pt idx="1428">
                  <c:v>2.8550333333333334E-2</c:v>
                </c:pt>
                <c:pt idx="1429">
                  <c:v>2.3494333333333336E-2</c:v>
                </c:pt>
                <c:pt idx="1430">
                  <c:v>2.5083666666666667E-2</c:v>
                </c:pt>
                <c:pt idx="1431">
                  <c:v>5.9461000000000007E-2</c:v>
                </c:pt>
                <c:pt idx="1432">
                  <c:v>3.038366666666667E-2</c:v>
                </c:pt>
                <c:pt idx="1433">
                  <c:v>2.3361000000000003E-2</c:v>
                </c:pt>
                <c:pt idx="1434">
                  <c:v>2.5283666666666666E-2</c:v>
                </c:pt>
                <c:pt idx="1435">
                  <c:v>2.6294333333333333E-2</c:v>
                </c:pt>
                <c:pt idx="1436">
                  <c:v>2.5250333333333336E-2</c:v>
                </c:pt>
                <c:pt idx="1437">
                  <c:v>2.0694333333333332E-2</c:v>
                </c:pt>
                <c:pt idx="1438">
                  <c:v>2.4850333333333332E-2</c:v>
                </c:pt>
                <c:pt idx="1439">
                  <c:v>3.0460999999999998E-2</c:v>
                </c:pt>
                <c:pt idx="1440">
                  <c:v>2.5583666666666671E-2</c:v>
                </c:pt>
                <c:pt idx="1441">
                  <c:v>1.8127666666666667E-2</c:v>
                </c:pt>
                <c:pt idx="1442">
                  <c:v>2.6150333333333334E-2</c:v>
                </c:pt>
                <c:pt idx="1443">
                  <c:v>2.4227666666666665E-2</c:v>
                </c:pt>
                <c:pt idx="1444">
                  <c:v>2.4050333333333337E-2</c:v>
                </c:pt>
                <c:pt idx="1445">
                  <c:v>2.3127666666666668E-2</c:v>
                </c:pt>
                <c:pt idx="1446">
                  <c:v>2.8983666666666668E-2</c:v>
                </c:pt>
                <c:pt idx="1447">
                  <c:v>2.5394333333333335E-2</c:v>
                </c:pt>
                <c:pt idx="1448">
                  <c:v>3.0683666666666665E-2</c:v>
                </c:pt>
                <c:pt idx="1449">
                  <c:v>2.5794333333333332E-2</c:v>
                </c:pt>
                <c:pt idx="1450">
                  <c:v>3.1150333333333335E-2</c:v>
                </c:pt>
                <c:pt idx="1451">
                  <c:v>2.2894333333333333E-2</c:v>
                </c:pt>
                <c:pt idx="1452">
                  <c:v>3.6717E-2</c:v>
                </c:pt>
                <c:pt idx="1453">
                  <c:v>3.302766666666667E-2</c:v>
                </c:pt>
                <c:pt idx="1454">
                  <c:v>2.6417000000000006E-2</c:v>
                </c:pt>
                <c:pt idx="1455">
                  <c:v>3.5360999999999997E-2</c:v>
                </c:pt>
                <c:pt idx="1456">
                  <c:v>3.2183666666666666E-2</c:v>
                </c:pt>
                <c:pt idx="1457">
                  <c:v>2.1127666666666666E-2</c:v>
                </c:pt>
                <c:pt idx="1458">
                  <c:v>2.3717000000000002E-2</c:v>
                </c:pt>
                <c:pt idx="1459">
                  <c:v>1.9861E-2</c:v>
                </c:pt>
                <c:pt idx="1460">
                  <c:v>4.7016999999999996E-2</c:v>
                </c:pt>
                <c:pt idx="1461">
                  <c:v>2.4594333333333329E-2</c:v>
                </c:pt>
                <c:pt idx="1462">
                  <c:v>2.2917000000000003E-2</c:v>
                </c:pt>
                <c:pt idx="1463">
                  <c:v>2.0861000000000001E-2</c:v>
                </c:pt>
                <c:pt idx="1464">
                  <c:v>2.1550333333333335E-2</c:v>
                </c:pt>
                <c:pt idx="1465">
                  <c:v>2.0927666666666667E-2</c:v>
                </c:pt>
                <c:pt idx="1466">
                  <c:v>2.518366666666667E-2</c:v>
                </c:pt>
                <c:pt idx="1467">
                  <c:v>2.1794333333333332E-2</c:v>
                </c:pt>
                <c:pt idx="1468">
                  <c:v>2.2650333333333331E-2</c:v>
                </c:pt>
                <c:pt idx="1469">
                  <c:v>2.0694333333333332E-2</c:v>
                </c:pt>
                <c:pt idx="1470">
                  <c:v>2.3716999999999998E-2</c:v>
                </c:pt>
                <c:pt idx="1471">
                  <c:v>2.1994333333333334E-2</c:v>
                </c:pt>
                <c:pt idx="1472">
                  <c:v>2.5517000000000001E-2</c:v>
                </c:pt>
                <c:pt idx="1473">
                  <c:v>2.2994333333333335E-2</c:v>
                </c:pt>
                <c:pt idx="1474">
                  <c:v>2.4217000000000002E-2</c:v>
                </c:pt>
                <c:pt idx="1475">
                  <c:v>1.8994333333333332E-2</c:v>
                </c:pt>
                <c:pt idx="1476">
                  <c:v>2.1083666666666667E-2</c:v>
                </c:pt>
                <c:pt idx="1477">
                  <c:v>1.9594333333333335E-2</c:v>
                </c:pt>
                <c:pt idx="1478">
                  <c:v>2.5783666666666667E-2</c:v>
                </c:pt>
                <c:pt idx="1479">
                  <c:v>2.1661E-2</c:v>
                </c:pt>
                <c:pt idx="1480">
                  <c:v>2.2883666666666667E-2</c:v>
                </c:pt>
                <c:pt idx="1481">
                  <c:v>2.6294333333333333E-2</c:v>
                </c:pt>
                <c:pt idx="1482">
                  <c:v>2.3483666666666667E-2</c:v>
                </c:pt>
                <c:pt idx="1483">
                  <c:v>2.4294333333333334E-2</c:v>
                </c:pt>
                <c:pt idx="1484">
                  <c:v>2.8517000000000001E-2</c:v>
                </c:pt>
                <c:pt idx="1485">
                  <c:v>2.2527666666666668E-2</c:v>
                </c:pt>
                <c:pt idx="1486">
                  <c:v>3.1516999999999996E-2</c:v>
                </c:pt>
                <c:pt idx="1487">
                  <c:v>2.4527666666666666E-2</c:v>
                </c:pt>
                <c:pt idx="1488">
                  <c:v>2.6650333333333335E-2</c:v>
                </c:pt>
                <c:pt idx="1489">
                  <c:v>2.0294333333333334E-2</c:v>
                </c:pt>
                <c:pt idx="1490">
                  <c:v>2.5683666666666671E-2</c:v>
                </c:pt>
                <c:pt idx="1491">
                  <c:v>2.2661000000000001E-2</c:v>
                </c:pt>
                <c:pt idx="1492">
                  <c:v>2.748366666666667E-2</c:v>
                </c:pt>
                <c:pt idx="1493">
                  <c:v>2.4261000000000001E-2</c:v>
                </c:pt>
                <c:pt idx="1494">
                  <c:v>2.2783666666666664E-2</c:v>
                </c:pt>
                <c:pt idx="1495">
                  <c:v>2.2827666666666666E-2</c:v>
                </c:pt>
                <c:pt idx="1496">
                  <c:v>2.5217E-2</c:v>
                </c:pt>
                <c:pt idx="1497">
                  <c:v>2.1960999999999998E-2</c:v>
                </c:pt>
                <c:pt idx="1498">
                  <c:v>2.7917000000000001E-2</c:v>
                </c:pt>
                <c:pt idx="1499">
                  <c:v>2.2194333333333333E-2</c:v>
                </c:pt>
                <c:pt idx="1500">
                  <c:v>2.758366666666667E-2</c:v>
                </c:pt>
                <c:pt idx="1501">
                  <c:v>2.1727666666666669E-2</c:v>
                </c:pt>
                <c:pt idx="1502">
                  <c:v>2.4783666666666666E-2</c:v>
                </c:pt>
                <c:pt idx="1503">
                  <c:v>1.6627666666666666E-2</c:v>
                </c:pt>
                <c:pt idx="1504">
                  <c:v>2.165033333333333E-2</c:v>
                </c:pt>
                <c:pt idx="1505">
                  <c:v>2.1594333333333337E-2</c:v>
                </c:pt>
                <c:pt idx="1506">
                  <c:v>2.4050333333333337E-2</c:v>
                </c:pt>
                <c:pt idx="1507">
                  <c:v>2.3527666666666669E-2</c:v>
                </c:pt>
                <c:pt idx="1508">
                  <c:v>2.5917000000000006E-2</c:v>
                </c:pt>
                <c:pt idx="1509">
                  <c:v>1.9727666666666668E-2</c:v>
                </c:pt>
                <c:pt idx="1510">
                  <c:v>2.5283666666666666E-2</c:v>
                </c:pt>
                <c:pt idx="1511">
                  <c:v>2.1627666666666667E-2</c:v>
                </c:pt>
                <c:pt idx="1512">
                  <c:v>2.3650333333333332E-2</c:v>
                </c:pt>
                <c:pt idx="1513">
                  <c:v>2.2027666666666668E-2</c:v>
                </c:pt>
                <c:pt idx="1514">
                  <c:v>2.2283666666666663E-2</c:v>
                </c:pt>
                <c:pt idx="1515">
                  <c:v>2.1761000000000003E-2</c:v>
                </c:pt>
                <c:pt idx="1516">
                  <c:v>2.2383666666666666E-2</c:v>
                </c:pt>
                <c:pt idx="1517">
                  <c:v>6.519433333333334E-2</c:v>
                </c:pt>
                <c:pt idx="1518">
                  <c:v>7.9917000000000002E-2</c:v>
                </c:pt>
                <c:pt idx="1519">
                  <c:v>2.3327666666666667E-2</c:v>
                </c:pt>
                <c:pt idx="1520">
                  <c:v>3.0317E-2</c:v>
                </c:pt>
                <c:pt idx="1521">
                  <c:v>5.1894333333333341E-2</c:v>
                </c:pt>
                <c:pt idx="1522">
                  <c:v>3.5583666666666673E-2</c:v>
                </c:pt>
                <c:pt idx="1523">
                  <c:v>3.7294333333333332E-2</c:v>
                </c:pt>
                <c:pt idx="1524">
                  <c:v>3.8816999999999997E-2</c:v>
                </c:pt>
                <c:pt idx="1525">
                  <c:v>3.0694333333333334E-2</c:v>
                </c:pt>
                <c:pt idx="1526">
                  <c:v>3.1083666666666666E-2</c:v>
                </c:pt>
                <c:pt idx="1527">
                  <c:v>3.1127666666666665E-2</c:v>
                </c:pt>
                <c:pt idx="1528">
                  <c:v>3.0717000000000005E-2</c:v>
                </c:pt>
                <c:pt idx="1529">
                  <c:v>2.6427666666666665E-2</c:v>
                </c:pt>
                <c:pt idx="1530">
                  <c:v>2.7517000000000003E-2</c:v>
                </c:pt>
                <c:pt idx="1531">
                  <c:v>2.6627666666666671E-2</c:v>
                </c:pt>
                <c:pt idx="1532">
                  <c:v>2.4916999999999998E-2</c:v>
                </c:pt>
                <c:pt idx="1533">
                  <c:v>2.4194333333333332E-2</c:v>
                </c:pt>
                <c:pt idx="1534">
                  <c:v>2.6850333333333337E-2</c:v>
                </c:pt>
                <c:pt idx="1535">
                  <c:v>4.0727666666666669E-2</c:v>
                </c:pt>
                <c:pt idx="1536">
                  <c:v>5.7750333333333327E-2</c:v>
                </c:pt>
                <c:pt idx="1537">
                  <c:v>2.2894333333333333E-2</c:v>
                </c:pt>
                <c:pt idx="1538">
                  <c:v>2.3150333333333332E-2</c:v>
                </c:pt>
                <c:pt idx="1539">
                  <c:v>2.6227666666666666E-2</c:v>
                </c:pt>
                <c:pt idx="1540">
                  <c:v>3.1283666666666668E-2</c:v>
                </c:pt>
                <c:pt idx="1541">
                  <c:v>2.4027666666666669E-2</c:v>
                </c:pt>
                <c:pt idx="1542">
                  <c:v>2.9650333333333334E-2</c:v>
                </c:pt>
                <c:pt idx="1543">
                  <c:v>3.0294333333333329E-2</c:v>
                </c:pt>
                <c:pt idx="1544">
                  <c:v>2.7617000000000003E-2</c:v>
                </c:pt>
                <c:pt idx="1545">
                  <c:v>3.8194333333333337E-2</c:v>
                </c:pt>
                <c:pt idx="1546">
                  <c:v>2.8916999999999998E-2</c:v>
                </c:pt>
                <c:pt idx="1547">
                  <c:v>2.342766666666667E-2</c:v>
                </c:pt>
                <c:pt idx="1548">
                  <c:v>2.4950333333333335E-2</c:v>
                </c:pt>
                <c:pt idx="1549">
                  <c:v>2.6594333333333331E-2</c:v>
                </c:pt>
                <c:pt idx="1550">
                  <c:v>2.3650333333333332E-2</c:v>
                </c:pt>
                <c:pt idx="1551">
                  <c:v>2.0861000000000001E-2</c:v>
                </c:pt>
                <c:pt idx="1552">
                  <c:v>2.8117000000000003E-2</c:v>
                </c:pt>
                <c:pt idx="1553">
                  <c:v>2.5094333333333333E-2</c:v>
                </c:pt>
                <c:pt idx="1554">
                  <c:v>2.8050333333333333E-2</c:v>
                </c:pt>
                <c:pt idx="1555">
                  <c:v>2.0527666666666666E-2</c:v>
                </c:pt>
                <c:pt idx="1556">
                  <c:v>2.2417000000000003E-2</c:v>
                </c:pt>
                <c:pt idx="1557">
                  <c:v>1.9427666666666666E-2</c:v>
                </c:pt>
                <c:pt idx="1558">
                  <c:v>2.7550333333333333E-2</c:v>
                </c:pt>
                <c:pt idx="1559">
                  <c:v>2.2827666666666666E-2</c:v>
                </c:pt>
                <c:pt idx="1560">
                  <c:v>2.2983666666666666E-2</c:v>
                </c:pt>
                <c:pt idx="1561">
                  <c:v>2.5927666666666668E-2</c:v>
                </c:pt>
                <c:pt idx="1562">
                  <c:v>2.405033333333333E-2</c:v>
                </c:pt>
                <c:pt idx="1563">
                  <c:v>2.9460999999999998E-2</c:v>
                </c:pt>
                <c:pt idx="1564">
                  <c:v>2.8917000000000002E-2</c:v>
                </c:pt>
                <c:pt idx="1565">
                  <c:v>2.2094333333333337E-2</c:v>
                </c:pt>
                <c:pt idx="1566">
                  <c:v>2.5750333333333337E-2</c:v>
                </c:pt>
                <c:pt idx="1567">
                  <c:v>2.2094333333333337E-2</c:v>
                </c:pt>
                <c:pt idx="1568">
                  <c:v>2.1483666666666665E-2</c:v>
                </c:pt>
                <c:pt idx="1569">
                  <c:v>2.0627666666666666E-2</c:v>
                </c:pt>
                <c:pt idx="1570">
                  <c:v>2.8017000000000004E-2</c:v>
                </c:pt>
                <c:pt idx="1571">
                  <c:v>2.0127666666666665E-2</c:v>
                </c:pt>
                <c:pt idx="1572">
                  <c:v>2.2116999999999998E-2</c:v>
                </c:pt>
                <c:pt idx="1573">
                  <c:v>2.5594333333333334E-2</c:v>
                </c:pt>
                <c:pt idx="1574">
                  <c:v>2.408366666666667E-2</c:v>
                </c:pt>
                <c:pt idx="1575">
                  <c:v>2.1394333333333331E-2</c:v>
                </c:pt>
                <c:pt idx="1576">
                  <c:v>2.7083666666666673E-2</c:v>
                </c:pt>
                <c:pt idx="1577">
                  <c:v>1.7827666666666669E-2</c:v>
                </c:pt>
                <c:pt idx="1578">
                  <c:v>3.0083666666666665E-2</c:v>
                </c:pt>
                <c:pt idx="1579">
                  <c:v>2.0560999999999999E-2</c:v>
                </c:pt>
                <c:pt idx="1580">
                  <c:v>2.4017E-2</c:v>
                </c:pt>
                <c:pt idx="1581">
                  <c:v>2.0427666666666667E-2</c:v>
                </c:pt>
                <c:pt idx="1582">
                  <c:v>2.1016999999999997E-2</c:v>
                </c:pt>
                <c:pt idx="1583">
                  <c:v>1.6094333333333332E-2</c:v>
                </c:pt>
                <c:pt idx="1584">
                  <c:v>2.1083666666666667E-2</c:v>
                </c:pt>
                <c:pt idx="1585">
                  <c:v>2.2227666666666663E-2</c:v>
                </c:pt>
                <c:pt idx="1586">
                  <c:v>2.1016999999999997E-2</c:v>
                </c:pt>
                <c:pt idx="1587">
                  <c:v>1.7594333333333333E-2</c:v>
                </c:pt>
                <c:pt idx="1588">
                  <c:v>2.1683666666666667E-2</c:v>
                </c:pt>
                <c:pt idx="1589">
                  <c:v>2.4360999999999997E-2</c:v>
                </c:pt>
                <c:pt idx="1590">
                  <c:v>2.2616999999999998E-2</c:v>
                </c:pt>
                <c:pt idx="1591">
                  <c:v>2.0394333333333334E-2</c:v>
                </c:pt>
                <c:pt idx="1592">
                  <c:v>2.5817000000000003E-2</c:v>
                </c:pt>
                <c:pt idx="1593">
                  <c:v>2.5027666666666667E-2</c:v>
                </c:pt>
                <c:pt idx="1594">
                  <c:v>2.1183666666666667E-2</c:v>
                </c:pt>
                <c:pt idx="1595">
                  <c:v>1.7794333333333332E-2</c:v>
                </c:pt>
                <c:pt idx="1596">
                  <c:v>2.5117E-2</c:v>
                </c:pt>
                <c:pt idx="1597">
                  <c:v>2.1227666666666669E-2</c:v>
                </c:pt>
                <c:pt idx="1598">
                  <c:v>2.1917000000000002E-2</c:v>
                </c:pt>
                <c:pt idx="1599">
                  <c:v>1.6927666666666664E-2</c:v>
                </c:pt>
                <c:pt idx="1600">
                  <c:v>1.9783666666666668E-2</c:v>
                </c:pt>
                <c:pt idx="1601">
                  <c:v>1.7360999999999998E-2</c:v>
                </c:pt>
                <c:pt idx="1602">
                  <c:v>1.8350333333333333E-2</c:v>
                </c:pt>
                <c:pt idx="1603">
                  <c:v>1.8461000000000002E-2</c:v>
                </c:pt>
                <c:pt idx="1604">
                  <c:v>2.2083666666666668E-2</c:v>
                </c:pt>
                <c:pt idx="1605">
                  <c:v>1.9027666666666668E-2</c:v>
                </c:pt>
                <c:pt idx="1606">
                  <c:v>1.6983666666666664E-2</c:v>
                </c:pt>
                <c:pt idx="1607">
                  <c:v>1.5794333333333334E-2</c:v>
                </c:pt>
                <c:pt idx="1608">
                  <c:v>2.2250333333333334E-2</c:v>
                </c:pt>
                <c:pt idx="1609">
                  <c:v>1.9994333333333333E-2</c:v>
                </c:pt>
                <c:pt idx="1610">
                  <c:v>2.5217E-2</c:v>
                </c:pt>
                <c:pt idx="1611">
                  <c:v>1.6427666666666667E-2</c:v>
                </c:pt>
                <c:pt idx="1612">
                  <c:v>1.9016999999999999E-2</c:v>
                </c:pt>
                <c:pt idx="1613">
                  <c:v>2.0261000000000001E-2</c:v>
                </c:pt>
                <c:pt idx="1614">
                  <c:v>2.2850333333333334E-2</c:v>
                </c:pt>
                <c:pt idx="1615">
                  <c:v>1.8860999999999999E-2</c:v>
                </c:pt>
                <c:pt idx="1616">
                  <c:v>2.0583666666666667E-2</c:v>
                </c:pt>
                <c:pt idx="1617">
                  <c:v>1.6894333333333334E-2</c:v>
                </c:pt>
                <c:pt idx="1618">
                  <c:v>1.7916999999999999E-2</c:v>
                </c:pt>
                <c:pt idx="1619">
                  <c:v>1.9827666666666667E-2</c:v>
                </c:pt>
                <c:pt idx="1620">
                  <c:v>1.838366666666667E-2</c:v>
                </c:pt>
                <c:pt idx="1621">
                  <c:v>1.6660999999999999E-2</c:v>
                </c:pt>
                <c:pt idx="1622">
                  <c:v>2.1817000000000003E-2</c:v>
                </c:pt>
                <c:pt idx="1623">
                  <c:v>1.7694333333333336E-2</c:v>
                </c:pt>
                <c:pt idx="1624">
                  <c:v>2.8650333333333333E-2</c:v>
                </c:pt>
                <c:pt idx="1625">
                  <c:v>2.4094333333333329E-2</c:v>
                </c:pt>
                <c:pt idx="1626">
                  <c:v>1.9417E-2</c:v>
                </c:pt>
                <c:pt idx="1627">
                  <c:v>1.7394333333333335E-2</c:v>
                </c:pt>
                <c:pt idx="1628">
                  <c:v>2.2283666666666663E-2</c:v>
                </c:pt>
                <c:pt idx="1629">
                  <c:v>1.6861000000000001E-2</c:v>
                </c:pt>
                <c:pt idx="1630">
                  <c:v>2.4117E-2</c:v>
                </c:pt>
                <c:pt idx="1631">
                  <c:v>1.7461000000000001E-2</c:v>
                </c:pt>
                <c:pt idx="1632">
                  <c:v>2.0316999999999998E-2</c:v>
                </c:pt>
                <c:pt idx="1633">
                  <c:v>1.7860999999999998E-2</c:v>
                </c:pt>
                <c:pt idx="1634">
                  <c:v>1.6550333333333334E-2</c:v>
                </c:pt>
                <c:pt idx="1635">
                  <c:v>2.0460999999999997E-2</c:v>
                </c:pt>
                <c:pt idx="1636">
                  <c:v>1.8950333333333333E-2</c:v>
                </c:pt>
                <c:pt idx="1637">
                  <c:v>1.4227666666666666E-2</c:v>
                </c:pt>
                <c:pt idx="1638">
                  <c:v>1.6883666666666665E-2</c:v>
                </c:pt>
                <c:pt idx="1639">
                  <c:v>1.7094333333333333E-2</c:v>
                </c:pt>
                <c:pt idx="1640">
                  <c:v>2.3850333333333334E-2</c:v>
                </c:pt>
                <c:pt idx="1641">
                  <c:v>1.4860999999999999E-2</c:v>
                </c:pt>
                <c:pt idx="1642">
                  <c:v>1.7350333333333332E-2</c:v>
                </c:pt>
                <c:pt idx="1643">
                  <c:v>1.6127666666666665E-2</c:v>
                </c:pt>
                <c:pt idx="1644">
                  <c:v>2.1083666666666667E-2</c:v>
                </c:pt>
                <c:pt idx="1645">
                  <c:v>1.4794333333333333E-2</c:v>
                </c:pt>
                <c:pt idx="1646">
                  <c:v>1.7383666666666662E-2</c:v>
                </c:pt>
                <c:pt idx="1647">
                  <c:v>1.3794333333333334E-2</c:v>
                </c:pt>
                <c:pt idx="1648">
                  <c:v>1.8750333333333331E-2</c:v>
                </c:pt>
                <c:pt idx="1649">
                  <c:v>1.9660999999999998E-2</c:v>
                </c:pt>
                <c:pt idx="1650">
                  <c:v>1.8883666666666663E-2</c:v>
                </c:pt>
                <c:pt idx="1651">
                  <c:v>1.4761000000000002E-2</c:v>
                </c:pt>
                <c:pt idx="1652">
                  <c:v>1.7250333333333333E-2</c:v>
                </c:pt>
                <c:pt idx="1653">
                  <c:v>1.3794333333333334E-2</c:v>
                </c:pt>
                <c:pt idx="1654">
                  <c:v>1.5316999999999999E-2</c:v>
                </c:pt>
                <c:pt idx="1655">
                  <c:v>1.3127666666666668E-2</c:v>
                </c:pt>
                <c:pt idx="1656">
                  <c:v>2.115033333333333E-2</c:v>
                </c:pt>
                <c:pt idx="1657">
                  <c:v>1.3261E-2</c:v>
                </c:pt>
                <c:pt idx="1658">
                  <c:v>1.825033333333333E-2</c:v>
                </c:pt>
                <c:pt idx="1659">
                  <c:v>1.5527666666666667E-2</c:v>
                </c:pt>
                <c:pt idx="1660">
                  <c:v>5.4716999999999995E-2</c:v>
                </c:pt>
                <c:pt idx="1661">
                  <c:v>1.7594333333333333E-2</c:v>
                </c:pt>
                <c:pt idx="1662">
                  <c:v>1.6916999999999998E-2</c:v>
                </c:pt>
                <c:pt idx="1663">
                  <c:v>2.2494333333333335E-2</c:v>
                </c:pt>
                <c:pt idx="1664">
                  <c:v>1.9217000000000001E-2</c:v>
                </c:pt>
                <c:pt idx="1665">
                  <c:v>1.7027666666666667E-2</c:v>
                </c:pt>
                <c:pt idx="1666">
                  <c:v>1.7250333333333333E-2</c:v>
                </c:pt>
                <c:pt idx="1667">
                  <c:v>1.3794333333333334E-2</c:v>
                </c:pt>
                <c:pt idx="1668">
                  <c:v>1.6983666666666664E-2</c:v>
                </c:pt>
                <c:pt idx="1669">
                  <c:v>1.4494333333333331E-2</c:v>
                </c:pt>
                <c:pt idx="1670">
                  <c:v>1.8383666666666666E-2</c:v>
                </c:pt>
                <c:pt idx="1671">
                  <c:v>1.0727666666666668E-2</c:v>
                </c:pt>
                <c:pt idx="1672">
                  <c:v>1.7583666666666668E-2</c:v>
                </c:pt>
                <c:pt idx="1673">
                  <c:v>1.4227666666666666E-2</c:v>
                </c:pt>
                <c:pt idx="1674">
                  <c:v>1.6017E-2</c:v>
                </c:pt>
                <c:pt idx="1675">
                  <c:v>2.6094333333333334E-2</c:v>
                </c:pt>
                <c:pt idx="1676">
                  <c:v>1.9417E-2</c:v>
                </c:pt>
                <c:pt idx="1677">
                  <c:v>1.6127666666666665E-2</c:v>
                </c:pt>
                <c:pt idx="1678">
                  <c:v>3.2350333333333335E-2</c:v>
                </c:pt>
                <c:pt idx="1679">
                  <c:v>9.7727666666666657E-2</c:v>
                </c:pt>
                <c:pt idx="1680">
                  <c:v>0.12931700000000002</c:v>
                </c:pt>
                <c:pt idx="1681">
                  <c:v>9.962766666666667E-2</c:v>
                </c:pt>
                <c:pt idx="1682">
                  <c:v>6.9983666666666666E-2</c:v>
                </c:pt>
                <c:pt idx="1683">
                  <c:v>3.3327666666666665E-2</c:v>
                </c:pt>
                <c:pt idx="1684">
                  <c:v>2.8383666666666668E-2</c:v>
                </c:pt>
                <c:pt idx="1685">
                  <c:v>1.9794333333333334E-2</c:v>
                </c:pt>
                <c:pt idx="1686">
                  <c:v>1.8416999999999999E-2</c:v>
                </c:pt>
                <c:pt idx="1687">
                  <c:v>1.5161000000000001E-2</c:v>
                </c:pt>
                <c:pt idx="1688">
                  <c:v>1.8083666666666665E-2</c:v>
                </c:pt>
                <c:pt idx="1689">
                  <c:v>3.2694333333333332E-2</c:v>
                </c:pt>
                <c:pt idx="1690">
                  <c:v>6.2317000000000004E-2</c:v>
                </c:pt>
                <c:pt idx="1691">
                  <c:v>6.8694333333333343E-2</c:v>
                </c:pt>
                <c:pt idx="1692">
                  <c:v>5.5283666666666668E-2</c:v>
                </c:pt>
                <c:pt idx="1693">
                  <c:v>3.4960999999999999E-2</c:v>
                </c:pt>
                <c:pt idx="1694">
                  <c:v>2.8250333333333332E-2</c:v>
                </c:pt>
                <c:pt idx="1695">
                  <c:v>1.6594333333333332E-2</c:v>
                </c:pt>
                <c:pt idx="1696">
                  <c:v>1.8783666666666667E-2</c:v>
                </c:pt>
                <c:pt idx="1697">
                  <c:v>1.3827666666666667E-2</c:v>
                </c:pt>
                <c:pt idx="1698">
                  <c:v>1.4783666666666667E-2</c:v>
                </c:pt>
                <c:pt idx="1699">
                  <c:v>1.2294333333333332E-2</c:v>
                </c:pt>
                <c:pt idx="1700">
                  <c:v>1.4683666666666666E-2</c:v>
                </c:pt>
                <c:pt idx="1701">
                  <c:v>1.3761000000000001E-2</c:v>
                </c:pt>
                <c:pt idx="1702">
                  <c:v>1.7783666666666666E-2</c:v>
                </c:pt>
                <c:pt idx="1703">
                  <c:v>1.4427666666666667E-2</c:v>
                </c:pt>
                <c:pt idx="1704">
                  <c:v>2.0650333333333333E-2</c:v>
                </c:pt>
                <c:pt idx="1705">
                  <c:v>1.5160999999999999E-2</c:v>
                </c:pt>
                <c:pt idx="1706">
                  <c:v>2.8717000000000003E-2</c:v>
                </c:pt>
                <c:pt idx="1707">
                  <c:v>1.6327666666666667E-2</c:v>
                </c:pt>
                <c:pt idx="1708">
                  <c:v>1.7383666666666669E-2</c:v>
                </c:pt>
                <c:pt idx="1709">
                  <c:v>1.4794333333333333E-2</c:v>
                </c:pt>
                <c:pt idx="1710">
                  <c:v>1.5450333333333332E-2</c:v>
                </c:pt>
                <c:pt idx="1711">
                  <c:v>1.1894333333333333E-2</c:v>
                </c:pt>
                <c:pt idx="1712">
                  <c:v>1.3683666666666665E-2</c:v>
                </c:pt>
                <c:pt idx="1713">
                  <c:v>1.5794333333333334E-2</c:v>
                </c:pt>
                <c:pt idx="1714">
                  <c:v>1.8583666666666665E-2</c:v>
                </c:pt>
                <c:pt idx="1715">
                  <c:v>1.5527666666666667E-2</c:v>
                </c:pt>
                <c:pt idx="1716">
                  <c:v>1.5550333333333333E-2</c:v>
                </c:pt>
                <c:pt idx="1717">
                  <c:v>1.2561000000000001E-2</c:v>
                </c:pt>
                <c:pt idx="1718">
                  <c:v>1.935033333333333E-2</c:v>
                </c:pt>
                <c:pt idx="1719">
                  <c:v>1.2961E-2</c:v>
                </c:pt>
                <c:pt idx="1720">
                  <c:v>1.5583666666666668E-2</c:v>
                </c:pt>
                <c:pt idx="1721">
                  <c:v>4.7427666666666667E-2</c:v>
                </c:pt>
                <c:pt idx="1722">
                  <c:v>1.7817E-2</c:v>
                </c:pt>
                <c:pt idx="1723">
                  <c:v>1.7594333333333333E-2</c:v>
                </c:pt>
                <c:pt idx="1724">
                  <c:v>1.6583666666666667E-2</c:v>
                </c:pt>
                <c:pt idx="1725">
                  <c:v>1.4494333333333333E-2</c:v>
                </c:pt>
                <c:pt idx="1726">
                  <c:v>1.7383666666666669E-2</c:v>
                </c:pt>
                <c:pt idx="1727">
                  <c:v>1.3327666666666668E-2</c:v>
                </c:pt>
                <c:pt idx="1728">
                  <c:v>1.2350333333333333E-2</c:v>
                </c:pt>
                <c:pt idx="1729">
                  <c:v>1.3094333333333333E-2</c:v>
                </c:pt>
                <c:pt idx="1730">
                  <c:v>2.4817000000000002E-2</c:v>
                </c:pt>
                <c:pt idx="1731">
                  <c:v>1.4794333333333331E-2</c:v>
                </c:pt>
                <c:pt idx="1732">
                  <c:v>1.3983666666666667E-2</c:v>
                </c:pt>
                <c:pt idx="1733">
                  <c:v>1.0294333333333334E-2</c:v>
                </c:pt>
                <c:pt idx="1734">
                  <c:v>1.2617000000000001E-2</c:v>
                </c:pt>
                <c:pt idx="1735">
                  <c:v>1.2327666666666667E-2</c:v>
                </c:pt>
                <c:pt idx="1736">
                  <c:v>1.5683666666666665E-2</c:v>
                </c:pt>
                <c:pt idx="1737">
                  <c:v>1.1361000000000001E-2</c:v>
                </c:pt>
                <c:pt idx="1738">
                  <c:v>1.8050333333333331E-2</c:v>
                </c:pt>
                <c:pt idx="1739">
                  <c:v>1.1660999999999999E-2</c:v>
                </c:pt>
                <c:pt idx="1740">
                  <c:v>1.4050333333333331E-2</c:v>
                </c:pt>
                <c:pt idx="1741">
                  <c:v>1.3794333333333334E-2</c:v>
                </c:pt>
                <c:pt idx="1742">
                  <c:v>1.6883666666666668E-2</c:v>
                </c:pt>
                <c:pt idx="1743">
                  <c:v>1.0627666666666667E-2</c:v>
                </c:pt>
                <c:pt idx="1744">
                  <c:v>2.0516999999999997E-2</c:v>
                </c:pt>
                <c:pt idx="1745">
                  <c:v>2.2460999999999998E-2</c:v>
                </c:pt>
                <c:pt idx="1746">
                  <c:v>1.5217E-2</c:v>
                </c:pt>
                <c:pt idx="1747">
                  <c:v>1.1427666666666668E-2</c:v>
                </c:pt>
                <c:pt idx="1748">
                  <c:v>1.2050333333333335E-2</c:v>
                </c:pt>
                <c:pt idx="1749">
                  <c:v>1.1794333333333335E-2</c:v>
                </c:pt>
                <c:pt idx="1750">
                  <c:v>1.5383666666666665E-2</c:v>
                </c:pt>
                <c:pt idx="1751">
                  <c:v>3.4127666666666667E-2</c:v>
                </c:pt>
                <c:pt idx="1752">
                  <c:v>2.455033333333333E-2</c:v>
                </c:pt>
                <c:pt idx="1753">
                  <c:v>1.3060999999999998E-2</c:v>
                </c:pt>
                <c:pt idx="1754">
                  <c:v>1.3383666666666667E-2</c:v>
                </c:pt>
                <c:pt idx="1755">
                  <c:v>1.1561000000000002E-2</c:v>
                </c:pt>
                <c:pt idx="1756">
                  <c:v>1.4716999999999999E-2</c:v>
                </c:pt>
                <c:pt idx="1757">
                  <c:v>1.0061E-2</c:v>
                </c:pt>
                <c:pt idx="1758">
                  <c:v>7.5316999999999995E-2</c:v>
                </c:pt>
                <c:pt idx="1759">
                  <c:v>1.6827666666666668E-2</c:v>
                </c:pt>
                <c:pt idx="1760">
                  <c:v>1.1916999999999999E-2</c:v>
                </c:pt>
                <c:pt idx="1761">
                  <c:v>1.5027666666666667E-2</c:v>
                </c:pt>
                <c:pt idx="1762">
                  <c:v>1.5450333333333332E-2</c:v>
                </c:pt>
                <c:pt idx="1763">
                  <c:v>2.6861000000000006E-2</c:v>
                </c:pt>
                <c:pt idx="1764">
                  <c:v>1.7616999999999997E-2</c:v>
                </c:pt>
                <c:pt idx="1765">
                  <c:v>1.0327666666666667E-2</c:v>
                </c:pt>
                <c:pt idx="1766">
                  <c:v>1.3250333333333334E-2</c:v>
                </c:pt>
                <c:pt idx="1767">
                  <c:v>8.9610000000000002E-3</c:v>
                </c:pt>
                <c:pt idx="1768">
                  <c:v>1.3116999999999998E-2</c:v>
                </c:pt>
                <c:pt idx="1769">
                  <c:v>1.0694333333333333E-2</c:v>
                </c:pt>
                <c:pt idx="1770">
                  <c:v>1.2383666666666668E-2</c:v>
                </c:pt>
                <c:pt idx="1771">
                  <c:v>9.927666666666668E-3</c:v>
                </c:pt>
                <c:pt idx="1772">
                  <c:v>1.4250333333333332E-2</c:v>
                </c:pt>
                <c:pt idx="1773">
                  <c:v>1.1527666666666667E-2</c:v>
                </c:pt>
                <c:pt idx="1774">
                  <c:v>1.4883666666666665E-2</c:v>
                </c:pt>
                <c:pt idx="1775">
                  <c:v>8.6610000000000003E-3</c:v>
                </c:pt>
                <c:pt idx="1776">
                  <c:v>1.0317E-2</c:v>
                </c:pt>
                <c:pt idx="1777">
                  <c:v>1.0227666666666668E-2</c:v>
                </c:pt>
                <c:pt idx="1778">
                  <c:v>1.3850333333333333E-2</c:v>
                </c:pt>
                <c:pt idx="1779">
                  <c:v>1.0527666666666666E-2</c:v>
                </c:pt>
                <c:pt idx="1780">
                  <c:v>1.1583666666666666E-2</c:v>
                </c:pt>
                <c:pt idx="1781">
                  <c:v>1.3327666666666668E-2</c:v>
                </c:pt>
                <c:pt idx="1782">
                  <c:v>1.1317000000000001E-2</c:v>
                </c:pt>
                <c:pt idx="1783">
                  <c:v>1.0827666666666666E-2</c:v>
                </c:pt>
                <c:pt idx="1784">
                  <c:v>1.3283666666666666E-2</c:v>
                </c:pt>
                <c:pt idx="1785">
                  <c:v>1.3094333333333333E-2</c:v>
                </c:pt>
                <c:pt idx="1786">
                  <c:v>1.2317E-2</c:v>
                </c:pt>
                <c:pt idx="1787">
                  <c:v>1.0294333333333334E-2</c:v>
                </c:pt>
                <c:pt idx="1788">
                  <c:v>1.2317E-2</c:v>
                </c:pt>
                <c:pt idx="1789">
                  <c:v>9.1610000000000007E-3</c:v>
                </c:pt>
                <c:pt idx="1790">
                  <c:v>1.1383666666666667E-2</c:v>
                </c:pt>
                <c:pt idx="1791">
                  <c:v>9.8943333333333331E-3</c:v>
                </c:pt>
                <c:pt idx="1792">
                  <c:v>1.6583666666666667E-2</c:v>
                </c:pt>
                <c:pt idx="1793">
                  <c:v>1.1727666666666666E-2</c:v>
                </c:pt>
                <c:pt idx="1794">
                  <c:v>1.3850333333333334E-2</c:v>
                </c:pt>
                <c:pt idx="1795">
                  <c:v>9.7610000000000006E-3</c:v>
                </c:pt>
                <c:pt idx="1796">
                  <c:v>1.3517000000000001E-2</c:v>
                </c:pt>
                <c:pt idx="1797">
                  <c:v>1.1861000000000002E-2</c:v>
                </c:pt>
                <c:pt idx="1798">
                  <c:v>1.6883666666666668E-2</c:v>
                </c:pt>
                <c:pt idx="1799">
                  <c:v>1.3627666666666668E-2</c:v>
                </c:pt>
                <c:pt idx="1800">
                  <c:v>1.4483666666666667E-2</c:v>
                </c:pt>
                <c:pt idx="1801">
                  <c:v>8.7276666666666666E-3</c:v>
                </c:pt>
                <c:pt idx="1802">
                  <c:v>1.3517000000000001E-2</c:v>
                </c:pt>
                <c:pt idx="1803">
                  <c:v>1.9927666666666666E-2</c:v>
                </c:pt>
                <c:pt idx="1804">
                  <c:v>2.3150333333333332E-2</c:v>
                </c:pt>
                <c:pt idx="1805">
                  <c:v>1.0727666666666665E-2</c:v>
                </c:pt>
                <c:pt idx="1806">
                  <c:v>1.3350333333333332E-2</c:v>
                </c:pt>
                <c:pt idx="1807">
                  <c:v>1.0627666666666667E-2</c:v>
                </c:pt>
                <c:pt idx="1808">
                  <c:v>1.2417000000000003E-2</c:v>
                </c:pt>
                <c:pt idx="1809">
                  <c:v>9.5610000000000001E-3</c:v>
                </c:pt>
                <c:pt idx="1810">
                  <c:v>1.4917E-2</c:v>
                </c:pt>
                <c:pt idx="1811">
                  <c:v>9.4276666666666675E-3</c:v>
                </c:pt>
                <c:pt idx="1812">
                  <c:v>1.3116999999999998E-2</c:v>
                </c:pt>
                <c:pt idx="1813">
                  <c:v>7.9610000000000011E-3</c:v>
                </c:pt>
                <c:pt idx="1814">
                  <c:v>2.1817E-2</c:v>
                </c:pt>
                <c:pt idx="1815">
                  <c:v>1.4927666666666667E-2</c:v>
                </c:pt>
                <c:pt idx="1816">
                  <c:v>1.3517000000000001E-2</c:v>
                </c:pt>
                <c:pt idx="1817">
                  <c:v>1.5394333333333335E-2</c:v>
                </c:pt>
                <c:pt idx="1818">
                  <c:v>1.7183666666666667E-2</c:v>
                </c:pt>
                <c:pt idx="1819">
                  <c:v>1.1694333333333334E-2</c:v>
                </c:pt>
                <c:pt idx="1820">
                  <c:v>1.5550333333333333E-2</c:v>
                </c:pt>
                <c:pt idx="1821">
                  <c:v>1.7594333333333333E-2</c:v>
                </c:pt>
                <c:pt idx="1822">
                  <c:v>2.4050333333333337E-2</c:v>
                </c:pt>
                <c:pt idx="1823">
                  <c:v>1.8227666666666666E-2</c:v>
                </c:pt>
                <c:pt idx="1824">
                  <c:v>4.3050333333333336E-2</c:v>
                </c:pt>
                <c:pt idx="1825">
                  <c:v>2.4294333333333334E-2</c:v>
                </c:pt>
                <c:pt idx="1826">
                  <c:v>1.8683666666666664E-2</c:v>
                </c:pt>
                <c:pt idx="1827">
                  <c:v>1.6160999999999998E-2</c:v>
                </c:pt>
                <c:pt idx="1828">
                  <c:v>1.5583666666666668E-2</c:v>
                </c:pt>
                <c:pt idx="1829">
                  <c:v>4.8194333333333332E-2</c:v>
                </c:pt>
                <c:pt idx="1830">
                  <c:v>2.6517000000000002E-2</c:v>
                </c:pt>
                <c:pt idx="1831">
                  <c:v>2.2960999999999999E-2</c:v>
                </c:pt>
                <c:pt idx="1832">
                  <c:v>1.9417E-2</c:v>
                </c:pt>
                <c:pt idx="1833">
                  <c:v>1.5594333333333333E-2</c:v>
                </c:pt>
                <c:pt idx="1834">
                  <c:v>1.7683666666666667E-2</c:v>
                </c:pt>
                <c:pt idx="1835">
                  <c:v>1.2494333333333335E-2</c:v>
                </c:pt>
                <c:pt idx="1836">
                  <c:v>2.0483666666666667E-2</c:v>
                </c:pt>
                <c:pt idx="1837">
                  <c:v>1.9127666666666668E-2</c:v>
                </c:pt>
                <c:pt idx="1838">
                  <c:v>2.0017E-2</c:v>
                </c:pt>
                <c:pt idx="1839">
                  <c:v>1.5194333333333332E-2</c:v>
                </c:pt>
                <c:pt idx="1840">
                  <c:v>2.7817000000000005E-2</c:v>
                </c:pt>
                <c:pt idx="1841">
                  <c:v>6.4560999999999993E-2</c:v>
                </c:pt>
                <c:pt idx="1842">
                  <c:v>2.1883666666666666E-2</c:v>
                </c:pt>
                <c:pt idx="1843">
                  <c:v>2.8227666666666668E-2</c:v>
                </c:pt>
                <c:pt idx="1844">
                  <c:v>1.7650333333333334E-2</c:v>
                </c:pt>
                <c:pt idx="1845">
                  <c:v>1.0661000000000002E-2</c:v>
                </c:pt>
                <c:pt idx="1846">
                  <c:v>1.3483666666666666E-2</c:v>
                </c:pt>
                <c:pt idx="1847">
                  <c:v>1.1861000000000002E-2</c:v>
                </c:pt>
                <c:pt idx="1848">
                  <c:v>1.4683666666666666E-2</c:v>
                </c:pt>
                <c:pt idx="1849">
                  <c:v>2.6494333333333332E-2</c:v>
                </c:pt>
                <c:pt idx="1850">
                  <c:v>6.8850333333333333E-2</c:v>
                </c:pt>
                <c:pt idx="1851">
                  <c:v>1.6760999999999998E-2</c:v>
                </c:pt>
                <c:pt idx="1852">
                  <c:v>1.7316999999999999E-2</c:v>
                </c:pt>
                <c:pt idx="1853">
                  <c:v>4.8194333333333339E-2</c:v>
                </c:pt>
                <c:pt idx="1854">
                  <c:v>2.0783666666666666E-2</c:v>
                </c:pt>
                <c:pt idx="1855">
                  <c:v>1.0561000000000001E-2</c:v>
                </c:pt>
                <c:pt idx="1856">
                  <c:v>1.1983666666666669E-2</c:v>
                </c:pt>
                <c:pt idx="1857">
                  <c:v>1.0194333333333335E-2</c:v>
                </c:pt>
                <c:pt idx="1858">
                  <c:v>1.5583666666666668E-2</c:v>
                </c:pt>
                <c:pt idx="1859">
                  <c:v>1.6060999999999999E-2</c:v>
                </c:pt>
                <c:pt idx="1860">
                  <c:v>1.5117E-2</c:v>
                </c:pt>
                <c:pt idx="1861">
                  <c:v>1.8194333333333333E-2</c:v>
                </c:pt>
                <c:pt idx="1862">
                  <c:v>2.0016999999999997E-2</c:v>
                </c:pt>
                <c:pt idx="1863">
                  <c:v>1.7794333333333332E-2</c:v>
                </c:pt>
                <c:pt idx="1864">
                  <c:v>1.5516999999999998E-2</c:v>
                </c:pt>
                <c:pt idx="1865">
                  <c:v>6.3127666666666679E-2</c:v>
                </c:pt>
                <c:pt idx="1866">
                  <c:v>2.3517E-2</c:v>
                </c:pt>
                <c:pt idx="1867">
                  <c:v>1.8294333333333333E-2</c:v>
                </c:pt>
                <c:pt idx="1868">
                  <c:v>1.5817000000000001E-2</c:v>
                </c:pt>
                <c:pt idx="1869">
                  <c:v>1.2194333333333335E-2</c:v>
                </c:pt>
                <c:pt idx="1870">
                  <c:v>1.5217E-2</c:v>
                </c:pt>
                <c:pt idx="1871">
                  <c:v>1.2094333333333334E-2</c:v>
                </c:pt>
                <c:pt idx="1872">
                  <c:v>1.4216999999999999E-2</c:v>
                </c:pt>
                <c:pt idx="1873">
                  <c:v>1.0294333333333334E-2</c:v>
                </c:pt>
                <c:pt idx="1874">
                  <c:v>1.2950333333333333E-2</c:v>
                </c:pt>
                <c:pt idx="1875">
                  <c:v>1.3327666666666666E-2</c:v>
                </c:pt>
                <c:pt idx="1876">
                  <c:v>1.2550333333333332E-2</c:v>
                </c:pt>
                <c:pt idx="1877">
                  <c:v>9.3609999999999995E-3</c:v>
                </c:pt>
                <c:pt idx="1878">
                  <c:v>1.4783666666666667E-2</c:v>
                </c:pt>
                <c:pt idx="1879">
                  <c:v>1.1427666666666668E-2</c:v>
                </c:pt>
                <c:pt idx="1880">
                  <c:v>1.1250333333333334E-2</c:v>
                </c:pt>
                <c:pt idx="1881">
                  <c:v>1.1727666666666669E-2</c:v>
                </c:pt>
                <c:pt idx="1882">
                  <c:v>2.2883666666666667E-2</c:v>
                </c:pt>
                <c:pt idx="1883">
                  <c:v>1.4761000000000002E-2</c:v>
                </c:pt>
                <c:pt idx="1884">
                  <c:v>1.5983666666666667E-2</c:v>
                </c:pt>
                <c:pt idx="1885">
                  <c:v>1.2894333333333334E-2</c:v>
                </c:pt>
                <c:pt idx="1886">
                  <c:v>1.2450333333333332E-2</c:v>
                </c:pt>
                <c:pt idx="1887">
                  <c:v>2.6327666666666666E-2</c:v>
                </c:pt>
                <c:pt idx="1888">
                  <c:v>5.1650333333333333E-2</c:v>
                </c:pt>
                <c:pt idx="1889">
                  <c:v>1.8094333333333334E-2</c:v>
                </c:pt>
                <c:pt idx="1890">
                  <c:v>1.3450333333333333E-2</c:v>
                </c:pt>
                <c:pt idx="1891">
                  <c:v>1.1694333333333334E-2</c:v>
                </c:pt>
                <c:pt idx="1892">
                  <c:v>1.3217E-2</c:v>
                </c:pt>
                <c:pt idx="1893">
                  <c:v>1.1927666666666668E-2</c:v>
                </c:pt>
                <c:pt idx="1894">
                  <c:v>4.4783666666666666E-2</c:v>
                </c:pt>
                <c:pt idx="1895">
                  <c:v>1.3294333333333333E-2</c:v>
                </c:pt>
                <c:pt idx="1896">
                  <c:v>1.2383666666666666E-2</c:v>
                </c:pt>
                <c:pt idx="1897">
                  <c:v>1.1327666666666666E-2</c:v>
                </c:pt>
                <c:pt idx="1898">
                  <c:v>1.9983666666666667E-2</c:v>
                </c:pt>
                <c:pt idx="1899">
                  <c:v>1.0927666666666667E-2</c:v>
                </c:pt>
                <c:pt idx="1900">
                  <c:v>1.1783666666666665E-2</c:v>
                </c:pt>
                <c:pt idx="1901">
                  <c:v>8.4610000000000015E-3</c:v>
                </c:pt>
                <c:pt idx="1902">
                  <c:v>1.2050333333333335E-2</c:v>
                </c:pt>
                <c:pt idx="1903">
                  <c:v>1.2360999999999999E-2</c:v>
                </c:pt>
                <c:pt idx="1904">
                  <c:v>1.4617E-2</c:v>
                </c:pt>
                <c:pt idx="1905">
                  <c:v>1.1194333333333334E-2</c:v>
                </c:pt>
                <c:pt idx="1906">
                  <c:v>1.4416999999999999E-2</c:v>
                </c:pt>
                <c:pt idx="1907">
                  <c:v>1.2727666666666665E-2</c:v>
                </c:pt>
                <c:pt idx="1908">
                  <c:v>1.4950333333333335E-2</c:v>
                </c:pt>
                <c:pt idx="1909">
                  <c:v>1.0794333333333335E-2</c:v>
                </c:pt>
                <c:pt idx="1910">
                  <c:v>1.3883666666666667E-2</c:v>
                </c:pt>
                <c:pt idx="1911">
                  <c:v>1.0227666666666668E-2</c:v>
                </c:pt>
                <c:pt idx="1912">
                  <c:v>1.3116999999999998E-2</c:v>
                </c:pt>
                <c:pt idx="1913">
                  <c:v>1.1394333333333333E-2</c:v>
                </c:pt>
                <c:pt idx="1914">
                  <c:v>2.3417000000000004E-2</c:v>
                </c:pt>
                <c:pt idx="1915">
                  <c:v>1.4694333333333332E-2</c:v>
                </c:pt>
                <c:pt idx="1916">
                  <c:v>1.4617E-2</c:v>
                </c:pt>
                <c:pt idx="1917">
                  <c:v>9.0276666666666682E-3</c:v>
                </c:pt>
                <c:pt idx="1918">
                  <c:v>1.1117000000000002E-2</c:v>
                </c:pt>
                <c:pt idx="1919">
                  <c:v>8.6610000000000003E-3</c:v>
                </c:pt>
                <c:pt idx="1920">
                  <c:v>1.3383666666666667E-2</c:v>
                </c:pt>
                <c:pt idx="1921">
                  <c:v>1.5694333333333334E-2</c:v>
                </c:pt>
                <c:pt idx="1922">
                  <c:v>1.7250333333333333E-2</c:v>
                </c:pt>
                <c:pt idx="1923">
                  <c:v>1.0161E-2</c:v>
                </c:pt>
                <c:pt idx="1924">
                  <c:v>1.1883666666666667E-2</c:v>
                </c:pt>
                <c:pt idx="1925">
                  <c:v>1.2627666666666667E-2</c:v>
                </c:pt>
                <c:pt idx="1926">
                  <c:v>1.4483666666666667E-2</c:v>
                </c:pt>
                <c:pt idx="1927">
                  <c:v>9.4943333333333338E-3</c:v>
                </c:pt>
                <c:pt idx="1928">
                  <c:v>1.4350333333333333E-2</c:v>
                </c:pt>
                <c:pt idx="1929">
                  <c:v>8.4610000000000015E-3</c:v>
                </c:pt>
                <c:pt idx="1930">
                  <c:v>1.0017E-2</c:v>
                </c:pt>
                <c:pt idx="1931">
                  <c:v>8.7609999999999997E-3</c:v>
                </c:pt>
                <c:pt idx="1932">
                  <c:v>1.0350333333333335E-2</c:v>
                </c:pt>
                <c:pt idx="1933">
                  <c:v>1.0527666666666666E-2</c:v>
                </c:pt>
                <c:pt idx="1934">
                  <c:v>1.4450333333333334E-2</c:v>
                </c:pt>
                <c:pt idx="1935">
                  <c:v>1.0161000000000002E-2</c:v>
                </c:pt>
                <c:pt idx="1936">
                  <c:v>1.1950333333333334E-2</c:v>
                </c:pt>
                <c:pt idx="1937">
                  <c:v>8.7609999999999997E-3</c:v>
                </c:pt>
                <c:pt idx="1938">
                  <c:v>9.8836666666666673E-3</c:v>
                </c:pt>
                <c:pt idx="1939">
                  <c:v>1.2561000000000001E-2</c:v>
                </c:pt>
                <c:pt idx="1940">
                  <c:v>1.3350333333333332E-2</c:v>
                </c:pt>
                <c:pt idx="1941">
                  <c:v>1.2894333333333332E-2</c:v>
                </c:pt>
                <c:pt idx="1942">
                  <c:v>1.3950333333333334E-2</c:v>
                </c:pt>
                <c:pt idx="1943">
                  <c:v>7.8276666666666668E-3</c:v>
                </c:pt>
                <c:pt idx="1944">
                  <c:v>1.2250333333333335E-2</c:v>
                </c:pt>
                <c:pt idx="1945">
                  <c:v>7.4609999999999998E-3</c:v>
                </c:pt>
                <c:pt idx="1946">
                  <c:v>1.1450333333333333E-2</c:v>
                </c:pt>
                <c:pt idx="1947">
                  <c:v>7.8943333333333331E-3</c:v>
                </c:pt>
                <c:pt idx="1948">
                  <c:v>9.4836666666666663E-3</c:v>
                </c:pt>
                <c:pt idx="1949">
                  <c:v>8.1609999999999999E-3</c:v>
                </c:pt>
                <c:pt idx="1950">
                  <c:v>1.1617000000000001E-2</c:v>
                </c:pt>
                <c:pt idx="1951">
                  <c:v>9.1610000000000007E-3</c:v>
                </c:pt>
                <c:pt idx="1952">
                  <c:v>1.1083666666666667E-2</c:v>
                </c:pt>
                <c:pt idx="1953">
                  <c:v>1.1261E-2</c:v>
                </c:pt>
                <c:pt idx="1954">
                  <c:v>3.9483666666666667E-2</c:v>
                </c:pt>
                <c:pt idx="1955">
                  <c:v>1.5927666666666666E-2</c:v>
                </c:pt>
                <c:pt idx="1956">
                  <c:v>1.1583666666666667E-2</c:v>
                </c:pt>
                <c:pt idx="1957">
                  <c:v>7.7276666666666674E-3</c:v>
                </c:pt>
                <c:pt idx="1958">
                  <c:v>1.0917000000000001E-2</c:v>
                </c:pt>
                <c:pt idx="1959">
                  <c:v>7.0276666666666656E-3</c:v>
                </c:pt>
                <c:pt idx="1960">
                  <c:v>1.3217E-2</c:v>
                </c:pt>
                <c:pt idx="1961">
                  <c:v>3.8927666666666666E-2</c:v>
                </c:pt>
                <c:pt idx="1962">
                  <c:v>1.8717000000000001E-2</c:v>
                </c:pt>
                <c:pt idx="1963">
                  <c:v>8.194333333333333E-3</c:v>
                </c:pt>
                <c:pt idx="1964">
                  <c:v>8.7170000000000008E-3</c:v>
                </c:pt>
                <c:pt idx="1965">
                  <c:v>4.3943333333333326E-3</c:v>
                </c:pt>
                <c:pt idx="1966">
                  <c:v>9.5169999999999994E-3</c:v>
                </c:pt>
                <c:pt idx="1967">
                  <c:v>6.3609999999999995E-3</c:v>
                </c:pt>
                <c:pt idx="1968">
                  <c:v>7.2836666666666666E-3</c:v>
                </c:pt>
                <c:pt idx="1969">
                  <c:v>8.5276666666666678E-3</c:v>
                </c:pt>
                <c:pt idx="1970">
                  <c:v>1.4516999999999997E-2</c:v>
                </c:pt>
                <c:pt idx="1971">
                  <c:v>1.0094333333333332E-2</c:v>
                </c:pt>
                <c:pt idx="1972">
                  <c:v>1.0350333333333335E-2</c:v>
                </c:pt>
                <c:pt idx="1973">
                  <c:v>8.7943333333333328E-3</c:v>
                </c:pt>
                <c:pt idx="1974">
                  <c:v>4.1117000000000001E-2</c:v>
                </c:pt>
                <c:pt idx="1975">
                  <c:v>1.5827666666666667E-2</c:v>
                </c:pt>
                <c:pt idx="1976">
                  <c:v>4.4917000000000006E-2</c:v>
                </c:pt>
                <c:pt idx="1977">
                  <c:v>1.2561000000000001E-2</c:v>
                </c:pt>
                <c:pt idx="1978">
                  <c:v>7.4503333333333331E-3</c:v>
                </c:pt>
                <c:pt idx="1979">
                  <c:v>3.9276666666666661E-3</c:v>
                </c:pt>
                <c:pt idx="1980">
                  <c:v>9.6836666666666668E-3</c:v>
                </c:pt>
                <c:pt idx="1981">
                  <c:v>1.2594333333333332E-2</c:v>
                </c:pt>
                <c:pt idx="1982">
                  <c:v>1.0050333333333333E-2</c:v>
                </c:pt>
                <c:pt idx="1983">
                  <c:v>8.4276666666666666E-3</c:v>
                </c:pt>
                <c:pt idx="1984">
                  <c:v>1.3183666666666668E-2</c:v>
                </c:pt>
                <c:pt idx="1985">
                  <c:v>7.8943333333333348E-3</c:v>
                </c:pt>
                <c:pt idx="1986">
                  <c:v>1.2417000000000003E-2</c:v>
                </c:pt>
                <c:pt idx="1987">
                  <c:v>1.3160999999999999E-2</c:v>
                </c:pt>
                <c:pt idx="1988">
                  <c:v>9.016999999999999E-3</c:v>
                </c:pt>
                <c:pt idx="1989">
                  <c:v>5.3276666666666672E-3</c:v>
                </c:pt>
                <c:pt idx="1990">
                  <c:v>6.8836666666666664E-3</c:v>
                </c:pt>
                <c:pt idx="1991">
                  <c:v>2.6943333333333333E-3</c:v>
                </c:pt>
                <c:pt idx="1992">
                  <c:v>6.0503333333333338E-3</c:v>
                </c:pt>
                <c:pt idx="1993">
                  <c:v>9.0609999999999996E-3</c:v>
                </c:pt>
                <c:pt idx="1994">
                  <c:v>9.7503333333333331E-3</c:v>
                </c:pt>
                <c:pt idx="1995">
                  <c:v>5.9943333333333333E-3</c:v>
                </c:pt>
                <c:pt idx="1996">
                  <c:v>8.3169999999999997E-3</c:v>
                </c:pt>
                <c:pt idx="1997">
                  <c:v>3.9943333333333332E-3</c:v>
                </c:pt>
                <c:pt idx="1998">
                  <c:v>8.2836666666666666E-3</c:v>
                </c:pt>
                <c:pt idx="1999">
                  <c:v>7.8276666666666668E-3</c:v>
                </c:pt>
                <c:pt idx="2000">
                  <c:v>8.5836666666666665E-3</c:v>
                </c:pt>
                <c:pt idx="2001">
                  <c:v>7.7276666666666665E-3</c:v>
                </c:pt>
                <c:pt idx="2002">
                  <c:v>7.5836666666666665E-3</c:v>
                </c:pt>
                <c:pt idx="2003">
                  <c:v>4.9610000000000001E-3</c:v>
                </c:pt>
                <c:pt idx="2004">
                  <c:v>6.3503333333333328E-3</c:v>
                </c:pt>
                <c:pt idx="2005">
                  <c:v>9.0943333333333345E-3</c:v>
                </c:pt>
                <c:pt idx="2006">
                  <c:v>9.8503333333333342E-3</c:v>
                </c:pt>
                <c:pt idx="2007">
                  <c:v>7.6943333333333334E-3</c:v>
                </c:pt>
                <c:pt idx="2008">
                  <c:v>6.6836666666666667E-3</c:v>
                </c:pt>
                <c:pt idx="2009">
                  <c:v>8.0943333333333336E-3</c:v>
                </c:pt>
                <c:pt idx="2010">
                  <c:v>1.2383666666666668E-2</c:v>
                </c:pt>
                <c:pt idx="2011">
                  <c:v>3.1943333333333333E-3</c:v>
                </c:pt>
                <c:pt idx="2012">
                  <c:v>9.9170000000000005E-3</c:v>
                </c:pt>
                <c:pt idx="2013">
                  <c:v>4.7276666666666673E-3</c:v>
                </c:pt>
                <c:pt idx="2014">
                  <c:v>5.2503333333333334E-3</c:v>
                </c:pt>
                <c:pt idx="2015">
                  <c:v>4.6276666666666662E-3</c:v>
                </c:pt>
                <c:pt idx="2016">
                  <c:v>8.9503333333333327E-3</c:v>
                </c:pt>
                <c:pt idx="2017">
                  <c:v>5.4276666666666666E-3</c:v>
                </c:pt>
                <c:pt idx="2018">
                  <c:v>1.0483666666666667E-2</c:v>
                </c:pt>
                <c:pt idx="2019">
                  <c:v>7.227666666666667E-3</c:v>
                </c:pt>
                <c:pt idx="2020">
                  <c:v>7.6169999999999996E-3</c:v>
                </c:pt>
                <c:pt idx="2021">
                  <c:v>4.0609999999999995E-3</c:v>
                </c:pt>
                <c:pt idx="2022">
                  <c:v>7.5503333333333325E-3</c:v>
                </c:pt>
                <c:pt idx="2023">
                  <c:v>2.2276666666666664E-3</c:v>
                </c:pt>
                <c:pt idx="2024">
                  <c:v>5.0503333333333338E-3</c:v>
                </c:pt>
                <c:pt idx="2025">
                  <c:v>7.9943333333333342E-3</c:v>
                </c:pt>
                <c:pt idx="2026">
                  <c:v>1.1083666666666667E-2</c:v>
                </c:pt>
                <c:pt idx="2027">
                  <c:v>4.261E-3</c:v>
                </c:pt>
                <c:pt idx="2028">
                  <c:v>8.0169999999999998E-3</c:v>
                </c:pt>
                <c:pt idx="2029">
                  <c:v>3.2276666666666669E-3</c:v>
                </c:pt>
                <c:pt idx="2030">
                  <c:v>6.2503333333333343E-3</c:v>
                </c:pt>
                <c:pt idx="2031">
                  <c:v>2.9609999999999997E-3</c:v>
                </c:pt>
                <c:pt idx="2032">
                  <c:v>7.0503333333333347E-3</c:v>
                </c:pt>
                <c:pt idx="2033">
                  <c:v>5.0276666666666664E-3</c:v>
                </c:pt>
                <c:pt idx="2034">
                  <c:v>5.1503333333333332E-3</c:v>
                </c:pt>
                <c:pt idx="2035">
                  <c:v>5.3943333333333334E-3</c:v>
                </c:pt>
                <c:pt idx="2036">
                  <c:v>7.6503333333333328E-3</c:v>
                </c:pt>
                <c:pt idx="2037">
                  <c:v>4.3276666666666663E-3</c:v>
                </c:pt>
                <c:pt idx="2038">
                  <c:v>8.117000000000001E-3</c:v>
                </c:pt>
                <c:pt idx="2039">
                  <c:v>5.0943333333333327E-3</c:v>
                </c:pt>
                <c:pt idx="2040">
                  <c:v>5.9503333333333326E-3</c:v>
                </c:pt>
                <c:pt idx="2041">
                  <c:v>3.3276666666666663E-3</c:v>
                </c:pt>
                <c:pt idx="2042">
                  <c:v>1.7950333333333332E-2</c:v>
                </c:pt>
                <c:pt idx="2043">
                  <c:v>8.7943333333333346E-3</c:v>
                </c:pt>
                <c:pt idx="2044">
                  <c:v>1.5450333333333335E-2</c:v>
                </c:pt>
                <c:pt idx="2045">
                  <c:v>5.4943333333333337E-3</c:v>
                </c:pt>
                <c:pt idx="2046">
                  <c:v>5.3836666666666659E-3</c:v>
                </c:pt>
                <c:pt idx="2047">
                  <c:v>1.3276666666666669E-3</c:v>
                </c:pt>
              </c:numCache>
            </c:numRef>
          </c:yVal>
          <c:smooth val="0"/>
        </c:ser>
        <c:ser>
          <c:idx val="1"/>
          <c:order val="1"/>
          <c:tx>
            <c:v>0.25 ppm Li Standard</c:v>
          </c:tx>
          <c:spPr>
            <a:ln w="19050">
              <a:solidFill>
                <a:srgbClr val="FF0000"/>
              </a:solidFill>
            </a:ln>
          </c:spPr>
          <c:marker>
            <c:symbol val="none"/>
          </c:marker>
          <c:xVal>
            <c:numRef>
              <c:f>'Lithium Standards'!$V$7:$V$2054</c:f>
              <c:numCache>
                <c:formatCode>General</c:formatCode>
                <c:ptCount val="2048"/>
                <c:pt idx="0">
                  <c:v>177.96</c:v>
                </c:pt>
                <c:pt idx="1">
                  <c:v>178.34</c:v>
                </c:pt>
                <c:pt idx="2">
                  <c:v>178.72</c:v>
                </c:pt>
                <c:pt idx="3">
                  <c:v>179.1</c:v>
                </c:pt>
                <c:pt idx="4">
                  <c:v>179.48</c:v>
                </c:pt>
                <c:pt idx="5">
                  <c:v>179.86</c:v>
                </c:pt>
                <c:pt idx="6">
                  <c:v>180.25</c:v>
                </c:pt>
                <c:pt idx="7">
                  <c:v>180.63</c:v>
                </c:pt>
                <c:pt idx="8">
                  <c:v>181.01</c:v>
                </c:pt>
                <c:pt idx="9">
                  <c:v>181.39</c:v>
                </c:pt>
                <c:pt idx="10">
                  <c:v>181.77</c:v>
                </c:pt>
                <c:pt idx="11">
                  <c:v>182.15</c:v>
                </c:pt>
                <c:pt idx="12">
                  <c:v>182.53</c:v>
                </c:pt>
                <c:pt idx="13">
                  <c:v>182.92</c:v>
                </c:pt>
                <c:pt idx="14">
                  <c:v>183.3</c:v>
                </c:pt>
                <c:pt idx="15">
                  <c:v>183.68</c:v>
                </c:pt>
                <c:pt idx="16">
                  <c:v>184.06</c:v>
                </c:pt>
                <c:pt idx="17">
                  <c:v>184.44</c:v>
                </c:pt>
                <c:pt idx="18">
                  <c:v>184.82</c:v>
                </c:pt>
                <c:pt idx="19">
                  <c:v>185.2</c:v>
                </c:pt>
                <c:pt idx="20">
                  <c:v>185.58</c:v>
                </c:pt>
                <c:pt idx="21">
                  <c:v>185.97</c:v>
                </c:pt>
                <c:pt idx="22">
                  <c:v>186.35</c:v>
                </c:pt>
                <c:pt idx="23">
                  <c:v>186.73</c:v>
                </c:pt>
                <c:pt idx="24">
                  <c:v>187.11</c:v>
                </c:pt>
                <c:pt idx="25">
                  <c:v>187.49</c:v>
                </c:pt>
                <c:pt idx="26">
                  <c:v>187.87</c:v>
                </c:pt>
                <c:pt idx="27">
                  <c:v>188.25</c:v>
                </c:pt>
                <c:pt idx="28">
                  <c:v>188.63</c:v>
                </c:pt>
                <c:pt idx="29">
                  <c:v>189.01</c:v>
                </c:pt>
                <c:pt idx="30">
                  <c:v>189.39</c:v>
                </c:pt>
                <c:pt idx="31">
                  <c:v>189.77</c:v>
                </c:pt>
                <c:pt idx="32">
                  <c:v>190.15</c:v>
                </c:pt>
                <c:pt idx="33">
                  <c:v>190.54</c:v>
                </c:pt>
                <c:pt idx="34">
                  <c:v>190.92</c:v>
                </c:pt>
                <c:pt idx="35">
                  <c:v>191.3</c:v>
                </c:pt>
                <c:pt idx="36">
                  <c:v>191.68</c:v>
                </c:pt>
                <c:pt idx="37">
                  <c:v>192.06</c:v>
                </c:pt>
                <c:pt idx="38">
                  <c:v>192.44</c:v>
                </c:pt>
                <c:pt idx="39">
                  <c:v>192.82</c:v>
                </c:pt>
                <c:pt idx="40">
                  <c:v>193.2</c:v>
                </c:pt>
                <c:pt idx="41">
                  <c:v>193.58</c:v>
                </c:pt>
                <c:pt idx="42">
                  <c:v>193.96</c:v>
                </c:pt>
                <c:pt idx="43">
                  <c:v>194.34</c:v>
                </c:pt>
                <c:pt idx="44">
                  <c:v>194.72</c:v>
                </c:pt>
                <c:pt idx="45">
                  <c:v>195.1</c:v>
                </c:pt>
                <c:pt idx="46">
                  <c:v>195.48</c:v>
                </c:pt>
                <c:pt idx="47">
                  <c:v>195.86</c:v>
                </c:pt>
                <c:pt idx="48">
                  <c:v>196.24</c:v>
                </c:pt>
                <c:pt idx="49">
                  <c:v>196.62</c:v>
                </c:pt>
                <c:pt idx="50">
                  <c:v>197</c:v>
                </c:pt>
                <c:pt idx="51">
                  <c:v>197.38</c:v>
                </c:pt>
                <c:pt idx="52">
                  <c:v>197.76</c:v>
                </c:pt>
                <c:pt idx="53">
                  <c:v>198.14</c:v>
                </c:pt>
                <c:pt idx="54">
                  <c:v>198.52</c:v>
                </c:pt>
                <c:pt idx="55">
                  <c:v>198.9</c:v>
                </c:pt>
                <c:pt idx="56">
                  <c:v>199.28</c:v>
                </c:pt>
                <c:pt idx="57">
                  <c:v>199.66</c:v>
                </c:pt>
                <c:pt idx="58">
                  <c:v>200.04</c:v>
                </c:pt>
                <c:pt idx="59">
                  <c:v>200.42</c:v>
                </c:pt>
                <c:pt idx="60">
                  <c:v>200.8</c:v>
                </c:pt>
                <c:pt idx="61">
                  <c:v>201.18</c:v>
                </c:pt>
                <c:pt idx="62">
                  <c:v>201.56</c:v>
                </c:pt>
                <c:pt idx="63">
                  <c:v>201.94</c:v>
                </c:pt>
                <c:pt idx="64">
                  <c:v>202.32</c:v>
                </c:pt>
                <c:pt idx="65">
                  <c:v>202.7</c:v>
                </c:pt>
                <c:pt idx="66">
                  <c:v>203.08</c:v>
                </c:pt>
                <c:pt idx="67">
                  <c:v>203.46</c:v>
                </c:pt>
                <c:pt idx="68">
                  <c:v>203.84</c:v>
                </c:pt>
                <c:pt idx="69">
                  <c:v>204.22</c:v>
                </c:pt>
                <c:pt idx="70">
                  <c:v>204.6</c:v>
                </c:pt>
                <c:pt idx="71">
                  <c:v>204.98</c:v>
                </c:pt>
                <c:pt idx="72">
                  <c:v>205.36</c:v>
                </c:pt>
                <c:pt idx="73">
                  <c:v>205.74</c:v>
                </c:pt>
                <c:pt idx="74">
                  <c:v>206.12</c:v>
                </c:pt>
                <c:pt idx="75">
                  <c:v>206.5</c:v>
                </c:pt>
                <c:pt idx="76">
                  <c:v>206.88</c:v>
                </c:pt>
                <c:pt idx="77">
                  <c:v>207.26</c:v>
                </c:pt>
                <c:pt idx="78">
                  <c:v>207.64</c:v>
                </c:pt>
                <c:pt idx="79">
                  <c:v>208.01</c:v>
                </c:pt>
                <c:pt idx="80">
                  <c:v>208.39</c:v>
                </c:pt>
                <c:pt idx="81">
                  <c:v>208.77</c:v>
                </c:pt>
                <c:pt idx="82">
                  <c:v>209.15</c:v>
                </c:pt>
                <c:pt idx="83">
                  <c:v>209.53</c:v>
                </c:pt>
                <c:pt idx="84">
                  <c:v>209.91</c:v>
                </c:pt>
                <c:pt idx="85">
                  <c:v>210.29</c:v>
                </c:pt>
                <c:pt idx="86">
                  <c:v>210.67</c:v>
                </c:pt>
                <c:pt idx="87">
                  <c:v>211.05</c:v>
                </c:pt>
                <c:pt idx="88">
                  <c:v>211.43</c:v>
                </c:pt>
                <c:pt idx="89">
                  <c:v>211.81</c:v>
                </c:pt>
                <c:pt idx="90">
                  <c:v>212.18</c:v>
                </c:pt>
                <c:pt idx="91">
                  <c:v>212.56</c:v>
                </c:pt>
                <c:pt idx="92">
                  <c:v>212.94</c:v>
                </c:pt>
                <c:pt idx="93">
                  <c:v>213.32</c:v>
                </c:pt>
                <c:pt idx="94">
                  <c:v>213.7</c:v>
                </c:pt>
                <c:pt idx="95">
                  <c:v>214.08</c:v>
                </c:pt>
                <c:pt idx="96">
                  <c:v>214.46</c:v>
                </c:pt>
                <c:pt idx="97">
                  <c:v>214.84</c:v>
                </c:pt>
                <c:pt idx="98">
                  <c:v>215.21</c:v>
                </c:pt>
                <c:pt idx="99">
                  <c:v>215.59</c:v>
                </c:pt>
                <c:pt idx="100">
                  <c:v>215.97</c:v>
                </c:pt>
                <c:pt idx="101">
                  <c:v>216.35</c:v>
                </c:pt>
                <c:pt idx="102">
                  <c:v>216.73</c:v>
                </c:pt>
                <c:pt idx="103">
                  <c:v>217.11</c:v>
                </c:pt>
                <c:pt idx="104">
                  <c:v>217.49</c:v>
                </c:pt>
                <c:pt idx="105">
                  <c:v>217.86</c:v>
                </c:pt>
                <c:pt idx="106">
                  <c:v>218.24</c:v>
                </c:pt>
                <c:pt idx="107">
                  <c:v>218.62</c:v>
                </c:pt>
                <c:pt idx="108">
                  <c:v>219</c:v>
                </c:pt>
                <c:pt idx="109">
                  <c:v>219.38</c:v>
                </c:pt>
                <c:pt idx="110">
                  <c:v>219.76</c:v>
                </c:pt>
                <c:pt idx="111">
                  <c:v>220.14</c:v>
                </c:pt>
                <c:pt idx="112">
                  <c:v>220.51</c:v>
                </c:pt>
                <c:pt idx="113">
                  <c:v>220.89</c:v>
                </c:pt>
                <c:pt idx="114">
                  <c:v>221.27</c:v>
                </c:pt>
                <c:pt idx="115">
                  <c:v>221.65</c:v>
                </c:pt>
                <c:pt idx="116">
                  <c:v>222.03</c:v>
                </c:pt>
                <c:pt idx="117">
                  <c:v>222.4</c:v>
                </c:pt>
                <c:pt idx="118">
                  <c:v>222.78</c:v>
                </c:pt>
                <c:pt idx="119">
                  <c:v>223.16</c:v>
                </c:pt>
                <c:pt idx="120">
                  <c:v>223.54</c:v>
                </c:pt>
                <c:pt idx="121">
                  <c:v>223.92</c:v>
                </c:pt>
                <c:pt idx="122">
                  <c:v>224.29</c:v>
                </c:pt>
                <c:pt idx="123">
                  <c:v>224.67</c:v>
                </c:pt>
                <c:pt idx="124">
                  <c:v>225.05</c:v>
                </c:pt>
                <c:pt idx="125">
                  <c:v>225.43</c:v>
                </c:pt>
                <c:pt idx="126">
                  <c:v>225.81</c:v>
                </c:pt>
                <c:pt idx="127">
                  <c:v>226.18</c:v>
                </c:pt>
                <c:pt idx="128">
                  <c:v>226.56</c:v>
                </c:pt>
                <c:pt idx="129">
                  <c:v>226.94</c:v>
                </c:pt>
                <c:pt idx="130">
                  <c:v>227.32</c:v>
                </c:pt>
                <c:pt idx="131">
                  <c:v>227.69</c:v>
                </c:pt>
                <c:pt idx="132">
                  <c:v>228.07</c:v>
                </c:pt>
                <c:pt idx="133">
                  <c:v>228.45</c:v>
                </c:pt>
                <c:pt idx="134">
                  <c:v>228.83</c:v>
                </c:pt>
                <c:pt idx="135">
                  <c:v>229.2</c:v>
                </c:pt>
                <c:pt idx="136">
                  <c:v>229.58</c:v>
                </c:pt>
                <c:pt idx="137">
                  <c:v>229.96</c:v>
                </c:pt>
                <c:pt idx="138">
                  <c:v>230.34</c:v>
                </c:pt>
                <c:pt idx="139">
                  <c:v>230.71</c:v>
                </c:pt>
                <c:pt idx="140">
                  <c:v>231.09</c:v>
                </c:pt>
                <c:pt idx="141">
                  <c:v>231.47</c:v>
                </c:pt>
                <c:pt idx="142">
                  <c:v>231.85</c:v>
                </c:pt>
                <c:pt idx="143">
                  <c:v>232.22</c:v>
                </c:pt>
                <c:pt idx="144">
                  <c:v>232.6</c:v>
                </c:pt>
                <c:pt idx="145">
                  <c:v>232.98</c:v>
                </c:pt>
                <c:pt idx="146">
                  <c:v>233.36</c:v>
                </c:pt>
                <c:pt idx="147">
                  <c:v>233.73</c:v>
                </c:pt>
                <c:pt idx="148">
                  <c:v>234.11</c:v>
                </c:pt>
                <c:pt idx="149">
                  <c:v>234.49</c:v>
                </c:pt>
                <c:pt idx="150">
                  <c:v>234.86</c:v>
                </c:pt>
                <c:pt idx="151">
                  <c:v>235.24</c:v>
                </c:pt>
                <c:pt idx="152">
                  <c:v>235.62</c:v>
                </c:pt>
                <c:pt idx="153">
                  <c:v>235.99</c:v>
                </c:pt>
                <c:pt idx="154">
                  <c:v>236.37</c:v>
                </c:pt>
                <c:pt idx="155">
                  <c:v>236.75</c:v>
                </c:pt>
                <c:pt idx="156">
                  <c:v>237.13</c:v>
                </c:pt>
                <c:pt idx="157">
                  <c:v>237.5</c:v>
                </c:pt>
                <c:pt idx="158">
                  <c:v>237.88</c:v>
                </c:pt>
                <c:pt idx="159">
                  <c:v>238.26</c:v>
                </c:pt>
                <c:pt idx="160">
                  <c:v>238.63</c:v>
                </c:pt>
                <c:pt idx="161">
                  <c:v>239.01</c:v>
                </c:pt>
                <c:pt idx="162">
                  <c:v>239.39</c:v>
                </c:pt>
                <c:pt idx="163">
                  <c:v>239.76</c:v>
                </c:pt>
                <c:pt idx="164">
                  <c:v>240.14</c:v>
                </c:pt>
                <c:pt idx="165">
                  <c:v>240.52</c:v>
                </c:pt>
                <c:pt idx="166">
                  <c:v>240.89</c:v>
                </c:pt>
                <c:pt idx="167">
                  <c:v>241.27</c:v>
                </c:pt>
                <c:pt idx="168">
                  <c:v>241.65</c:v>
                </c:pt>
                <c:pt idx="169">
                  <c:v>242.02</c:v>
                </c:pt>
                <c:pt idx="170">
                  <c:v>242.4</c:v>
                </c:pt>
                <c:pt idx="171">
                  <c:v>242.77</c:v>
                </c:pt>
                <c:pt idx="172">
                  <c:v>243.15</c:v>
                </c:pt>
                <c:pt idx="173">
                  <c:v>243.53</c:v>
                </c:pt>
                <c:pt idx="174">
                  <c:v>243.9</c:v>
                </c:pt>
                <c:pt idx="175">
                  <c:v>244.28</c:v>
                </c:pt>
                <c:pt idx="176">
                  <c:v>244.66</c:v>
                </c:pt>
                <c:pt idx="177">
                  <c:v>245.03</c:v>
                </c:pt>
                <c:pt idx="178">
                  <c:v>245.41</c:v>
                </c:pt>
                <c:pt idx="179">
                  <c:v>245.78</c:v>
                </c:pt>
                <c:pt idx="180">
                  <c:v>246.16</c:v>
                </c:pt>
                <c:pt idx="181">
                  <c:v>246.54</c:v>
                </c:pt>
                <c:pt idx="182">
                  <c:v>246.91</c:v>
                </c:pt>
                <c:pt idx="183">
                  <c:v>247.29</c:v>
                </c:pt>
                <c:pt idx="184">
                  <c:v>247.67</c:v>
                </c:pt>
                <c:pt idx="185">
                  <c:v>248.04</c:v>
                </c:pt>
                <c:pt idx="186">
                  <c:v>248.42</c:v>
                </c:pt>
                <c:pt idx="187">
                  <c:v>248.79</c:v>
                </c:pt>
                <c:pt idx="188">
                  <c:v>249.17</c:v>
                </c:pt>
                <c:pt idx="189">
                  <c:v>249.54</c:v>
                </c:pt>
                <c:pt idx="190">
                  <c:v>249.92</c:v>
                </c:pt>
                <c:pt idx="191">
                  <c:v>250.3</c:v>
                </c:pt>
                <c:pt idx="192">
                  <c:v>250.67</c:v>
                </c:pt>
                <c:pt idx="193">
                  <c:v>251.05</c:v>
                </c:pt>
                <c:pt idx="194">
                  <c:v>251.42</c:v>
                </c:pt>
                <c:pt idx="195">
                  <c:v>251.8</c:v>
                </c:pt>
                <c:pt idx="196">
                  <c:v>252.17</c:v>
                </c:pt>
                <c:pt idx="197">
                  <c:v>252.55</c:v>
                </c:pt>
                <c:pt idx="198">
                  <c:v>252.93</c:v>
                </c:pt>
                <c:pt idx="199">
                  <c:v>253.3</c:v>
                </c:pt>
                <c:pt idx="200">
                  <c:v>253.68</c:v>
                </c:pt>
                <c:pt idx="201">
                  <c:v>254.05</c:v>
                </c:pt>
                <c:pt idx="202">
                  <c:v>254.43</c:v>
                </c:pt>
                <c:pt idx="203">
                  <c:v>254.8</c:v>
                </c:pt>
                <c:pt idx="204">
                  <c:v>255.18</c:v>
                </c:pt>
                <c:pt idx="205">
                  <c:v>255.55</c:v>
                </c:pt>
                <c:pt idx="206">
                  <c:v>255.93</c:v>
                </c:pt>
                <c:pt idx="207">
                  <c:v>256.3</c:v>
                </c:pt>
                <c:pt idx="208">
                  <c:v>256.68</c:v>
                </c:pt>
                <c:pt idx="209">
                  <c:v>257.05</c:v>
                </c:pt>
                <c:pt idx="210">
                  <c:v>257.43</c:v>
                </c:pt>
                <c:pt idx="211">
                  <c:v>257.8</c:v>
                </c:pt>
                <c:pt idx="212">
                  <c:v>258.18</c:v>
                </c:pt>
                <c:pt idx="213">
                  <c:v>258.55</c:v>
                </c:pt>
                <c:pt idx="214">
                  <c:v>258.93</c:v>
                </c:pt>
                <c:pt idx="215">
                  <c:v>259.3</c:v>
                </c:pt>
                <c:pt idx="216">
                  <c:v>259.68</c:v>
                </c:pt>
                <c:pt idx="217">
                  <c:v>260.05</c:v>
                </c:pt>
                <c:pt idx="218">
                  <c:v>260.43</c:v>
                </c:pt>
                <c:pt idx="219">
                  <c:v>260.8</c:v>
                </c:pt>
                <c:pt idx="220">
                  <c:v>261.18</c:v>
                </c:pt>
                <c:pt idx="221">
                  <c:v>261.55</c:v>
                </c:pt>
                <c:pt idx="222">
                  <c:v>261.93</c:v>
                </c:pt>
                <c:pt idx="223">
                  <c:v>262.3</c:v>
                </c:pt>
                <c:pt idx="224">
                  <c:v>262.68</c:v>
                </c:pt>
                <c:pt idx="225">
                  <c:v>263.05</c:v>
                </c:pt>
                <c:pt idx="226">
                  <c:v>263.43</c:v>
                </c:pt>
                <c:pt idx="227">
                  <c:v>263.8</c:v>
                </c:pt>
                <c:pt idx="228">
                  <c:v>264.18</c:v>
                </c:pt>
                <c:pt idx="229">
                  <c:v>264.55</c:v>
                </c:pt>
                <c:pt idx="230">
                  <c:v>264.93</c:v>
                </c:pt>
                <c:pt idx="231">
                  <c:v>265.3</c:v>
                </c:pt>
                <c:pt idx="232">
                  <c:v>265.67</c:v>
                </c:pt>
                <c:pt idx="233">
                  <c:v>266.05</c:v>
                </c:pt>
                <c:pt idx="234">
                  <c:v>266.42</c:v>
                </c:pt>
                <c:pt idx="235">
                  <c:v>266.8</c:v>
                </c:pt>
                <c:pt idx="236">
                  <c:v>267.17</c:v>
                </c:pt>
                <c:pt idx="237">
                  <c:v>267.55</c:v>
                </c:pt>
                <c:pt idx="238">
                  <c:v>267.92</c:v>
                </c:pt>
                <c:pt idx="239">
                  <c:v>268.29000000000002</c:v>
                </c:pt>
                <c:pt idx="240">
                  <c:v>268.67</c:v>
                </c:pt>
                <c:pt idx="241">
                  <c:v>269.04000000000002</c:v>
                </c:pt>
                <c:pt idx="242">
                  <c:v>269.42</c:v>
                </c:pt>
                <c:pt idx="243">
                  <c:v>269.79000000000002</c:v>
                </c:pt>
                <c:pt idx="244">
                  <c:v>270.16000000000003</c:v>
                </c:pt>
                <c:pt idx="245">
                  <c:v>270.54000000000002</c:v>
                </c:pt>
                <c:pt idx="246">
                  <c:v>270.91000000000003</c:v>
                </c:pt>
                <c:pt idx="247">
                  <c:v>271.29000000000002</c:v>
                </c:pt>
                <c:pt idx="248">
                  <c:v>271.66000000000003</c:v>
                </c:pt>
                <c:pt idx="249">
                  <c:v>272.02999999999997</c:v>
                </c:pt>
                <c:pt idx="250">
                  <c:v>272.41000000000003</c:v>
                </c:pt>
                <c:pt idx="251">
                  <c:v>272.77999999999997</c:v>
                </c:pt>
                <c:pt idx="252">
                  <c:v>273.16000000000003</c:v>
                </c:pt>
                <c:pt idx="253">
                  <c:v>273.52999999999997</c:v>
                </c:pt>
                <c:pt idx="254">
                  <c:v>273.89999999999998</c:v>
                </c:pt>
                <c:pt idx="255">
                  <c:v>274.27999999999997</c:v>
                </c:pt>
                <c:pt idx="256">
                  <c:v>274.64999999999998</c:v>
                </c:pt>
                <c:pt idx="257">
                  <c:v>275.02</c:v>
                </c:pt>
                <c:pt idx="258">
                  <c:v>275.39999999999998</c:v>
                </c:pt>
                <c:pt idx="259">
                  <c:v>275.77</c:v>
                </c:pt>
                <c:pt idx="260">
                  <c:v>276.14</c:v>
                </c:pt>
                <c:pt idx="261">
                  <c:v>276.52</c:v>
                </c:pt>
                <c:pt idx="262">
                  <c:v>276.89</c:v>
                </c:pt>
                <c:pt idx="263">
                  <c:v>277.26</c:v>
                </c:pt>
                <c:pt idx="264">
                  <c:v>277.64</c:v>
                </c:pt>
                <c:pt idx="265">
                  <c:v>278.01</c:v>
                </c:pt>
                <c:pt idx="266">
                  <c:v>278.38</c:v>
                </c:pt>
                <c:pt idx="267">
                  <c:v>278.76</c:v>
                </c:pt>
                <c:pt idx="268">
                  <c:v>279.13</c:v>
                </c:pt>
                <c:pt idx="269">
                  <c:v>279.5</c:v>
                </c:pt>
                <c:pt idx="270">
                  <c:v>279.88</c:v>
                </c:pt>
                <c:pt idx="271">
                  <c:v>280.25</c:v>
                </c:pt>
                <c:pt idx="272">
                  <c:v>280.62</c:v>
                </c:pt>
                <c:pt idx="273">
                  <c:v>281</c:v>
                </c:pt>
                <c:pt idx="274">
                  <c:v>281.37</c:v>
                </c:pt>
                <c:pt idx="275">
                  <c:v>281.74</c:v>
                </c:pt>
                <c:pt idx="276">
                  <c:v>282.12</c:v>
                </c:pt>
                <c:pt idx="277">
                  <c:v>282.49</c:v>
                </c:pt>
                <c:pt idx="278">
                  <c:v>282.86</c:v>
                </c:pt>
                <c:pt idx="279">
                  <c:v>283.23</c:v>
                </c:pt>
                <c:pt idx="280">
                  <c:v>283.61</c:v>
                </c:pt>
                <c:pt idx="281">
                  <c:v>283.98</c:v>
                </c:pt>
                <c:pt idx="282">
                  <c:v>284.35000000000002</c:v>
                </c:pt>
                <c:pt idx="283">
                  <c:v>284.73</c:v>
                </c:pt>
                <c:pt idx="284">
                  <c:v>285.10000000000002</c:v>
                </c:pt>
                <c:pt idx="285">
                  <c:v>285.47000000000003</c:v>
                </c:pt>
                <c:pt idx="286">
                  <c:v>285.83999999999997</c:v>
                </c:pt>
                <c:pt idx="287">
                  <c:v>286.22000000000003</c:v>
                </c:pt>
                <c:pt idx="288">
                  <c:v>286.58999999999997</c:v>
                </c:pt>
                <c:pt idx="289">
                  <c:v>286.95999999999998</c:v>
                </c:pt>
                <c:pt idx="290">
                  <c:v>287.33</c:v>
                </c:pt>
                <c:pt idx="291">
                  <c:v>287.70999999999998</c:v>
                </c:pt>
                <c:pt idx="292">
                  <c:v>288.08</c:v>
                </c:pt>
                <c:pt idx="293">
                  <c:v>288.45</c:v>
                </c:pt>
                <c:pt idx="294">
                  <c:v>288.82</c:v>
                </c:pt>
                <c:pt idx="295">
                  <c:v>289.2</c:v>
                </c:pt>
                <c:pt idx="296">
                  <c:v>289.57</c:v>
                </c:pt>
                <c:pt idx="297">
                  <c:v>289.94</c:v>
                </c:pt>
                <c:pt idx="298">
                  <c:v>290.31</c:v>
                </c:pt>
                <c:pt idx="299">
                  <c:v>290.68</c:v>
                </c:pt>
                <c:pt idx="300">
                  <c:v>291.06</c:v>
                </c:pt>
                <c:pt idx="301">
                  <c:v>291.43</c:v>
                </c:pt>
                <c:pt idx="302">
                  <c:v>291.8</c:v>
                </c:pt>
                <c:pt idx="303">
                  <c:v>292.17</c:v>
                </c:pt>
                <c:pt idx="304">
                  <c:v>292.55</c:v>
                </c:pt>
                <c:pt idx="305">
                  <c:v>292.92</c:v>
                </c:pt>
                <c:pt idx="306">
                  <c:v>293.29000000000002</c:v>
                </c:pt>
                <c:pt idx="307">
                  <c:v>293.66000000000003</c:v>
                </c:pt>
                <c:pt idx="308">
                  <c:v>294.02999999999997</c:v>
                </c:pt>
                <c:pt idx="309">
                  <c:v>294.41000000000003</c:v>
                </c:pt>
                <c:pt idx="310">
                  <c:v>294.77999999999997</c:v>
                </c:pt>
                <c:pt idx="311">
                  <c:v>295.14999999999998</c:v>
                </c:pt>
                <c:pt idx="312">
                  <c:v>295.52</c:v>
                </c:pt>
                <c:pt idx="313">
                  <c:v>295.89</c:v>
                </c:pt>
                <c:pt idx="314">
                  <c:v>296.26</c:v>
                </c:pt>
                <c:pt idx="315">
                  <c:v>296.64</c:v>
                </c:pt>
                <c:pt idx="316">
                  <c:v>297.01</c:v>
                </c:pt>
                <c:pt idx="317">
                  <c:v>297.38</c:v>
                </c:pt>
                <c:pt idx="318">
                  <c:v>297.75</c:v>
                </c:pt>
                <c:pt idx="319">
                  <c:v>298.12</c:v>
                </c:pt>
                <c:pt idx="320">
                  <c:v>298.49</c:v>
                </c:pt>
                <c:pt idx="321">
                  <c:v>298.86</c:v>
                </c:pt>
                <c:pt idx="322">
                  <c:v>299.24</c:v>
                </c:pt>
                <c:pt idx="323">
                  <c:v>299.61</c:v>
                </c:pt>
                <c:pt idx="324">
                  <c:v>299.98</c:v>
                </c:pt>
                <c:pt idx="325">
                  <c:v>300.35000000000002</c:v>
                </c:pt>
                <c:pt idx="326">
                  <c:v>300.72000000000003</c:v>
                </c:pt>
                <c:pt idx="327">
                  <c:v>301.08999999999997</c:v>
                </c:pt>
                <c:pt idx="328">
                  <c:v>301.45999999999998</c:v>
                </c:pt>
                <c:pt idx="329">
                  <c:v>301.83999999999997</c:v>
                </c:pt>
                <c:pt idx="330">
                  <c:v>302.20999999999998</c:v>
                </c:pt>
                <c:pt idx="331">
                  <c:v>302.58</c:v>
                </c:pt>
                <c:pt idx="332">
                  <c:v>302.95</c:v>
                </c:pt>
                <c:pt idx="333">
                  <c:v>303.32</c:v>
                </c:pt>
                <c:pt idx="334">
                  <c:v>303.69</c:v>
                </c:pt>
                <c:pt idx="335">
                  <c:v>304.06</c:v>
                </c:pt>
                <c:pt idx="336">
                  <c:v>304.43</c:v>
                </c:pt>
                <c:pt idx="337">
                  <c:v>304.8</c:v>
                </c:pt>
                <c:pt idx="338">
                  <c:v>305.17</c:v>
                </c:pt>
                <c:pt idx="339">
                  <c:v>305.55</c:v>
                </c:pt>
                <c:pt idx="340">
                  <c:v>305.92</c:v>
                </c:pt>
                <c:pt idx="341">
                  <c:v>306.29000000000002</c:v>
                </c:pt>
                <c:pt idx="342">
                  <c:v>306.66000000000003</c:v>
                </c:pt>
                <c:pt idx="343">
                  <c:v>307.02999999999997</c:v>
                </c:pt>
                <c:pt idx="344">
                  <c:v>307.39999999999998</c:v>
                </c:pt>
                <c:pt idx="345">
                  <c:v>307.77</c:v>
                </c:pt>
                <c:pt idx="346">
                  <c:v>308.14</c:v>
                </c:pt>
                <c:pt idx="347">
                  <c:v>308.51</c:v>
                </c:pt>
                <c:pt idx="348">
                  <c:v>308.88</c:v>
                </c:pt>
                <c:pt idx="349">
                  <c:v>309.25</c:v>
                </c:pt>
                <c:pt idx="350">
                  <c:v>309.62</c:v>
                </c:pt>
                <c:pt idx="351">
                  <c:v>309.99</c:v>
                </c:pt>
                <c:pt idx="352">
                  <c:v>310.36</c:v>
                </c:pt>
                <c:pt idx="353">
                  <c:v>310.73</c:v>
                </c:pt>
                <c:pt idx="354">
                  <c:v>311.10000000000002</c:v>
                </c:pt>
                <c:pt idx="355">
                  <c:v>311.47000000000003</c:v>
                </c:pt>
                <c:pt idx="356">
                  <c:v>311.83999999999997</c:v>
                </c:pt>
                <c:pt idx="357">
                  <c:v>312.20999999999998</c:v>
                </c:pt>
                <c:pt idx="358">
                  <c:v>312.58</c:v>
                </c:pt>
                <c:pt idx="359">
                  <c:v>312.95999999999998</c:v>
                </c:pt>
                <c:pt idx="360">
                  <c:v>313.33</c:v>
                </c:pt>
                <c:pt idx="361">
                  <c:v>313.7</c:v>
                </c:pt>
                <c:pt idx="362">
                  <c:v>314.07</c:v>
                </c:pt>
                <c:pt idx="363">
                  <c:v>314.44</c:v>
                </c:pt>
                <c:pt idx="364">
                  <c:v>314.81</c:v>
                </c:pt>
                <c:pt idx="365">
                  <c:v>315.18</c:v>
                </c:pt>
                <c:pt idx="366">
                  <c:v>315.55</c:v>
                </c:pt>
                <c:pt idx="367">
                  <c:v>315.92</c:v>
                </c:pt>
                <c:pt idx="368">
                  <c:v>316.27999999999997</c:v>
                </c:pt>
                <c:pt idx="369">
                  <c:v>316.64999999999998</c:v>
                </c:pt>
                <c:pt idx="370">
                  <c:v>317.02</c:v>
                </c:pt>
                <c:pt idx="371">
                  <c:v>317.39</c:v>
                </c:pt>
                <c:pt idx="372">
                  <c:v>317.76</c:v>
                </c:pt>
                <c:pt idx="373">
                  <c:v>318.13</c:v>
                </c:pt>
                <c:pt idx="374">
                  <c:v>318.5</c:v>
                </c:pt>
                <c:pt idx="375">
                  <c:v>318.87</c:v>
                </c:pt>
                <c:pt idx="376">
                  <c:v>319.24</c:v>
                </c:pt>
                <c:pt idx="377">
                  <c:v>319.61</c:v>
                </c:pt>
                <c:pt idx="378">
                  <c:v>319.98</c:v>
                </c:pt>
                <c:pt idx="379">
                  <c:v>320.35000000000002</c:v>
                </c:pt>
                <c:pt idx="380">
                  <c:v>320.72000000000003</c:v>
                </c:pt>
                <c:pt idx="381">
                  <c:v>321.08999999999997</c:v>
                </c:pt>
                <c:pt idx="382">
                  <c:v>321.45999999999998</c:v>
                </c:pt>
                <c:pt idx="383">
                  <c:v>321.83</c:v>
                </c:pt>
                <c:pt idx="384">
                  <c:v>322.2</c:v>
                </c:pt>
                <c:pt idx="385">
                  <c:v>322.57</c:v>
                </c:pt>
                <c:pt idx="386">
                  <c:v>322.94</c:v>
                </c:pt>
                <c:pt idx="387">
                  <c:v>323.31</c:v>
                </c:pt>
                <c:pt idx="388">
                  <c:v>323.67</c:v>
                </c:pt>
                <c:pt idx="389">
                  <c:v>324.04000000000002</c:v>
                </c:pt>
                <c:pt idx="390">
                  <c:v>324.41000000000003</c:v>
                </c:pt>
                <c:pt idx="391">
                  <c:v>324.77999999999997</c:v>
                </c:pt>
                <c:pt idx="392">
                  <c:v>325.14999999999998</c:v>
                </c:pt>
                <c:pt idx="393">
                  <c:v>325.52</c:v>
                </c:pt>
                <c:pt idx="394">
                  <c:v>325.89</c:v>
                </c:pt>
                <c:pt idx="395">
                  <c:v>326.26</c:v>
                </c:pt>
                <c:pt idx="396">
                  <c:v>326.63</c:v>
                </c:pt>
                <c:pt idx="397">
                  <c:v>327</c:v>
                </c:pt>
                <c:pt idx="398">
                  <c:v>327.36</c:v>
                </c:pt>
                <c:pt idx="399">
                  <c:v>327.73</c:v>
                </c:pt>
                <c:pt idx="400">
                  <c:v>328.1</c:v>
                </c:pt>
                <c:pt idx="401">
                  <c:v>328.47</c:v>
                </c:pt>
                <c:pt idx="402">
                  <c:v>328.84</c:v>
                </c:pt>
                <c:pt idx="403">
                  <c:v>329.21</c:v>
                </c:pt>
                <c:pt idx="404">
                  <c:v>329.58</c:v>
                </c:pt>
                <c:pt idx="405">
                  <c:v>329.95</c:v>
                </c:pt>
                <c:pt idx="406">
                  <c:v>330.31</c:v>
                </c:pt>
                <c:pt idx="407">
                  <c:v>330.68</c:v>
                </c:pt>
                <c:pt idx="408">
                  <c:v>331.05</c:v>
                </c:pt>
                <c:pt idx="409">
                  <c:v>331.42</c:v>
                </c:pt>
                <c:pt idx="410">
                  <c:v>331.79</c:v>
                </c:pt>
                <c:pt idx="411">
                  <c:v>332.16</c:v>
                </c:pt>
                <c:pt idx="412">
                  <c:v>332.52</c:v>
                </c:pt>
                <c:pt idx="413">
                  <c:v>332.89</c:v>
                </c:pt>
                <c:pt idx="414">
                  <c:v>333.26</c:v>
                </c:pt>
                <c:pt idx="415">
                  <c:v>333.63</c:v>
                </c:pt>
                <c:pt idx="416">
                  <c:v>334</c:v>
                </c:pt>
                <c:pt idx="417">
                  <c:v>334.37</c:v>
                </c:pt>
                <c:pt idx="418">
                  <c:v>334.73</c:v>
                </c:pt>
                <c:pt idx="419">
                  <c:v>335.1</c:v>
                </c:pt>
                <c:pt idx="420">
                  <c:v>335.47</c:v>
                </c:pt>
                <c:pt idx="421">
                  <c:v>335.84</c:v>
                </c:pt>
                <c:pt idx="422">
                  <c:v>336.21</c:v>
                </c:pt>
                <c:pt idx="423">
                  <c:v>336.57</c:v>
                </c:pt>
                <c:pt idx="424">
                  <c:v>336.94</c:v>
                </c:pt>
                <c:pt idx="425">
                  <c:v>337.31</c:v>
                </c:pt>
                <c:pt idx="426">
                  <c:v>337.68</c:v>
                </c:pt>
                <c:pt idx="427">
                  <c:v>338.05</c:v>
                </c:pt>
                <c:pt idx="428">
                  <c:v>338.41</c:v>
                </c:pt>
                <c:pt idx="429">
                  <c:v>338.78</c:v>
                </c:pt>
                <c:pt idx="430">
                  <c:v>339.15</c:v>
                </c:pt>
                <c:pt idx="431">
                  <c:v>339.52</c:v>
                </c:pt>
                <c:pt idx="432">
                  <c:v>339.88</c:v>
                </c:pt>
                <c:pt idx="433">
                  <c:v>340.25</c:v>
                </c:pt>
                <c:pt idx="434">
                  <c:v>340.62</c:v>
                </c:pt>
                <c:pt idx="435">
                  <c:v>340.99</c:v>
                </c:pt>
                <c:pt idx="436">
                  <c:v>341.35</c:v>
                </c:pt>
                <c:pt idx="437">
                  <c:v>341.72</c:v>
                </c:pt>
                <c:pt idx="438">
                  <c:v>342.09</c:v>
                </c:pt>
                <c:pt idx="439">
                  <c:v>342.46</c:v>
                </c:pt>
                <c:pt idx="440">
                  <c:v>342.82</c:v>
                </c:pt>
                <c:pt idx="441">
                  <c:v>343.19</c:v>
                </c:pt>
                <c:pt idx="442">
                  <c:v>343.56</c:v>
                </c:pt>
                <c:pt idx="443">
                  <c:v>343.93</c:v>
                </c:pt>
                <c:pt idx="444">
                  <c:v>344.29</c:v>
                </c:pt>
                <c:pt idx="445">
                  <c:v>344.66</c:v>
                </c:pt>
                <c:pt idx="446">
                  <c:v>345.03</c:v>
                </c:pt>
                <c:pt idx="447">
                  <c:v>345.39</c:v>
                </c:pt>
                <c:pt idx="448">
                  <c:v>345.76</c:v>
                </c:pt>
                <c:pt idx="449">
                  <c:v>346.13</c:v>
                </c:pt>
                <c:pt idx="450">
                  <c:v>346.49</c:v>
                </c:pt>
                <c:pt idx="451">
                  <c:v>346.86</c:v>
                </c:pt>
                <c:pt idx="452">
                  <c:v>347.23</c:v>
                </c:pt>
                <c:pt idx="453">
                  <c:v>347.6</c:v>
                </c:pt>
                <c:pt idx="454">
                  <c:v>347.96</c:v>
                </c:pt>
                <c:pt idx="455">
                  <c:v>348.33</c:v>
                </c:pt>
                <c:pt idx="456">
                  <c:v>348.7</c:v>
                </c:pt>
                <c:pt idx="457">
                  <c:v>349.06</c:v>
                </c:pt>
                <c:pt idx="458">
                  <c:v>349.43</c:v>
                </c:pt>
                <c:pt idx="459">
                  <c:v>349.8</c:v>
                </c:pt>
                <c:pt idx="460">
                  <c:v>350.16</c:v>
                </c:pt>
                <c:pt idx="461">
                  <c:v>350.53</c:v>
                </c:pt>
                <c:pt idx="462">
                  <c:v>350.9</c:v>
                </c:pt>
                <c:pt idx="463">
                  <c:v>351.26</c:v>
                </c:pt>
                <c:pt idx="464">
                  <c:v>351.63</c:v>
                </c:pt>
                <c:pt idx="465">
                  <c:v>352</c:v>
                </c:pt>
                <c:pt idx="466">
                  <c:v>352.36</c:v>
                </c:pt>
                <c:pt idx="467">
                  <c:v>352.73</c:v>
                </c:pt>
                <c:pt idx="468">
                  <c:v>353.09</c:v>
                </c:pt>
                <c:pt idx="469">
                  <c:v>353.46</c:v>
                </c:pt>
                <c:pt idx="470">
                  <c:v>353.83</c:v>
                </c:pt>
                <c:pt idx="471">
                  <c:v>354.19</c:v>
                </c:pt>
                <c:pt idx="472">
                  <c:v>354.56</c:v>
                </c:pt>
                <c:pt idx="473">
                  <c:v>354.93</c:v>
                </c:pt>
                <c:pt idx="474">
                  <c:v>355.29</c:v>
                </c:pt>
                <c:pt idx="475">
                  <c:v>355.66</c:v>
                </c:pt>
                <c:pt idx="476">
                  <c:v>356.02</c:v>
                </c:pt>
                <c:pt idx="477">
                  <c:v>356.39</c:v>
                </c:pt>
                <c:pt idx="478">
                  <c:v>356.76</c:v>
                </c:pt>
                <c:pt idx="479">
                  <c:v>357.12</c:v>
                </c:pt>
                <c:pt idx="480">
                  <c:v>357.49</c:v>
                </c:pt>
                <c:pt idx="481">
                  <c:v>357.85</c:v>
                </c:pt>
                <c:pt idx="482">
                  <c:v>358.22</c:v>
                </c:pt>
                <c:pt idx="483">
                  <c:v>358.59</c:v>
                </c:pt>
                <c:pt idx="484">
                  <c:v>358.95</c:v>
                </c:pt>
                <c:pt idx="485">
                  <c:v>359.32</c:v>
                </c:pt>
                <c:pt idx="486">
                  <c:v>359.68</c:v>
                </c:pt>
                <c:pt idx="487">
                  <c:v>360.05</c:v>
                </c:pt>
                <c:pt idx="488">
                  <c:v>360.41</c:v>
                </c:pt>
                <c:pt idx="489">
                  <c:v>360.78</c:v>
                </c:pt>
                <c:pt idx="490">
                  <c:v>361.15</c:v>
                </c:pt>
                <c:pt idx="491">
                  <c:v>361.51</c:v>
                </c:pt>
                <c:pt idx="492">
                  <c:v>361.88</c:v>
                </c:pt>
                <c:pt idx="493">
                  <c:v>362.24</c:v>
                </c:pt>
                <c:pt idx="494">
                  <c:v>362.61</c:v>
                </c:pt>
                <c:pt idx="495">
                  <c:v>362.97</c:v>
                </c:pt>
                <c:pt idx="496">
                  <c:v>363.34</c:v>
                </c:pt>
                <c:pt idx="497">
                  <c:v>363.7</c:v>
                </c:pt>
                <c:pt idx="498">
                  <c:v>364.07</c:v>
                </c:pt>
                <c:pt idx="499">
                  <c:v>364.43</c:v>
                </c:pt>
                <c:pt idx="500">
                  <c:v>364.8</c:v>
                </c:pt>
                <c:pt idx="501">
                  <c:v>365.16</c:v>
                </c:pt>
                <c:pt idx="502">
                  <c:v>365.53</c:v>
                </c:pt>
                <c:pt idx="503">
                  <c:v>365.89</c:v>
                </c:pt>
                <c:pt idx="504">
                  <c:v>366.26</c:v>
                </c:pt>
                <c:pt idx="505">
                  <c:v>366.62</c:v>
                </c:pt>
                <c:pt idx="506">
                  <c:v>366.99</c:v>
                </c:pt>
                <c:pt idx="507">
                  <c:v>367.35</c:v>
                </c:pt>
                <c:pt idx="508">
                  <c:v>367.72</c:v>
                </c:pt>
                <c:pt idx="509">
                  <c:v>368.08</c:v>
                </c:pt>
                <c:pt idx="510">
                  <c:v>368.45</c:v>
                </c:pt>
                <c:pt idx="511">
                  <c:v>368.81</c:v>
                </c:pt>
                <c:pt idx="512">
                  <c:v>369.18</c:v>
                </c:pt>
                <c:pt idx="513">
                  <c:v>369.54</c:v>
                </c:pt>
                <c:pt idx="514">
                  <c:v>369.91</c:v>
                </c:pt>
                <c:pt idx="515">
                  <c:v>370.27</c:v>
                </c:pt>
                <c:pt idx="516">
                  <c:v>370.64</c:v>
                </c:pt>
                <c:pt idx="517">
                  <c:v>371</c:v>
                </c:pt>
                <c:pt idx="518">
                  <c:v>371.37</c:v>
                </c:pt>
                <c:pt idx="519">
                  <c:v>371.73</c:v>
                </c:pt>
                <c:pt idx="520">
                  <c:v>372.1</c:v>
                </c:pt>
                <c:pt idx="521">
                  <c:v>372.46</c:v>
                </c:pt>
                <c:pt idx="522">
                  <c:v>372.82</c:v>
                </c:pt>
                <c:pt idx="523">
                  <c:v>373.19</c:v>
                </c:pt>
                <c:pt idx="524">
                  <c:v>373.55</c:v>
                </c:pt>
                <c:pt idx="525">
                  <c:v>373.92</c:v>
                </c:pt>
                <c:pt idx="526">
                  <c:v>374.28</c:v>
                </c:pt>
                <c:pt idx="527">
                  <c:v>374.65</c:v>
                </c:pt>
                <c:pt idx="528">
                  <c:v>375.01</c:v>
                </c:pt>
                <c:pt idx="529">
                  <c:v>375.37</c:v>
                </c:pt>
                <c:pt idx="530">
                  <c:v>375.74</c:v>
                </c:pt>
                <c:pt idx="531">
                  <c:v>376.1</c:v>
                </c:pt>
                <c:pt idx="532">
                  <c:v>376.47</c:v>
                </c:pt>
                <c:pt idx="533">
                  <c:v>376.83</c:v>
                </c:pt>
                <c:pt idx="534">
                  <c:v>377.19</c:v>
                </c:pt>
                <c:pt idx="535">
                  <c:v>377.56</c:v>
                </c:pt>
                <c:pt idx="536">
                  <c:v>377.92</c:v>
                </c:pt>
                <c:pt idx="537">
                  <c:v>378.29</c:v>
                </c:pt>
                <c:pt idx="538">
                  <c:v>378.65</c:v>
                </c:pt>
                <c:pt idx="539">
                  <c:v>379.01</c:v>
                </c:pt>
                <c:pt idx="540">
                  <c:v>379.38</c:v>
                </c:pt>
                <c:pt idx="541">
                  <c:v>379.74</c:v>
                </c:pt>
                <c:pt idx="542">
                  <c:v>380.11</c:v>
                </c:pt>
                <c:pt idx="543">
                  <c:v>380.47</c:v>
                </c:pt>
                <c:pt idx="544">
                  <c:v>380.83</c:v>
                </c:pt>
                <c:pt idx="545">
                  <c:v>381.2</c:v>
                </c:pt>
                <c:pt idx="546">
                  <c:v>381.56</c:v>
                </c:pt>
                <c:pt idx="547">
                  <c:v>381.92</c:v>
                </c:pt>
                <c:pt idx="548">
                  <c:v>382.29</c:v>
                </c:pt>
                <c:pt idx="549">
                  <c:v>382.65</c:v>
                </c:pt>
                <c:pt idx="550">
                  <c:v>383.01</c:v>
                </c:pt>
                <c:pt idx="551">
                  <c:v>383.38</c:v>
                </c:pt>
                <c:pt idx="552">
                  <c:v>383.74</c:v>
                </c:pt>
                <c:pt idx="553">
                  <c:v>384.1</c:v>
                </c:pt>
                <c:pt idx="554">
                  <c:v>384.47</c:v>
                </c:pt>
                <c:pt idx="555">
                  <c:v>384.83</c:v>
                </c:pt>
                <c:pt idx="556">
                  <c:v>385.19</c:v>
                </c:pt>
                <c:pt idx="557">
                  <c:v>385.56</c:v>
                </c:pt>
                <c:pt idx="558">
                  <c:v>385.92</c:v>
                </c:pt>
                <c:pt idx="559">
                  <c:v>386.28</c:v>
                </c:pt>
                <c:pt idx="560">
                  <c:v>386.65</c:v>
                </c:pt>
                <c:pt idx="561">
                  <c:v>387.01</c:v>
                </c:pt>
                <c:pt idx="562">
                  <c:v>387.37</c:v>
                </c:pt>
                <c:pt idx="563">
                  <c:v>387.73</c:v>
                </c:pt>
                <c:pt idx="564">
                  <c:v>388.1</c:v>
                </c:pt>
                <c:pt idx="565">
                  <c:v>388.46</c:v>
                </c:pt>
                <c:pt idx="566">
                  <c:v>388.82</c:v>
                </c:pt>
                <c:pt idx="567">
                  <c:v>389.19</c:v>
                </c:pt>
                <c:pt idx="568">
                  <c:v>389.55</c:v>
                </c:pt>
                <c:pt idx="569">
                  <c:v>389.91</c:v>
                </c:pt>
                <c:pt idx="570">
                  <c:v>390.27</c:v>
                </c:pt>
                <c:pt idx="571">
                  <c:v>390.64</c:v>
                </c:pt>
                <c:pt idx="572">
                  <c:v>391</c:v>
                </c:pt>
                <c:pt idx="573">
                  <c:v>391.36</c:v>
                </c:pt>
                <c:pt idx="574">
                  <c:v>391.72</c:v>
                </c:pt>
                <c:pt idx="575">
                  <c:v>392.09</c:v>
                </c:pt>
                <c:pt idx="576">
                  <c:v>392.45</c:v>
                </c:pt>
                <c:pt idx="577">
                  <c:v>392.81</c:v>
                </c:pt>
                <c:pt idx="578">
                  <c:v>393.17</c:v>
                </c:pt>
                <c:pt idx="579">
                  <c:v>393.54</c:v>
                </c:pt>
                <c:pt idx="580">
                  <c:v>393.9</c:v>
                </c:pt>
                <c:pt idx="581">
                  <c:v>394.26</c:v>
                </c:pt>
                <c:pt idx="582">
                  <c:v>394.62</c:v>
                </c:pt>
                <c:pt idx="583">
                  <c:v>394.98</c:v>
                </c:pt>
                <c:pt idx="584">
                  <c:v>395.35</c:v>
                </c:pt>
                <c:pt idx="585">
                  <c:v>395.71</c:v>
                </c:pt>
                <c:pt idx="586">
                  <c:v>396.07</c:v>
                </c:pt>
                <c:pt idx="587">
                  <c:v>396.43</c:v>
                </c:pt>
                <c:pt idx="588">
                  <c:v>396.79</c:v>
                </c:pt>
                <c:pt idx="589">
                  <c:v>397.16</c:v>
                </c:pt>
                <c:pt idx="590">
                  <c:v>397.52</c:v>
                </c:pt>
                <c:pt idx="591">
                  <c:v>397.88</c:v>
                </c:pt>
                <c:pt idx="592">
                  <c:v>398.24</c:v>
                </c:pt>
                <c:pt idx="593">
                  <c:v>398.6</c:v>
                </c:pt>
                <c:pt idx="594">
                  <c:v>398.97</c:v>
                </c:pt>
                <c:pt idx="595">
                  <c:v>399.33</c:v>
                </c:pt>
                <c:pt idx="596">
                  <c:v>399.69</c:v>
                </c:pt>
                <c:pt idx="597">
                  <c:v>400.05</c:v>
                </c:pt>
                <c:pt idx="598">
                  <c:v>400.41</c:v>
                </c:pt>
                <c:pt idx="599">
                  <c:v>400.77</c:v>
                </c:pt>
                <c:pt idx="600">
                  <c:v>401.14</c:v>
                </c:pt>
                <c:pt idx="601">
                  <c:v>401.5</c:v>
                </c:pt>
                <c:pt idx="602">
                  <c:v>401.86</c:v>
                </c:pt>
                <c:pt idx="603">
                  <c:v>402.22</c:v>
                </c:pt>
                <c:pt idx="604">
                  <c:v>402.58</c:v>
                </c:pt>
                <c:pt idx="605">
                  <c:v>402.94</c:v>
                </c:pt>
                <c:pt idx="606">
                  <c:v>403.3</c:v>
                </c:pt>
                <c:pt idx="607">
                  <c:v>403.67</c:v>
                </c:pt>
                <c:pt idx="608">
                  <c:v>404.03</c:v>
                </c:pt>
                <c:pt idx="609">
                  <c:v>404.39</c:v>
                </c:pt>
                <c:pt idx="610">
                  <c:v>404.75</c:v>
                </c:pt>
                <c:pt idx="611">
                  <c:v>405.11</c:v>
                </c:pt>
                <c:pt idx="612">
                  <c:v>405.47</c:v>
                </c:pt>
                <c:pt idx="613">
                  <c:v>405.83</c:v>
                </c:pt>
                <c:pt idx="614">
                  <c:v>406.19</c:v>
                </c:pt>
                <c:pt idx="615">
                  <c:v>406.55</c:v>
                </c:pt>
                <c:pt idx="616">
                  <c:v>406.92</c:v>
                </c:pt>
                <c:pt idx="617">
                  <c:v>407.28</c:v>
                </c:pt>
                <c:pt idx="618">
                  <c:v>407.64</c:v>
                </c:pt>
                <c:pt idx="619">
                  <c:v>408</c:v>
                </c:pt>
                <c:pt idx="620">
                  <c:v>408.36</c:v>
                </c:pt>
                <c:pt idx="621">
                  <c:v>408.72</c:v>
                </c:pt>
                <c:pt idx="622">
                  <c:v>409.08</c:v>
                </c:pt>
                <c:pt idx="623">
                  <c:v>409.44</c:v>
                </c:pt>
                <c:pt idx="624">
                  <c:v>409.8</c:v>
                </c:pt>
                <c:pt idx="625">
                  <c:v>410.16</c:v>
                </c:pt>
                <c:pt idx="626">
                  <c:v>410.52</c:v>
                </c:pt>
                <c:pt idx="627">
                  <c:v>410.88</c:v>
                </c:pt>
                <c:pt idx="628">
                  <c:v>411.24</c:v>
                </c:pt>
                <c:pt idx="629">
                  <c:v>411.6</c:v>
                </c:pt>
                <c:pt idx="630">
                  <c:v>411.96</c:v>
                </c:pt>
                <c:pt idx="631">
                  <c:v>412.33</c:v>
                </c:pt>
                <c:pt idx="632">
                  <c:v>412.69</c:v>
                </c:pt>
                <c:pt idx="633">
                  <c:v>413.05</c:v>
                </c:pt>
                <c:pt idx="634">
                  <c:v>413.41</c:v>
                </c:pt>
                <c:pt idx="635">
                  <c:v>413.77</c:v>
                </c:pt>
                <c:pt idx="636">
                  <c:v>414.13</c:v>
                </c:pt>
                <c:pt idx="637">
                  <c:v>414.49</c:v>
                </c:pt>
                <c:pt idx="638">
                  <c:v>414.85</c:v>
                </c:pt>
                <c:pt idx="639">
                  <c:v>415.21</c:v>
                </c:pt>
                <c:pt idx="640">
                  <c:v>415.57</c:v>
                </c:pt>
                <c:pt idx="641">
                  <c:v>415.93</c:v>
                </c:pt>
                <c:pt idx="642">
                  <c:v>416.29</c:v>
                </c:pt>
                <c:pt idx="643">
                  <c:v>416.65</c:v>
                </c:pt>
                <c:pt idx="644">
                  <c:v>417.01</c:v>
                </c:pt>
                <c:pt idx="645">
                  <c:v>417.37</c:v>
                </c:pt>
                <c:pt idx="646">
                  <c:v>417.73</c:v>
                </c:pt>
                <c:pt idx="647">
                  <c:v>418.09</c:v>
                </c:pt>
                <c:pt idx="648">
                  <c:v>418.45</c:v>
                </c:pt>
                <c:pt idx="649">
                  <c:v>418.81</c:v>
                </c:pt>
                <c:pt idx="650">
                  <c:v>419.17</c:v>
                </c:pt>
                <c:pt idx="651">
                  <c:v>419.53</c:v>
                </c:pt>
                <c:pt idx="652">
                  <c:v>419.88</c:v>
                </c:pt>
                <c:pt idx="653">
                  <c:v>420.24</c:v>
                </c:pt>
                <c:pt idx="654">
                  <c:v>420.6</c:v>
                </c:pt>
                <c:pt idx="655">
                  <c:v>420.96</c:v>
                </c:pt>
                <c:pt idx="656">
                  <c:v>421.32</c:v>
                </c:pt>
                <c:pt idx="657">
                  <c:v>421.68</c:v>
                </c:pt>
                <c:pt idx="658">
                  <c:v>422.04</c:v>
                </c:pt>
                <c:pt idx="659">
                  <c:v>422.4</c:v>
                </c:pt>
                <c:pt idx="660">
                  <c:v>422.76</c:v>
                </c:pt>
                <c:pt idx="661">
                  <c:v>423.12</c:v>
                </c:pt>
                <c:pt idx="662">
                  <c:v>423.48</c:v>
                </c:pt>
                <c:pt idx="663">
                  <c:v>423.84</c:v>
                </c:pt>
                <c:pt idx="664">
                  <c:v>424.2</c:v>
                </c:pt>
                <c:pt idx="665">
                  <c:v>424.56</c:v>
                </c:pt>
                <c:pt idx="666">
                  <c:v>424.91</c:v>
                </c:pt>
                <c:pt idx="667">
                  <c:v>425.27</c:v>
                </c:pt>
                <c:pt idx="668">
                  <c:v>425.63</c:v>
                </c:pt>
                <c:pt idx="669">
                  <c:v>425.99</c:v>
                </c:pt>
                <c:pt idx="670">
                  <c:v>426.35</c:v>
                </c:pt>
                <c:pt idx="671">
                  <c:v>426.71</c:v>
                </c:pt>
                <c:pt idx="672">
                  <c:v>427.07</c:v>
                </c:pt>
                <c:pt idx="673">
                  <c:v>427.43</c:v>
                </c:pt>
                <c:pt idx="674">
                  <c:v>427.79</c:v>
                </c:pt>
                <c:pt idx="675">
                  <c:v>428.14</c:v>
                </c:pt>
                <c:pt idx="676">
                  <c:v>428.5</c:v>
                </c:pt>
                <c:pt idx="677">
                  <c:v>428.86</c:v>
                </c:pt>
                <c:pt idx="678">
                  <c:v>429.22</c:v>
                </c:pt>
                <c:pt idx="679">
                  <c:v>429.58</c:v>
                </c:pt>
                <c:pt idx="680">
                  <c:v>429.94</c:v>
                </c:pt>
                <c:pt idx="681">
                  <c:v>430.3</c:v>
                </c:pt>
                <c:pt idx="682">
                  <c:v>430.65</c:v>
                </c:pt>
                <c:pt idx="683">
                  <c:v>431.01</c:v>
                </c:pt>
                <c:pt idx="684">
                  <c:v>431.37</c:v>
                </c:pt>
                <c:pt idx="685">
                  <c:v>431.73</c:v>
                </c:pt>
                <c:pt idx="686">
                  <c:v>432.09</c:v>
                </c:pt>
                <c:pt idx="687">
                  <c:v>432.45</c:v>
                </c:pt>
                <c:pt idx="688">
                  <c:v>432.8</c:v>
                </c:pt>
                <c:pt idx="689">
                  <c:v>433.16</c:v>
                </c:pt>
                <c:pt idx="690">
                  <c:v>433.52</c:v>
                </c:pt>
                <c:pt idx="691">
                  <c:v>433.88</c:v>
                </c:pt>
                <c:pt idx="692">
                  <c:v>434.24</c:v>
                </c:pt>
                <c:pt idx="693">
                  <c:v>434.6</c:v>
                </c:pt>
                <c:pt idx="694">
                  <c:v>434.95</c:v>
                </c:pt>
                <c:pt idx="695">
                  <c:v>435.31</c:v>
                </c:pt>
                <c:pt idx="696">
                  <c:v>435.67</c:v>
                </c:pt>
                <c:pt idx="697">
                  <c:v>436.03</c:v>
                </c:pt>
                <c:pt idx="698">
                  <c:v>436.38</c:v>
                </c:pt>
                <c:pt idx="699">
                  <c:v>436.74</c:v>
                </c:pt>
                <c:pt idx="700">
                  <c:v>437.1</c:v>
                </c:pt>
                <c:pt idx="701">
                  <c:v>437.46</c:v>
                </c:pt>
                <c:pt idx="702">
                  <c:v>437.82</c:v>
                </c:pt>
                <c:pt idx="703">
                  <c:v>438.17</c:v>
                </c:pt>
                <c:pt idx="704">
                  <c:v>438.53</c:v>
                </c:pt>
                <c:pt idx="705">
                  <c:v>438.89</c:v>
                </c:pt>
                <c:pt idx="706">
                  <c:v>439.25</c:v>
                </c:pt>
                <c:pt idx="707">
                  <c:v>439.6</c:v>
                </c:pt>
                <c:pt idx="708">
                  <c:v>439.96</c:v>
                </c:pt>
                <c:pt idx="709">
                  <c:v>440.32</c:v>
                </c:pt>
                <c:pt idx="710">
                  <c:v>440.68</c:v>
                </c:pt>
                <c:pt idx="711">
                  <c:v>441.03</c:v>
                </c:pt>
                <c:pt idx="712">
                  <c:v>441.39</c:v>
                </c:pt>
                <c:pt idx="713">
                  <c:v>441.75</c:v>
                </c:pt>
                <c:pt idx="714">
                  <c:v>442.1</c:v>
                </c:pt>
                <c:pt idx="715">
                  <c:v>442.46</c:v>
                </c:pt>
                <c:pt idx="716">
                  <c:v>442.82</c:v>
                </c:pt>
                <c:pt idx="717">
                  <c:v>443.18</c:v>
                </c:pt>
                <c:pt idx="718">
                  <c:v>443.53</c:v>
                </c:pt>
                <c:pt idx="719">
                  <c:v>443.89</c:v>
                </c:pt>
                <c:pt idx="720">
                  <c:v>444.25</c:v>
                </c:pt>
                <c:pt idx="721">
                  <c:v>444.6</c:v>
                </c:pt>
                <c:pt idx="722">
                  <c:v>444.96</c:v>
                </c:pt>
                <c:pt idx="723">
                  <c:v>445.32</c:v>
                </c:pt>
                <c:pt idx="724">
                  <c:v>445.67</c:v>
                </c:pt>
                <c:pt idx="725">
                  <c:v>446.03</c:v>
                </c:pt>
                <c:pt idx="726">
                  <c:v>446.39</c:v>
                </c:pt>
                <c:pt idx="727">
                  <c:v>446.75</c:v>
                </c:pt>
                <c:pt idx="728">
                  <c:v>447.1</c:v>
                </c:pt>
                <c:pt idx="729">
                  <c:v>447.46</c:v>
                </c:pt>
                <c:pt idx="730">
                  <c:v>447.82</c:v>
                </c:pt>
                <c:pt idx="731">
                  <c:v>448.17</c:v>
                </c:pt>
                <c:pt idx="732">
                  <c:v>448.53</c:v>
                </c:pt>
                <c:pt idx="733">
                  <c:v>448.88</c:v>
                </c:pt>
                <c:pt idx="734">
                  <c:v>449.24</c:v>
                </c:pt>
                <c:pt idx="735">
                  <c:v>449.6</c:v>
                </c:pt>
                <c:pt idx="736">
                  <c:v>449.95</c:v>
                </c:pt>
                <c:pt idx="737">
                  <c:v>450.31</c:v>
                </c:pt>
                <c:pt idx="738">
                  <c:v>450.67</c:v>
                </c:pt>
                <c:pt idx="739">
                  <c:v>451.02</c:v>
                </c:pt>
                <c:pt idx="740">
                  <c:v>451.38</c:v>
                </c:pt>
                <c:pt idx="741">
                  <c:v>451.74</c:v>
                </c:pt>
                <c:pt idx="742">
                  <c:v>452.09</c:v>
                </c:pt>
                <c:pt idx="743">
                  <c:v>452.45</c:v>
                </c:pt>
                <c:pt idx="744">
                  <c:v>452.8</c:v>
                </c:pt>
                <c:pt idx="745">
                  <c:v>453.16</c:v>
                </c:pt>
                <c:pt idx="746">
                  <c:v>453.52</c:v>
                </c:pt>
                <c:pt idx="747">
                  <c:v>453.87</c:v>
                </c:pt>
                <c:pt idx="748">
                  <c:v>454.23</c:v>
                </c:pt>
                <c:pt idx="749">
                  <c:v>454.58</c:v>
                </c:pt>
                <c:pt idx="750">
                  <c:v>454.94</c:v>
                </c:pt>
                <c:pt idx="751">
                  <c:v>455.29</c:v>
                </c:pt>
                <c:pt idx="752">
                  <c:v>455.65</c:v>
                </c:pt>
                <c:pt idx="753">
                  <c:v>456.01</c:v>
                </c:pt>
                <c:pt idx="754">
                  <c:v>456.36</c:v>
                </c:pt>
                <c:pt idx="755">
                  <c:v>456.72</c:v>
                </c:pt>
                <c:pt idx="756">
                  <c:v>457.07</c:v>
                </c:pt>
                <c:pt idx="757">
                  <c:v>457.43</c:v>
                </c:pt>
                <c:pt idx="758">
                  <c:v>457.78</c:v>
                </c:pt>
                <c:pt idx="759">
                  <c:v>458.14</c:v>
                </c:pt>
                <c:pt idx="760">
                  <c:v>458.5</c:v>
                </c:pt>
                <c:pt idx="761">
                  <c:v>458.85</c:v>
                </c:pt>
                <c:pt idx="762">
                  <c:v>459.21</c:v>
                </c:pt>
                <c:pt idx="763">
                  <c:v>459.56</c:v>
                </c:pt>
                <c:pt idx="764">
                  <c:v>459.92</c:v>
                </c:pt>
                <c:pt idx="765">
                  <c:v>460.27</c:v>
                </c:pt>
                <c:pt idx="766">
                  <c:v>460.63</c:v>
                </c:pt>
                <c:pt idx="767">
                  <c:v>460.98</c:v>
                </c:pt>
                <c:pt idx="768">
                  <c:v>461.34</c:v>
                </c:pt>
                <c:pt idx="769">
                  <c:v>461.69</c:v>
                </c:pt>
                <c:pt idx="770">
                  <c:v>462.05</c:v>
                </c:pt>
                <c:pt idx="771">
                  <c:v>462.4</c:v>
                </c:pt>
                <c:pt idx="772">
                  <c:v>462.76</c:v>
                </c:pt>
                <c:pt idx="773">
                  <c:v>463.11</c:v>
                </c:pt>
                <c:pt idx="774">
                  <c:v>463.47</c:v>
                </c:pt>
                <c:pt idx="775">
                  <c:v>463.82</c:v>
                </c:pt>
                <c:pt idx="776">
                  <c:v>464.18</c:v>
                </c:pt>
                <c:pt idx="777">
                  <c:v>464.53</c:v>
                </c:pt>
                <c:pt idx="778">
                  <c:v>464.89</c:v>
                </c:pt>
                <c:pt idx="779">
                  <c:v>465.24</c:v>
                </c:pt>
                <c:pt idx="780">
                  <c:v>465.6</c:v>
                </c:pt>
                <c:pt idx="781">
                  <c:v>465.95</c:v>
                </c:pt>
                <c:pt idx="782">
                  <c:v>466.3</c:v>
                </c:pt>
                <c:pt idx="783">
                  <c:v>466.66</c:v>
                </c:pt>
                <c:pt idx="784">
                  <c:v>467.01</c:v>
                </c:pt>
                <c:pt idx="785">
                  <c:v>467.37</c:v>
                </c:pt>
                <c:pt idx="786">
                  <c:v>467.72</c:v>
                </c:pt>
                <c:pt idx="787">
                  <c:v>468.08</c:v>
                </c:pt>
                <c:pt idx="788">
                  <c:v>468.43</c:v>
                </c:pt>
                <c:pt idx="789">
                  <c:v>468.79</c:v>
                </c:pt>
                <c:pt idx="790">
                  <c:v>469.14</c:v>
                </c:pt>
                <c:pt idx="791">
                  <c:v>469.49</c:v>
                </c:pt>
                <c:pt idx="792">
                  <c:v>469.85</c:v>
                </c:pt>
                <c:pt idx="793">
                  <c:v>470.2</c:v>
                </c:pt>
                <c:pt idx="794">
                  <c:v>470.56</c:v>
                </c:pt>
                <c:pt idx="795">
                  <c:v>470.91</c:v>
                </c:pt>
                <c:pt idx="796">
                  <c:v>471.26</c:v>
                </c:pt>
                <c:pt idx="797">
                  <c:v>471.62</c:v>
                </c:pt>
                <c:pt idx="798">
                  <c:v>471.97</c:v>
                </c:pt>
                <c:pt idx="799">
                  <c:v>472.33</c:v>
                </c:pt>
                <c:pt idx="800">
                  <c:v>472.68</c:v>
                </c:pt>
                <c:pt idx="801">
                  <c:v>473.03</c:v>
                </c:pt>
                <c:pt idx="802">
                  <c:v>473.39</c:v>
                </c:pt>
                <c:pt idx="803">
                  <c:v>473.74</c:v>
                </c:pt>
                <c:pt idx="804">
                  <c:v>474.09</c:v>
                </c:pt>
                <c:pt idx="805">
                  <c:v>474.45</c:v>
                </c:pt>
                <c:pt idx="806">
                  <c:v>474.8</c:v>
                </c:pt>
                <c:pt idx="807">
                  <c:v>475.16</c:v>
                </c:pt>
                <c:pt idx="808">
                  <c:v>475.51</c:v>
                </c:pt>
                <c:pt idx="809">
                  <c:v>475.86</c:v>
                </c:pt>
                <c:pt idx="810">
                  <c:v>476.22</c:v>
                </c:pt>
                <c:pt idx="811">
                  <c:v>476.57</c:v>
                </c:pt>
                <c:pt idx="812">
                  <c:v>476.92</c:v>
                </c:pt>
                <c:pt idx="813">
                  <c:v>477.28</c:v>
                </c:pt>
                <c:pt idx="814">
                  <c:v>477.63</c:v>
                </c:pt>
                <c:pt idx="815">
                  <c:v>477.98</c:v>
                </c:pt>
                <c:pt idx="816">
                  <c:v>478.34</c:v>
                </c:pt>
                <c:pt idx="817">
                  <c:v>478.69</c:v>
                </c:pt>
                <c:pt idx="818">
                  <c:v>479.04</c:v>
                </c:pt>
                <c:pt idx="819">
                  <c:v>479.4</c:v>
                </c:pt>
                <c:pt idx="820">
                  <c:v>479.75</c:v>
                </c:pt>
                <c:pt idx="821">
                  <c:v>480.1</c:v>
                </c:pt>
                <c:pt idx="822">
                  <c:v>480.45</c:v>
                </c:pt>
                <c:pt idx="823">
                  <c:v>480.81</c:v>
                </c:pt>
                <c:pt idx="824">
                  <c:v>481.16</c:v>
                </c:pt>
                <c:pt idx="825">
                  <c:v>481.51</c:v>
                </c:pt>
                <c:pt idx="826">
                  <c:v>481.87</c:v>
                </c:pt>
                <c:pt idx="827">
                  <c:v>482.22</c:v>
                </c:pt>
                <c:pt idx="828">
                  <c:v>482.57</c:v>
                </c:pt>
                <c:pt idx="829">
                  <c:v>482.92</c:v>
                </c:pt>
                <c:pt idx="830">
                  <c:v>483.28</c:v>
                </c:pt>
                <c:pt idx="831">
                  <c:v>483.63</c:v>
                </c:pt>
                <c:pt idx="832">
                  <c:v>483.98</c:v>
                </c:pt>
                <c:pt idx="833">
                  <c:v>484.33</c:v>
                </c:pt>
                <c:pt idx="834">
                  <c:v>484.69</c:v>
                </c:pt>
                <c:pt idx="835">
                  <c:v>485.04</c:v>
                </c:pt>
                <c:pt idx="836">
                  <c:v>485.39</c:v>
                </c:pt>
                <c:pt idx="837">
                  <c:v>485.74</c:v>
                </c:pt>
                <c:pt idx="838">
                  <c:v>486.1</c:v>
                </c:pt>
                <c:pt idx="839">
                  <c:v>486.45</c:v>
                </c:pt>
                <c:pt idx="840">
                  <c:v>486.8</c:v>
                </c:pt>
                <c:pt idx="841">
                  <c:v>487.15</c:v>
                </c:pt>
                <c:pt idx="842">
                  <c:v>487.51</c:v>
                </c:pt>
                <c:pt idx="843">
                  <c:v>487.86</c:v>
                </c:pt>
                <c:pt idx="844">
                  <c:v>488.21</c:v>
                </c:pt>
                <c:pt idx="845">
                  <c:v>488.56</c:v>
                </c:pt>
                <c:pt idx="846">
                  <c:v>488.91</c:v>
                </c:pt>
                <c:pt idx="847">
                  <c:v>489.27</c:v>
                </c:pt>
                <c:pt idx="848">
                  <c:v>489.62</c:v>
                </c:pt>
                <c:pt idx="849">
                  <c:v>489.97</c:v>
                </c:pt>
                <c:pt idx="850">
                  <c:v>490.32</c:v>
                </c:pt>
                <c:pt idx="851">
                  <c:v>490.67</c:v>
                </c:pt>
                <c:pt idx="852">
                  <c:v>491.03</c:v>
                </c:pt>
                <c:pt idx="853">
                  <c:v>491.38</c:v>
                </c:pt>
                <c:pt idx="854">
                  <c:v>491.73</c:v>
                </c:pt>
                <c:pt idx="855">
                  <c:v>492.08</c:v>
                </c:pt>
                <c:pt idx="856">
                  <c:v>492.43</c:v>
                </c:pt>
                <c:pt idx="857">
                  <c:v>492.78</c:v>
                </c:pt>
                <c:pt idx="858">
                  <c:v>493.14</c:v>
                </c:pt>
                <c:pt idx="859">
                  <c:v>493.49</c:v>
                </c:pt>
                <c:pt idx="860">
                  <c:v>493.84</c:v>
                </c:pt>
                <c:pt idx="861">
                  <c:v>494.19</c:v>
                </c:pt>
                <c:pt idx="862">
                  <c:v>494.54</c:v>
                </c:pt>
                <c:pt idx="863">
                  <c:v>494.89</c:v>
                </c:pt>
                <c:pt idx="864">
                  <c:v>495.24</c:v>
                </c:pt>
                <c:pt idx="865">
                  <c:v>495.59</c:v>
                </c:pt>
                <c:pt idx="866">
                  <c:v>495.95</c:v>
                </c:pt>
                <c:pt idx="867">
                  <c:v>496.3</c:v>
                </c:pt>
                <c:pt idx="868">
                  <c:v>496.65</c:v>
                </c:pt>
                <c:pt idx="869">
                  <c:v>497</c:v>
                </c:pt>
                <c:pt idx="870">
                  <c:v>497.35</c:v>
                </c:pt>
                <c:pt idx="871">
                  <c:v>497.7</c:v>
                </c:pt>
                <c:pt idx="872">
                  <c:v>498.05</c:v>
                </c:pt>
                <c:pt idx="873">
                  <c:v>498.4</c:v>
                </c:pt>
                <c:pt idx="874">
                  <c:v>498.75</c:v>
                </c:pt>
                <c:pt idx="875">
                  <c:v>499.1</c:v>
                </c:pt>
                <c:pt idx="876">
                  <c:v>499.46</c:v>
                </c:pt>
                <c:pt idx="877">
                  <c:v>499.81</c:v>
                </c:pt>
                <c:pt idx="878">
                  <c:v>500.16</c:v>
                </c:pt>
                <c:pt idx="879">
                  <c:v>500.51</c:v>
                </c:pt>
                <c:pt idx="880">
                  <c:v>500.86</c:v>
                </c:pt>
                <c:pt idx="881">
                  <c:v>501.21</c:v>
                </c:pt>
                <c:pt idx="882">
                  <c:v>501.56</c:v>
                </c:pt>
                <c:pt idx="883">
                  <c:v>501.91</c:v>
                </c:pt>
                <c:pt idx="884">
                  <c:v>502.26</c:v>
                </c:pt>
                <c:pt idx="885">
                  <c:v>502.61</c:v>
                </c:pt>
                <c:pt idx="886">
                  <c:v>502.96</c:v>
                </c:pt>
                <c:pt idx="887">
                  <c:v>503.31</c:v>
                </c:pt>
                <c:pt idx="888">
                  <c:v>503.66</c:v>
                </c:pt>
                <c:pt idx="889">
                  <c:v>504.01</c:v>
                </c:pt>
                <c:pt idx="890">
                  <c:v>504.36</c:v>
                </c:pt>
                <c:pt idx="891">
                  <c:v>504.71</c:v>
                </c:pt>
                <c:pt idx="892">
                  <c:v>505.06</c:v>
                </c:pt>
                <c:pt idx="893">
                  <c:v>505.41</c:v>
                </c:pt>
                <c:pt idx="894">
                  <c:v>505.76</c:v>
                </c:pt>
                <c:pt idx="895">
                  <c:v>506.11</c:v>
                </c:pt>
                <c:pt idx="896">
                  <c:v>506.46</c:v>
                </c:pt>
                <c:pt idx="897">
                  <c:v>506.81</c:v>
                </c:pt>
                <c:pt idx="898">
                  <c:v>507.16</c:v>
                </c:pt>
                <c:pt idx="899">
                  <c:v>507.51</c:v>
                </c:pt>
                <c:pt idx="900">
                  <c:v>507.86</c:v>
                </c:pt>
                <c:pt idx="901">
                  <c:v>508.21</c:v>
                </c:pt>
                <c:pt idx="902">
                  <c:v>508.56</c:v>
                </c:pt>
                <c:pt idx="903">
                  <c:v>508.91</c:v>
                </c:pt>
                <c:pt idx="904">
                  <c:v>509.26</c:v>
                </c:pt>
                <c:pt idx="905">
                  <c:v>509.61</c:v>
                </c:pt>
                <c:pt idx="906">
                  <c:v>509.96</c:v>
                </c:pt>
                <c:pt idx="907">
                  <c:v>510.31</c:v>
                </c:pt>
                <c:pt idx="908">
                  <c:v>510.66</c:v>
                </c:pt>
                <c:pt idx="909">
                  <c:v>511.01</c:v>
                </c:pt>
                <c:pt idx="910">
                  <c:v>511.36</c:v>
                </c:pt>
                <c:pt idx="911">
                  <c:v>511.71</c:v>
                </c:pt>
                <c:pt idx="912">
                  <c:v>512.05999999999995</c:v>
                </c:pt>
                <c:pt idx="913">
                  <c:v>512.41</c:v>
                </c:pt>
                <c:pt idx="914">
                  <c:v>512.76</c:v>
                </c:pt>
                <c:pt idx="915">
                  <c:v>513.11</c:v>
                </c:pt>
                <c:pt idx="916">
                  <c:v>513.45000000000005</c:v>
                </c:pt>
                <c:pt idx="917">
                  <c:v>513.79999999999995</c:v>
                </c:pt>
                <c:pt idx="918">
                  <c:v>514.15</c:v>
                </c:pt>
                <c:pt idx="919">
                  <c:v>514.5</c:v>
                </c:pt>
                <c:pt idx="920">
                  <c:v>514.85</c:v>
                </c:pt>
                <c:pt idx="921">
                  <c:v>515.20000000000005</c:v>
                </c:pt>
                <c:pt idx="922">
                  <c:v>515.54999999999995</c:v>
                </c:pt>
                <c:pt idx="923">
                  <c:v>515.9</c:v>
                </c:pt>
                <c:pt idx="924">
                  <c:v>516.25</c:v>
                </c:pt>
                <c:pt idx="925">
                  <c:v>516.59</c:v>
                </c:pt>
                <c:pt idx="926">
                  <c:v>516.94000000000005</c:v>
                </c:pt>
                <c:pt idx="927">
                  <c:v>517.29</c:v>
                </c:pt>
                <c:pt idx="928">
                  <c:v>517.64</c:v>
                </c:pt>
                <c:pt idx="929">
                  <c:v>517.99</c:v>
                </c:pt>
                <c:pt idx="930">
                  <c:v>518.34</c:v>
                </c:pt>
                <c:pt idx="931">
                  <c:v>518.69000000000005</c:v>
                </c:pt>
                <c:pt idx="932">
                  <c:v>519.04</c:v>
                </c:pt>
                <c:pt idx="933">
                  <c:v>519.38</c:v>
                </c:pt>
                <c:pt idx="934">
                  <c:v>519.73</c:v>
                </c:pt>
                <c:pt idx="935">
                  <c:v>520.08000000000004</c:v>
                </c:pt>
                <c:pt idx="936">
                  <c:v>520.42999999999995</c:v>
                </c:pt>
                <c:pt idx="937">
                  <c:v>520.78</c:v>
                </c:pt>
                <c:pt idx="938">
                  <c:v>521.13</c:v>
                </c:pt>
                <c:pt idx="939">
                  <c:v>521.47</c:v>
                </c:pt>
                <c:pt idx="940">
                  <c:v>521.82000000000005</c:v>
                </c:pt>
                <c:pt idx="941">
                  <c:v>522.16999999999996</c:v>
                </c:pt>
                <c:pt idx="942">
                  <c:v>522.52</c:v>
                </c:pt>
                <c:pt idx="943">
                  <c:v>522.87</c:v>
                </c:pt>
                <c:pt idx="944">
                  <c:v>523.21</c:v>
                </c:pt>
                <c:pt idx="945">
                  <c:v>523.55999999999995</c:v>
                </c:pt>
                <c:pt idx="946">
                  <c:v>523.91</c:v>
                </c:pt>
                <c:pt idx="947">
                  <c:v>524.26</c:v>
                </c:pt>
                <c:pt idx="948">
                  <c:v>524.61</c:v>
                </c:pt>
                <c:pt idx="949">
                  <c:v>524.95000000000005</c:v>
                </c:pt>
                <c:pt idx="950">
                  <c:v>525.29999999999995</c:v>
                </c:pt>
                <c:pt idx="951">
                  <c:v>525.65</c:v>
                </c:pt>
                <c:pt idx="952">
                  <c:v>526</c:v>
                </c:pt>
                <c:pt idx="953">
                  <c:v>526.34</c:v>
                </c:pt>
                <c:pt idx="954">
                  <c:v>526.69000000000005</c:v>
                </c:pt>
                <c:pt idx="955">
                  <c:v>527.04</c:v>
                </c:pt>
                <c:pt idx="956">
                  <c:v>527.39</c:v>
                </c:pt>
                <c:pt idx="957">
                  <c:v>527.73</c:v>
                </c:pt>
                <c:pt idx="958">
                  <c:v>528.08000000000004</c:v>
                </c:pt>
                <c:pt idx="959">
                  <c:v>528.42999999999995</c:v>
                </c:pt>
                <c:pt idx="960">
                  <c:v>528.78</c:v>
                </c:pt>
                <c:pt idx="961">
                  <c:v>529.12</c:v>
                </c:pt>
                <c:pt idx="962">
                  <c:v>529.47</c:v>
                </c:pt>
                <c:pt idx="963">
                  <c:v>529.82000000000005</c:v>
                </c:pt>
                <c:pt idx="964">
                  <c:v>530.16999999999996</c:v>
                </c:pt>
                <c:pt idx="965">
                  <c:v>530.51</c:v>
                </c:pt>
                <c:pt idx="966">
                  <c:v>530.86</c:v>
                </c:pt>
                <c:pt idx="967">
                  <c:v>531.21</c:v>
                </c:pt>
                <c:pt idx="968">
                  <c:v>531.54999999999995</c:v>
                </c:pt>
                <c:pt idx="969">
                  <c:v>531.9</c:v>
                </c:pt>
                <c:pt idx="970">
                  <c:v>532.25</c:v>
                </c:pt>
                <c:pt idx="971">
                  <c:v>532.59</c:v>
                </c:pt>
                <c:pt idx="972">
                  <c:v>532.94000000000005</c:v>
                </c:pt>
                <c:pt idx="973">
                  <c:v>533.29</c:v>
                </c:pt>
                <c:pt idx="974">
                  <c:v>533.64</c:v>
                </c:pt>
                <c:pt idx="975">
                  <c:v>533.98</c:v>
                </c:pt>
                <c:pt idx="976">
                  <c:v>534.33000000000004</c:v>
                </c:pt>
                <c:pt idx="977">
                  <c:v>534.67999999999995</c:v>
                </c:pt>
                <c:pt idx="978">
                  <c:v>535.02</c:v>
                </c:pt>
                <c:pt idx="979">
                  <c:v>535.37</c:v>
                </c:pt>
                <c:pt idx="980">
                  <c:v>535.71</c:v>
                </c:pt>
                <c:pt idx="981">
                  <c:v>536.05999999999995</c:v>
                </c:pt>
                <c:pt idx="982">
                  <c:v>536.41</c:v>
                </c:pt>
                <c:pt idx="983">
                  <c:v>536.75</c:v>
                </c:pt>
                <c:pt idx="984">
                  <c:v>537.1</c:v>
                </c:pt>
                <c:pt idx="985">
                  <c:v>537.45000000000005</c:v>
                </c:pt>
                <c:pt idx="986">
                  <c:v>537.79</c:v>
                </c:pt>
                <c:pt idx="987">
                  <c:v>538.14</c:v>
                </c:pt>
                <c:pt idx="988">
                  <c:v>538.49</c:v>
                </c:pt>
                <c:pt idx="989">
                  <c:v>538.83000000000004</c:v>
                </c:pt>
                <c:pt idx="990">
                  <c:v>539.17999999999995</c:v>
                </c:pt>
                <c:pt idx="991">
                  <c:v>539.52</c:v>
                </c:pt>
                <c:pt idx="992">
                  <c:v>539.87</c:v>
                </c:pt>
                <c:pt idx="993">
                  <c:v>540.22</c:v>
                </c:pt>
                <c:pt idx="994">
                  <c:v>540.55999999999995</c:v>
                </c:pt>
                <c:pt idx="995">
                  <c:v>540.91</c:v>
                </c:pt>
                <c:pt idx="996">
                  <c:v>541.25</c:v>
                </c:pt>
                <c:pt idx="997">
                  <c:v>541.6</c:v>
                </c:pt>
                <c:pt idx="998">
                  <c:v>541.94000000000005</c:v>
                </c:pt>
                <c:pt idx="999">
                  <c:v>542.29</c:v>
                </c:pt>
                <c:pt idx="1000">
                  <c:v>542.64</c:v>
                </c:pt>
                <c:pt idx="1001">
                  <c:v>542.98</c:v>
                </c:pt>
                <c:pt idx="1002">
                  <c:v>543.33000000000004</c:v>
                </c:pt>
                <c:pt idx="1003">
                  <c:v>543.66999999999996</c:v>
                </c:pt>
                <c:pt idx="1004">
                  <c:v>544.02</c:v>
                </c:pt>
                <c:pt idx="1005">
                  <c:v>544.36</c:v>
                </c:pt>
                <c:pt idx="1006">
                  <c:v>544.71</c:v>
                </c:pt>
                <c:pt idx="1007">
                  <c:v>545.04999999999995</c:v>
                </c:pt>
                <c:pt idx="1008">
                  <c:v>545.4</c:v>
                </c:pt>
                <c:pt idx="1009">
                  <c:v>545.75</c:v>
                </c:pt>
                <c:pt idx="1010">
                  <c:v>546.09</c:v>
                </c:pt>
                <c:pt idx="1011">
                  <c:v>546.44000000000005</c:v>
                </c:pt>
                <c:pt idx="1012">
                  <c:v>546.78</c:v>
                </c:pt>
                <c:pt idx="1013">
                  <c:v>547.13</c:v>
                </c:pt>
                <c:pt idx="1014">
                  <c:v>547.47</c:v>
                </c:pt>
                <c:pt idx="1015">
                  <c:v>547.82000000000005</c:v>
                </c:pt>
                <c:pt idx="1016">
                  <c:v>548.16</c:v>
                </c:pt>
                <c:pt idx="1017">
                  <c:v>548.51</c:v>
                </c:pt>
                <c:pt idx="1018">
                  <c:v>548.85</c:v>
                </c:pt>
                <c:pt idx="1019">
                  <c:v>549.20000000000005</c:v>
                </c:pt>
                <c:pt idx="1020">
                  <c:v>549.54</c:v>
                </c:pt>
                <c:pt idx="1021">
                  <c:v>549.89</c:v>
                </c:pt>
                <c:pt idx="1022">
                  <c:v>550.23</c:v>
                </c:pt>
                <c:pt idx="1023">
                  <c:v>550.58000000000004</c:v>
                </c:pt>
                <c:pt idx="1024">
                  <c:v>550.91999999999996</c:v>
                </c:pt>
                <c:pt idx="1025">
                  <c:v>551.26</c:v>
                </c:pt>
                <c:pt idx="1026">
                  <c:v>551.61</c:v>
                </c:pt>
                <c:pt idx="1027">
                  <c:v>551.95000000000005</c:v>
                </c:pt>
                <c:pt idx="1028">
                  <c:v>552.29999999999995</c:v>
                </c:pt>
                <c:pt idx="1029">
                  <c:v>552.64</c:v>
                </c:pt>
                <c:pt idx="1030">
                  <c:v>552.99</c:v>
                </c:pt>
                <c:pt idx="1031">
                  <c:v>553.33000000000004</c:v>
                </c:pt>
                <c:pt idx="1032">
                  <c:v>553.67999999999995</c:v>
                </c:pt>
                <c:pt idx="1033">
                  <c:v>554.02</c:v>
                </c:pt>
                <c:pt idx="1034">
                  <c:v>554.36</c:v>
                </c:pt>
                <c:pt idx="1035">
                  <c:v>554.71</c:v>
                </c:pt>
                <c:pt idx="1036">
                  <c:v>555.04999999999995</c:v>
                </c:pt>
                <c:pt idx="1037">
                  <c:v>555.4</c:v>
                </c:pt>
                <c:pt idx="1038">
                  <c:v>555.74</c:v>
                </c:pt>
                <c:pt idx="1039">
                  <c:v>556.08000000000004</c:v>
                </c:pt>
                <c:pt idx="1040">
                  <c:v>556.42999999999995</c:v>
                </c:pt>
                <c:pt idx="1041">
                  <c:v>556.77</c:v>
                </c:pt>
                <c:pt idx="1042">
                  <c:v>557.12</c:v>
                </c:pt>
                <c:pt idx="1043">
                  <c:v>557.46</c:v>
                </c:pt>
                <c:pt idx="1044">
                  <c:v>557.79999999999995</c:v>
                </c:pt>
                <c:pt idx="1045">
                  <c:v>558.15</c:v>
                </c:pt>
                <c:pt idx="1046">
                  <c:v>558.49</c:v>
                </c:pt>
                <c:pt idx="1047">
                  <c:v>558.84</c:v>
                </c:pt>
                <c:pt idx="1048">
                  <c:v>559.17999999999995</c:v>
                </c:pt>
                <c:pt idx="1049">
                  <c:v>559.52</c:v>
                </c:pt>
                <c:pt idx="1050">
                  <c:v>559.87</c:v>
                </c:pt>
                <c:pt idx="1051">
                  <c:v>560.21</c:v>
                </c:pt>
                <c:pt idx="1052">
                  <c:v>560.54999999999995</c:v>
                </c:pt>
                <c:pt idx="1053">
                  <c:v>560.9</c:v>
                </c:pt>
                <c:pt idx="1054">
                  <c:v>561.24</c:v>
                </c:pt>
                <c:pt idx="1055">
                  <c:v>561.58000000000004</c:v>
                </c:pt>
                <c:pt idx="1056">
                  <c:v>561.92999999999995</c:v>
                </c:pt>
                <c:pt idx="1057">
                  <c:v>562.27</c:v>
                </c:pt>
                <c:pt idx="1058">
                  <c:v>562.61</c:v>
                </c:pt>
                <c:pt idx="1059">
                  <c:v>562.96</c:v>
                </c:pt>
                <c:pt idx="1060">
                  <c:v>563.29999999999995</c:v>
                </c:pt>
                <c:pt idx="1061">
                  <c:v>563.64</c:v>
                </c:pt>
                <c:pt idx="1062">
                  <c:v>563.99</c:v>
                </c:pt>
                <c:pt idx="1063">
                  <c:v>564.33000000000004</c:v>
                </c:pt>
                <c:pt idx="1064">
                  <c:v>564.66999999999996</c:v>
                </c:pt>
                <c:pt idx="1065">
                  <c:v>565.01</c:v>
                </c:pt>
                <c:pt idx="1066">
                  <c:v>565.36</c:v>
                </c:pt>
                <c:pt idx="1067">
                  <c:v>565.70000000000005</c:v>
                </c:pt>
                <c:pt idx="1068">
                  <c:v>566.04</c:v>
                </c:pt>
                <c:pt idx="1069">
                  <c:v>566.39</c:v>
                </c:pt>
                <c:pt idx="1070">
                  <c:v>566.73</c:v>
                </c:pt>
                <c:pt idx="1071">
                  <c:v>567.07000000000005</c:v>
                </c:pt>
                <c:pt idx="1072">
                  <c:v>567.41</c:v>
                </c:pt>
                <c:pt idx="1073">
                  <c:v>567.76</c:v>
                </c:pt>
                <c:pt idx="1074">
                  <c:v>568.1</c:v>
                </c:pt>
                <c:pt idx="1075">
                  <c:v>568.44000000000005</c:v>
                </c:pt>
                <c:pt idx="1076">
                  <c:v>568.78</c:v>
                </c:pt>
                <c:pt idx="1077">
                  <c:v>569.13</c:v>
                </c:pt>
                <c:pt idx="1078">
                  <c:v>569.47</c:v>
                </c:pt>
                <c:pt idx="1079">
                  <c:v>569.80999999999995</c:v>
                </c:pt>
                <c:pt idx="1080">
                  <c:v>570.15</c:v>
                </c:pt>
                <c:pt idx="1081">
                  <c:v>570.49</c:v>
                </c:pt>
                <c:pt idx="1082">
                  <c:v>570.84</c:v>
                </c:pt>
                <c:pt idx="1083">
                  <c:v>571.17999999999995</c:v>
                </c:pt>
                <c:pt idx="1084">
                  <c:v>571.52</c:v>
                </c:pt>
                <c:pt idx="1085">
                  <c:v>571.86</c:v>
                </c:pt>
                <c:pt idx="1086">
                  <c:v>572.21</c:v>
                </c:pt>
                <c:pt idx="1087">
                  <c:v>572.54999999999995</c:v>
                </c:pt>
                <c:pt idx="1088">
                  <c:v>572.89</c:v>
                </c:pt>
                <c:pt idx="1089">
                  <c:v>573.23</c:v>
                </c:pt>
                <c:pt idx="1090">
                  <c:v>573.57000000000005</c:v>
                </c:pt>
                <c:pt idx="1091">
                  <c:v>573.91</c:v>
                </c:pt>
                <c:pt idx="1092">
                  <c:v>574.26</c:v>
                </c:pt>
                <c:pt idx="1093">
                  <c:v>574.6</c:v>
                </c:pt>
                <c:pt idx="1094">
                  <c:v>574.94000000000005</c:v>
                </c:pt>
                <c:pt idx="1095">
                  <c:v>575.28</c:v>
                </c:pt>
                <c:pt idx="1096">
                  <c:v>575.62</c:v>
                </c:pt>
                <c:pt idx="1097">
                  <c:v>575.96</c:v>
                </c:pt>
                <c:pt idx="1098">
                  <c:v>576.30999999999995</c:v>
                </c:pt>
                <c:pt idx="1099">
                  <c:v>576.65</c:v>
                </c:pt>
                <c:pt idx="1100">
                  <c:v>576.99</c:v>
                </c:pt>
                <c:pt idx="1101">
                  <c:v>577.33000000000004</c:v>
                </c:pt>
                <c:pt idx="1102">
                  <c:v>577.66999999999996</c:v>
                </c:pt>
                <c:pt idx="1103">
                  <c:v>578.01</c:v>
                </c:pt>
                <c:pt idx="1104">
                  <c:v>578.35</c:v>
                </c:pt>
                <c:pt idx="1105">
                  <c:v>578.69000000000005</c:v>
                </c:pt>
                <c:pt idx="1106">
                  <c:v>579.04</c:v>
                </c:pt>
                <c:pt idx="1107">
                  <c:v>579.38</c:v>
                </c:pt>
                <c:pt idx="1108">
                  <c:v>579.72</c:v>
                </c:pt>
                <c:pt idx="1109">
                  <c:v>580.05999999999995</c:v>
                </c:pt>
                <c:pt idx="1110">
                  <c:v>580.4</c:v>
                </c:pt>
                <c:pt idx="1111">
                  <c:v>580.74</c:v>
                </c:pt>
                <c:pt idx="1112">
                  <c:v>581.08000000000004</c:v>
                </c:pt>
                <c:pt idx="1113">
                  <c:v>581.41999999999996</c:v>
                </c:pt>
                <c:pt idx="1114">
                  <c:v>581.76</c:v>
                </c:pt>
                <c:pt idx="1115">
                  <c:v>582.1</c:v>
                </c:pt>
                <c:pt idx="1116">
                  <c:v>582.44000000000005</c:v>
                </c:pt>
                <c:pt idx="1117">
                  <c:v>582.79</c:v>
                </c:pt>
                <c:pt idx="1118">
                  <c:v>583.13</c:v>
                </c:pt>
                <c:pt idx="1119">
                  <c:v>583.47</c:v>
                </c:pt>
                <c:pt idx="1120">
                  <c:v>583.80999999999995</c:v>
                </c:pt>
                <c:pt idx="1121">
                  <c:v>584.15</c:v>
                </c:pt>
                <c:pt idx="1122">
                  <c:v>584.49</c:v>
                </c:pt>
                <c:pt idx="1123">
                  <c:v>584.83000000000004</c:v>
                </c:pt>
                <c:pt idx="1124">
                  <c:v>585.16999999999996</c:v>
                </c:pt>
                <c:pt idx="1125">
                  <c:v>585.51</c:v>
                </c:pt>
                <c:pt idx="1126">
                  <c:v>585.85</c:v>
                </c:pt>
                <c:pt idx="1127">
                  <c:v>586.19000000000005</c:v>
                </c:pt>
                <c:pt idx="1128">
                  <c:v>586.53</c:v>
                </c:pt>
                <c:pt idx="1129">
                  <c:v>586.87</c:v>
                </c:pt>
                <c:pt idx="1130">
                  <c:v>587.21</c:v>
                </c:pt>
                <c:pt idx="1131">
                  <c:v>587.54999999999995</c:v>
                </c:pt>
                <c:pt idx="1132">
                  <c:v>587.89</c:v>
                </c:pt>
                <c:pt idx="1133">
                  <c:v>588.23</c:v>
                </c:pt>
                <c:pt idx="1134">
                  <c:v>588.57000000000005</c:v>
                </c:pt>
                <c:pt idx="1135">
                  <c:v>588.91</c:v>
                </c:pt>
                <c:pt idx="1136">
                  <c:v>589.25</c:v>
                </c:pt>
                <c:pt idx="1137">
                  <c:v>589.59</c:v>
                </c:pt>
                <c:pt idx="1138">
                  <c:v>589.92999999999995</c:v>
                </c:pt>
                <c:pt idx="1139">
                  <c:v>590.27</c:v>
                </c:pt>
                <c:pt idx="1140">
                  <c:v>590.61</c:v>
                </c:pt>
                <c:pt idx="1141">
                  <c:v>590.95000000000005</c:v>
                </c:pt>
                <c:pt idx="1142">
                  <c:v>591.29</c:v>
                </c:pt>
                <c:pt idx="1143">
                  <c:v>591.63</c:v>
                </c:pt>
                <c:pt idx="1144">
                  <c:v>591.97</c:v>
                </c:pt>
                <c:pt idx="1145">
                  <c:v>592.30999999999995</c:v>
                </c:pt>
                <c:pt idx="1146">
                  <c:v>592.65</c:v>
                </c:pt>
                <c:pt idx="1147">
                  <c:v>592.98</c:v>
                </c:pt>
                <c:pt idx="1148">
                  <c:v>593.32000000000005</c:v>
                </c:pt>
                <c:pt idx="1149">
                  <c:v>593.66</c:v>
                </c:pt>
                <c:pt idx="1150">
                  <c:v>594</c:v>
                </c:pt>
                <c:pt idx="1151">
                  <c:v>594.34</c:v>
                </c:pt>
                <c:pt idx="1152">
                  <c:v>594.67999999999995</c:v>
                </c:pt>
                <c:pt idx="1153">
                  <c:v>595.02</c:v>
                </c:pt>
                <c:pt idx="1154">
                  <c:v>595.36</c:v>
                </c:pt>
                <c:pt idx="1155">
                  <c:v>595.70000000000005</c:v>
                </c:pt>
                <c:pt idx="1156">
                  <c:v>596.04</c:v>
                </c:pt>
                <c:pt idx="1157">
                  <c:v>596.38</c:v>
                </c:pt>
                <c:pt idx="1158">
                  <c:v>596.71</c:v>
                </c:pt>
                <c:pt idx="1159">
                  <c:v>597.04999999999995</c:v>
                </c:pt>
                <c:pt idx="1160">
                  <c:v>597.39</c:v>
                </c:pt>
                <c:pt idx="1161">
                  <c:v>597.73</c:v>
                </c:pt>
                <c:pt idx="1162">
                  <c:v>598.07000000000005</c:v>
                </c:pt>
                <c:pt idx="1163">
                  <c:v>598.41</c:v>
                </c:pt>
                <c:pt idx="1164">
                  <c:v>598.75</c:v>
                </c:pt>
                <c:pt idx="1165">
                  <c:v>599.09</c:v>
                </c:pt>
                <c:pt idx="1166">
                  <c:v>599.41999999999996</c:v>
                </c:pt>
                <c:pt idx="1167">
                  <c:v>599.76</c:v>
                </c:pt>
                <c:pt idx="1168">
                  <c:v>600.1</c:v>
                </c:pt>
                <c:pt idx="1169">
                  <c:v>600.44000000000005</c:v>
                </c:pt>
                <c:pt idx="1170">
                  <c:v>600.78</c:v>
                </c:pt>
                <c:pt idx="1171">
                  <c:v>601.12</c:v>
                </c:pt>
                <c:pt idx="1172">
                  <c:v>601.45000000000005</c:v>
                </c:pt>
                <c:pt idx="1173">
                  <c:v>601.79</c:v>
                </c:pt>
                <c:pt idx="1174">
                  <c:v>602.13</c:v>
                </c:pt>
                <c:pt idx="1175">
                  <c:v>602.47</c:v>
                </c:pt>
                <c:pt idx="1176">
                  <c:v>602.80999999999995</c:v>
                </c:pt>
                <c:pt idx="1177">
                  <c:v>603.14</c:v>
                </c:pt>
                <c:pt idx="1178">
                  <c:v>603.48</c:v>
                </c:pt>
                <c:pt idx="1179">
                  <c:v>603.82000000000005</c:v>
                </c:pt>
                <c:pt idx="1180">
                  <c:v>604.16</c:v>
                </c:pt>
                <c:pt idx="1181">
                  <c:v>604.5</c:v>
                </c:pt>
                <c:pt idx="1182">
                  <c:v>604.83000000000004</c:v>
                </c:pt>
                <c:pt idx="1183">
                  <c:v>605.16999999999996</c:v>
                </c:pt>
                <c:pt idx="1184">
                  <c:v>605.51</c:v>
                </c:pt>
                <c:pt idx="1185">
                  <c:v>605.85</c:v>
                </c:pt>
                <c:pt idx="1186">
                  <c:v>606.19000000000005</c:v>
                </c:pt>
                <c:pt idx="1187">
                  <c:v>606.52</c:v>
                </c:pt>
                <c:pt idx="1188">
                  <c:v>606.86</c:v>
                </c:pt>
                <c:pt idx="1189">
                  <c:v>607.20000000000005</c:v>
                </c:pt>
                <c:pt idx="1190">
                  <c:v>607.54</c:v>
                </c:pt>
                <c:pt idx="1191">
                  <c:v>607.87</c:v>
                </c:pt>
                <c:pt idx="1192">
                  <c:v>608.21</c:v>
                </c:pt>
                <c:pt idx="1193">
                  <c:v>608.54999999999995</c:v>
                </c:pt>
                <c:pt idx="1194">
                  <c:v>608.88</c:v>
                </c:pt>
                <c:pt idx="1195">
                  <c:v>609.22</c:v>
                </c:pt>
                <c:pt idx="1196">
                  <c:v>609.55999999999995</c:v>
                </c:pt>
                <c:pt idx="1197">
                  <c:v>609.9</c:v>
                </c:pt>
                <c:pt idx="1198">
                  <c:v>610.23</c:v>
                </c:pt>
                <c:pt idx="1199">
                  <c:v>610.57000000000005</c:v>
                </c:pt>
                <c:pt idx="1200">
                  <c:v>610.91</c:v>
                </c:pt>
                <c:pt idx="1201">
                  <c:v>611.24</c:v>
                </c:pt>
                <c:pt idx="1202">
                  <c:v>611.58000000000004</c:v>
                </c:pt>
                <c:pt idx="1203">
                  <c:v>611.91999999999996</c:v>
                </c:pt>
                <c:pt idx="1204">
                  <c:v>612.25</c:v>
                </c:pt>
                <c:pt idx="1205">
                  <c:v>612.59</c:v>
                </c:pt>
                <c:pt idx="1206">
                  <c:v>612.92999999999995</c:v>
                </c:pt>
                <c:pt idx="1207">
                  <c:v>613.26</c:v>
                </c:pt>
                <c:pt idx="1208">
                  <c:v>613.6</c:v>
                </c:pt>
                <c:pt idx="1209">
                  <c:v>613.94000000000005</c:v>
                </c:pt>
                <c:pt idx="1210">
                  <c:v>614.27</c:v>
                </c:pt>
                <c:pt idx="1211">
                  <c:v>614.61</c:v>
                </c:pt>
                <c:pt idx="1212">
                  <c:v>614.95000000000005</c:v>
                </c:pt>
                <c:pt idx="1213">
                  <c:v>615.28</c:v>
                </c:pt>
                <c:pt idx="1214">
                  <c:v>615.62</c:v>
                </c:pt>
                <c:pt idx="1215">
                  <c:v>615.96</c:v>
                </c:pt>
                <c:pt idx="1216">
                  <c:v>616.29</c:v>
                </c:pt>
                <c:pt idx="1217">
                  <c:v>616.63</c:v>
                </c:pt>
                <c:pt idx="1218">
                  <c:v>616.97</c:v>
                </c:pt>
                <c:pt idx="1219">
                  <c:v>617.29999999999995</c:v>
                </c:pt>
                <c:pt idx="1220">
                  <c:v>617.64</c:v>
                </c:pt>
                <c:pt idx="1221">
                  <c:v>617.97</c:v>
                </c:pt>
                <c:pt idx="1222">
                  <c:v>618.30999999999995</c:v>
                </c:pt>
                <c:pt idx="1223">
                  <c:v>618.65</c:v>
                </c:pt>
                <c:pt idx="1224">
                  <c:v>618.98</c:v>
                </c:pt>
                <c:pt idx="1225">
                  <c:v>619.32000000000005</c:v>
                </c:pt>
                <c:pt idx="1226">
                  <c:v>619.65</c:v>
                </c:pt>
                <c:pt idx="1227">
                  <c:v>619.99</c:v>
                </c:pt>
                <c:pt idx="1228">
                  <c:v>620.32000000000005</c:v>
                </c:pt>
                <c:pt idx="1229">
                  <c:v>620.66</c:v>
                </c:pt>
                <c:pt idx="1230">
                  <c:v>621</c:v>
                </c:pt>
                <c:pt idx="1231">
                  <c:v>621.33000000000004</c:v>
                </c:pt>
                <c:pt idx="1232">
                  <c:v>621.66999999999996</c:v>
                </c:pt>
                <c:pt idx="1233">
                  <c:v>622</c:v>
                </c:pt>
                <c:pt idx="1234">
                  <c:v>622.34</c:v>
                </c:pt>
                <c:pt idx="1235">
                  <c:v>622.66999999999996</c:v>
                </c:pt>
                <c:pt idx="1236">
                  <c:v>623.01</c:v>
                </c:pt>
                <c:pt idx="1237">
                  <c:v>623.34</c:v>
                </c:pt>
                <c:pt idx="1238">
                  <c:v>623.67999999999995</c:v>
                </c:pt>
                <c:pt idx="1239">
                  <c:v>624.02</c:v>
                </c:pt>
                <c:pt idx="1240">
                  <c:v>624.35</c:v>
                </c:pt>
                <c:pt idx="1241">
                  <c:v>624.69000000000005</c:v>
                </c:pt>
                <c:pt idx="1242">
                  <c:v>625.02</c:v>
                </c:pt>
                <c:pt idx="1243">
                  <c:v>625.36</c:v>
                </c:pt>
                <c:pt idx="1244">
                  <c:v>625.69000000000005</c:v>
                </c:pt>
                <c:pt idx="1245">
                  <c:v>626.03</c:v>
                </c:pt>
                <c:pt idx="1246">
                  <c:v>626.36</c:v>
                </c:pt>
                <c:pt idx="1247">
                  <c:v>626.70000000000005</c:v>
                </c:pt>
                <c:pt idx="1248">
                  <c:v>627.03</c:v>
                </c:pt>
                <c:pt idx="1249">
                  <c:v>627.37</c:v>
                </c:pt>
                <c:pt idx="1250">
                  <c:v>627.70000000000005</c:v>
                </c:pt>
                <c:pt idx="1251">
                  <c:v>628.03</c:v>
                </c:pt>
                <c:pt idx="1252">
                  <c:v>628.37</c:v>
                </c:pt>
                <c:pt idx="1253">
                  <c:v>628.70000000000005</c:v>
                </c:pt>
                <c:pt idx="1254">
                  <c:v>629.04</c:v>
                </c:pt>
                <c:pt idx="1255">
                  <c:v>629.37</c:v>
                </c:pt>
                <c:pt idx="1256">
                  <c:v>629.71</c:v>
                </c:pt>
                <c:pt idx="1257">
                  <c:v>630.04</c:v>
                </c:pt>
                <c:pt idx="1258">
                  <c:v>630.38</c:v>
                </c:pt>
                <c:pt idx="1259">
                  <c:v>630.71</c:v>
                </c:pt>
                <c:pt idx="1260">
                  <c:v>631.04</c:v>
                </c:pt>
                <c:pt idx="1261">
                  <c:v>631.38</c:v>
                </c:pt>
                <c:pt idx="1262">
                  <c:v>631.71</c:v>
                </c:pt>
                <c:pt idx="1263">
                  <c:v>632.04999999999995</c:v>
                </c:pt>
                <c:pt idx="1264">
                  <c:v>632.38</c:v>
                </c:pt>
                <c:pt idx="1265">
                  <c:v>632.72</c:v>
                </c:pt>
                <c:pt idx="1266">
                  <c:v>633.04999999999995</c:v>
                </c:pt>
                <c:pt idx="1267">
                  <c:v>633.38</c:v>
                </c:pt>
                <c:pt idx="1268">
                  <c:v>633.72</c:v>
                </c:pt>
                <c:pt idx="1269">
                  <c:v>634.04999999999995</c:v>
                </c:pt>
                <c:pt idx="1270">
                  <c:v>634.39</c:v>
                </c:pt>
                <c:pt idx="1271">
                  <c:v>634.72</c:v>
                </c:pt>
                <c:pt idx="1272">
                  <c:v>635.04999999999995</c:v>
                </c:pt>
                <c:pt idx="1273">
                  <c:v>635.39</c:v>
                </c:pt>
                <c:pt idx="1274">
                  <c:v>635.72</c:v>
                </c:pt>
                <c:pt idx="1275">
                  <c:v>636.04999999999995</c:v>
                </c:pt>
                <c:pt idx="1276">
                  <c:v>636.39</c:v>
                </c:pt>
                <c:pt idx="1277">
                  <c:v>636.72</c:v>
                </c:pt>
                <c:pt idx="1278">
                  <c:v>637.04999999999995</c:v>
                </c:pt>
                <c:pt idx="1279">
                  <c:v>637.39</c:v>
                </c:pt>
                <c:pt idx="1280">
                  <c:v>637.72</c:v>
                </c:pt>
                <c:pt idx="1281">
                  <c:v>638.04999999999995</c:v>
                </c:pt>
                <c:pt idx="1282">
                  <c:v>638.39</c:v>
                </c:pt>
                <c:pt idx="1283">
                  <c:v>638.72</c:v>
                </c:pt>
                <c:pt idx="1284">
                  <c:v>639.04999999999995</c:v>
                </c:pt>
                <c:pt idx="1285">
                  <c:v>639.39</c:v>
                </c:pt>
                <c:pt idx="1286">
                  <c:v>639.72</c:v>
                </c:pt>
                <c:pt idx="1287">
                  <c:v>640.04999999999995</c:v>
                </c:pt>
                <c:pt idx="1288">
                  <c:v>640.39</c:v>
                </c:pt>
                <c:pt idx="1289">
                  <c:v>640.72</c:v>
                </c:pt>
                <c:pt idx="1290">
                  <c:v>641.04999999999995</c:v>
                </c:pt>
                <c:pt idx="1291">
                  <c:v>641.39</c:v>
                </c:pt>
                <c:pt idx="1292">
                  <c:v>641.72</c:v>
                </c:pt>
                <c:pt idx="1293">
                  <c:v>642.04999999999995</c:v>
                </c:pt>
                <c:pt idx="1294">
                  <c:v>642.38</c:v>
                </c:pt>
                <c:pt idx="1295">
                  <c:v>642.72</c:v>
                </c:pt>
                <c:pt idx="1296">
                  <c:v>643.04999999999995</c:v>
                </c:pt>
                <c:pt idx="1297">
                  <c:v>643.38</c:v>
                </c:pt>
                <c:pt idx="1298">
                  <c:v>643.71</c:v>
                </c:pt>
                <c:pt idx="1299">
                  <c:v>644.04999999999995</c:v>
                </c:pt>
                <c:pt idx="1300">
                  <c:v>644.38</c:v>
                </c:pt>
                <c:pt idx="1301">
                  <c:v>644.71</c:v>
                </c:pt>
                <c:pt idx="1302">
                  <c:v>645.04</c:v>
                </c:pt>
                <c:pt idx="1303">
                  <c:v>645.38</c:v>
                </c:pt>
                <c:pt idx="1304">
                  <c:v>645.71</c:v>
                </c:pt>
                <c:pt idx="1305">
                  <c:v>646.04</c:v>
                </c:pt>
                <c:pt idx="1306">
                  <c:v>646.37</c:v>
                </c:pt>
                <c:pt idx="1307">
                  <c:v>646.71</c:v>
                </c:pt>
                <c:pt idx="1308">
                  <c:v>647.04</c:v>
                </c:pt>
                <c:pt idx="1309">
                  <c:v>647.37</c:v>
                </c:pt>
                <c:pt idx="1310">
                  <c:v>647.70000000000005</c:v>
                </c:pt>
                <c:pt idx="1311">
                  <c:v>648.03</c:v>
                </c:pt>
                <c:pt idx="1312">
                  <c:v>648.37</c:v>
                </c:pt>
                <c:pt idx="1313">
                  <c:v>648.70000000000005</c:v>
                </c:pt>
                <c:pt idx="1314">
                  <c:v>649.03</c:v>
                </c:pt>
                <c:pt idx="1315">
                  <c:v>649.36</c:v>
                </c:pt>
                <c:pt idx="1316">
                  <c:v>649.69000000000005</c:v>
                </c:pt>
                <c:pt idx="1317">
                  <c:v>650.02</c:v>
                </c:pt>
                <c:pt idx="1318">
                  <c:v>650.36</c:v>
                </c:pt>
                <c:pt idx="1319">
                  <c:v>650.69000000000005</c:v>
                </c:pt>
                <c:pt idx="1320">
                  <c:v>651.02</c:v>
                </c:pt>
                <c:pt idx="1321">
                  <c:v>651.35</c:v>
                </c:pt>
                <c:pt idx="1322">
                  <c:v>651.67999999999995</c:v>
                </c:pt>
                <c:pt idx="1323">
                  <c:v>652.01</c:v>
                </c:pt>
                <c:pt idx="1324">
                  <c:v>652.35</c:v>
                </c:pt>
                <c:pt idx="1325">
                  <c:v>652.67999999999995</c:v>
                </c:pt>
                <c:pt idx="1326">
                  <c:v>653.01</c:v>
                </c:pt>
                <c:pt idx="1327">
                  <c:v>653.34</c:v>
                </c:pt>
                <c:pt idx="1328">
                  <c:v>653.66999999999996</c:v>
                </c:pt>
                <c:pt idx="1329">
                  <c:v>654</c:v>
                </c:pt>
                <c:pt idx="1330">
                  <c:v>654.33000000000004</c:v>
                </c:pt>
                <c:pt idx="1331">
                  <c:v>654.66</c:v>
                </c:pt>
                <c:pt idx="1332">
                  <c:v>654.99</c:v>
                </c:pt>
                <c:pt idx="1333">
                  <c:v>655.33000000000004</c:v>
                </c:pt>
                <c:pt idx="1334">
                  <c:v>655.66</c:v>
                </c:pt>
                <c:pt idx="1335">
                  <c:v>655.99</c:v>
                </c:pt>
                <c:pt idx="1336">
                  <c:v>656.32</c:v>
                </c:pt>
                <c:pt idx="1337">
                  <c:v>656.65</c:v>
                </c:pt>
                <c:pt idx="1338">
                  <c:v>656.98</c:v>
                </c:pt>
                <c:pt idx="1339">
                  <c:v>657.31</c:v>
                </c:pt>
                <c:pt idx="1340">
                  <c:v>657.64</c:v>
                </c:pt>
                <c:pt idx="1341">
                  <c:v>657.97</c:v>
                </c:pt>
                <c:pt idx="1342">
                  <c:v>658.3</c:v>
                </c:pt>
                <c:pt idx="1343">
                  <c:v>658.63</c:v>
                </c:pt>
                <c:pt idx="1344">
                  <c:v>658.96</c:v>
                </c:pt>
                <c:pt idx="1345">
                  <c:v>659.29</c:v>
                </c:pt>
                <c:pt idx="1346">
                  <c:v>659.62</c:v>
                </c:pt>
                <c:pt idx="1347">
                  <c:v>659.95</c:v>
                </c:pt>
                <c:pt idx="1348">
                  <c:v>660.28</c:v>
                </c:pt>
                <c:pt idx="1349">
                  <c:v>660.61</c:v>
                </c:pt>
                <c:pt idx="1350">
                  <c:v>660.95</c:v>
                </c:pt>
                <c:pt idx="1351">
                  <c:v>661.28</c:v>
                </c:pt>
                <c:pt idx="1352">
                  <c:v>661.61</c:v>
                </c:pt>
                <c:pt idx="1353">
                  <c:v>661.94</c:v>
                </c:pt>
                <c:pt idx="1354">
                  <c:v>662.27</c:v>
                </c:pt>
                <c:pt idx="1355">
                  <c:v>662.6</c:v>
                </c:pt>
                <c:pt idx="1356">
                  <c:v>662.93</c:v>
                </c:pt>
                <c:pt idx="1357">
                  <c:v>663.25</c:v>
                </c:pt>
                <c:pt idx="1358">
                  <c:v>663.58</c:v>
                </c:pt>
                <c:pt idx="1359">
                  <c:v>663.91</c:v>
                </c:pt>
                <c:pt idx="1360">
                  <c:v>664.24</c:v>
                </c:pt>
                <c:pt idx="1361">
                  <c:v>664.57</c:v>
                </c:pt>
                <c:pt idx="1362">
                  <c:v>664.9</c:v>
                </c:pt>
                <c:pt idx="1363">
                  <c:v>665.23</c:v>
                </c:pt>
                <c:pt idx="1364">
                  <c:v>665.56</c:v>
                </c:pt>
                <c:pt idx="1365">
                  <c:v>665.89</c:v>
                </c:pt>
                <c:pt idx="1366">
                  <c:v>666.22</c:v>
                </c:pt>
                <c:pt idx="1367">
                  <c:v>666.55</c:v>
                </c:pt>
                <c:pt idx="1368">
                  <c:v>666.88</c:v>
                </c:pt>
                <c:pt idx="1369">
                  <c:v>667.21</c:v>
                </c:pt>
                <c:pt idx="1370">
                  <c:v>667.54</c:v>
                </c:pt>
                <c:pt idx="1371">
                  <c:v>667.87</c:v>
                </c:pt>
                <c:pt idx="1372">
                  <c:v>668.2</c:v>
                </c:pt>
                <c:pt idx="1373">
                  <c:v>668.53</c:v>
                </c:pt>
                <c:pt idx="1374">
                  <c:v>668.86</c:v>
                </c:pt>
                <c:pt idx="1375">
                  <c:v>669.18</c:v>
                </c:pt>
                <c:pt idx="1376">
                  <c:v>669.51</c:v>
                </c:pt>
                <c:pt idx="1377">
                  <c:v>669.84</c:v>
                </c:pt>
                <c:pt idx="1378">
                  <c:v>670.17</c:v>
                </c:pt>
                <c:pt idx="1379">
                  <c:v>670.5</c:v>
                </c:pt>
                <c:pt idx="1380">
                  <c:v>670.83</c:v>
                </c:pt>
                <c:pt idx="1381">
                  <c:v>671.16</c:v>
                </c:pt>
                <c:pt idx="1382">
                  <c:v>671.49</c:v>
                </c:pt>
                <c:pt idx="1383">
                  <c:v>671.81</c:v>
                </c:pt>
                <c:pt idx="1384">
                  <c:v>672.14</c:v>
                </c:pt>
                <c:pt idx="1385">
                  <c:v>672.47</c:v>
                </c:pt>
                <c:pt idx="1386">
                  <c:v>672.8</c:v>
                </c:pt>
                <c:pt idx="1387">
                  <c:v>673.13</c:v>
                </c:pt>
                <c:pt idx="1388">
                  <c:v>673.46</c:v>
                </c:pt>
                <c:pt idx="1389">
                  <c:v>673.79</c:v>
                </c:pt>
                <c:pt idx="1390">
                  <c:v>674.11</c:v>
                </c:pt>
                <c:pt idx="1391">
                  <c:v>674.44</c:v>
                </c:pt>
                <c:pt idx="1392">
                  <c:v>674.77</c:v>
                </c:pt>
                <c:pt idx="1393">
                  <c:v>675.1</c:v>
                </c:pt>
                <c:pt idx="1394">
                  <c:v>675.43</c:v>
                </c:pt>
                <c:pt idx="1395">
                  <c:v>675.75</c:v>
                </c:pt>
                <c:pt idx="1396">
                  <c:v>676.08</c:v>
                </c:pt>
                <c:pt idx="1397">
                  <c:v>676.41</c:v>
                </c:pt>
                <c:pt idx="1398">
                  <c:v>676.74</c:v>
                </c:pt>
                <c:pt idx="1399">
                  <c:v>677.07</c:v>
                </c:pt>
                <c:pt idx="1400">
                  <c:v>677.39</c:v>
                </c:pt>
                <c:pt idx="1401">
                  <c:v>677.72</c:v>
                </c:pt>
                <c:pt idx="1402">
                  <c:v>678.05</c:v>
                </c:pt>
                <c:pt idx="1403">
                  <c:v>678.38</c:v>
                </c:pt>
                <c:pt idx="1404">
                  <c:v>678.71</c:v>
                </c:pt>
                <c:pt idx="1405">
                  <c:v>679.03</c:v>
                </c:pt>
                <c:pt idx="1406">
                  <c:v>679.36</c:v>
                </c:pt>
                <c:pt idx="1407">
                  <c:v>679.69</c:v>
                </c:pt>
                <c:pt idx="1408">
                  <c:v>680.02</c:v>
                </c:pt>
                <c:pt idx="1409">
                  <c:v>680.34</c:v>
                </c:pt>
                <c:pt idx="1410">
                  <c:v>680.67</c:v>
                </c:pt>
                <c:pt idx="1411">
                  <c:v>681</c:v>
                </c:pt>
                <c:pt idx="1412">
                  <c:v>681.32</c:v>
                </c:pt>
                <c:pt idx="1413">
                  <c:v>681.65</c:v>
                </c:pt>
                <c:pt idx="1414">
                  <c:v>681.98</c:v>
                </c:pt>
                <c:pt idx="1415">
                  <c:v>682.31</c:v>
                </c:pt>
                <c:pt idx="1416">
                  <c:v>682.63</c:v>
                </c:pt>
                <c:pt idx="1417">
                  <c:v>682.96</c:v>
                </c:pt>
                <c:pt idx="1418">
                  <c:v>683.29</c:v>
                </c:pt>
                <c:pt idx="1419">
                  <c:v>683.61</c:v>
                </c:pt>
                <c:pt idx="1420">
                  <c:v>683.94</c:v>
                </c:pt>
                <c:pt idx="1421">
                  <c:v>684.27</c:v>
                </c:pt>
                <c:pt idx="1422">
                  <c:v>684.59</c:v>
                </c:pt>
                <c:pt idx="1423">
                  <c:v>684.92</c:v>
                </c:pt>
                <c:pt idx="1424">
                  <c:v>685.25</c:v>
                </c:pt>
                <c:pt idx="1425">
                  <c:v>685.57</c:v>
                </c:pt>
                <c:pt idx="1426">
                  <c:v>685.9</c:v>
                </c:pt>
                <c:pt idx="1427">
                  <c:v>686.23</c:v>
                </c:pt>
                <c:pt idx="1428">
                  <c:v>686.55</c:v>
                </c:pt>
                <c:pt idx="1429">
                  <c:v>686.88</c:v>
                </c:pt>
                <c:pt idx="1430">
                  <c:v>687.21</c:v>
                </c:pt>
                <c:pt idx="1431">
                  <c:v>687.53</c:v>
                </c:pt>
                <c:pt idx="1432">
                  <c:v>687.86</c:v>
                </c:pt>
                <c:pt idx="1433">
                  <c:v>688.19</c:v>
                </c:pt>
                <c:pt idx="1434">
                  <c:v>688.51</c:v>
                </c:pt>
                <c:pt idx="1435">
                  <c:v>688.84</c:v>
                </c:pt>
                <c:pt idx="1436">
                  <c:v>689.17</c:v>
                </c:pt>
                <c:pt idx="1437">
                  <c:v>689.49</c:v>
                </c:pt>
                <c:pt idx="1438">
                  <c:v>689.82</c:v>
                </c:pt>
                <c:pt idx="1439">
                  <c:v>690.14</c:v>
                </c:pt>
                <c:pt idx="1440">
                  <c:v>690.47</c:v>
                </c:pt>
                <c:pt idx="1441">
                  <c:v>690.8</c:v>
                </c:pt>
                <c:pt idx="1442">
                  <c:v>691.12</c:v>
                </c:pt>
                <c:pt idx="1443">
                  <c:v>691.45</c:v>
                </c:pt>
                <c:pt idx="1444">
                  <c:v>691.77</c:v>
                </c:pt>
                <c:pt idx="1445">
                  <c:v>692.1</c:v>
                </c:pt>
                <c:pt idx="1446">
                  <c:v>692.42</c:v>
                </c:pt>
                <c:pt idx="1447">
                  <c:v>692.75</c:v>
                </c:pt>
                <c:pt idx="1448">
                  <c:v>693.07</c:v>
                </c:pt>
                <c:pt idx="1449">
                  <c:v>693.4</c:v>
                </c:pt>
                <c:pt idx="1450">
                  <c:v>693.73</c:v>
                </c:pt>
                <c:pt idx="1451">
                  <c:v>694.05</c:v>
                </c:pt>
                <c:pt idx="1452">
                  <c:v>694.38</c:v>
                </c:pt>
                <c:pt idx="1453">
                  <c:v>694.7</c:v>
                </c:pt>
                <c:pt idx="1454">
                  <c:v>695.03</c:v>
                </c:pt>
                <c:pt idx="1455">
                  <c:v>695.35</c:v>
                </c:pt>
                <c:pt idx="1456">
                  <c:v>695.68</c:v>
                </c:pt>
                <c:pt idx="1457">
                  <c:v>696</c:v>
                </c:pt>
                <c:pt idx="1458">
                  <c:v>696.33</c:v>
                </c:pt>
                <c:pt idx="1459">
                  <c:v>696.65</c:v>
                </c:pt>
                <c:pt idx="1460">
                  <c:v>696.98</c:v>
                </c:pt>
                <c:pt idx="1461">
                  <c:v>697.3</c:v>
                </c:pt>
                <c:pt idx="1462">
                  <c:v>697.63</c:v>
                </c:pt>
                <c:pt idx="1463">
                  <c:v>697.95</c:v>
                </c:pt>
                <c:pt idx="1464">
                  <c:v>698.28</c:v>
                </c:pt>
                <c:pt idx="1465">
                  <c:v>698.6</c:v>
                </c:pt>
                <c:pt idx="1466">
                  <c:v>698.93</c:v>
                </c:pt>
                <c:pt idx="1467">
                  <c:v>699.25</c:v>
                </c:pt>
                <c:pt idx="1468">
                  <c:v>699.58</c:v>
                </c:pt>
                <c:pt idx="1469">
                  <c:v>699.9</c:v>
                </c:pt>
                <c:pt idx="1470">
                  <c:v>700.23</c:v>
                </c:pt>
                <c:pt idx="1471">
                  <c:v>700.55</c:v>
                </c:pt>
                <c:pt idx="1472">
                  <c:v>700.87</c:v>
                </c:pt>
                <c:pt idx="1473">
                  <c:v>701.2</c:v>
                </c:pt>
                <c:pt idx="1474">
                  <c:v>701.52</c:v>
                </c:pt>
                <c:pt idx="1475">
                  <c:v>701.85</c:v>
                </c:pt>
                <c:pt idx="1476">
                  <c:v>702.17</c:v>
                </c:pt>
                <c:pt idx="1477">
                  <c:v>702.5</c:v>
                </c:pt>
                <c:pt idx="1478">
                  <c:v>702.82</c:v>
                </c:pt>
                <c:pt idx="1479">
                  <c:v>703.14</c:v>
                </c:pt>
                <c:pt idx="1480">
                  <c:v>703.47</c:v>
                </c:pt>
                <c:pt idx="1481">
                  <c:v>703.79</c:v>
                </c:pt>
                <c:pt idx="1482">
                  <c:v>704.12</c:v>
                </c:pt>
                <c:pt idx="1483">
                  <c:v>704.44</c:v>
                </c:pt>
                <c:pt idx="1484">
                  <c:v>704.76</c:v>
                </c:pt>
                <c:pt idx="1485">
                  <c:v>705.09</c:v>
                </c:pt>
                <c:pt idx="1486">
                  <c:v>705.41</c:v>
                </c:pt>
                <c:pt idx="1487">
                  <c:v>705.73</c:v>
                </c:pt>
                <c:pt idx="1488">
                  <c:v>706.06</c:v>
                </c:pt>
                <c:pt idx="1489">
                  <c:v>706.38</c:v>
                </c:pt>
                <c:pt idx="1490">
                  <c:v>706.71</c:v>
                </c:pt>
                <c:pt idx="1491">
                  <c:v>707.03</c:v>
                </c:pt>
                <c:pt idx="1492">
                  <c:v>707.35</c:v>
                </c:pt>
                <c:pt idx="1493">
                  <c:v>707.68</c:v>
                </c:pt>
                <c:pt idx="1494">
                  <c:v>708</c:v>
                </c:pt>
                <c:pt idx="1495">
                  <c:v>708.32</c:v>
                </c:pt>
                <c:pt idx="1496">
                  <c:v>708.65</c:v>
                </c:pt>
                <c:pt idx="1497">
                  <c:v>708.97</c:v>
                </c:pt>
                <c:pt idx="1498">
                  <c:v>709.29</c:v>
                </c:pt>
                <c:pt idx="1499">
                  <c:v>709.62</c:v>
                </c:pt>
                <c:pt idx="1500">
                  <c:v>709.94</c:v>
                </c:pt>
                <c:pt idx="1501">
                  <c:v>710.26</c:v>
                </c:pt>
                <c:pt idx="1502">
                  <c:v>710.58</c:v>
                </c:pt>
                <c:pt idx="1503">
                  <c:v>710.91</c:v>
                </c:pt>
                <c:pt idx="1504">
                  <c:v>711.23</c:v>
                </c:pt>
                <c:pt idx="1505">
                  <c:v>711.55</c:v>
                </c:pt>
                <c:pt idx="1506">
                  <c:v>711.88</c:v>
                </c:pt>
                <c:pt idx="1507">
                  <c:v>712.2</c:v>
                </c:pt>
                <c:pt idx="1508">
                  <c:v>712.52</c:v>
                </c:pt>
                <c:pt idx="1509">
                  <c:v>712.84</c:v>
                </c:pt>
                <c:pt idx="1510">
                  <c:v>713.17</c:v>
                </c:pt>
                <c:pt idx="1511">
                  <c:v>713.49</c:v>
                </c:pt>
                <c:pt idx="1512">
                  <c:v>713.81</c:v>
                </c:pt>
                <c:pt idx="1513">
                  <c:v>714.13</c:v>
                </c:pt>
                <c:pt idx="1514">
                  <c:v>714.46</c:v>
                </c:pt>
                <c:pt idx="1515">
                  <c:v>714.78</c:v>
                </c:pt>
                <c:pt idx="1516">
                  <c:v>715.1</c:v>
                </c:pt>
                <c:pt idx="1517">
                  <c:v>715.42</c:v>
                </c:pt>
                <c:pt idx="1518">
                  <c:v>715.75</c:v>
                </c:pt>
                <c:pt idx="1519">
                  <c:v>716.07</c:v>
                </c:pt>
                <c:pt idx="1520">
                  <c:v>716.39</c:v>
                </c:pt>
                <c:pt idx="1521">
                  <c:v>716.71</c:v>
                </c:pt>
                <c:pt idx="1522">
                  <c:v>717.03</c:v>
                </c:pt>
                <c:pt idx="1523">
                  <c:v>717.36</c:v>
                </c:pt>
                <c:pt idx="1524">
                  <c:v>717.68</c:v>
                </c:pt>
                <c:pt idx="1525">
                  <c:v>718</c:v>
                </c:pt>
                <c:pt idx="1526">
                  <c:v>718.32</c:v>
                </c:pt>
                <c:pt idx="1527">
                  <c:v>718.64</c:v>
                </c:pt>
                <c:pt idx="1528">
                  <c:v>718.96</c:v>
                </c:pt>
                <c:pt idx="1529">
                  <c:v>719.29</c:v>
                </c:pt>
                <c:pt idx="1530">
                  <c:v>719.61</c:v>
                </c:pt>
                <c:pt idx="1531">
                  <c:v>719.93</c:v>
                </c:pt>
                <c:pt idx="1532">
                  <c:v>720.25</c:v>
                </c:pt>
                <c:pt idx="1533">
                  <c:v>720.57</c:v>
                </c:pt>
                <c:pt idx="1534">
                  <c:v>720.89</c:v>
                </c:pt>
                <c:pt idx="1535">
                  <c:v>721.22</c:v>
                </c:pt>
                <c:pt idx="1536">
                  <c:v>721.54</c:v>
                </c:pt>
                <c:pt idx="1537">
                  <c:v>721.86</c:v>
                </c:pt>
                <c:pt idx="1538">
                  <c:v>722.18</c:v>
                </c:pt>
                <c:pt idx="1539">
                  <c:v>722.5</c:v>
                </c:pt>
                <c:pt idx="1540">
                  <c:v>722.82</c:v>
                </c:pt>
                <c:pt idx="1541">
                  <c:v>723.14</c:v>
                </c:pt>
                <c:pt idx="1542">
                  <c:v>723.46</c:v>
                </c:pt>
                <c:pt idx="1543">
                  <c:v>723.78</c:v>
                </c:pt>
                <c:pt idx="1544">
                  <c:v>724.11</c:v>
                </c:pt>
                <c:pt idx="1545">
                  <c:v>724.43</c:v>
                </c:pt>
                <c:pt idx="1546">
                  <c:v>724.75</c:v>
                </c:pt>
                <c:pt idx="1547">
                  <c:v>725.07</c:v>
                </c:pt>
                <c:pt idx="1548">
                  <c:v>725.39</c:v>
                </c:pt>
                <c:pt idx="1549">
                  <c:v>725.71</c:v>
                </c:pt>
                <c:pt idx="1550">
                  <c:v>726.03</c:v>
                </c:pt>
                <c:pt idx="1551">
                  <c:v>726.35</c:v>
                </c:pt>
                <c:pt idx="1552">
                  <c:v>726.67</c:v>
                </c:pt>
                <c:pt idx="1553">
                  <c:v>726.99</c:v>
                </c:pt>
                <c:pt idx="1554">
                  <c:v>727.31</c:v>
                </c:pt>
                <c:pt idx="1555">
                  <c:v>727.63</c:v>
                </c:pt>
                <c:pt idx="1556">
                  <c:v>727.95</c:v>
                </c:pt>
                <c:pt idx="1557">
                  <c:v>728.27</c:v>
                </c:pt>
                <c:pt idx="1558">
                  <c:v>728.59</c:v>
                </c:pt>
                <c:pt idx="1559">
                  <c:v>728.91</c:v>
                </c:pt>
                <c:pt idx="1560">
                  <c:v>729.23</c:v>
                </c:pt>
                <c:pt idx="1561">
                  <c:v>729.55</c:v>
                </c:pt>
                <c:pt idx="1562">
                  <c:v>729.87</c:v>
                </c:pt>
                <c:pt idx="1563">
                  <c:v>730.19</c:v>
                </c:pt>
                <c:pt idx="1564">
                  <c:v>730.51</c:v>
                </c:pt>
                <c:pt idx="1565">
                  <c:v>730.83</c:v>
                </c:pt>
                <c:pt idx="1566">
                  <c:v>731.15</c:v>
                </c:pt>
                <c:pt idx="1567">
                  <c:v>731.47</c:v>
                </c:pt>
                <c:pt idx="1568">
                  <c:v>731.79</c:v>
                </c:pt>
                <c:pt idx="1569">
                  <c:v>732.11</c:v>
                </c:pt>
                <c:pt idx="1570">
                  <c:v>732.43</c:v>
                </c:pt>
                <c:pt idx="1571">
                  <c:v>732.75</c:v>
                </c:pt>
                <c:pt idx="1572">
                  <c:v>733.07</c:v>
                </c:pt>
                <c:pt idx="1573">
                  <c:v>733.39</c:v>
                </c:pt>
                <c:pt idx="1574">
                  <c:v>733.71</c:v>
                </c:pt>
                <c:pt idx="1575">
                  <c:v>734.03</c:v>
                </c:pt>
                <c:pt idx="1576">
                  <c:v>734.35</c:v>
                </c:pt>
                <c:pt idx="1577">
                  <c:v>734.67</c:v>
                </c:pt>
                <c:pt idx="1578">
                  <c:v>734.99</c:v>
                </c:pt>
                <c:pt idx="1579">
                  <c:v>735.31</c:v>
                </c:pt>
                <c:pt idx="1580">
                  <c:v>735.63</c:v>
                </c:pt>
                <c:pt idx="1581">
                  <c:v>735.95</c:v>
                </c:pt>
                <c:pt idx="1582">
                  <c:v>736.27</c:v>
                </c:pt>
                <c:pt idx="1583">
                  <c:v>736.58</c:v>
                </c:pt>
                <c:pt idx="1584">
                  <c:v>736.9</c:v>
                </c:pt>
                <c:pt idx="1585">
                  <c:v>737.22</c:v>
                </c:pt>
                <c:pt idx="1586">
                  <c:v>737.54</c:v>
                </c:pt>
                <c:pt idx="1587">
                  <c:v>737.86</c:v>
                </c:pt>
                <c:pt idx="1588">
                  <c:v>738.18</c:v>
                </c:pt>
                <c:pt idx="1589">
                  <c:v>738.5</c:v>
                </c:pt>
                <c:pt idx="1590">
                  <c:v>738.82</c:v>
                </c:pt>
                <c:pt idx="1591">
                  <c:v>739.13</c:v>
                </c:pt>
                <c:pt idx="1592">
                  <c:v>739.45</c:v>
                </c:pt>
                <c:pt idx="1593">
                  <c:v>739.77</c:v>
                </c:pt>
                <c:pt idx="1594">
                  <c:v>740.09</c:v>
                </c:pt>
                <c:pt idx="1595">
                  <c:v>740.41</c:v>
                </c:pt>
                <c:pt idx="1596">
                  <c:v>740.73</c:v>
                </c:pt>
                <c:pt idx="1597">
                  <c:v>741.05</c:v>
                </c:pt>
                <c:pt idx="1598">
                  <c:v>741.36</c:v>
                </c:pt>
                <c:pt idx="1599">
                  <c:v>741.68</c:v>
                </c:pt>
                <c:pt idx="1600">
                  <c:v>742</c:v>
                </c:pt>
                <c:pt idx="1601">
                  <c:v>742.32</c:v>
                </c:pt>
                <c:pt idx="1602">
                  <c:v>742.64</c:v>
                </c:pt>
                <c:pt idx="1603">
                  <c:v>742.95</c:v>
                </c:pt>
                <c:pt idx="1604">
                  <c:v>743.27</c:v>
                </c:pt>
                <c:pt idx="1605">
                  <c:v>743.59</c:v>
                </c:pt>
                <c:pt idx="1606">
                  <c:v>743.91</c:v>
                </c:pt>
                <c:pt idx="1607">
                  <c:v>744.23</c:v>
                </c:pt>
                <c:pt idx="1608">
                  <c:v>744.54</c:v>
                </c:pt>
                <c:pt idx="1609">
                  <c:v>744.86</c:v>
                </c:pt>
                <c:pt idx="1610">
                  <c:v>745.18</c:v>
                </c:pt>
                <c:pt idx="1611">
                  <c:v>745.5</c:v>
                </c:pt>
                <c:pt idx="1612">
                  <c:v>745.81</c:v>
                </c:pt>
                <c:pt idx="1613">
                  <c:v>746.13</c:v>
                </c:pt>
                <c:pt idx="1614">
                  <c:v>746.45</c:v>
                </c:pt>
                <c:pt idx="1615">
                  <c:v>746.77</c:v>
                </c:pt>
                <c:pt idx="1616">
                  <c:v>747.08</c:v>
                </c:pt>
                <c:pt idx="1617">
                  <c:v>747.4</c:v>
                </c:pt>
                <c:pt idx="1618">
                  <c:v>747.72</c:v>
                </c:pt>
                <c:pt idx="1619">
                  <c:v>748.04</c:v>
                </c:pt>
                <c:pt idx="1620">
                  <c:v>748.35</c:v>
                </c:pt>
                <c:pt idx="1621">
                  <c:v>748.67</c:v>
                </c:pt>
                <c:pt idx="1622">
                  <c:v>748.99</c:v>
                </c:pt>
                <c:pt idx="1623">
                  <c:v>749.3</c:v>
                </c:pt>
                <c:pt idx="1624">
                  <c:v>749.62</c:v>
                </c:pt>
                <c:pt idx="1625">
                  <c:v>749.94</c:v>
                </c:pt>
                <c:pt idx="1626">
                  <c:v>750.26</c:v>
                </c:pt>
                <c:pt idx="1627">
                  <c:v>750.57</c:v>
                </c:pt>
                <c:pt idx="1628">
                  <c:v>750.89</c:v>
                </c:pt>
                <c:pt idx="1629">
                  <c:v>751.21</c:v>
                </c:pt>
                <c:pt idx="1630">
                  <c:v>751.52</c:v>
                </c:pt>
                <c:pt idx="1631">
                  <c:v>751.84</c:v>
                </c:pt>
                <c:pt idx="1632">
                  <c:v>752.16</c:v>
                </c:pt>
                <c:pt idx="1633">
                  <c:v>752.47</c:v>
                </c:pt>
                <c:pt idx="1634">
                  <c:v>752.79</c:v>
                </c:pt>
                <c:pt idx="1635">
                  <c:v>753.11</c:v>
                </c:pt>
                <c:pt idx="1636">
                  <c:v>753.42</c:v>
                </c:pt>
                <c:pt idx="1637">
                  <c:v>753.74</c:v>
                </c:pt>
                <c:pt idx="1638">
                  <c:v>754.05</c:v>
                </c:pt>
                <c:pt idx="1639">
                  <c:v>754.37</c:v>
                </c:pt>
                <c:pt idx="1640">
                  <c:v>754.69</c:v>
                </c:pt>
                <c:pt idx="1641">
                  <c:v>755</c:v>
                </c:pt>
                <c:pt idx="1642">
                  <c:v>755.32</c:v>
                </c:pt>
                <c:pt idx="1643">
                  <c:v>755.64</c:v>
                </c:pt>
                <c:pt idx="1644">
                  <c:v>755.95</c:v>
                </c:pt>
                <c:pt idx="1645">
                  <c:v>756.27</c:v>
                </c:pt>
                <c:pt idx="1646">
                  <c:v>756.58</c:v>
                </c:pt>
                <c:pt idx="1647">
                  <c:v>756.9</c:v>
                </c:pt>
                <c:pt idx="1648">
                  <c:v>757.21</c:v>
                </c:pt>
                <c:pt idx="1649">
                  <c:v>757.53</c:v>
                </c:pt>
                <c:pt idx="1650">
                  <c:v>757.85</c:v>
                </c:pt>
                <c:pt idx="1651">
                  <c:v>758.16</c:v>
                </c:pt>
                <c:pt idx="1652">
                  <c:v>758.48</c:v>
                </c:pt>
                <c:pt idx="1653">
                  <c:v>758.79</c:v>
                </c:pt>
                <c:pt idx="1654">
                  <c:v>759.11</c:v>
                </c:pt>
                <c:pt idx="1655">
                  <c:v>759.42</c:v>
                </c:pt>
                <c:pt idx="1656">
                  <c:v>759.74</c:v>
                </c:pt>
                <c:pt idx="1657">
                  <c:v>760.05</c:v>
                </c:pt>
                <c:pt idx="1658">
                  <c:v>760.37</c:v>
                </c:pt>
                <c:pt idx="1659">
                  <c:v>760.69</c:v>
                </c:pt>
                <c:pt idx="1660">
                  <c:v>761</c:v>
                </c:pt>
                <c:pt idx="1661">
                  <c:v>761.32</c:v>
                </c:pt>
                <c:pt idx="1662">
                  <c:v>761.63</c:v>
                </c:pt>
                <c:pt idx="1663">
                  <c:v>761.95</c:v>
                </c:pt>
                <c:pt idx="1664">
                  <c:v>762.26</c:v>
                </c:pt>
                <c:pt idx="1665">
                  <c:v>762.58</c:v>
                </c:pt>
                <c:pt idx="1666">
                  <c:v>762.89</c:v>
                </c:pt>
                <c:pt idx="1667">
                  <c:v>763.21</c:v>
                </c:pt>
                <c:pt idx="1668">
                  <c:v>763.52</c:v>
                </c:pt>
                <c:pt idx="1669">
                  <c:v>763.83</c:v>
                </c:pt>
                <c:pt idx="1670">
                  <c:v>764.15</c:v>
                </c:pt>
                <c:pt idx="1671">
                  <c:v>764.46</c:v>
                </c:pt>
                <c:pt idx="1672">
                  <c:v>764.78</c:v>
                </c:pt>
                <c:pt idx="1673">
                  <c:v>765.09</c:v>
                </c:pt>
                <c:pt idx="1674">
                  <c:v>765.41</c:v>
                </c:pt>
                <c:pt idx="1675">
                  <c:v>765.72</c:v>
                </c:pt>
                <c:pt idx="1676">
                  <c:v>766.04</c:v>
                </c:pt>
                <c:pt idx="1677">
                  <c:v>766.35</c:v>
                </c:pt>
                <c:pt idx="1678">
                  <c:v>766.67</c:v>
                </c:pt>
                <c:pt idx="1679">
                  <c:v>766.98</c:v>
                </c:pt>
                <c:pt idx="1680">
                  <c:v>767.29</c:v>
                </c:pt>
                <c:pt idx="1681">
                  <c:v>767.61</c:v>
                </c:pt>
                <c:pt idx="1682">
                  <c:v>767.92</c:v>
                </c:pt>
                <c:pt idx="1683">
                  <c:v>768.24</c:v>
                </c:pt>
                <c:pt idx="1684">
                  <c:v>768.55</c:v>
                </c:pt>
                <c:pt idx="1685">
                  <c:v>768.86</c:v>
                </c:pt>
                <c:pt idx="1686">
                  <c:v>769.18</c:v>
                </c:pt>
                <c:pt idx="1687">
                  <c:v>769.49</c:v>
                </c:pt>
                <c:pt idx="1688">
                  <c:v>769.81</c:v>
                </c:pt>
                <c:pt idx="1689">
                  <c:v>770.12</c:v>
                </c:pt>
                <c:pt idx="1690">
                  <c:v>770.43</c:v>
                </c:pt>
                <c:pt idx="1691">
                  <c:v>770.75</c:v>
                </c:pt>
                <c:pt idx="1692">
                  <c:v>771.06</c:v>
                </c:pt>
                <c:pt idx="1693">
                  <c:v>771.37</c:v>
                </c:pt>
                <c:pt idx="1694">
                  <c:v>771.69</c:v>
                </c:pt>
                <c:pt idx="1695">
                  <c:v>772</c:v>
                </c:pt>
                <c:pt idx="1696">
                  <c:v>772.31</c:v>
                </c:pt>
                <c:pt idx="1697">
                  <c:v>772.63</c:v>
                </c:pt>
                <c:pt idx="1698">
                  <c:v>772.94</c:v>
                </c:pt>
                <c:pt idx="1699">
                  <c:v>773.25</c:v>
                </c:pt>
                <c:pt idx="1700">
                  <c:v>773.57</c:v>
                </c:pt>
                <c:pt idx="1701">
                  <c:v>773.88</c:v>
                </c:pt>
                <c:pt idx="1702">
                  <c:v>774.19</c:v>
                </c:pt>
                <c:pt idx="1703">
                  <c:v>774.51</c:v>
                </c:pt>
                <c:pt idx="1704">
                  <c:v>774.82</c:v>
                </c:pt>
                <c:pt idx="1705">
                  <c:v>775.13</c:v>
                </c:pt>
                <c:pt idx="1706">
                  <c:v>775.44</c:v>
                </c:pt>
                <c:pt idx="1707">
                  <c:v>775.76</c:v>
                </c:pt>
                <c:pt idx="1708">
                  <c:v>776.07</c:v>
                </c:pt>
                <c:pt idx="1709">
                  <c:v>776.38</c:v>
                </c:pt>
                <c:pt idx="1710">
                  <c:v>776.7</c:v>
                </c:pt>
                <c:pt idx="1711">
                  <c:v>777.01</c:v>
                </c:pt>
                <c:pt idx="1712">
                  <c:v>777.32</c:v>
                </c:pt>
                <c:pt idx="1713">
                  <c:v>777.63</c:v>
                </c:pt>
                <c:pt idx="1714">
                  <c:v>777.95</c:v>
                </c:pt>
                <c:pt idx="1715">
                  <c:v>778.26</c:v>
                </c:pt>
                <c:pt idx="1716">
                  <c:v>778.57</c:v>
                </c:pt>
                <c:pt idx="1717">
                  <c:v>778.88</c:v>
                </c:pt>
                <c:pt idx="1718">
                  <c:v>779.2</c:v>
                </c:pt>
                <c:pt idx="1719">
                  <c:v>779.51</c:v>
                </c:pt>
                <c:pt idx="1720">
                  <c:v>779.82</c:v>
                </c:pt>
                <c:pt idx="1721">
                  <c:v>780.13</c:v>
                </c:pt>
                <c:pt idx="1722">
                  <c:v>780.44</c:v>
                </c:pt>
                <c:pt idx="1723">
                  <c:v>780.76</c:v>
                </c:pt>
                <c:pt idx="1724">
                  <c:v>781.07</c:v>
                </c:pt>
                <c:pt idx="1725">
                  <c:v>781.38</c:v>
                </c:pt>
                <c:pt idx="1726">
                  <c:v>781.69</c:v>
                </c:pt>
                <c:pt idx="1727">
                  <c:v>782</c:v>
                </c:pt>
                <c:pt idx="1728">
                  <c:v>782.32</c:v>
                </c:pt>
                <c:pt idx="1729">
                  <c:v>782.63</c:v>
                </c:pt>
                <c:pt idx="1730">
                  <c:v>782.94</c:v>
                </c:pt>
                <c:pt idx="1731">
                  <c:v>783.25</c:v>
                </c:pt>
                <c:pt idx="1732">
                  <c:v>783.56</c:v>
                </c:pt>
                <c:pt idx="1733">
                  <c:v>783.87</c:v>
                </c:pt>
                <c:pt idx="1734">
                  <c:v>784.18</c:v>
                </c:pt>
                <c:pt idx="1735">
                  <c:v>784.5</c:v>
                </c:pt>
                <c:pt idx="1736">
                  <c:v>784.81</c:v>
                </c:pt>
                <c:pt idx="1737">
                  <c:v>785.12</c:v>
                </c:pt>
                <c:pt idx="1738">
                  <c:v>785.43</c:v>
                </c:pt>
                <c:pt idx="1739">
                  <c:v>785.74</c:v>
                </c:pt>
                <c:pt idx="1740">
                  <c:v>786.05</c:v>
                </c:pt>
                <c:pt idx="1741">
                  <c:v>786.36</c:v>
                </c:pt>
                <c:pt idx="1742">
                  <c:v>786.67</c:v>
                </c:pt>
                <c:pt idx="1743">
                  <c:v>786.99</c:v>
                </c:pt>
                <c:pt idx="1744">
                  <c:v>787.3</c:v>
                </c:pt>
                <c:pt idx="1745">
                  <c:v>787.61</c:v>
                </c:pt>
                <c:pt idx="1746">
                  <c:v>787.92</c:v>
                </c:pt>
                <c:pt idx="1747">
                  <c:v>788.23</c:v>
                </c:pt>
                <c:pt idx="1748">
                  <c:v>788.54</c:v>
                </c:pt>
                <c:pt idx="1749">
                  <c:v>788.85</c:v>
                </c:pt>
                <c:pt idx="1750">
                  <c:v>789.16</c:v>
                </c:pt>
                <c:pt idx="1751">
                  <c:v>789.47</c:v>
                </c:pt>
                <c:pt idx="1752">
                  <c:v>789.78</c:v>
                </c:pt>
                <c:pt idx="1753">
                  <c:v>790.09</c:v>
                </c:pt>
                <c:pt idx="1754">
                  <c:v>790.4</c:v>
                </c:pt>
                <c:pt idx="1755">
                  <c:v>790.71</c:v>
                </c:pt>
                <c:pt idx="1756">
                  <c:v>791.02</c:v>
                </c:pt>
                <c:pt idx="1757">
                  <c:v>791.33</c:v>
                </c:pt>
                <c:pt idx="1758">
                  <c:v>791.64</c:v>
                </c:pt>
                <c:pt idx="1759">
                  <c:v>791.95</c:v>
                </c:pt>
                <c:pt idx="1760">
                  <c:v>792.26</c:v>
                </c:pt>
                <c:pt idx="1761">
                  <c:v>792.57</c:v>
                </c:pt>
                <c:pt idx="1762">
                  <c:v>792.88</c:v>
                </c:pt>
                <c:pt idx="1763">
                  <c:v>793.19</c:v>
                </c:pt>
                <c:pt idx="1764">
                  <c:v>793.5</c:v>
                </c:pt>
                <c:pt idx="1765">
                  <c:v>793.81</c:v>
                </c:pt>
                <c:pt idx="1766">
                  <c:v>794.12</c:v>
                </c:pt>
                <c:pt idx="1767">
                  <c:v>794.43</c:v>
                </c:pt>
                <c:pt idx="1768">
                  <c:v>794.74</c:v>
                </c:pt>
                <c:pt idx="1769">
                  <c:v>795.05</c:v>
                </c:pt>
                <c:pt idx="1770">
                  <c:v>795.36</c:v>
                </c:pt>
                <c:pt idx="1771">
                  <c:v>795.67</c:v>
                </c:pt>
                <c:pt idx="1772">
                  <c:v>795.98</c:v>
                </c:pt>
                <c:pt idx="1773">
                  <c:v>796.29</c:v>
                </c:pt>
                <c:pt idx="1774">
                  <c:v>796.6</c:v>
                </c:pt>
                <c:pt idx="1775">
                  <c:v>796.91</c:v>
                </c:pt>
                <c:pt idx="1776">
                  <c:v>797.22</c:v>
                </c:pt>
                <c:pt idx="1777">
                  <c:v>797.53</c:v>
                </c:pt>
                <c:pt idx="1778">
                  <c:v>797.84</c:v>
                </c:pt>
                <c:pt idx="1779">
                  <c:v>798.15</c:v>
                </c:pt>
                <c:pt idx="1780">
                  <c:v>798.46</c:v>
                </c:pt>
                <c:pt idx="1781">
                  <c:v>798.76</c:v>
                </c:pt>
                <c:pt idx="1782">
                  <c:v>799.07</c:v>
                </c:pt>
                <c:pt idx="1783">
                  <c:v>799.38</c:v>
                </c:pt>
                <c:pt idx="1784">
                  <c:v>799.69</c:v>
                </c:pt>
                <c:pt idx="1785">
                  <c:v>800</c:v>
                </c:pt>
                <c:pt idx="1786">
                  <c:v>800.31</c:v>
                </c:pt>
                <c:pt idx="1787">
                  <c:v>800.62</c:v>
                </c:pt>
                <c:pt idx="1788">
                  <c:v>800.93</c:v>
                </c:pt>
                <c:pt idx="1789">
                  <c:v>801.24</c:v>
                </c:pt>
                <c:pt idx="1790">
                  <c:v>801.54</c:v>
                </c:pt>
                <c:pt idx="1791">
                  <c:v>801.85</c:v>
                </c:pt>
                <c:pt idx="1792">
                  <c:v>802.16</c:v>
                </c:pt>
                <c:pt idx="1793">
                  <c:v>802.47</c:v>
                </c:pt>
                <c:pt idx="1794">
                  <c:v>802.78</c:v>
                </c:pt>
                <c:pt idx="1795">
                  <c:v>803.09</c:v>
                </c:pt>
                <c:pt idx="1796">
                  <c:v>803.39</c:v>
                </c:pt>
                <c:pt idx="1797">
                  <c:v>803.7</c:v>
                </c:pt>
                <c:pt idx="1798">
                  <c:v>804.01</c:v>
                </c:pt>
                <c:pt idx="1799">
                  <c:v>804.32</c:v>
                </c:pt>
                <c:pt idx="1800">
                  <c:v>804.63</c:v>
                </c:pt>
                <c:pt idx="1801">
                  <c:v>804.93</c:v>
                </c:pt>
                <c:pt idx="1802">
                  <c:v>805.24</c:v>
                </c:pt>
                <c:pt idx="1803">
                  <c:v>805.55</c:v>
                </c:pt>
                <c:pt idx="1804">
                  <c:v>805.86</c:v>
                </c:pt>
                <c:pt idx="1805">
                  <c:v>806.17</c:v>
                </c:pt>
                <c:pt idx="1806">
                  <c:v>806.47</c:v>
                </c:pt>
                <c:pt idx="1807">
                  <c:v>806.78</c:v>
                </c:pt>
                <c:pt idx="1808">
                  <c:v>807.09</c:v>
                </c:pt>
                <c:pt idx="1809">
                  <c:v>807.4</c:v>
                </c:pt>
                <c:pt idx="1810">
                  <c:v>807.7</c:v>
                </c:pt>
                <c:pt idx="1811">
                  <c:v>808.01</c:v>
                </c:pt>
                <c:pt idx="1812">
                  <c:v>808.32</c:v>
                </c:pt>
                <c:pt idx="1813">
                  <c:v>808.63</c:v>
                </c:pt>
                <c:pt idx="1814">
                  <c:v>808.93</c:v>
                </c:pt>
                <c:pt idx="1815">
                  <c:v>809.24</c:v>
                </c:pt>
                <c:pt idx="1816">
                  <c:v>809.55</c:v>
                </c:pt>
                <c:pt idx="1817">
                  <c:v>809.86</c:v>
                </c:pt>
                <c:pt idx="1818">
                  <c:v>810.16</c:v>
                </c:pt>
                <c:pt idx="1819">
                  <c:v>810.47</c:v>
                </c:pt>
                <c:pt idx="1820">
                  <c:v>810.78</c:v>
                </c:pt>
                <c:pt idx="1821">
                  <c:v>811.08</c:v>
                </c:pt>
                <c:pt idx="1822">
                  <c:v>811.39</c:v>
                </c:pt>
                <c:pt idx="1823">
                  <c:v>811.7</c:v>
                </c:pt>
                <c:pt idx="1824">
                  <c:v>812</c:v>
                </c:pt>
                <c:pt idx="1825">
                  <c:v>812.31</c:v>
                </c:pt>
                <c:pt idx="1826">
                  <c:v>812.62</c:v>
                </c:pt>
                <c:pt idx="1827">
                  <c:v>812.92</c:v>
                </c:pt>
                <c:pt idx="1828">
                  <c:v>813.23</c:v>
                </c:pt>
                <c:pt idx="1829">
                  <c:v>813.54</c:v>
                </c:pt>
                <c:pt idx="1830">
                  <c:v>813.84</c:v>
                </c:pt>
                <c:pt idx="1831">
                  <c:v>814.15</c:v>
                </c:pt>
                <c:pt idx="1832">
                  <c:v>814.46</c:v>
                </c:pt>
                <c:pt idx="1833">
                  <c:v>814.76</c:v>
                </c:pt>
                <c:pt idx="1834">
                  <c:v>815.07</c:v>
                </c:pt>
                <c:pt idx="1835">
                  <c:v>815.38</c:v>
                </c:pt>
                <c:pt idx="1836">
                  <c:v>815.68</c:v>
                </c:pt>
                <c:pt idx="1837">
                  <c:v>815.99</c:v>
                </c:pt>
                <c:pt idx="1838">
                  <c:v>816.29</c:v>
                </c:pt>
                <c:pt idx="1839">
                  <c:v>816.6</c:v>
                </c:pt>
                <c:pt idx="1840">
                  <c:v>816.91</c:v>
                </c:pt>
                <c:pt idx="1841">
                  <c:v>817.21</c:v>
                </c:pt>
                <c:pt idx="1842">
                  <c:v>817.52</c:v>
                </c:pt>
                <c:pt idx="1843">
                  <c:v>817.82</c:v>
                </c:pt>
                <c:pt idx="1844">
                  <c:v>818.13</c:v>
                </c:pt>
                <c:pt idx="1845">
                  <c:v>818.43</c:v>
                </c:pt>
                <c:pt idx="1846">
                  <c:v>818.74</c:v>
                </c:pt>
                <c:pt idx="1847">
                  <c:v>819.05</c:v>
                </c:pt>
                <c:pt idx="1848">
                  <c:v>819.35</c:v>
                </c:pt>
                <c:pt idx="1849">
                  <c:v>819.66</c:v>
                </c:pt>
                <c:pt idx="1850">
                  <c:v>819.96</c:v>
                </c:pt>
                <c:pt idx="1851">
                  <c:v>820.27</c:v>
                </c:pt>
                <c:pt idx="1852">
                  <c:v>820.57</c:v>
                </c:pt>
                <c:pt idx="1853">
                  <c:v>820.88</c:v>
                </c:pt>
                <c:pt idx="1854">
                  <c:v>821.18</c:v>
                </c:pt>
                <c:pt idx="1855">
                  <c:v>821.49</c:v>
                </c:pt>
                <c:pt idx="1856">
                  <c:v>821.79</c:v>
                </c:pt>
                <c:pt idx="1857">
                  <c:v>822.1</c:v>
                </c:pt>
                <c:pt idx="1858">
                  <c:v>822.4</c:v>
                </c:pt>
                <c:pt idx="1859">
                  <c:v>822.71</c:v>
                </c:pt>
                <c:pt idx="1860">
                  <c:v>823.01</c:v>
                </c:pt>
                <c:pt idx="1861">
                  <c:v>823.32</c:v>
                </c:pt>
                <c:pt idx="1862">
                  <c:v>823.62</c:v>
                </c:pt>
                <c:pt idx="1863">
                  <c:v>823.93</c:v>
                </c:pt>
                <c:pt idx="1864">
                  <c:v>824.23</c:v>
                </c:pt>
                <c:pt idx="1865">
                  <c:v>824.54</c:v>
                </c:pt>
                <c:pt idx="1866">
                  <c:v>824.84</c:v>
                </c:pt>
                <c:pt idx="1867">
                  <c:v>825.15</c:v>
                </c:pt>
                <c:pt idx="1868">
                  <c:v>825.45</c:v>
                </c:pt>
                <c:pt idx="1869">
                  <c:v>825.76</c:v>
                </c:pt>
                <c:pt idx="1870">
                  <c:v>826.06</c:v>
                </c:pt>
                <c:pt idx="1871">
                  <c:v>826.36</c:v>
                </c:pt>
                <c:pt idx="1872">
                  <c:v>826.67</c:v>
                </c:pt>
                <c:pt idx="1873">
                  <c:v>826.97</c:v>
                </c:pt>
                <c:pt idx="1874">
                  <c:v>827.28</c:v>
                </c:pt>
                <c:pt idx="1875">
                  <c:v>827.58</c:v>
                </c:pt>
                <c:pt idx="1876">
                  <c:v>827.89</c:v>
                </c:pt>
                <c:pt idx="1877">
                  <c:v>828.19</c:v>
                </c:pt>
                <c:pt idx="1878">
                  <c:v>828.49</c:v>
                </c:pt>
                <c:pt idx="1879">
                  <c:v>828.8</c:v>
                </c:pt>
                <c:pt idx="1880">
                  <c:v>829.1</c:v>
                </c:pt>
                <c:pt idx="1881">
                  <c:v>829.4</c:v>
                </c:pt>
                <c:pt idx="1882">
                  <c:v>829.71</c:v>
                </c:pt>
                <c:pt idx="1883">
                  <c:v>830.01</c:v>
                </c:pt>
                <c:pt idx="1884">
                  <c:v>830.32</c:v>
                </c:pt>
                <c:pt idx="1885">
                  <c:v>830.62</c:v>
                </c:pt>
                <c:pt idx="1886">
                  <c:v>830.92</c:v>
                </c:pt>
                <c:pt idx="1887">
                  <c:v>831.23</c:v>
                </c:pt>
                <c:pt idx="1888">
                  <c:v>831.53</c:v>
                </c:pt>
                <c:pt idx="1889">
                  <c:v>831.83</c:v>
                </c:pt>
                <c:pt idx="1890">
                  <c:v>832.14</c:v>
                </c:pt>
                <c:pt idx="1891">
                  <c:v>832.44</c:v>
                </c:pt>
                <c:pt idx="1892">
                  <c:v>832.74</c:v>
                </c:pt>
                <c:pt idx="1893">
                  <c:v>833.05</c:v>
                </c:pt>
                <c:pt idx="1894">
                  <c:v>833.35</c:v>
                </c:pt>
                <c:pt idx="1895">
                  <c:v>833.65</c:v>
                </c:pt>
                <c:pt idx="1896">
                  <c:v>833.96</c:v>
                </c:pt>
                <c:pt idx="1897">
                  <c:v>834.26</c:v>
                </c:pt>
                <c:pt idx="1898">
                  <c:v>834.56</c:v>
                </c:pt>
                <c:pt idx="1899">
                  <c:v>834.86</c:v>
                </c:pt>
                <c:pt idx="1900">
                  <c:v>835.17</c:v>
                </c:pt>
                <c:pt idx="1901">
                  <c:v>835.47</c:v>
                </c:pt>
                <c:pt idx="1902">
                  <c:v>835.77</c:v>
                </c:pt>
                <c:pt idx="1903">
                  <c:v>836.07</c:v>
                </c:pt>
                <c:pt idx="1904">
                  <c:v>836.38</c:v>
                </c:pt>
                <c:pt idx="1905">
                  <c:v>836.68</c:v>
                </c:pt>
                <c:pt idx="1906">
                  <c:v>836.98</c:v>
                </c:pt>
                <c:pt idx="1907">
                  <c:v>837.28</c:v>
                </c:pt>
                <c:pt idx="1908">
                  <c:v>837.59</c:v>
                </c:pt>
                <c:pt idx="1909">
                  <c:v>837.89</c:v>
                </c:pt>
                <c:pt idx="1910">
                  <c:v>838.19</c:v>
                </c:pt>
                <c:pt idx="1911">
                  <c:v>838.49</c:v>
                </c:pt>
                <c:pt idx="1912">
                  <c:v>838.8</c:v>
                </c:pt>
                <c:pt idx="1913">
                  <c:v>839.1</c:v>
                </c:pt>
                <c:pt idx="1914">
                  <c:v>839.4</c:v>
                </c:pt>
                <c:pt idx="1915">
                  <c:v>839.7</c:v>
                </c:pt>
                <c:pt idx="1916">
                  <c:v>840</c:v>
                </c:pt>
                <c:pt idx="1917">
                  <c:v>840.31</c:v>
                </c:pt>
                <c:pt idx="1918">
                  <c:v>840.61</c:v>
                </c:pt>
                <c:pt idx="1919">
                  <c:v>840.91</c:v>
                </c:pt>
                <c:pt idx="1920">
                  <c:v>841.21</c:v>
                </c:pt>
                <c:pt idx="1921">
                  <c:v>841.51</c:v>
                </c:pt>
                <c:pt idx="1922">
                  <c:v>841.81</c:v>
                </c:pt>
                <c:pt idx="1923">
                  <c:v>842.12</c:v>
                </c:pt>
                <c:pt idx="1924">
                  <c:v>842.42</c:v>
                </c:pt>
                <c:pt idx="1925">
                  <c:v>842.72</c:v>
                </c:pt>
                <c:pt idx="1926">
                  <c:v>843.02</c:v>
                </c:pt>
                <c:pt idx="1927">
                  <c:v>843.32</c:v>
                </c:pt>
                <c:pt idx="1928">
                  <c:v>843.62</c:v>
                </c:pt>
                <c:pt idx="1929">
                  <c:v>843.92</c:v>
                </c:pt>
                <c:pt idx="1930">
                  <c:v>844.23</c:v>
                </c:pt>
                <c:pt idx="1931">
                  <c:v>844.53</c:v>
                </c:pt>
                <c:pt idx="1932">
                  <c:v>844.83</c:v>
                </c:pt>
                <c:pt idx="1933">
                  <c:v>845.13</c:v>
                </c:pt>
                <c:pt idx="1934">
                  <c:v>845.43</c:v>
                </c:pt>
                <c:pt idx="1935">
                  <c:v>845.73</c:v>
                </c:pt>
                <c:pt idx="1936">
                  <c:v>846.03</c:v>
                </c:pt>
                <c:pt idx="1937">
                  <c:v>846.33</c:v>
                </c:pt>
                <c:pt idx="1938">
                  <c:v>846.63</c:v>
                </c:pt>
                <c:pt idx="1939">
                  <c:v>846.93</c:v>
                </c:pt>
                <c:pt idx="1940">
                  <c:v>847.23</c:v>
                </c:pt>
                <c:pt idx="1941">
                  <c:v>847.54</c:v>
                </c:pt>
                <c:pt idx="1942">
                  <c:v>847.84</c:v>
                </c:pt>
                <c:pt idx="1943">
                  <c:v>848.14</c:v>
                </c:pt>
                <c:pt idx="1944">
                  <c:v>848.44</c:v>
                </c:pt>
                <c:pt idx="1945">
                  <c:v>848.74</c:v>
                </c:pt>
                <c:pt idx="1946">
                  <c:v>849.04</c:v>
                </c:pt>
                <c:pt idx="1947">
                  <c:v>849.34</c:v>
                </c:pt>
                <c:pt idx="1948">
                  <c:v>849.64</c:v>
                </c:pt>
                <c:pt idx="1949">
                  <c:v>849.94</c:v>
                </c:pt>
                <c:pt idx="1950">
                  <c:v>850.24</c:v>
                </c:pt>
                <c:pt idx="1951">
                  <c:v>850.54</c:v>
                </c:pt>
                <c:pt idx="1952">
                  <c:v>850.84</c:v>
                </c:pt>
                <c:pt idx="1953">
                  <c:v>851.14</c:v>
                </c:pt>
                <c:pt idx="1954">
                  <c:v>851.44</c:v>
                </c:pt>
                <c:pt idx="1955">
                  <c:v>851.74</c:v>
                </c:pt>
                <c:pt idx="1956">
                  <c:v>852.04</c:v>
                </c:pt>
                <c:pt idx="1957">
                  <c:v>852.34</c:v>
                </c:pt>
                <c:pt idx="1958">
                  <c:v>852.64</c:v>
                </c:pt>
                <c:pt idx="1959">
                  <c:v>852.94</c:v>
                </c:pt>
                <c:pt idx="1960">
                  <c:v>853.24</c:v>
                </c:pt>
                <c:pt idx="1961">
                  <c:v>853.54</c:v>
                </c:pt>
                <c:pt idx="1962">
                  <c:v>853.84</c:v>
                </c:pt>
                <c:pt idx="1963">
                  <c:v>854.14</c:v>
                </c:pt>
                <c:pt idx="1964">
                  <c:v>854.43</c:v>
                </c:pt>
                <c:pt idx="1965">
                  <c:v>854.73</c:v>
                </c:pt>
                <c:pt idx="1966">
                  <c:v>855.03</c:v>
                </c:pt>
                <c:pt idx="1967">
                  <c:v>855.33</c:v>
                </c:pt>
                <c:pt idx="1968">
                  <c:v>855.63</c:v>
                </c:pt>
                <c:pt idx="1969">
                  <c:v>855.93</c:v>
                </c:pt>
                <c:pt idx="1970">
                  <c:v>856.23</c:v>
                </c:pt>
                <c:pt idx="1971">
                  <c:v>856.53</c:v>
                </c:pt>
                <c:pt idx="1972">
                  <c:v>856.83</c:v>
                </c:pt>
                <c:pt idx="1973">
                  <c:v>857.13</c:v>
                </c:pt>
                <c:pt idx="1974">
                  <c:v>857.43</c:v>
                </c:pt>
                <c:pt idx="1975">
                  <c:v>857.72</c:v>
                </c:pt>
                <c:pt idx="1976">
                  <c:v>858.02</c:v>
                </c:pt>
                <c:pt idx="1977">
                  <c:v>858.32</c:v>
                </c:pt>
                <c:pt idx="1978">
                  <c:v>858.62</c:v>
                </c:pt>
                <c:pt idx="1979">
                  <c:v>858.92</c:v>
                </c:pt>
                <c:pt idx="1980">
                  <c:v>859.22</c:v>
                </c:pt>
                <c:pt idx="1981">
                  <c:v>859.52</c:v>
                </c:pt>
                <c:pt idx="1982">
                  <c:v>859.81</c:v>
                </c:pt>
                <c:pt idx="1983">
                  <c:v>860.11</c:v>
                </c:pt>
                <c:pt idx="1984">
                  <c:v>860.41</c:v>
                </c:pt>
                <c:pt idx="1985">
                  <c:v>860.71</c:v>
                </c:pt>
                <c:pt idx="1986">
                  <c:v>861.01</c:v>
                </c:pt>
                <c:pt idx="1987">
                  <c:v>861.31</c:v>
                </c:pt>
                <c:pt idx="1988">
                  <c:v>861.6</c:v>
                </c:pt>
                <c:pt idx="1989">
                  <c:v>861.9</c:v>
                </c:pt>
                <c:pt idx="1990">
                  <c:v>862.2</c:v>
                </c:pt>
                <c:pt idx="1991">
                  <c:v>862.5</c:v>
                </c:pt>
                <c:pt idx="1992">
                  <c:v>862.79</c:v>
                </c:pt>
                <c:pt idx="1993">
                  <c:v>863.09</c:v>
                </c:pt>
                <c:pt idx="1994">
                  <c:v>863.39</c:v>
                </c:pt>
                <c:pt idx="1995">
                  <c:v>863.69</c:v>
                </c:pt>
                <c:pt idx="1996">
                  <c:v>863.99</c:v>
                </c:pt>
                <c:pt idx="1997">
                  <c:v>864.28</c:v>
                </c:pt>
                <c:pt idx="1998">
                  <c:v>864.58</c:v>
                </c:pt>
                <c:pt idx="1999">
                  <c:v>864.88</c:v>
                </c:pt>
                <c:pt idx="2000">
                  <c:v>865.18</c:v>
                </c:pt>
                <c:pt idx="2001">
                  <c:v>865.47</c:v>
                </c:pt>
                <c:pt idx="2002">
                  <c:v>865.77</c:v>
                </c:pt>
                <c:pt idx="2003">
                  <c:v>866.07</c:v>
                </c:pt>
                <c:pt idx="2004">
                  <c:v>866.36</c:v>
                </c:pt>
                <c:pt idx="2005">
                  <c:v>866.66</c:v>
                </c:pt>
                <c:pt idx="2006">
                  <c:v>866.96</c:v>
                </c:pt>
                <c:pt idx="2007">
                  <c:v>867.26</c:v>
                </c:pt>
                <c:pt idx="2008">
                  <c:v>867.55</c:v>
                </c:pt>
                <c:pt idx="2009">
                  <c:v>867.85</c:v>
                </c:pt>
                <c:pt idx="2010">
                  <c:v>868.15</c:v>
                </c:pt>
                <c:pt idx="2011">
                  <c:v>868.44</c:v>
                </c:pt>
                <c:pt idx="2012">
                  <c:v>868.74</c:v>
                </c:pt>
                <c:pt idx="2013">
                  <c:v>869.04</c:v>
                </c:pt>
                <c:pt idx="2014">
                  <c:v>869.33</c:v>
                </c:pt>
                <c:pt idx="2015">
                  <c:v>869.63</c:v>
                </c:pt>
                <c:pt idx="2016">
                  <c:v>869.93</c:v>
                </c:pt>
                <c:pt idx="2017">
                  <c:v>870.22</c:v>
                </c:pt>
                <c:pt idx="2018">
                  <c:v>870.52</c:v>
                </c:pt>
                <c:pt idx="2019">
                  <c:v>870.82</c:v>
                </c:pt>
                <c:pt idx="2020">
                  <c:v>871.11</c:v>
                </c:pt>
                <c:pt idx="2021">
                  <c:v>871.41</c:v>
                </c:pt>
                <c:pt idx="2022">
                  <c:v>871.71</c:v>
                </c:pt>
                <c:pt idx="2023">
                  <c:v>872</c:v>
                </c:pt>
                <c:pt idx="2024">
                  <c:v>872.3</c:v>
                </c:pt>
                <c:pt idx="2025">
                  <c:v>872.59</c:v>
                </c:pt>
                <c:pt idx="2026">
                  <c:v>872.89</c:v>
                </c:pt>
                <c:pt idx="2027">
                  <c:v>873.19</c:v>
                </c:pt>
                <c:pt idx="2028">
                  <c:v>873.48</c:v>
                </c:pt>
                <c:pt idx="2029">
                  <c:v>873.78</c:v>
                </c:pt>
                <c:pt idx="2030">
                  <c:v>874.07</c:v>
                </c:pt>
                <c:pt idx="2031">
                  <c:v>874.37</c:v>
                </c:pt>
                <c:pt idx="2032">
                  <c:v>874.66</c:v>
                </c:pt>
                <c:pt idx="2033">
                  <c:v>874.96</c:v>
                </c:pt>
                <c:pt idx="2034">
                  <c:v>875.26</c:v>
                </c:pt>
                <c:pt idx="2035">
                  <c:v>875.55</c:v>
                </c:pt>
                <c:pt idx="2036">
                  <c:v>875.85</c:v>
                </c:pt>
                <c:pt idx="2037">
                  <c:v>876.14</c:v>
                </c:pt>
                <c:pt idx="2038">
                  <c:v>876.44</c:v>
                </c:pt>
                <c:pt idx="2039">
                  <c:v>876.73</c:v>
                </c:pt>
                <c:pt idx="2040">
                  <c:v>877.03</c:v>
                </c:pt>
                <c:pt idx="2041">
                  <c:v>877.32</c:v>
                </c:pt>
                <c:pt idx="2042">
                  <c:v>877.62</c:v>
                </c:pt>
                <c:pt idx="2043">
                  <c:v>877.91</c:v>
                </c:pt>
                <c:pt idx="2044">
                  <c:v>878.21</c:v>
                </c:pt>
                <c:pt idx="2045">
                  <c:v>878.5</c:v>
                </c:pt>
                <c:pt idx="2046">
                  <c:v>878.8</c:v>
                </c:pt>
                <c:pt idx="2047">
                  <c:v>879.09</c:v>
                </c:pt>
              </c:numCache>
            </c:numRef>
          </c:xVal>
          <c:yVal>
            <c:numRef>
              <c:f>'Lithium Standards'!$W$7:$W$2054</c:f>
              <c:numCache>
                <c:formatCode>General</c:formatCode>
                <c:ptCount val="2048"/>
                <c:pt idx="0">
                  <c:v>0</c:v>
                </c:pt>
                <c:pt idx="1">
                  <c:v>0</c:v>
                </c:pt>
                <c:pt idx="2">
                  <c:v>-1.5354666666666668E-2</c:v>
                </c:pt>
                <c:pt idx="3">
                  <c:v>-1.7834666666666669E-2</c:v>
                </c:pt>
                <c:pt idx="4">
                  <c:v>-9.3546666666666674E-3</c:v>
                </c:pt>
                <c:pt idx="5">
                  <c:v>9.8320000000000005E-3</c:v>
                </c:pt>
                <c:pt idx="6">
                  <c:v>3.6645333333333335E-2</c:v>
                </c:pt>
                <c:pt idx="7">
                  <c:v>1.2165333333333335E-2</c:v>
                </c:pt>
                <c:pt idx="8">
                  <c:v>1.2978666666666668E-2</c:v>
                </c:pt>
                <c:pt idx="9">
                  <c:v>7.4986666666666674E-3</c:v>
                </c:pt>
                <c:pt idx="10">
                  <c:v>9.6453333333333339E-3</c:v>
                </c:pt>
                <c:pt idx="11">
                  <c:v>4.4986666666666664E-3</c:v>
                </c:pt>
                <c:pt idx="12">
                  <c:v>8.9786666666666678E-3</c:v>
                </c:pt>
                <c:pt idx="13">
                  <c:v>5.4986666666666673E-3</c:v>
                </c:pt>
                <c:pt idx="14">
                  <c:v>1.2312E-2</c:v>
                </c:pt>
                <c:pt idx="15">
                  <c:v>2.4986666666666668E-3</c:v>
                </c:pt>
                <c:pt idx="16">
                  <c:v>3.3119999999999998E-3</c:v>
                </c:pt>
                <c:pt idx="17">
                  <c:v>-5.0133333333333345E-4</c:v>
                </c:pt>
                <c:pt idx="18">
                  <c:v>8.645333333333333E-3</c:v>
                </c:pt>
                <c:pt idx="19">
                  <c:v>4.9866666666666668E-4</c:v>
                </c:pt>
                <c:pt idx="20">
                  <c:v>5.978666666666666E-3</c:v>
                </c:pt>
                <c:pt idx="21">
                  <c:v>2.4986666666666668E-3</c:v>
                </c:pt>
                <c:pt idx="22">
                  <c:v>8.9786666666666678E-3</c:v>
                </c:pt>
                <c:pt idx="23">
                  <c:v>1.4165333333333335E-2</c:v>
                </c:pt>
                <c:pt idx="24">
                  <c:v>1.1311999999999999E-2</c:v>
                </c:pt>
                <c:pt idx="25">
                  <c:v>-1.5013333333333335E-3</c:v>
                </c:pt>
                <c:pt idx="26">
                  <c:v>2.1312000000000001E-2</c:v>
                </c:pt>
                <c:pt idx="27">
                  <c:v>1.2165333333333335E-2</c:v>
                </c:pt>
                <c:pt idx="28">
                  <c:v>9.9786666666666669E-3</c:v>
                </c:pt>
                <c:pt idx="29">
                  <c:v>1.0832000000000001E-2</c:v>
                </c:pt>
                <c:pt idx="30">
                  <c:v>1.5978666666666669E-2</c:v>
                </c:pt>
                <c:pt idx="31">
                  <c:v>3.1832000000000006E-2</c:v>
                </c:pt>
                <c:pt idx="32">
                  <c:v>2.7645333333333338E-2</c:v>
                </c:pt>
                <c:pt idx="33">
                  <c:v>1.2498666666666667E-2</c:v>
                </c:pt>
                <c:pt idx="34">
                  <c:v>1.4312E-2</c:v>
                </c:pt>
                <c:pt idx="35">
                  <c:v>1.9498666666666668E-2</c:v>
                </c:pt>
                <c:pt idx="36">
                  <c:v>1.5978666666666669E-2</c:v>
                </c:pt>
                <c:pt idx="37">
                  <c:v>5.1653333333333334E-3</c:v>
                </c:pt>
                <c:pt idx="38">
                  <c:v>1.6312E-2</c:v>
                </c:pt>
                <c:pt idx="39">
                  <c:v>1.2498666666666667E-2</c:v>
                </c:pt>
                <c:pt idx="40">
                  <c:v>1.3645333333333334E-2</c:v>
                </c:pt>
                <c:pt idx="41">
                  <c:v>7.8320000000000004E-3</c:v>
                </c:pt>
                <c:pt idx="42">
                  <c:v>1.4645333333333333E-2</c:v>
                </c:pt>
                <c:pt idx="43">
                  <c:v>1.1498666666666667E-2</c:v>
                </c:pt>
                <c:pt idx="44">
                  <c:v>2.2978666666666668E-2</c:v>
                </c:pt>
                <c:pt idx="45">
                  <c:v>1.4165333333333332E-2</c:v>
                </c:pt>
                <c:pt idx="46">
                  <c:v>1.3311999999999999E-2</c:v>
                </c:pt>
                <c:pt idx="47">
                  <c:v>1.6832E-2</c:v>
                </c:pt>
                <c:pt idx="48">
                  <c:v>1.9312000000000003E-2</c:v>
                </c:pt>
                <c:pt idx="49">
                  <c:v>1.2165333333333335E-2</c:v>
                </c:pt>
                <c:pt idx="50">
                  <c:v>1.3978666666666667E-2</c:v>
                </c:pt>
                <c:pt idx="51">
                  <c:v>1.1498666666666667E-2</c:v>
                </c:pt>
                <c:pt idx="52">
                  <c:v>1.2645333333333333E-2</c:v>
                </c:pt>
                <c:pt idx="53">
                  <c:v>8.1653333333333352E-3</c:v>
                </c:pt>
                <c:pt idx="54">
                  <c:v>7.4312000000000003E-2</c:v>
                </c:pt>
                <c:pt idx="55">
                  <c:v>2.2165333333333335E-2</c:v>
                </c:pt>
                <c:pt idx="56">
                  <c:v>1.1311999999999999E-2</c:v>
                </c:pt>
                <c:pt idx="57">
                  <c:v>8.1653333333333352E-3</c:v>
                </c:pt>
                <c:pt idx="58">
                  <c:v>1.5645333333333334E-2</c:v>
                </c:pt>
                <c:pt idx="59">
                  <c:v>1.0165333333333335E-2</c:v>
                </c:pt>
                <c:pt idx="60">
                  <c:v>1.2978666666666668E-2</c:v>
                </c:pt>
                <c:pt idx="61">
                  <c:v>1.0832000000000001E-2</c:v>
                </c:pt>
                <c:pt idx="62">
                  <c:v>1.3978666666666667E-2</c:v>
                </c:pt>
                <c:pt idx="63">
                  <c:v>8.8320000000000013E-3</c:v>
                </c:pt>
                <c:pt idx="64">
                  <c:v>1.5978666666666669E-2</c:v>
                </c:pt>
                <c:pt idx="65">
                  <c:v>7.8320000000000004E-3</c:v>
                </c:pt>
                <c:pt idx="66">
                  <c:v>1.2645333333333333E-2</c:v>
                </c:pt>
                <c:pt idx="67">
                  <c:v>9.1653333333333344E-3</c:v>
                </c:pt>
                <c:pt idx="68">
                  <c:v>1.7312000000000001E-2</c:v>
                </c:pt>
                <c:pt idx="69">
                  <c:v>6.4986666666666673E-3</c:v>
                </c:pt>
                <c:pt idx="70">
                  <c:v>3.9645333333333331E-2</c:v>
                </c:pt>
                <c:pt idx="71">
                  <c:v>2.0498666666666669E-2</c:v>
                </c:pt>
                <c:pt idx="72">
                  <c:v>1.7645333333333332E-2</c:v>
                </c:pt>
                <c:pt idx="73">
                  <c:v>6.8320000000000004E-3</c:v>
                </c:pt>
                <c:pt idx="74">
                  <c:v>1.3645333333333334E-2</c:v>
                </c:pt>
                <c:pt idx="75">
                  <c:v>1.2498666666666667E-2</c:v>
                </c:pt>
                <c:pt idx="76">
                  <c:v>1.5978666666666669E-2</c:v>
                </c:pt>
                <c:pt idx="77">
                  <c:v>9.4986666666666674E-3</c:v>
                </c:pt>
                <c:pt idx="78">
                  <c:v>1.3978666666666667E-2</c:v>
                </c:pt>
                <c:pt idx="79">
                  <c:v>1.2165333333333335E-2</c:v>
                </c:pt>
                <c:pt idx="80">
                  <c:v>1.4312E-2</c:v>
                </c:pt>
                <c:pt idx="81">
                  <c:v>9.1653333333333344E-3</c:v>
                </c:pt>
                <c:pt idx="82">
                  <c:v>1.1645333333333334E-2</c:v>
                </c:pt>
                <c:pt idx="83">
                  <c:v>8.4986666666666665E-3</c:v>
                </c:pt>
                <c:pt idx="84">
                  <c:v>1.1978666666666667E-2</c:v>
                </c:pt>
                <c:pt idx="85">
                  <c:v>5.1653333333333334E-3</c:v>
                </c:pt>
                <c:pt idx="86">
                  <c:v>8.9786666666666678E-3</c:v>
                </c:pt>
                <c:pt idx="87">
                  <c:v>6.1653333333333334E-3</c:v>
                </c:pt>
                <c:pt idx="88">
                  <c:v>9.3119999999999991E-3</c:v>
                </c:pt>
                <c:pt idx="89">
                  <c:v>5.8320000000000004E-3</c:v>
                </c:pt>
                <c:pt idx="90">
                  <c:v>1.4978666666666668E-2</c:v>
                </c:pt>
                <c:pt idx="91">
                  <c:v>9.1653333333333344E-3</c:v>
                </c:pt>
                <c:pt idx="92">
                  <c:v>1.5311999999999999E-2</c:v>
                </c:pt>
                <c:pt idx="93">
                  <c:v>7.1653333333333335E-3</c:v>
                </c:pt>
                <c:pt idx="94">
                  <c:v>1.9645333333333334E-2</c:v>
                </c:pt>
                <c:pt idx="95">
                  <c:v>1.2498666666666667E-2</c:v>
                </c:pt>
                <c:pt idx="96">
                  <c:v>1.4312E-2</c:v>
                </c:pt>
                <c:pt idx="97">
                  <c:v>8.8320000000000013E-3</c:v>
                </c:pt>
                <c:pt idx="98">
                  <c:v>1.6978666666666666E-2</c:v>
                </c:pt>
                <c:pt idx="99">
                  <c:v>1.1832000000000001E-2</c:v>
                </c:pt>
                <c:pt idx="100">
                  <c:v>1.6978666666666666E-2</c:v>
                </c:pt>
                <c:pt idx="101">
                  <c:v>6.8320000000000004E-3</c:v>
                </c:pt>
                <c:pt idx="102">
                  <c:v>1.2645333333333333E-2</c:v>
                </c:pt>
                <c:pt idx="103">
                  <c:v>1.1498666666666667E-2</c:v>
                </c:pt>
                <c:pt idx="104">
                  <c:v>1.7978666666666667E-2</c:v>
                </c:pt>
                <c:pt idx="105">
                  <c:v>1.5498666666666668E-2</c:v>
                </c:pt>
                <c:pt idx="106">
                  <c:v>1.7312000000000001E-2</c:v>
                </c:pt>
                <c:pt idx="107">
                  <c:v>7.4986666666666674E-3</c:v>
                </c:pt>
                <c:pt idx="108">
                  <c:v>1.0645333333333333E-2</c:v>
                </c:pt>
                <c:pt idx="109">
                  <c:v>5.8320000000000004E-3</c:v>
                </c:pt>
                <c:pt idx="110">
                  <c:v>1.1645333333333334E-2</c:v>
                </c:pt>
                <c:pt idx="111">
                  <c:v>4.1653333333333334E-3</c:v>
                </c:pt>
                <c:pt idx="112">
                  <c:v>1.1645333333333334E-2</c:v>
                </c:pt>
                <c:pt idx="113">
                  <c:v>8.4986666666666665E-3</c:v>
                </c:pt>
                <c:pt idx="114">
                  <c:v>1.1645333333333334E-2</c:v>
                </c:pt>
                <c:pt idx="115">
                  <c:v>7.4986666666666674E-3</c:v>
                </c:pt>
                <c:pt idx="116">
                  <c:v>1.2978666666666668E-2</c:v>
                </c:pt>
                <c:pt idx="117">
                  <c:v>9.1653333333333344E-3</c:v>
                </c:pt>
                <c:pt idx="118">
                  <c:v>1.1311999999999999E-2</c:v>
                </c:pt>
                <c:pt idx="119">
                  <c:v>7.8320000000000004E-3</c:v>
                </c:pt>
                <c:pt idx="120">
                  <c:v>2.9312000000000001E-2</c:v>
                </c:pt>
                <c:pt idx="121">
                  <c:v>1.6832000000000003E-2</c:v>
                </c:pt>
                <c:pt idx="122">
                  <c:v>1.8312000000000002E-2</c:v>
                </c:pt>
                <c:pt idx="123">
                  <c:v>7.8320000000000004E-3</c:v>
                </c:pt>
                <c:pt idx="124">
                  <c:v>1.0645333333333333E-2</c:v>
                </c:pt>
                <c:pt idx="125">
                  <c:v>1.0498666666666667E-2</c:v>
                </c:pt>
                <c:pt idx="126">
                  <c:v>1.7645333333333332E-2</c:v>
                </c:pt>
                <c:pt idx="127">
                  <c:v>8.4986666666666665E-3</c:v>
                </c:pt>
                <c:pt idx="128">
                  <c:v>1.9645333333333334E-2</c:v>
                </c:pt>
                <c:pt idx="129">
                  <c:v>4.5165333333333335E-2</c:v>
                </c:pt>
                <c:pt idx="130">
                  <c:v>2.5978666666666671E-2</c:v>
                </c:pt>
                <c:pt idx="131">
                  <c:v>6.1653333333333334E-3</c:v>
                </c:pt>
                <c:pt idx="132">
                  <c:v>2.5645333333333336E-2</c:v>
                </c:pt>
                <c:pt idx="133">
                  <c:v>2.7165333333333336E-2</c:v>
                </c:pt>
                <c:pt idx="134">
                  <c:v>1.9645333333333334E-2</c:v>
                </c:pt>
                <c:pt idx="135">
                  <c:v>1.2498666666666667E-2</c:v>
                </c:pt>
                <c:pt idx="136">
                  <c:v>1.4645333333333333E-2</c:v>
                </c:pt>
                <c:pt idx="137">
                  <c:v>1.3498666666666667E-2</c:v>
                </c:pt>
                <c:pt idx="138">
                  <c:v>1.2645333333333333E-2</c:v>
                </c:pt>
                <c:pt idx="139">
                  <c:v>1.4498666666666665E-2</c:v>
                </c:pt>
                <c:pt idx="140">
                  <c:v>1.5311999999999999E-2</c:v>
                </c:pt>
                <c:pt idx="141">
                  <c:v>7.1653333333333335E-3</c:v>
                </c:pt>
                <c:pt idx="142">
                  <c:v>1.9978666666666665E-2</c:v>
                </c:pt>
                <c:pt idx="143">
                  <c:v>1.3498666666666667E-2</c:v>
                </c:pt>
                <c:pt idx="144">
                  <c:v>1.1311999999999999E-2</c:v>
                </c:pt>
                <c:pt idx="145">
                  <c:v>8.8320000000000013E-3</c:v>
                </c:pt>
                <c:pt idx="146">
                  <c:v>1.7312000000000001E-2</c:v>
                </c:pt>
                <c:pt idx="147">
                  <c:v>2.4165333333333337E-2</c:v>
                </c:pt>
                <c:pt idx="148">
                  <c:v>1.9978666666666665E-2</c:v>
                </c:pt>
                <c:pt idx="149">
                  <c:v>1.2165333333333335E-2</c:v>
                </c:pt>
                <c:pt idx="150">
                  <c:v>1.5978666666666669E-2</c:v>
                </c:pt>
                <c:pt idx="151">
                  <c:v>8.8320000000000013E-3</c:v>
                </c:pt>
                <c:pt idx="152">
                  <c:v>1.3978666666666667E-2</c:v>
                </c:pt>
                <c:pt idx="153">
                  <c:v>1.3165333333333334E-2</c:v>
                </c:pt>
                <c:pt idx="154">
                  <c:v>1.5978666666666669E-2</c:v>
                </c:pt>
                <c:pt idx="155">
                  <c:v>1.9498666666666668E-2</c:v>
                </c:pt>
                <c:pt idx="156">
                  <c:v>2.0978666666666666E-2</c:v>
                </c:pt>
                <c:pt idx="157">
                  <c:v>1.2832000000000001E-2</c:v>
                </c:pt>
                <c:pt idx="158">
                  <c:v>2.4312E-2</c:v>
                </c:pt>
                <c:pt idx="159">
                  <c:v>1.6165333333333334E-2</c:v>
                </c:pt>
                <c:pt idx="160">
                  <c:v>4.1645333333333333E-2</c:v>
                </c:pt>
                <c:pt idx="161">
                  <c:v>2.2832000000000005E-2</c:v>
                </c:pt>
                <c:pt idx="162">
                  <c:v>2.497866666666667E-2</c:v>
                </c:pt>
                <c:pt idx="163">
                  <c:v>6.8165333333333342E-2</c:v>
                </c:pt>
                <c:pt idx="164">
                  <c:v>3.5978666666666666E-2</c:v>
                </c:pt>
                <c:pt idx="165">
                  <c:v>1.6831999999999996E-2</c:v>
                </c:pt>
                <c:pt idx="166">
                  <c:v>2.0645333333333335E-2</c:v>
                </c:pt>
                <c:pt idx="167">
                  <c:v>1.7165333333333335E-2</c:v>
                </c:pt>
                <c:pt idx="168">
                  <c:v>2.0645333333333335E-2</c:v>
                </c:pt>
                <c:pt idx="169">
                  <c:v>1.7165333333333338E-2</c:v>
                </c:pt>
                <c:pt idx="170">
                  <c:v>2.2312000000000002E-2</c:v>
                </c:pt>
                <c:pt idx="171">
                  <c:v>1.4832000000000001E-2</c:v>
                </c:pt>
                <c:pt idx="172">
                  <c:v>1.9645333333333334E-2</c:v>
                </c:pt>
                <c:pt idx="173">
                  <c:v>1.3498666666666667E-2</c:v>
                </c:pt>
                <c:pt idx="174">
                  <c:v>2.2978666666666668E-2</c:v>
                </c:pt>
                <c:pt idx="175">
                  <c:v>1.9831999999999995E-2</c:v>
                </c:pt>
                <c:pt idx="176">
                  <c:v>2.497866666666667E-2</c:v>
                </c:pt>
                <c:pt idx="177">
                  <c:v>2.0498666666666669E-2</c:v>
                </c:pt>
                <c:pt idx="178">
                  <c:v>2.5645333333333336E-2</c:v>
                </c:pt>
                <c:pt idx="179">
                  <c:v>1.9165333333333333E-2</c:v>
                </c:pt>
                <c:pt idx="180">
                  <c:v>2.2312000000000002E-2</c:v>
                </c:pt>
                <c:pt idx="181">
                  <c:v>2.1832000000000004E-2</c:v>
                </c:pt>
                <c:pt idx="182">
                  <c:v>2.5312000000000001E-2</c:v>
                </c:pt>
                <c:pt idx="183">
                  <c:v>2.1498666666666669E-2</c:v>
                </c:pt>
                <c:pt idx="184">
                  <c:v>2.7311999999999999E-2</c:v>
                </c:pt>
                <c:pt idx="185">
                  <c:v>2.249866666666667E-2</c:v>
                </c:pt>
                <c:pt idx="186">
                  <c:v>4.9645333333333333E-2</c:v>
                </c:pt>
                <c:pt idx="187">
                  <c:v>4.2832000000000002E-2</c:v>
                </c:pt>
                <c:pt idx="188">
                  <c:v>3.1645333333333338E-2</c:v>
                </c:pt>
                <c:pt idx="189">
                  <c:v>2.1498666666666669E-2</c:v>
                </c:pt>
                <c:pt idx="190">
                  <c:v>2.3978666666666669E-2</c:v>
                </c:pt>
                <c:pt idx="191">
                  <c:v>2.0498666666666669E-2</c:v>
                </c:pt>
                <c:pt idx="192">
                  <c:v>3.8978666666666668E-2</c:v>
                </c:pt>
                <c:pt idx="193">
                  <c:v>3.2498666666666669E-2</c:v>
                </c:pt>
                <c:pt idx="194">
                  <c:v>3.0978666666666668E-2</c:v>
                </c:pt>
                <c:pt idx="195">
                  <c:v>2.5498666666666669E-2</c:v>
                </c:pt>
                <c:pt idx="196">
                  <c:v>3.2645333333333332E-2</c:v>
                </c:pt>
                <c:pt idx="197">
                  <c:v>2.3832000000000006E-2</c:v>
                </c:pt>
                <c:pt idx="198">
                  <c:v>2.8645333333333335E-2</c:v>
                </c:pt>
                <c:pt idx="199">
                  <c:v>2.5832000000000004E-2</c:v>
                </c:pt>
                <c:pt idx="200">
                  <c:v>3.0645333333333337E-2</c:v>
                </c:pt>
                <c:pt idx="201">
                  <c:v>3.3165333333333338E-2</c:v>
                </c:pt>
                <c:pt idx="202">
                  <c:v>3.9312000000000007E-2</c:v>
                </c:pt>
                <c:pt idx="203">
                  <c:v>3.349866666666667E-2</c:v>
                </c:pt>
                <c:pt idx="204">
                  <c:v>4.1312000000000001E-2</c:v>
                </c:pt>
                <c:pt idx="205">
                  <c:v>3.3165333333333338E-2</c:v>
                </c:pt>
                <c:pt idx="206">
                  <c:v>4.5312000000000005E-2</c:v>
                </c:pt>
                <c:pt idx="207">
                  <c:v>3.2498666666666669E-2</c:v>
                </c:pt>
                <c:pt idx="208">
                  <c:v>4.9312000000000002E-2</c:v>
                </c:pt>
                <c:pt idx="209">
                  <c:v>3.6165333333333334E-2</c:v>
                </c:pt>
                <c:pt idx="210">
                  <c:v>3.7978666666666668E-2</c:v>
                </c:pt>
                <c:pt idx="211">
                  <c:v>4.4498666666666672E-2</c:v>
                </c:pt>
                <c:pt idx="212">
                  <c:v>5.6645333333333332E-2</c:v>
                </c:pt>
                <c:pt idx="213">
                  <c:v>3.6832000000000004E-2</c:v>
                </c:pt>
                <c:pt idx="214">
                  <c:v>4.1645333333333333E-2</c:v>
                </c:pt>
                <c:pt idx="215">
                  <c:v>3.9498666666666675E-2</c:v>
                </c:pt>
                <c:pt idx="216">
                  <c:v>3.9312000000000007E-2</c:v>
                </c:pt>
                <c:pt idx="217">
                  <c:v>3.8831999999999998E-2</c:v>
                </c:pt>
                <c:pt idx="218">
                  <c:v>4.5645333333333336E-2</c:v>
                </c:pt>
                <c:pt idx="219">
                  <c:v>3.7831999999999998E-2</c:v>
                </c:pt>
                <c:pt idx="220">
                  <c:v>4.9978666666666671E-2</c:v>
                </c:pt>
                <c:pt idx="221">
                  <c:v>4.6498666666666674E-2</c:v>
                </c:pt>
                <c:pt idx="222">
                  <c:v>5.4312000000000006E-2</c:v>
                </c:pt>
                <c:pt idx="223">
                  <c:v>4.6831999999999999E-2</c:v>
                </c:pt>
                <c:pt idx="224">
                  <c:v>5.9978666666666666E-2</c:v>
                </c:pt>
                <c:pt idx="225">
                  <c:v>5.0498666666666671E-2</c:v>
                </c:pt>
                <c:pt idx="226">
                  <c:v>5.1978666666666666E-2</c:v>
                </c:pt>
                <c:pt idx="227">
                  <c:v>4.8498666666666669E-2</c:v>
                </c:pt>
                <c:pt idx="228">
                  <c:v>5.9312000000000004E-2</c:v>
                </c:pt>
                <c:pt idx="229">
                  <c:v>5.0498666666666671E-2</c:v>
                </c:pt>
                <c:pt idx="230">
                  <c:v>6.397866666666667E-2</c:v>
                </c:pt>
                <c:pt idx="231">
                  <c:v>5.5832E-2</c:v>
                </c:pt>
                <c:pt idx="232">
                  <c:v>5.8978666666666672E-2</c:v>
                </c:pt>
                <c:pt idx="233">
                  <c:v>5.6165333333333338E-2</c:v>
                </c:pt>
                <c:pt idx="234">
                  <c:v>6.6311999999999996E-2</c:v>
                </c:pt>
                <c:pt idx="235">
                  <c:v>6.2831999999999999E-2</c:v>
                </c:pt>
                <c:pt idx="236">
                  <c:v>6.9978666666666661E-2</c:v>
                </c:pt>
                <c:pt idx="237">
                  <c:v>6.3498666666666675E-2</c:v>
                </c:pt>
                <c:pt idx="238">
                  <c:v>6.9645333333333323E-2</c:v>
                </c:pt>
                <c:pt idx="239">
                  <c:v>6.9165333333333343E-2</c:v>
                </c:pt>
                <c:pt idx="240">
                  <c:v>7.0978666666666648E-2</c:v>
                </c:pt>
                <c:pt idx="241">
                  <c:v>6.1498666666666674E-2</c:v>
                </c:pt>
                <c:pt idx="242">
                  <c:v>6.664533333333332E-2</c:v>
                </c:pt>
                <c:pt idx="243">
                  <c:v>6.9498666666666667E-2</c:v>
                </c:pt>
                <c:pt idx="244">
                  <c:v>7.5645333333333328E-2</c:v>
                </c:pt>
                <c:pt idx="245">
                  <c:v>6.9832000000000005E-2</c:v>
                </c:pt>
                <c:pt idx="246">
                  <c:v>6.9311999999999999E-2</c:v>
                </c:pt>
                <c:pt idx="247">
                  <c:v>6.7498666666666665E-2</c:v>
                </c:pt>
                <c:pt idx="248">
                  <c:v>8.2978666666666659E-2</c:v>
                </c:pt>
                <c:pt idx="249">
                  <c:v>6.7165333333333341E-2</c:v>
                </c:pt>
                <c:pt idx="250">
                  <c:v>7.5312000000000004E-2</c:v>
                </c:pt>
                <c:pt idx="251">
                  <c:v>7.349866666666667E-2</c:v>
                </c:pt>
                <c:pt idx="252">
                  <c:v>8.3311999999999997E-2</c:v>
                </c:pt>
                <c:pt idx="253">
                  <c:v>7.2165333333333331E-2</c:v>
                </c:pt>
                <c:pt idx="254">
                  <c:v>7.3645333333333327E-2</c:v>
                </c:pt>
                <c:pt idx="255">
                  <c:v>7.016533333333333E-2</c:v>
                </c:pt>
                <c:pt idx="256">
                  <c:v>8.6312E-2</c:v>
                </c:pt>
                <c:pt idx="257">
                  <c:v>8.1165333333333339E-2</c:v>
                </c:pt>
                <c:pt idx="258">
                  <c:v>7.5978666666666653E-2</c:v>
                </c:pt>
                <c:pt idx="259">
                  <c:v>8.0498666666666663E-2</c:v>
                </c:pt>
                <c:pt idx="260">
                  <c:v>8.5978666666666662E-2</c:v>
                </c:pt>
                <c:pt idx="261">
                  <c:v>8.4498666666666666E-2</c:v>
                </c:pt>
                <c:pt idx="262">
                  <c:v>8.3645333333333322E-2</c:v>
                </c:pt>
                <c:pt idx="263">
                  <c:v>7.8165333333333337E-2</c:v>
                </c:pt>
                <c:pt idx="264">
                  <c:v>8.7312000000000001E-2</c:v>
                </c:pt>
                <c:pt idx="265">
                  <c:v>8.216533333333334E-2</c:v>
                </c:pt>
                <c:pt idx="266">
                  <c:v>0.10764533333333333</c:v>
                </c:pt>
                <c:pt idx="267">
                  <c:v>8.4832000000000005E-2</c:v>
                </c:pt>
                <c:pt idx="268">
                  <c:v>9.1978666666666653E-2</c:v>
                </c:pt>
                <c:pt idx="269">
                  <c:v>9.349866666666666E-2</c:v>
                </c:pt>
                <c:pt idx="270">
                  <c:v>9.7978666666666658E-2</c:v>
                </c:pt>
                <c:pt idx="271">
                  <c:v>0.10016533333333333</c:v>
                </c:pt>
                <c:pt idx="272">
                  <c:v>0.12631200000000001</c:v>
                </c:pt>
                <c:pt idx="273">
                  <c:v>0.13149866666666665</c:v>
                </c:pt>
                <c:pt idx="274">
                  <c:v>0.15264533333333336</c:v>
                </c:pt>
                <c:pt idx="275">
                  <c:v>0.13749866666666666</c:v>
                </c:pt>
                <c:pt idx="276">
                  <c:v>0.14197866666666667</c:v>
                </c:pt>
                <c:pt idx="277">
                  <c:v>0.16916533333333333</c:v>
                </c:pt>
                <c:pt idx="278">
                  <c:v>0.15264533333333336</c:v>
                </c:pt>
                <c:pt idx="279">
                  <c:v>0.14249866666666666</c:v>
                </c:pt>
                <c:pt idx="280">
                  <c:v>0.14131200000000002</c:v>
                </c:pt>
                <c:pt idx="281">
                  <c:v>0.14083199999999998</c:v>
                </c:pt>
                <c:pt idx="282">
                  <c:v>0.14897866666666668</c:v>
                </c:pt>
                <c:pt idx="283">
                  <c:v>0.13216533333333333</c:v>
                </c:pt>
                <c:pt idx="284">
                  <c:v>0.14031200000000002</c:v>
                </c:pt>
                <c:pt idx="285">
                  <c:v>0.13816533333333333</c:v>
                </c:pt>
                <c:pt idx="286">
                  <c:v>0.148312</c:v>
                </c:pt>
                <c:pt idx="287">
                  <c:v>0.13883199999999998</c:v>
                </c:pt>
                <c:pt idx="288">
                  <c:v>0.152312</c:v>
                </c:pt>
                <c:pt idx="289">
                  <c:v>0.14583199999999999</c:v>
                </c:pt>
                <c:pt idx="290">
                  <c:v>0.16031200000000001</c:v>
                </c:pt>
                <c:pt idx="291">
                  <c:v>0.156832</c:v>
                </c:pt>
                <c:pt idx="292">
                  <c:v>0.17064533333333334</c:v>
                </c:pt>
                <c:pt idx="293">
                  <c:v>0.16149866666666665</c:v>
                </c:pt>
                <c:pt idx="294">
                  <c:v>0.18731200000000001</c:v>
                </c:pt>
                <c:pt idx="295">
                  <c:v>0.16816533333333333</c:v>
                </c:pt>
                <c:pt idx="296">
                  <c:v>0.17797866666666667</c:v>
                </c:pt>
                <c:pt idx="297">
                  <c:v>0.16016533333333333</c:v>
                </c:pt>
                <c:pt idx="298">
                  <c:v>0.16564533333333337</c:v>
                </c:pt>
                <c:pt idx="299">
                  <c:v>0.16116533333333333</c:v>
                </c:pt>
                <c:pt idx="300">
                  <c:v>0.15897866666666666</c:v>
                </c:pt>
                <c:pt idx="301">
                  <c:v>0.15116533333333335</c:v>
                </c:pt>
                <c:pt idx="302">
                  <c:v>0.14864533333333335</c:v>
                </c:pt>
                <c:pt idx="303">
                  <c:v>0.191832</c:v>
                </c:pt>
                <c:pt idx="304">
                  <c:v>0.15197866666666668</c:v>
                </c:pt>
                <c:pt idx="305">
                  <c:v>0.14316533333333334</c:v>
                </c:pt>
                <c:pt idx="306">
                  <c:v>0.14664533333333335</c:v>
                </c:pt>
                <c:pt idx="307">
                  <c:v>0.14583199999999999</c:v>
                </c:pt>
                <c:pt idx="308">
                  <c:v>0.27264533333333335</c:v>
                </c:pt>
                <c:pt idx="309">
                  <c:v>0.15216533333333335</c:v>
                </c:pt>
                <c:pt idx="310">
                  <c:v>0.20397866666666667</c:v>
                </c:pt>
                <c:pt idx="311">
                  <c:v>0.16649866666666666</c:v>
                </c:pt>
                <c:pt idx="312">
                  <c:v>0.16231200000000001</c:v>
                </c:pt>
                <c:pt idx="313">
                  <c:v>0.16016533333333333</c:v>
                </c:pt>
                <c:pt idx="314">
                  <c:v>0.16731200000000002</c:v>
                </c:pt>
                <c:pt idx="315">
                  <c:v>0.16383200000000001</c:v>
                </c:pt>
                <c:pt idx="316">
                  <c:v>0.16564533333333337</c:v>
                </c:pt>
                <c:pt idx="317">
                  <c:v>0.15249866666666664</c:v>
                </c:pt>
                <c:pt idx="318">
                  <c:v>0.15831200000000001</c:v>
                </c:pt>
                <c:pt idx="319">
                  <c:v>0.15083199999999999</c:v>
                </c:pt>
                <c:pt idx="320">
                  <c:v>0.150312</c:v>
                </c:pt>
                <c:pt idx="321">
                  <c:v>0.17649866666666664</c:v>
                </c:pt>
                <c:pt idx="322">
                  <c:v>0.15264533333333336</c:v>
                </c:pt>
                <c:pt idx="323">
                  <c:v>0.13783199999999998</c:v>
                </c:pt>
                <c:pt idx="324">
                  <c:v>0.14497866666666667</c:v>
                </c:pt>
                <c:pt idx="325">
                  <c:v>0.15016533333333335</c:v>
                </c:pt>
                <c:pt idx="326">
                  <c:v>0.15464533333333336</c:v>
                </c:pt>
                <c:pt idx="327">
                  <c:v>0.15549866666666665</c:v>
                </c:pt>
                <c:pt idx="328">
                  <c:v>0.18997866666666666</c:v>
                </c:pt>
                <c:pt idx="329">
                  <c:v>0.161832</c:v>
                </c:pt>
                <c:pt idx="330">
                  <c:v>0.16997866666666667</c:v>
                </c:pt>
                <c:pt idx="331">
                  <c:v>0.16149866666666665</c:v>
                </c:pt>
                <c:pt idx="332">
                  <c:v>0.19597866666666666</c:v>
                </c:pt>
                <c:pt idx="333">
                  <c:v>0.15749866666666665</c:v>
                </c:pt>
                <c:pt idx="334">
                  <c:v>0.16197866666666666</c:v>
                </c:pt>
                <c:pt idx="335">
                  <c:v>0.15949866666666665</c:v>
                </c:pt>
                <c:pt idx="336">
                  <c:v>0.16697866666666666</c:v>
                </c:pt>
                <c:pt idx="337">
                  <c:v>0.16749866666666666</c:v>
                </c:pt>
                <c:pt idx="338">
                  <c:v>0.181312</c:v>
                </c:pt>
                <c:pt idx="339">
                  <c:v>0.21283199999999999</c:v>
                </c:pt>
                <c:pt idx="340">
                  <c:v>0.29464533333333331</c:v>
                </c:pt>
                <c:pt idx="341">
                  <c:v>0.46783199999999991</c:v>
                </c:pt>
                <c:pt idx="342">
                  <c:v>0.54797866666666672</c:v>
                </c:pt>
                <c:pt idx="343">
                  <c:v>0.48049866666666663</c:v>
                </c:pt>
                <c:pt idx="344">
                  <c:v>0.39364533333333335</c:v>
                </c:pt>
                <c:pt idx="345">
                  <c:v>0.40349866666666662</c:v>
                </c:pt>
                <c:pt idx="346">
                  <c:v>0.44797866666666664</c:v>
                </c:pt>
                <c:pt idx="347">
                  <c:v>0.48416533333333328</c:v>
                </c:pt>
                <c:pt idx="348">
                  <c:v>0.56864533333333334</c:v>
                </c:pt>
                <c:pt idx="349">
                  <c:v>0.56216533333333341</c:v>
                </c:pt>
                <c:pt idx="350">
                  <c:v>0.53131200000000001</c:v>
                </c:pt>
                <c:pt idx="351">
                  <c:v>0.49983199999999994</c:v>
                </c:pt>
                <c:pt idx="352">
                  <c:v>0.46897866666666665</c:v>
                </c:pt>
                <c:pt idx="353">
                  <c:v>0.45183199999999996</c:v>
                </c:pt>
                <c:pt idx="354">
                  <c:v>0.45031199999999993</c:v>
                </c:pt>
                <c:pt idx="355">
                  <c:v>0.45016533333333331</c:v>
                </c:pt>
                <c:pt idx="356">
                  <c:v>0.47331199999999995</c:v>
                </c:pt>
                <c:pt idx="357">
                  <c:v>0.50516533333333336</c:v>
                </c:pt>
                <c:pt idx="358">
                  <c:v>0.49997866666666663</c:v>
                </c:pt>
                <c:pt idx="359">
                  <c:v>0.46849866666666662</c:v>
                </c:pt>
                <c:pt idx="360">
                  <c:v>0.47131199999999995</c:v>
                </c:pt>
                <c:pt idx="361">
                  <c:v>0.48116533333333333</c:v>
                </c:pt>
                <c:pt idx="362">
                  <c:v>0.52464533333333341</c:v>
                </c:pt>
                <c:pt idx="363">
                  <c:v>0.55249866666666669</c:v>
                </c:pt>
                <c:pt idx="364">
                  <c:v>0.50364533333333328</c:v>
                </c:pt>
                <c:pt idx="365">
                  <c:v>0.46749866666666662</c:v>
                </c:pt>
                <c:pt idx="366">
                  <c:v>0.44331199999999993</c:v>
                </c:pt>
                <c:pt idx="367">
                  <c:v>0.41416533333333333</c:v>
                </c:pt>
                <c:pt idx="368">
                  <c:v>0.39697866666666665</c:v>
                </c:pt>
                <c:pt idx="369">
                  <c:v>0.37983199999999995</c:v>
                </c:pt>
                <c:pt idx="370">
                  <c:v>0.37931199999999998</c:v>
                </c:pt>
                <c:pt idx="371">
                  <c:v>0.36149866666666663</c:v>
                </c:pt>
                <c:pt idx="372">
                  <c:v>0.34131199999999995</c:v>
                </c:pt>
                <c:pt idx="373">
                  <c:v>0.3224986666666666</c:v>
                </c:pt>
                <c:pt idx="374">
                  <c:v>0.32797866666666664</c:v>
                </c:pt>
                <c:pt idx="375">
                  <c:v>0.30016533333333328</c:v>
                </c:pt>
                <c:pt idx="376">
                  <c:v>0.30731199999999997</c:v>
                </c:pt>
                <c:pt idx="377">
                  <c:v>0.29983199999999993</c:v>
                </c:pt>
                <c:pt idx="378">
                  <c:v>0.29097866666666666</c:v>
                </c:pt>
                <c:pt idx="379">
                  <c:v>0.28583199999999992</c:v>
                </c:pt>
                <c:pt idx="380">
                  <c:v>0.29464533333333331</c:v>
                </c:pt>
                <c:pt idx="381">
                  <c:v>0.31249866666666665</c:v>
                </c:pt>
                <c:pt idx="382">
                  <c:v>0.31197866666666663</c:v>
                </c:pt>
                <c:pt idx="383">
                  <c:v>0.28983199999999992</c:v>
                </c:pt>
                <c:pt idx="384">
                  <c:v>0.29964533333333332</c:v>
                </c:pt>
                <c:pt idx="385">
                  <c:v>0.28983199999999992</c:v>
                </c:pt>
                <c:pt idx="386">
                  <c:v>0.28997866666666666</c:v>
                </c:pt>
                <c:pt idx="387">
                  <c:v>0.27316533333333332</c:v>
                </c:pt>
                <c:pt idx="388">
                  <c:v>0.27897866666666665</c:v>
                </c:pt>
                <c:pt idx="389">
                  <c:v>0.24483199999999999</c:v>
                </c:pt>
                <c:pt idx="390">
                  <c:v>0.241312</c:v>
                </c:pt>
                <c:pt idx="391">
                  <c:v>0.23249866666666666</c:v>
                </c:pt>
                <c:pt idx="392">
                  <c:v>0.23964533333333335</c:v>
                </c:pt>
                <c:pt idx="393">
                  <c:v>0.22716533333333333</c:v>
                </c:pt>
                <c:pt idx="394">
                  <c:v>0.23464533333333334</c:v>
                </c:pt>
                <c:pt idx="395">
                  <c:v>0.22549866666666665</c:v>
                </c:pt>
                <c:pt idx="396">
                  <c:v>0.23031200000000002</c:v>
                </c:pt>
                <c:pt idx="397">
                  <c:v>0.224832</c:v>
                </c:pt>
                <c:pt idx="398">
                  <c:v>0.22464533333333336</c:v>
                </c:pt>
                <c:pt idx="399">
                  <c:v>0.224832</c:v>
                </c:pt>
                <c:pt idx="400">
                  <c:v>0.22931200000000002</c:v>
                </c:pt>
                <c:pt idx="401">
                  <c:v>0.22816533333333333</c:v>
                </c:pt>
                <c:pt idx="402">
                  <c:v>0.22964533333333337</c:v>
                </c:pt>
                <c:pt idx="403">
                  <c:v>0.23216533333333333</c:v>
                </c:pt>
                <c:pt idx="404">
                  <c:v>0.25697866666666663</c:v>
                </c:pt>
                <c:pt idx="405">
                  <c:v>0.22849866666666666</c:v>
                </c:pt>
                <c:pt idx="406">
                  <c:v>0.23064533333333334</c:v>
                </c:pt>
                <c:pt idx="407">
                  <c:v>0.221832</c:v>
                </c:pt>
                <c:pt idx="408">
                  <c:v>0.23064533333333334</c:v>
                </c:pt>
                <c:pt idx="409">
                  <c:v>0.22216533333333333</c:v>
                </c:pt>
                <c:pt idx="410">
                  <c:v>0.24064533333333335</c:v>
                </c:pt>
                <c:pt idx="411">
                  <c:v>0.223832</c:v>
                </c:pt>
                <c:pt idx="412">
                  <c:v>0.22364533333333336</c:v>
                </c:pt>
                <c:pt idx="413">
                  <c:v>0.20849866666666664</c:v>
                </c:pt>
                <c:pt idx="414">
                  <c:v>0.22097866666666666</c:v>
                </c:pt>
                <c:pt idx="415">
                  <c:v>0.21183199999999999</c:v>
                </c:pt>
                <c:pt idx="416">
                  <c:v>0.20864533333333335</c:v>
                </c:pt>
                <c:pt idx="417">
                  <c:v>0.217832</c:v>
                </c:pt>
                <c:pt idx="418">
                  <c:v>0.21931200000000001</c:v>
                </c:pt>
                <c:pt idx="419">
                  <c:v>0.20983199999999999</c:v>
                </c:pt>
                <c:pt idx="420">
                  <c:v>0.21864533333333336</c:v>
                </c:pt>
                <c:pt idx="421">
                  <c:v>0.22316533333333333</c:v>
                </c:pt>
                <c:pt idx="422">
                  <c:v>0.23164533333333334</c:v>
                </c:pt>
                <c:pt idx="423">
                  <c:v>0.21849866666666665</c:v>
                </c:pt>
                <c:pt idx="424">
                  <c:v>0.22831200000000001</c:v>
                </c:pt>
                <c:pt idx="425">
                  <c:v>0.22516533333333333</c:v>
                </c:pt>
                <c:pt idx="426">
                  <c:v>0.22797866666666666</c:v>
                </c:pt>
                <c:pt idx="427">
                  <c:v>0.23116533333333333</c:v>
                </c:pt>
                <c:pt idx="428">
                  <c:v>0.22897866666666666</c:v>
                </c:pt>
                <c:pt idx="429">
                  <c:v>0.22316533333333333</c:v>
                </c:pt>
                <c:pt idx="430">
                  <c:v>0.23697866666666667</c:v>
                </c:pt>
                <c:pt idx="431">
                  <c:v>0.221832</c:v>
                </c:pt>
                <c:pt idx="432">
                  <c:v>0.23297866666666667</c:v>
                </c:pt>
                <c:pt idx="433">
                  <c:v>0.22649866666666665</c:v>
                </c:pt>
                <c:pt idx="434">
                  <c:v>0.25264533333333333</c:v>
                </c:pt>
                <c:pt idx="435">
                  <c:v>0.27449866666666661</c:v>
                </c:pt>
                <c:pt idx="436">
                  <c:v>0.22364533333333336</c:v>
                </c:pt>
                <c:pt idx="437">
                  <c:v>0.23083199999999998</c:v>
                </c:pt>
                <c:pt idx="438">
                  <c:v>0.22164533333333336</c:v>
                </c:pt>
                <c:pt idx="439">
                  <c:v>0.23049866666666666</c:v>
                </c:pt>
                <c:pt idx="440">
                  <c:v>0.22564533333333336</c:v>
                </c:pt>
                <c:pt idx="441">
                  <c:v>0.22649866666666665</c:v>
                </c:pt>
                <c:pt idx="442">
                  <c:v>0.22397866666666666</c:v>
                </c:pt>
                <c:pt idx="443">
                  <c:v>0.217832</c:v>
                </c:pt>
                <c:pt idx="444">
                  <c:v>0.22831200000000001</c:v>
                </c:pt>
                <c:pt idx="445">
                  <c:v>0.21749866666666665</c:v>
                </c:pt>
                <c:pt idx="446">
                  <c:v>0.21297866666666668</c:v>
                </c:pt>
                <c:pt idx="447">
                  <c:v>0.21383199999999999</c:v>
                </c:pt>
                <c:pt idx="448">
                  <c:v>0.22631200000000001</c:v>
                </c:pt>
                <c:pt idx="449">
                  <c:v>0.24316533333333334</c:v>
                </c:pt>
                <c:pt idx="450">
                  <c:v>0.22031200000000001</c:v>
                </c:pt>
                <c:pt idx="451">
                  <c:v>0.22316533333333333</c:v>
                </c:pt>
                <c:pt idx="452">
                  <c:v>0.23231200000000002</c:v>
                </c:pt>
                <c:pt idx="453">
                  <c:v>0.23749866666666666</c:v>
                </c:pt>
                <c:pt idx="454">
                  <c:v>0.23964533333333335</c:v>
                </c:pt>
                <c:pt idx="455">
                  <c:v>0.22816533333333333</c:v>
                </c:pt>
                <c:pt idx="456">
                  <c:v>0.24797866666666665</c:v>
                </c:pt>
                <c:pt idx="457">
                  <c:v>0.223832</c:v>
                </c:pt>
                <c:pt idx="458">
                  <c:v>0.24064533333333335</c:v>
                </c:pt>
                <c:pt idx="459">
                  <c:v>0.24083199999999999</c:v>
                </c:pt>
                <c:pt idx="460">
                  <c:v>0.23531200000000002</c:v>
                </c:pt>
                <c:pt idx="461">
                  <c:v>0.23149866666666666</c:v>
                </c:pt>
                <c:pt idx="462">
                  <c:v>0.24097866666666667</c:v>
                </c:pt>
                <c:pt idx="463">
                  <c:v>0.225832</c:v>
                </c:pt>
                <c:pt idx="464">
                  <c:v>0.24864533333333336</c:v>
                </c:pt>
                <c:pt idx="465">
                  <c:v>0.23616533333333334</c:v>
                </c:pt>
                <c:pt idx="466">
                  <c:v>0.24164533333333335</c:v>
                </c:pt>
                <c:pt idx="467">
                  <c:v>0.23016533333333333</c:v>
                </c:pt>
                <c:pt idx="468">
                  <c:v>0.24064533333333335</c:v>
                </c:pt>
                <c:pt idx="469">
                  <c:v>0.24449866666666664</c:v>
                </c:pt>
                <c:pt idx="470">
                  <c:v>0.23631200000000002</c:v>
                </c:pt>
                <c:pt idx="471">
                  <c:v>0.22783200000000001</c:v>
                </c:pt>
                <c:pt idx="472">
                  <c:v>0.23297866666666667</c:v>
                </c:pt>
                <c:pt idx="473">
                  <c:v>0.23416533333333334</c:v>
                </c:pt>
                <c:pt idx="474">
                  <c:v>0.23497866666666667</c:v>
                </c:pt>
                <c:pt idx="475">
                  <c:v>0.22716533333333333</c:v>
                </c:pt>
                <c:pt idx="476">
                  <c:v>0.23097866666666667</c:v>
                </c:pt>
                <c:pt idx="477">
                  <c:v>0.23883199999999999</c:v>
                </c:pt>
                <c:pt idx="478">
                  <c:v>0.22497866666666666</c:v>
                </c:pt>
                <c:pt idx="479">
                  <c:v>0.23249866666666666</c:v>
                </c:pt>
                <c:pt idx="480">
                  <c:v>0.24697866666666668</c:v>
                </c:pt>
                <c:pt idx="481">
                  <c:v>0.23516533333333334</c:v>
                </c:pt>
                <c:pt idx="482">
                  <c:v>0.24097866666666667</c:v>
                </c:pt>
                <c:pt idx="483">
                  <c:v>0.23583199999999999</c:v>
                </c:pt>
                <c:pt idx="484">
                  <c:v>0.23797866666666667</c:v>
                </c:pt>
                <c:pt idx="485">
                  <c:v>0.24249866666666664</c:v>
                </c:pt>
                <c:pt idx="486">
                  <c:v>0.24397866666666668</c:v>
                </c:pt>
                <c:pt idx="487">
                  <c:v>0.22249866666666665</c:v>
                </c:pt>
                <c:pt idx="488">
                  <c:v>0.23831200000000002</c:v>
                </c:pt>
                <c:pt idx="489">
                  <c:v>0.23016533333333333</c:v>
                </c:pt>
                <c:pt idx="490">
                  <c:v>0.242312</c:v>
                </c:pt>
                <c:pt idx="491">
                  <c:v>0.22716533333333333</c:v>
                </c:pt>
                <c:pt idx="492">
                  <c:v>0.23964533333333335</c:v>
                </c:pt>
                <c:pt idx="493">
                  <c:v>0.22549866666666665</c:v>
                </c:pt>
                <c:pt idx="494">
                  <c:v>0.22631200000000001</c:v>
                </c:pt>
                <c:pt idx="495">
                  <c:v>0.23116533333333333</c:v>
                </c:pt>
                <c:pt idx="496">
                  <c:v>0.25131199999999998</c:v>
                </c:pt>
                <c:pt idx="497">
                  <c:v>0.22949866666666666</c:v>
                </c:pt>
                <c:pt idx="498">
                  <c:v>0.23331200000000002</c:v>
                </c:pt>
                <c:pt idx="499">
                  <c:v>0.23916533333333334</c:v>
                </c:pt>
                <c:pt idx="500">
                  <c:v>0.23164533333333334</c:v>
                </c:pt>
                <c:pt idx="501">
                  <c:v>0.23683199999999999</c:v>
                </c:pt>
                <c:pt idx="502">
                  <c:v>0.22431200000000001</c:v>
                </c:pt>
                <c:pt idx="503">
                  <c:v>0.223832</c:v>
                </c:pt>
                <c:pt idx="504">
                  <c:v>0.23331200000000002</c:v>
                </c:pt>
                <c:pt idx="505">
                  <c:v>0.22049866666666665</c:v>
                </c:pt>
                <c:pt idx="506">
                  <c:v>0.22464533333333336</c:v>
                </c:pt>
                <c:pt idx="507">
                  <c:v>0.21383199999999999</c:v>
                </c:pt>
                <c:pt idx="508">
                  <c:v>0.22264533333333336</c:v>
                </c:pt>
                <c:pt idx="509">
                  <c:v>0.22449866666666665</c:v>
                </c:pt>
                <c:pt idx="510">
                  <c:v>0.22031200000000001</c:v>
                </c:pt>
                <c:pt idx="511">
                  <c:v>0.21249866666666664</c:v>
                </c:pt>
                <c:pt idx="512">
                  <c:v>0.22397866666666666</c:v>
                </c:pt>
                <c:pt idx="513">
                  <c:v>0.22049866666666665</c:v>
                </c:pt>
                <c:pt idx="514">
                  <c:v>0.22964533333333337</c:v>
                </c:pt>
                <c:pt idx="515">
                  <c:v>0.22316533333333333</c:v>
                </c:pt>
                <c:pt idx="516">
                  <c:v>0.22664533333333337</c:v>
                </c:pt>
                <c:pt idx="517">
                  <c:v>0.24716533333333335</c:v>
                </c:pt>
                <c:pt idx="518">
                  <c:v>0.29697866666666661</c:v>
                </c:pt>
                <c:pt idx="519">
                  <c:v>0.215832</c:v>
                </c:pt>
                <c:pt idx="520">
                  <c:v>0.22131200000000001</c:v>
                </c:pt>
                <c:pt idx="521">
                  <c:v>0.22616533333333333</c:v>
                </c:pt>
                <c:pt idx="522">
                  <c:v>0.23431200000000002</c:v>
                </c:pt>
                <c:pt idx="523">
                  <c:v>0.22449866666666665</c:v>
                </c:pt>
                <c:pt idx="524">
                  <c:v>0.22531200000000001</c:v>
                </c:pt>
                <c:pt idx="525">
                  <c:v>0.23383199999999998</c:v>
                </c:pt>
                <c:pt idx="526">
                  <c:v>0.22131200000000001</c:v>
                </c:pt>
                <c:pt idx="527">
                  <c:v>0.225832</c:v>
                </c:pt>
                <c:pt idx="528">
                  <c:v>0.23697866666666667</c:v>
                </c:pt>
                <c:pt idx="529">
                  <c:v>0.21749866666666665</c:v>
                </c:pt>
                <c:pt idx="530">
                  <c:v>0.21664533333333336</c:v>
                </c:pt>
                <c:pt idx="531">
                  <c:v>0.21449866666666664</c:v>
                </c:pt>
                <c:pt idx="532">
                  <c:v>0.215312</c:v>
                </c:pt>
                <c:pt idx="533">
                  <c:v>0.21749866666666665</c:v>
                </c:pt>
                <c:pt idx="534">
                  <c:v>0.27464533333333335</c:v>
                </c:pt>
                <c:pt idx="535">
                  <c:v>0.214832</c:v>
                </c:pt>
                <c:pt idx="536">
                  <c:v>0.22097866666666666</c:v>
                </c:pt>
                <c:pt idx="537">
                  <c:v>0.21449866666666664</c:v>
                </c:pt>
                <c:pt idx="538">
                  <c:v>0.21931200000000001</c:v>
                </c:pt>
                <c:pt idx="539">
                  <c:v>0.21149866666666664</c:v>
                </c:pt>
                <c:pt idx="540">
                  <c:v>0.21297866666666668</c:v>
                </c:pt>
                <c:pt idx="541">
                  <c:v>0.21749866666666665</c:v>
                </c:pt>
                <c:pt idx="542">
                  <c:v>0.21864533333333336</c:v>
                </c:pt>
                <c:pt idx="543">
                  <c:v>0.218832</c:v>
                </c:pt>
                <c:pt idx="544">
                  <c:v>0.21897866666666668</c:v>
                </c:pt>
                <c:pt idx="545">
                  <c:v>0.21183199999999999</c:v>
                </c:pt>
                <c:pt idx="546">
                  <c:v>0.23197866666666667</c:v>
                </c:pt>
                <c:pt idx="547">
                  <c:v>0.25783199999999995</c:v>
                </c:pt>
                <c:pt idx="548">
                  <c:v>0.22864533333333337</c:v>
                </c:pt>
                <c:pt idx="549">
                  <c:v>0.21649866666666664</c:v>
                </c:pt>
                <c:pt idx="550">
                  <c:v>0.25031199999999998</c:v>
                </c:pt>
                <c:pt idx="551">
                  <c:v>0.224832</c:v>
                </c:pt>
                <c:pt idx="552">
                  <c:v>0.23997866666666667</c:v>
                </c:pt>
                <c:pt idx="553">
                  <c:v>0.28849866666666663</c:v>
                </c:pt>
                <c:pt idx="554">
                  <c:v>0.23297866666666667</c:v>
                </c:pt>
                <c:pt idx="555">
                  <c:v>0.23483199999999999</c:v>
                </c:pt>
                <c:pt idx="556">
                  <c:v>0.24997866666666668</c:v>
                </c:pt>
                <c:pt idx="557">
                  <c:v>0.252832</c:v>
                </c:pt>
                <c:pt idx="558">
                  <c:v>0.23964533333333335</c:v>
                </c:pt>
                <c:pt idx="559">
                  <c:v>0.29149866666666663</c:v>
                </c:pt>
                <c:pt idx="560">
                  <c:v>0.28564533333333331</c:v>
                </c:pt>
                <c:pt idx="561">
                  <c:v>0.32083199999999995</c:v>
                </c:pt>
                <c:pt idx="562">
                  <c:v>0.35831199999999996</c:v>
                </c:pt>
                <c:pt idx="563">
                  <c:v>0.3194986666666666</c:v>
                </c:pt>
                <c:pt idx="564">
                  <c:v>0.32231199999999993</c:v>
                </c:pt>
                <c:pt idx="565">
                  <c:v>0.28416533333333333</c:v>
                </c:pt>
                <c:pt idx="566">
                  <c:v>0.32031199999999993</c:v>
                </c:pt>
                <c:pt idx="567">
                  <c:v>0.35416533333333333</c:v>
                </c:pt>
                <c:pt idx="568">
                  <c:v>0.37331199999999998</c:v>
                </c:pt>
                <c:pt idx="569">
                  <c:v>0.36049866666666663</c:v>
                </c:pt>
                <c:pt idx="570">
                  <c:v>0.35131199999999996</c:v>
                </c:pt>
                <c:pt idx="571">
                  <c:v>0.33083199999999996</c:v>
                </c:pt>
                <c:pt idx="572">
                  <c:v>0.31597866666666663</c:v>
                </c:pt>
                <c:pt idx="573">
                  <c:v>0.30649866666666664</c:v>
                </c:pt>
                <c:pt idx="574">
                  <c:v>0.30131199999999997</c:v>
                </c:pt>
                <c:pt idx="575">
                  <c:v>0.28916533333333333</c:v>
                </c:pt>
                <c:pt idx="576">
                  <c:v>0.27531199999999995</c:v>
                </c:pt>
                <c:pt idx="577">
                  <c:v>0.27349866666666661</c:v>
                </c:pt>
                <c:pt idx="578">
                  <c:v>0.31364533333333333</c:v>
                </c:pt>
                <c:pt idx="579">
                  <c:v>0.2594986666666666</c:v>
                </c:pt>
                <c:pt idx="580">
                  <c:v>0.25331200000000004</c:v>
                </c:pt>
                <c:pt idx="581">
                  <c:v>0.24549866666666664</c:v>
                </c:pt>
                <c:pt idx="582">
                  <c:v>0.24697866666666668</c:v>
                </c:pt>
                <c:pt idx="583">
                  <c:v>0.23483199999999999</c:v>
                </c:pt>
                <c:pt idx="584">
                  <c:v>0.24031200000000003</c:v>
                </c:pt>
                <c:pt idx="585">
                  <c:v>0.23649866666666666</c:v>
                </c:pt>
                <c:pt idx="586">
                  <c:v>0.23131200000000002</c:v>
                </c:pt>
                <c:pt idx="587">
                  <c:v>0.21849866666666665</c:v>
                </c:pt>
                <c:pt idx="588">
                  <c:v>0.21864533333333336</c:v>
                </c:pt>
                <c:pt idx="589">
                  <c:v>0.21516533333333335</c:v>
                </c:pt>
                <c:pt idx="590">
                  <c:v>0.216312</c:v>
                </c:pt>
                <c:pt idx="591">
                  <c:v>0.20516533333333334</c:v>
                </c:pt>
                <c:pt idx="592">
                  <c:v>0.20597866666666667</c:v>
                </c:pt>
                <c:pt idx="593">
                  <c:v>0.20249866666666666</c:v>
                </c:pt>
                <c:pt idx="594">
                  <c:v>0.209312</c:v>
                </c:pt>
                <c:pt idx="595">
                  <c:v>0.20783199999999999</c:v>
                </c:pt>
                <c:pt idx="596">
                  <c:v>0.20331200000000002</c:v>
                </c:pt>
                <c:pt idx="597">
                  <c:v>0.19549866666666665</c:v>
                </c:pt>
                <c:pt idx="598">
                  <c:v>0.19731200000000002</c:v>
                </c:pt>
                <c:pt idx="599">
                  <c:v>0.19249866666666665</c:v>
                </c:pt>
                <c:pt idx="600">
                  <c:v>0.19797866666666666</c:v>
                </c:pt>
                <c:pt idx="601">
                  <c:v>0.193832</c:v>
                </c:pt>
                <c:pt idx="602">
                  <c:v>0.19931200000000002</c:v>
                </c:pt>
                <c:pt idx="603">
                  <c:v>0.193832</c:v>
                </c:pt>
                <c:pt idx="604">
                  <c:v>0.19831200000000002</c:v>
                </c:pt>
                <c:pt idx="605">
                  <c:v>0.188832</c:v>
                </c:pt>
                <c:pt idx="606">
                  <c:v>0.20764533333333335</c:v>
                </c:pt>
                <c:pt idx="607">
                  <c:v>0.190832</c:v>
                </c:pt>
                <c:pt idx="608">
                  <c:v>0.20397866666666667</c:v>
                </c:pt>
                <c:pt idx="609">
                  <c:v>0.20616533333333334</c:v>
                </c:pt>
                <c:pt idx="610">
                  <c:v>0.19797866666666666</c:v>
                </c:pt>
                <c:pt idx="611">
                  <c:v>0.19883199999999998</c:v>
                </c:pt>
                <c:pt idx="612">
                  <c:v>0.19197866666666666</c:v>
                </c:pt>
                <c:pt idx="613">
                  <c:v>0.186832</c:v>
                </c:pt>
                <c:pt idx="614">
                  <c:v>0.19331200000000001</c:v>
                </c:pt>
                <c:pt idx="615">
                  <c:v>0.19883199999999998</c:v>
                </c:pt>
                <c:pt idx="616">
                  <c:v>0.18931200000000001</c:v>
                </c:pt>
                <c:pt idx="617">
                  <c:v>0.183832</c:v>
                </c:pt>
                <c:pt idx="618">
                  <c:v>0.19897866666666666</c:v>
                </c:pt>
                <c:pt idx="619">
                  <c:v>0.18916533333333332</c:v>
                </c:pt>
                <c:pt idx="620">
                  <c:v>0.19064533333333336</c:v>
                </c:pt>
                <c:pt idx="621">
                  <c:v>0.187832</c:v>
                </c:pt>
                <c:pt idx="622">
                  <c:v>0.19397866666666666</c:v>
                </c:pt>
                <c:pt idx="623">
                  <c:v>0.190832</c:v>
                </c:pt>
                <c:pt idx="624">
                  <c:v>0.19897866666666666</c:v>
                </c:pt>
                <c:pt idx="625">
                  <c:v>0.18749866666666665</c:v>
                </c:pt>
                <c:pt idx="626">
                  <c:v>0.19097866666666666</c:v>
                </c:pt>
                <c:pt idx="627">
                  <c:v>0.188832</c:v>
                </c:pt>
                <c:pt idx="628">
                  <c:v>0.23564533333333335</c:v>
                </c:pt>
                <c:pt idx="629">
                  <c:v>0.17616533333333334</c:v>
                </c:pt>
                <c:pt idx="630">
                  <c:v>0.184312</c:v>
                </c:pt>
                <c:pt idx="631">
                  <c:v>0.183832</c:v>
                </c:pt>
                <c:pt idx="632">
                  <c:v>0.18197866666666668</c:v>
                </c:pt>
                <c:pt idx="633">
                  <c:v>0.17716533333333334</c:v>
                </c:pt>
                <c:pt idx="634">
                  <c:v>0.19264533333333336</c:v>
                </c:pt>
                <c:pt idx="635">
                  <c:v>0.19016533333333333</c:v>
                </c:pt>
                <c:pt idx="636">
                  <c:v>0.19531200000000001</c:v>
                </c:pt>
                <c:pt idx="637">
                  <c:v>0.21516533333333335</c:v>
                </c:pt>
                <c:pt idx="638">
                  <c:v>0.19397866666666666</c:v>
                </c:pt>
                <c:pt idx="639">
                  <c:v>0.22249866666666665</c:v>
                </c:pt>
                <c:pt idx="640">
                  <c:v>0.19364533333333336</c:v>
                </c:pt>
                <c:pt idx="641">
                  <c:v>0.188832</c:v>
                </c:pt>
                <c:pt idx="642">
                  <c:v>0.19831200000000002</c:v>
                </c:pt>
                <c:pt idx="643">
                  <c:v>0.18349866666666664</c:v>
                </c:pt>
                <c:pt idx="644">
                  <c:v>0.19697866666666666</c:v>
                </c:pt>
                <c:pt idx="645">
                  <c:v>0.19783199999999998</c:v>
                </c:pt>
                <c:pt idx="646">
                  <c:v>0.19797866666666666</c:v>
                </c:pt>
                <c:pt idx="647">
                  <c:v>0.193832</c:v>
                </c:pt>
                <c:pt idx="648">
                  <c:v>0.20131200000000002</c:v>
                </c:pt>
                <c:pt idx="649">
                  <c:v>0.20416533333333334</c:v>
                </c:pt>
                <c:pt idx="650">
                  <c:v>0.21664533333333336</c:v>
                </c:pt>
                <c:pt idx="651">
                  <c:v>0.214832</c:v>
                </c:pt>
                <c:pt idx="652">
                  <c:v>0.21964533333333336</c:v>
                </c:pt>
                <c:pt idx="653">
                  <c:v>0.22816533333333333</c:v>
                </c:pt>
                <c:pt idx="654">
                  <c:v>0.24464533333333335</c:v>
                </c:pt>
                <c:pt idx="655">
                  <c:v>0.24116533333333334</c:v>
                </c:pt>
                <c:pt idx="656">
                  <c:v>0.25897866666666663</c:v>
                </c:pt>
                <c:pt idx="657">
                  <c:v>0.29349866666666663</c:v>
                </c:pt>
                <c:pt idx="658">
                  <c:v>0.36564533333333332</c:v>
                </c:pt>
                <c:pt idx="659">
                  <c:v>0.27716533333333332</c:v>
                </c:pt>
                <c:pt idx="660">
                  <c:v>0.29264533333333331</c:v>
                </c:pt>
                <c:pt idx="661">
                  <c:v>0.30349866666666664</c:v>
                </c:pt>
                <c:pt idx="662">
                  <c:v>0.31231199999999998</c:v>
                </c:pt>
                <c:pt idx="663">
                  <c:v>0.32616533333333331</c:v>
                </c:pt>
                <c:pt idx="664">
                  <c:v>0.34331199999999995</c:v>
                </c:pt>
                <c:pt idx="665">
                  <c:v>0.35183199999999992</c:v>
                </c:pt>
                <c:pt idx="666">
                  <c:v>0.37197866666666662</c:v>
                </c:pt>
                <c:pt idx="667">
                  <c:v>0.40383199999999991</c:v>
                </c:pt>
                <c:pt idx="668">
                  <c:v>0.41331199999999996</c:v>
                </c:pt>
                <c:pt idx="669">
                  <c:v>0.42416533333333328</c:v>
                </c:pt>
                <c:pt idx="670">
                  <c:v>0.47731199999999996</c:v>
                </c:pt>
                <c:pt idx="671">
                  <c:v>0.46616533333333332</c:v>
                </c:pt>
                <c:pt idx="672">
                  <c:v>0.47431199999999996</c:v>
                </c:pt>
                <c:pt idx="673">
                  <c:v>0.49483199999999994</c:v>
                </c:pt>
                <c:pt idx="674">
                  <c:v>0.54497866666666672</c:v>
                </c:pt>
                <c:pt idx="675">
                  <c:v>0.57449866666666671</c:v>
                </c:pt>
                <c:pt idx="676">
                  <c:v>0.63131199999999998</c:v>
                </c:pt>
                <c:pt idx="677">
                  <c:v>0.6864986666666667</c:v>
                </c:pt>
                <c:pt idx="678">
                  <c:v>0.79364533333333342</c:v>
                </c:pt>
                <c:pt idx="679">
                  <c:v>0.92649866666666669</c:v>
                </c:pt>
                <c:pt idx="680">
                  <c:v>1.1653120000000001</c:v>
                </c:pt>
                <c:pt idx="681">
                  <c:v>1.4764986666666666</c:v>
                </c:pt>
                <c:pt idx="682">
                  <c:v>1.8406453333333332</c:v>
                </c:pt>
                <c:pt idx="683">
                  <c:v>2.0061653333333336</c:v>
                </c:pt>
                <c:pt idx="684">
                  <c:v>1.6146453333333333</c:v>
                </c:pt>
                <c:pt idx="685">
                  <c:v>0.91083199999999997</c:v>
                </c:pt>
                <c:pt idx="686">
                  <c:v>0.48197866666666667</c:v>
                </c:pt>
                <c:pt idx="687">
                  <c:v>0.38783199999999995</c:v>
                </c:pt>
                <c:pt idx="688">
                  <c:v>0.35831199999999996</c:v>
                </c:pt>
                <c:pt idx="689">
                  <c:v>0.30483199999999994</c:v>
                </c:pt>
                <c:pt idx="690">
                  <c:v>0.32297866666666664</c:v>
                </c:pt>
                <c:pt idx="691">
                  <c:v>0.34216533333333332</c:v>
                </c:pt>
                <c:pt idx="692">
                  <c:v>0.37531199999999998</c:v>
                </c:pt>
                <c:pt idx="693">
                  <c:v>0.40449866666666662</c:v>
                </c:pt>
                <c:pt idx="694">
                  <c:v>0.44731199999999993</c:v>
                </c:pt>
                <c:pt idx="695">
                  <c:v>0.48149866666666663</c:v>
                </c:pt>
                <c:pt idx="696">
                  <c:v>0.54097866666666672</c:v>
                </c:pt>
                <c:pt idx="697">
                  <c:v>0.56516533333333341</c:v>
                </c:pt>
                <c:pt idx="698">
                  <c:v>0.56997866666666674</c:v>
                </c:pt>
                <c:pt idx="699">
                  <c:v>0.54283199999999998</c:v>
                </c:pt>
                <c:pt idx="700">
                  <c:v>0.51697866666666681</c:v>
                </c:pt>
                <c:pt idx="701">
                  <c:v>0.46283199999999991</c:v>
                </c:pt>
                <c:pt idx="702">
                  <c:v>0.42197866666666661</c:v>
                </c:pt>
                <c:pt idx="703">
                  <c:v>0.39083199999999996</c:v>
                </c:pt>
                <c:pt idx="704">
                  <c:v>0.35297866666666666</c:v>
                </c:pt>
                <c:pt idx="705">
                  <c:v>0.30783199999999994</c:v>
                </c:pt>
                <c:pt idx="706">
                  <c:v>0.28397866666666666</c:v>
                </c:pt>
                <c:pt idx="707">
                  <c:v>0.246832</c:v>
                </c:pt>
                <c:pt idx="708">
                  <c:v>0.21997866666666666</c:v>
                </c:pt>
                <c:pt idx="709">
                  <c:v>0.20283199999999998</c:v>
                </c:pt>
                <c:pt idx="710">
                  <c:v>0.19697866666666666</c:v>
                </c:pt>
                <c:pt idx="711">
                  <c:v>0.186832</c:v>
                </c:pt>
                <c:pt idx="712">
                  <c:v>0.2766453333333333</c:v>
                </c:pt>
                <c:pt idx="713">
                  <c:v>0.17449866666666666</c:v>
                </c:pt>
                <c:pt idx="714">
                  <c:v>0.17564533333333335</c:v>
                </c:pt>
                <c:pt idx="715">
                  <c:v>0.17049866666666666</c:v>
                </c:pt>
                <c:pt idx="716">
                  <c:v>0.17264533333333335</c:v>
                </c:pt>
                <c:pt idx="717">
                  <c:v>0.16916533333333333</c:v>
                </c:pt>
                <c:pt idx="718">
                  <c:v>0.17531200000000002</c:v>
                </c:pt>
                <c:pt idx="719">
                  <c:v>0.16583200000000001</c:v>
                </c:pt>
                <c:pt idx="720">
                  <c:v>0.178312</c:v>
                </c:pt>
                <c:pt idx="721">
                  <c:v>0.16383200000000001</c:v>
                </c:pt>
                <c:pt idx="722">
                  <c:v>0.16764533333333337</c:v>
                </c:pt>
                <c:pt idx="723">
                  <c:v>0.15716533333333332</c:v>
                </c:pt>
                <c:pt idx="724">
                  <c:v>0.16664533333333337</c:v>
                </c:pt>
                <c:pt idx="725">
                  <c:v>0.15649866666666665</c:v>
                </c:pt>
                <c:pt idx="726">
                  <c:v>0.16231200000000001</c:v>
                </c:pt>
                <c:pt idx="727">
                  <c:v>0.155832</c:v>
                </c:pt>
                <c:pt idx="728">
                  <c:v>0.18097866666666668</c:v>
                </c:pt>
                <c:pt idx="729">
                  <c:v>0.16116533333333333</c:v>
                </c:pt>
                <c:pt idx="730">
                  <c:v>0.16997866666666667</c:v>
                </c:pt>
                <c:pt idx="731">
                  <c:v>0.15849866666666665</c:v>
                </c:pt>
                <c:pt idx="732">
                  <c:v>0.17064533333333334</c:v>
                </c:pt>
                <c:pt idx="733">
                  <c:v>0.158832</c:v>
                </c:pt>
                <c:pt idx="734">
                  <c:v>0.19764533333333337</c:v>
                </c:pt>
                <c:pt idx="735">
                  <c:v>0.16549866666666666</c:v>
                </c:pt>
                <c:pt idx="736">
                  <c:v>0.16197866666666666</c:v>
                </c:pt>
                <c:pt idx="737">
                  <c:v>0.16516533333333333</c:v>
                </c:pt>
                <c:pt idx="738">
                  <c:v>0.154312</c:v>
                </c:pt>
                <c:pt idx="739">
                  <c:v>0.15549866666666665</c:v>
                </c:pt>
                <c:pt idx="740">
                  <c:v>0.153312</c:v>
                </c:pt>
                <c:pt idx="741">
                  <c:v>0.15616533333333332</c:v>
                </c:pt>
                <c:pt idx="742">
                  <c:v>0.16164533333333336</c:v>
                </c:pt>
                <c:pt idx="743">
                  <c:v>0.15316533333333335</c:v>
                </c:pt>
                <c:pt idx="744">
                  <c:v>0.16164533333333336</c:v>
                </c:pt>
                <c:pt idx="745">
                  <c:v>0.14983199999999999</c:v>
                </c:pt>
                <c:pt idx="746">
                  <c:v>0.15731200000000001</c:v>
                </c:pt>
                <c:pt idx="747">
                  <c:v>0.15316533333333335</c:v>
                </c:pt>
                <c:pt idx="748">
                  <c:v>0.152312</c:v>
                </c:pt>
                <c:pt idx="749">
                  <c:v>0.152832</c:v>
                </c:pt>
                <c:pt idx="750">
                  <c:v>0.15764533333333336</c:v>
                </c:pt>
                <c:pt idx="751">
                  <c:v>0.15516533333333335</c:v>
                </c:pt>
                <c:pt idx="752">
                  <c:v>0.16264533333333336</c:v>
                </c:pt>
                <c:pt idx="753">
                  <c:v>0.156832</c:v>
                </c:pt>
                <c:pt idx="754">
                  <c:v>0.16464533333333337</c:v>
                </c:pt>
                <c:pt idx="755">
                  <c:v>0.15949866666666665</c:v>
                </c:pt>
                <c:pt idx="756">
                  <c:v>0.15964533333333336</c:v>
                </c:pt>
                <c:pt idx="757">
                  <c:v>0.161832</c:v>
                </c:pt>
                <c:pt idx="758">
                  <c:v>0.16931200000000002</c:v>
                </c:pt>
                <c:pt idx="759">
                  <c:v>0.17383199999999999</c:v>
                </c:pt>
                <c:pt idx="760">
                  <c:v>0.17631200000000002</c:v>
                </c:pt>
                <c:pt idx="761">
                  <c:v>0.17883199999999999</c:v>
                </c:pt>
                <c:pt idx="762">
                  <c:v>0.18631200000000001</c:v>
                </c:pt>
                <c:pt idx="763">
                  <c:v>0.18949866666666665</c:v>
                </c:pt>
                <c:pt idx="764">
                  <c:v>0.19897866666666666</c:v>
                </c:pt>
                <c:pt idx="765">
                  <c:v>0.19583200000000001</c:v>
                </c:pt>
                <c:pt idx="766">
                  <c:v>0.20664533333333335</c:v>
                </c:pt>
                <c:pt idx="767">
                  <c:v>0.21049866666666664</c:v>
                </c:pt>
                <c:pt idx="768">
                  <c:v>0.22231200000000001</c:v>
                </c:pt>
                <c:pt idx="769">
                  <c:v>0.23483199999999999</c:v>
                </c:pt>
                <c:pt idx="770">
                  <c:v>0.25197866666666668</c:v>
                </c:pt>
                <c:pt idx="771">
                  <c:v>0.24849866666666662</c:v>
                </c:pt>
                <c:pt idx="772">
                  <c:v>0.27497866666666665</c:v>
                </c:pt>
                <c:pt idx="773">
                  <c:v>0.28249866666666662</c:v>
                </c:pt>
                <c:pt idx="774">
                  <c:v>0.29797866666666661</c:v>
                </c:pt>
                <c:pt idx="775">
                  <c:v>0.3191653333333333</c:v>
                </c:pt>
                <c:pt idx="776">
                  <c:v>0.34097866666666665</c:v>
                </c:pt>
                <c:pt idx="777">
                  <c:v>0.35849866666666663</c:v>
                </c:pt>
                <c:pt idx="778">
                  <c:v>0.37197866666666662</c:v>
                </c:pt>
                <c:pt idx="779">
                  <c:v>0.40016533333333332</c:v>
                </c:pt>
                <c:pt idx="780">
                  <c:v>0.42497866666666662</c:v>
                </c:pt>
                <c:pt idx="781">
                  <c:v>0.46183199999999991</c:v>
                </c:pt>
                <c:pt idx="782">
                  <c:v>0.49331199999999997</c:v>
                </c:pt>
                <c:pt idx="783">
                  <c:v>0.50716533333333336</c:v>
                </c:pt>
                <c:pt idx="784">
                  <c:v>0.54931200000000002</c:v>
                </c:pt>
                <c:pt idx="785">
                  <c:v>0.63349866666666677</c:v>
                </c:pt>
                <c:pt idx="786">
                  <c:v>0.72697866666666677</c:v>
                </c:pt>
                <c:pt idx="787">
                  <c:v>0.82716533333333342</c:v>
                </c:pt>
                <c:pt idx="788">
                  <c:v>0.80697866666666673</c:v>
                </c:pt>
                <c:pt idx="789">
                  <c:v>0.76216533333333336</c:v>
                </c:pt>
                <c:pt idx="790">
                  <c:v>0.74364533333333338</c:v>
                </c:pt>
                <c:pt idx="791">
                  <c:v>0.79183199999999998</c:v>
                </c:pt>
                <c:pt idx="792">
                  <c:v>0.82431200000000004</c:v>
                </c:pt>
                <c:pt idx="793">
                  <c:v>0.72516533333333333</c:v>
                </c:pt>
                <c:pt idx="794">
                  <c:v>0.651312</c:v>
                </c:pt>
                <c:pt idx="795">
                  <c:v>0.73449866666666674</c:v>
                </c:pt>
                <c:pt idx="796">
                  <c:v>0.7729786666666667</c:v>
                </c:pt>
                <c:pt idx="797">
                  <c:v>0.79983199999999999</c:v>
                </c:pt>
                <c:pt idx="798">
                  <c:v>0.70064533333333334</c:v>
                </c:pt>
                <c:pt idx="799">
                  <c:v>0.54883199999999999</c:v>
                </c:pt>
                <c:pt idx="800">
                  <c:v>0.51264533333333329</c:v>
                </c:pt>
                <c:pt idx="801">
                  <c:v>0.57316533333333342</c:v>
                </c:pt>
                <c:pt idx="802">
                  <c:v>0.73997866666666678</c:v>
                </c:pt>
                <c:pt idx="803">
                  <c:v>0.79983199999999999</c:v>
                </c:pt>
                <c:pt idx="804">
                  <c:v>0.62764533333333339</c:v>
                </c:pt>
                <c:pt idx="805">
                  <c:v>0.39383199999999996</c:v>
                </c:pt>
                <c:pt idx="806">
                  <c:v>0.26764533333333335</c:v>
                </c:pt>
                <c:pt idx="807">
                  <c:v>0.22949866666666666</c:v>
                </c:pt>
                <c:pt idx="808">
                  <c:v>0.21997866666666666</c:v>
                </c:pt>
                <c:pt idx="809">
                  <c:v>0.22249866666666665</c:v>
                </c:pt>
                <c:pt idx="810">
                  <c:v>0.21731200000000001</c:v>
                </c:pt>
                <c:pt idx="811">
                  <c:v>0.22116533333333332</c:v>
                </c:pt>
                <c:pt idx="812">
                  <c:v>0.22831200000000001</c:v>
                </c:pt>
                <c:pt idx="813">
                  <c:v>0.220832</c:v>
                </c:pt>
                <c:pt idx="814">
                  <c:v>0.22964533333333337</c:v>
                </c:pt>
                <c:pt idx="815">
                  <c:v>0.23116533333333333</c:v>
                </c:pt>
                <c:pt idx="816">
                  <c:v>0.23331200000000002</c:v>
                </c:pt>
                <c:pt idx="817">
                  <c:v>0.23549866666666666</c:v>
                </c:pt>
                <c:pt idx="818">
                  <c:v>0.22964533333333337</c:v>
                </c:pt>
                <c:pt idx="819">
                  <c:v>0.2614986666666666</c:v>
                </c:pt>
                <c:pt idx="820">
                  <c:v>0.24564533333333335</c:v>
                </c:pt>
                <c:pt idx="821">
                  <c:v>0.24383199999999999</c:v>
                </c:pt>
                <c:pt idx="822">
                  <c:v>0.26431199999999994</c:v>
                </c:pt>
                <c:pt idx="823">
                  <c:v>0.24849866666666665</c:v>
                </c:pt>
                <c:pt idx="824">
                  <c:v>0.25531200000000004</c:v>
                </c:pt>
                <c:pt idx="825">
                  <c:v>0.26383199999999996</c:v>
                </c:pt>
                <c:pt idx="826">
                  <c:v>0.26297866666666669</c:v>
                </c:pt>
                <c:pt idx="827">
                  <c:v>0.26316533333333331</c:v>
                </c:pt>
                <c:pt idx="828">
                  <c:v>0.28197866666666666</c:v>
                </c:pt>
                <c:pt idx="829">
                  <c:v>0.27416533333333332</c:v>
                </c:pt>
                <c:pt idx="830">
                  <c:v>0.28864533333333331</c:v>
                </c:pt>
                <c:pt idx="831">
                  <c:v>0.28449866666666662</c:v>
                </c:pt>
                <c:pt idx="832">
                  <c:v>0.29464533333333331</c:v>
                </c:pt>
                <c:pt idx="833">
                  <c:v>0.30583199999999994</c:v>
                </c:pt>
                <c:pt idx="834">
                  <c:v>0.31831199999999993</c:v>
                </c:pt>
                <c:pt idx="835">
                  <c:v>0.29849866666666663</c:v>
                </c:pt>
                <c:pt idx="836">
                  <c:v>0.32731199999999994</c:v>
                </c:pt>
                <c:pt idx="837">
                  <c:v>0.30649866666666664</c:v>
                </c:pt>
                <c:pt idx="838">
                  <c:v>0.32097866666666663</c:v>
                </c:pt>
                <c:pt idx="839">
                  <c:v>0.31649866666666659</c:v>
                </c:pt>
                <c:pt idx="840">
                  <c:v>0.31864533333333334</c:v>
                </c:pt>
                <c:pt idx="841">
                  <c:v>0.32616533333333331</c:v>
                </c:pt>
                <c:pt idx="842">
                  <c:v>0.39531199999999994</c:v>
                </c:pt>
                <c:pt idx="843">
                  <c:v>0.32583199999999995</c:v>
                </c:pt>
                <c:pt idx="844">
                  <c:v>0.34331199999999995</c:v>
                </c:pt>
                <c:pt idx="845">
                  <c:v>0.34049866666666662</c:v>
                </c:pt>
                <c:pt idx="846">
                  <c:v>0.38397866666666663</c:v>
                </c:pt>
                <c:pt idx="847">
                  <c:v>0.33849866666666661</c:v>
                </c:pt>
                <c:pt idx="848">
                  <c:v>0.33431199999999994</c:v>
                </c:pt>
                <c:pt idx="849">
                  <c:v>0.3234986666666666</c:v>
                </c:pt>
                <c:pt idx="850">
                  <c:v>0.32731199999999994</c:v>
                </c:pt>
                <c:pt idx="851">
                  <c:v>0.3841653333333333</c:v>
                </c:pt>
                <c:pt idx="852">
                  <c:v>0.33364533333333335</c:v>
                </c:pt>
                <c:pt idx="853">
                  <c:v>0.3244986666666666</c:v>
                </c:pt>
                <c:pt idx="854">
                  <c:v>0.32931199999999994</c:v>
                </c:pt>
                <c:pt idx="855">
                  <c:v>0.33083199999999996</c:v>
                </c:pt>
                <c:pt idx="856">
                  <c:v>0.34231199999999995</c:v>
                </c:pt>
                <c:pt idx="857">
                  <c:v>0.34716533333333333</c:v>
                </c:pt>
                <c:pt idx="858">
                  <c:v>0.37931199999999998</c:v>
                </c:pt>
                <c:pt idx="859">
                  <c:v>0.36083199999999993</c:v>
                </c:pt>
                <c:pt idx="860">
                  <c:v>0.37897866666666663</c:v>
                </c:pt>
                <c:pt idx="861">
                  <c:v>0.36116533333333328</c:v>
                </c:pt>
                <c:pt idx="862">
                  <c:v>0.36431199999999997</c:v>
                </c:pt>
                <c:pt idx="863">
                  <c:v>0.36483199999999993</c:v>
                </c:pt>
                <c:pt idx="864">
                  <c:v>0.34764533333333331</c:v>
                </c:pt>
                <c:pt idx="865">
                  <c:v>0.36149866666666663</c:v>
                </c:pt>
                <c:pt idx="866">
                  <c:v>0.35397866666666666</c:v>
                </c:pt>
                <c:pt idx="867">
                  <c:v>0.35249866666666663</c:v>
                </c:pt>
                <c:pt idx="868">
                  <c:v>0.36564533333333332</c:v>
                </c:pt>
                <c:pt idx="869">
                  <c:v>0.36783199999999994</c:v>
                </c:pt>
                <c:pt idx="870">
                  <c:v>0.38464533333333334</c:v>
                </c:pt>
                <c:pt idx="871">
                  <c:v>0.3884986666666666</c:v>
                </c:pt>
                <c:pt idx="872">
                  <c:v>0.39031199999999994</c:v>
                </c:pt>
                <c:pt idx="873">
                  <c:v>0.39583199999999996</c:v>
                </c:pt>
                <c:pt idx="874">
                  <c:v>0.41531199999999996</c:v>
                </c:pt>
                <c:pt idx="875">
                  <c:v>0.40816533333333332</c:v>
                </c:pt>
                <c:pt idx="876">
                  <c:v>0.43997866666666663</c:v>
                </c:pt>
                <c:pt idx="877">
                  <c:v>0.42583199999999993</c:v>
                </c:pt>
                <c:pt idx="878">
                  <c:v>0.45697866666666664</c:v>
                </c:pt>
                <c:pt idx="879">
                  <c:v>0.45383199999999996</c:v>
                </c:pt>
                <c:pt idx="880">
                  <c:v>0.4676453333333333</c:v>
                </c:pt>
                <c:pt idx="881">
                  <c:v>0.48249866666666663</c:v>
                </c:pt>
                <c:pt idx="882">
                  <c:v>0.49097866666666662</c:v>
                </c:pt>
                <c:pt idx="883">
                  <c:v>0.50583199999999995</c:v>
                </c:pt>
                <c:pt idx="884">
                  <c:v>0.53131200000000001</c:v>
                </c:pt>
                <c:pt idx="885">
                  <c:v>0.54783199999999999</c:v>
                </c:pt>
                <c:pt idx="886">
                  <c:v>0.56897866666666674</c:v>
                </c:pt>
                <c:pt idx="887">
                  <c:v>0.57016533333333341</c:v>
                </c:pt>
                <c:pt idx="888">
                  <c:v>0.59497866666666677</c:v>
                </c:pt>
                <c:pt idx="889">
                  <c:v>0.61783200000000005</c:v>
                </c:pt>
                <c:pt idx="890">
                  <c:v>0.649312</c:v>
                </c:pt>
                <c:pt idx="891">
                  <c:v>0.67183199999999998</c:v>
                </c:pt>
                <c:pt idx="892">
                  <c:v>0.69731200000000004</c:v>
                </c:pt>
                <c:pt idx="893">
                  <c:v>0.79983199999999999</c:v>
                </c:pt>
                <c:pt idx="894">
                  <c:v>0.76397866666666681</c:v>
                </c:pt>
                <c:pt idx="895">
                  <c:v>0.8111653333333334</c:v>
                </c:pt>
                <c:pt idx="896">
                  <c:v>0.86264533333333338</c:v>
                </c:pt>
                <c:pt idx="897">
                  <c:v>0.91483199999999998</c:v>
                </c:pt>
                <c:pt idx="898">
                  <c:v>1.0376453333333333</c:v>
                </c:pt>
                <c:pt idx="899">
                  <c:v>1.0104986666666667</c:v>
                </c:pt>
                <c:pt idx="900">
                  <c:v>1.0536453333333333</c:v>
                </c:pt>
                <c:pt idx="901">
                  <c:v>1.0944986666666667</c:v>
                </c:pt>
                <c:pt idx="902">
                  <c:v>1.2313120000000002</c:v>
                </c:pt>
                <c:pt idx="903">
                  <c:v>1.2401653333333333</c:v>
                </c:pt>
                <c:pt idx="904">
                  <c:v>1.3169786666666667</c:v>
                </c:pt>
                <c:pt idx="905">
                  <c:v>1.4361653333333333</c:v>
                </c:pt>
                <c:pt idx="906">
                  <c:v>1.4999786666666666</c:v>
                </c:pt>
                <c:pt idx="907">
                  <c:v>1.5248320000000002</c:v>
                </c:pt>
                <c:pt idx="908">
                  <c:v>1.5409786666666667</c:v>
                </c:pt>
                <c:pt idx="909">
                  <c:v>1.5961653333333334</c:v>
                </c:pt>
                <c:pt idx="910">
                  <c:v>1.6856453333333332</c:v>
                </c:pt>
                <c:pt idx="911">
                  <c:v>1.7648320000000002</c:v>
                </c:pt>
                <c:pt idx="912">
                  <c:v>1.8986453333333331</c:v>
                </c:pt>
                <c:pt idx="913">
                  <c:v>2.1468319999999999</c:v>
                </c:pt>
                <c:pt idx="914">
                  <c:v>2.4969786666666667</c:v>
                </c:pt>
                <c:pt idx="915">
                  <c:v>2.5721653333333334</c:v>
                </c:pt>
                <c:pt idx="916">
                  <c:v>2.3299786666666669</c:v>
                </c:pt>
                <c:pt idx="917">
                  <c:v>2.0911653333333335</c:v>
                </c:pt>
                <c:pt idx="918">
                  <c:v>2.0273119999999998</c:v>
                </c:pt>
                <c:pt idx="919">
                  <c:v>2.061498666666667</c:v>
                </c:pt>
                <c:pt idx="920">
                  <c:v>2.158978666666667</c:v>
                </c:pt>
                <c:pt idx="921">
                  <c:v>2.2494986666666668</c:v>
                </c:pt>
                <c:pt idx="922">
                  <c:v>2.4136453333333332</c:v>
                </c:pt>
                <c:pt idx="923">
                  <c:v>2.9001653333333328</c:v>
                </c:pt>
                <c:pt idx="924">
                  <c:v>3.9373120000000004</c:v>
                </c:pt>
                <c:pt idx="925">
                  <c:v>4.3754986666666662</c:v>
                </c:pt>
                <c:pt idx="926">
                  <c:v>3.2093120000000002</c:v>
                </c:pt>
                <c:pt idx="927">
                  <c:v>1.7311653333333334</c:v>
                </c:pt>
                <c:pt idx="928">
                  <c:v>0.84864533333333336</c:v>
                </c:pt>
                <c:pt idx="929">
                  <c:v>0.46349866666666661</c:v>
                </c:pt>
                <c:pt idx="930">
                  <c:v>0.32731199999999994</c:v>
                </c:pt>
                <c:pt idx="931">
                  <c:v>0.27049866666666661</c:v>
                </c:pt>
                <c:pt idx="932">
                  <c:v>0.25331200000000004</c:v>
                </c:pt>
                <c:pt idx="933">
                  <c:v>0.24816533333333335</c:v>
                </c:pt>
                <c:pt idx="934">
                  <c:v>0.24764533333333336</c:v>
                </c:pt>
                <c:pt idx="935">
                  <c:v>0.23816533333333334</c:v>
                </c:pt>
                <c:pt idx="936">
                  <c:v>0.23497866666666667</c:v>
                </c:pt>
                <c:pt idx="937">
                  <c:v>0.23749866666666666</c:v>
                </c:pt>
                <c:pt idx="938">
                  <c:v>0.23197866666666667</c:v>
                </c:pt>
                <c:pt idx="939">
                  <c:v>0.22716533333333333</c:v>
                </c:pt>
                <c:pt idx="940">
                  <c:v>0.24931200000000001</c:v>
                </c:pt>
                <c:pt idx="941">
                  <c:v>0.22749866666666665</c:v>
                </c:pt>
                <c:pt idx="942">
                  <c:v>0.24264533333333335</c:v>
                </c:pt>
                <c:pt idx="943">
                  <c:v>0.22416533333333333</c:v>
                </c:pt>
                <c:pt idx="944">
                  <c:v>0.28631199999999996</c:v>
                </c:pt>
                <c:pt idx="945">
                  <c:v>0.22116533333333332</c:v>
                </c:pt>
                <c:pt idx="946">
                  <c:v>0.22564533333333336</c:v>
                </c:pt>
                <c:pt idx="947">
                  <c:v>0.22783200000000001</c:v>
                </c:pt>
                <c:pt idx="948">
                  <c:v>0.22631200000000001</c:v>
                </c:pt>
                <c:pt idx="949">
                  <c:v>0.26549866666666661</c:v>
                </c:pt>
                <c:pt idx="950">
                  <c:v>0.215312</c:v>
                </c:pt>
                <c:pt idx="951">
                  <c:v>0.23116533333333333</c:v>
                </c:pt>
                <c:pt idx="952">
                  <c:v>0.22664533333333337</c:v>
                </c:pt>
                <c:pt idx="953">
                  <c:v>0.224832</c:v>
                </c:pt>
                <c:pt idx="954">
                  <c:v>0.22497866666666666</c:v>
                </c:pt>
                <c:pt idx="955">
                  <c:v>0.21716533333333335</c:v>
                </c:pt>
                <c:pt idx="956">
                  <c:v>0.21831200000000001</c:v>
                </c:pt>
                <c:pt idx="957">
                  <c:v>0.22349866666666665</c:v>
                </c:pt>
                <c:pt idx="958">
                  <c:v>0.22231200000000001</c:v>
                </c:pt>
                <c:pt idx="959">
                  <c:v>0.23383199999999998</c:v>
                </c:pt>
                <c:pt idx="960">
                  <c:v>0.22764533333333337</c:v>
                </c:pt>
                <c:pt idx="961">
                  <c:v>0.218832</c:v>
                </c:pt>
                <c:pt idx="962">
                  <c:v>0.21997866666666666</c:v>
                </c:pt>
                <c:pt idx="963">
                  <c:v>0.22349866666666665</c:v>
                </c:pt>
                <c:pt idx="964">
                  <c:v>0.21697866666666668</c:v>
                </c:pt>
                <c:pt idx="965">
                  <c:v>0.22249866666666665</c:v>
                </c:pt>
                <c:pt idx="966">
                  <c:v>0.21964533333333336</c:v>
                </c:pt>
                <c:pt idx="967">
                  <c:v>0.214832</c:v>
                </c:pt>
                <c:pt idx="968">
                  <c:v>0.22364533333333336</c:v>
                </c:pt>
                <c:pt idx="969">
                  <c:v>0.216832</c:v>
                </c:pt>
                <c:pt idx="970">
                  <c:v>0.24064533333333335</c:v>
                </c:pt>
                <c:pt idx="971">
                  <c:v>0.22316533333333333</c:v>
                </c:pt>
                <c:pt idx="972">
                  <c:v>0.22897866666666666</c:v>
                </c:pt>
                <c:pt idx="973">
                  <c:v>0.22316533333333333</c:v>
                </c:pt>
                <c:pt idx="974">
                  <c:v>0.23697866666666667</c:v>
                </c:pt>
                <c:pt idx="975">
                  <c:v>0.22783200000000001</c:v>
                </c:pt>
                <c:pt idx="976">
                  <c:v>0.23264533333333334</c:v>
                </c:pt>
                <c:pt idx="977">
                  <c:v>0.24616533333333335</c:v>
                </c:pt>
                <c:pt idx="978">
                  <c:v>0.24597866666666668</c:v>
                </c:pt>
                <c:pt idx="979">
                  <c:v>0.23716533333333334</c:v>
                </c:pt>
                <c:pt idx="980">
                  <c:v>0.245312</c:v>
                </c:pt>
                <c:pt idx="981">
                  <c:v>0.23383199999999998</c:v>
                </c:pt>
                <c:pt idx="982">
                  <c:v>0.24964533333333336</c:v>
                </c:pt>
                <c:pt idx="983">
                  <c:v>0.252832</c:v>
                </c:pt>
                <c:pt idx="984">
                  <c:v>0.27631199999999995</c:v>
                </c:pt>
                <c:pt idx="985">
                  <c:v>0.26483199999999996</c:v>
                </c:pt>
                <c:pt idx="986">
                  <c:v>0.28831199999999996</c:v>
                </c:pt>
                <c:pt idx="987">
                  <c:v>0.2611653333333333</c:v>
                </c:pt>
                <c:pt idx="988">
                  <c:v>0.28231199999999995</c:v>
                </c:pt>
                <c:pt idx="989">
                  <c:v>0.28216533333333332</c:v>
                </c:pt>
                <c:pt idx="990">
                  <c:v>0.28397866666666666</c:v>
                </c:pt>
                <c:pt idx="991">
                  <c:v>0.28149866666666662</c:v>
                </c:pt>
                <c:pt idx="992">
                  <c:v>0.30131199999999997</c:v>
                </c:pt>
                <c:pt idx="993">
                  <c:v>0.30483199999999994</c:v>
                </c:pt>
                <c:pt idx="994">
                  <c:v>0.31964533333333334</c:v>
                </c:pt>
                <c:pt idx="995">
                  <c:v>0.3231653333333333</c:v>
                </c:pt>
                <c:pt idx="996">
                  <c:v>0.33764533333333335</c:v>
                </c:pt>
                <c:pt idx="997">
                  <c:v>0.35416533333333333</c:v>
                </c:pt>
                <c:pt idx="998">
                  <c:v>0.38331199999999993</c:v>
                </c:pt>
                <c:pt idx="999">
                  <c:v>0.40549866666666662</c:v>
                </c:pt>
                <c:pt idx="1000">
                  <c:v>0.47864533333333331</c:v>
                </c:pt>
                <c:pt idx="1001">
                  <c:v>0.43583199999999994</c:v>
                </c:pt>
                <c:pt idx="1002">
                  <c:v>0.45297866666666664</c:v>
                </c:pt>
                <c:pt idx="1003">
                  <c:v>0.47316533333333333</c:v>
                </c:pt>
                <c:pt idx="1004">
                  <c:v>0.48164533333333331</c:v>
                </c:pt>
                <c:pt idx="1005">
                  <c:v>0.48349866666666663</c:v>
                </c:pt>
                <c:pt idx="1006">
                  <c:v>0.48664533333333332</c:v>
                </c:pt>
                <c:pt idx="1007">
                  <c:v>0.48683199999999993</c:v>
                </c:pt>
                <c:pt idx="1008">
                  <c:v>0.47164533333333331</c:v>
                </c:pt>
                <c:pt idx="1009">
                  <c:v>0.49283199999999994</c:v>
                </c:pt>
                <c:pt idx="1010">
                  <c:v>0.54864533333333343</c:v>
                </c:pt>
                <c:pt idx="1011">
                  <c:v>0.54716533333333339</c:v>
                </c:pt>
                <c:pt idx="1012">
                  <c:v>0.52664533333333341</c:v>
                </c:pt>
                <c:pt idx="1013">
                  <c:v>0.51216533333333336</c:v>
                </c:pt>
                <c:pt idx="1014">
                  <c:v>0.48664533333333332</c:v>
                </c:pt>
                <c:pt idx="1015">
                  <c:v>0.44983199999999995</c:v>
                </c:pt>
                <c:pt idx="1016">
                  <c:v>0.44531199999999993</c:v>
                </c:pt>
                <c:pt idx="1017">
                  <c:v>0.44183199999999995</c:v>
                </c:pt>
                <c:pt idx="1018">
                  <c:v>0.46531199999999995</c:v>
                </c:pt>
                <c:pt idx="1019">
                  <c:v>0.46883199999999992</c:v>
                </c:pt>
                <c:pt idx="1020">
                  <c:v>0.50331199999999998</c:v>
                </c:pt>
                <c:pt idx="1021">
                  <c:v>0.55049866666666669</c:v>
                </c:pt>
                <c:pt idx="1022">
                  <c:v>0.59764533333333336</c:v>
                </c:pt>
                <c:pt idx="1023">
                  <c:v>0.54383199999999998</c:v>
                </c:pt>
                <c:pt idx="1024">
                  <c:v>0.5116453333333334</c:v>
                </c:pt>
                <c:pt idx="1025">
                  <c:v>0.47883199999999992</c:v>
                </c:pt>
                <c:pt idx="1026">
                  <c:v>0.47797866666666666</c:v>
                </c:pt>
                <c:pt idx="1027">
                  <c:v>0.48183199999999993</c:v>
                </c:pt>
                <c:pt idx="1028">
                  <c:v>0.51197866666666669</c:v>
                </c:pt>
                <c:pt idx="1029">
                  <c:v>0.50116533333333335</c:v>
                </c:pt>
                <c:pt idx="1030">
                  <c:v>0.53831200000000001</c:v>
                </c:pt>
                <c:pt idx="1031">
                  <c:v>0.5564986666666667</c:v>
                </c:pt>
                <c:pt idx="1032">
                  <c:v>0.65831200000000001</c:v>
                </c:pt>
                <c:pt idx="1033">
                  <c:v>0.6751653333333334</c:v>
                </c:pt>
                <c:pt idx="1034">
                  <c:v>0.65964533333333342</c:v>
                </c:pt>
                <c:pt idx="1035">
                  <c:v>0.59749866666666673</c:v>
                </c:pt>
                <c:pt idx="1036">
                  <c:v>0.54797866666666672</c:v>
                </c:pt>
                <c:pt idx="1037">
                  <c:v>0.51283199999999995</c:v>
                </c:pt>
                <c:pt idx="1038">
                  <c:v>0.5103120000000001</c:v>
                </c:pt>
                <c:pt idx="1039">
                  <c:v>0.52549866666666678</c:v>
                </c:pt>
                <c:pt idx="1040">
                  <c:v>0.54397866666666672</c:v>
                </c:pt>
                <c:pt idx="1041">
                  <c:v>0.55383199999999999</c:v>
                </c:pt>
                <c:pt idx="1042">
                  <c:v>0.57497866666666675</c:v>
                </c:pt>
                <c:pt idx="1043">
                  <c:v>0.60583200000000004</c:v>
                </c:pt>
                <c:pt idx="1044">
                  <c:v>0.6309786666666668</c:v>
                </c:pt>
                <c:pt idx="1045">
                  <c:v>0.72516533333333333</c:v>
                </c:pt>
                <c:pt idx="1046">
                  <c:v>0.84497866666666677</c:v>
                </c:pt>
                <c:pt idx="1047">
                  <c:v>0.8064986666666667</c:v>
                </c:pt>
                <c:pt idx="1048">
                  <c:v>0.75931199999999999</c:v>
                </c:pt>
                <c:pt idx="1049">
                  <c:v>0.53749866666666679</c:v>
                </c:pt>
                <c:pt idx="1050">
                  <c:v>0.46831199999999995</c:v>
                </c:pt>
                <c:pt idx="1051">
                  <c:v>0.44583199999999995</c:v>
                </c:pt>
                <c:pt idx="1052">
                  <c:v>0.43064533333333332</c:v>
                </c:pt>
                <c:pt idx="1053">
                  <c:v>0.4514986666666666</c:v>
                </c:pt>
                <c:pt idx="1054">
                  <c:v>0.45764533333333335</c:v>
                </c:pt>
                <c:pt idx="1055">
                  <c:v>0.48349866666666663</c:v>
                </c:pt>
                <c:pt idx="1056">
                  <c:v>0.49497866666666662</c:v>
                </c:pt>
                <c:pt idx="1057">
                  <c:v>0.50716533333333336</c:v>
                </c:pt>
                <c:pt idx="1058">
                  <c:v>0.54097866666666672</c:v>
                </c:pt>
                <c:pt idx="1059">
                  <c:v>0.58249866666666672</c:v>
                </c:pt>
                <c:pt idx="1060">
                  <c:v>0.74264533333333338</c:v>
                </c:pt>
                <c:pt idx="1061">
                  <c:v>0.815832</c:v>
                </c:pt>
                <c:pt idx="1062">
                  <c:v>0.66631200000000002</c:v>
                </c:pt>
                <c:pt idx="1063">
                  <c:v>0.4484986666666666</c:v>
                </c:pt>
                <c:pt idx="1064">
                  <c:v>0.28597866666666666</c:v>
                </c:pt>
                <c:pt idx="1065">
                  <c:v>0.19849866666666666</c:v>
                </c:pt>
                <c:pt idx="1066">
                  <c:v>0.16931200000000002</c:v>
                </c:pt>
                <c:pt idx="1067">
                  <c:v>0.14649866666666664</c:v>
                </c:pt>
                <c:pt idx="1068">
                  <c:v>0.13897866666666667</c:v>
                </c:pt>
                <c:pt idx="1069">
                  <c:v>0.13316533333333333</c:v>
                </c:pt>
                <c:pt idx="1070">
                  <c:v>0.14131200000000002</c:v>
                </c:pt>
                <c:pt idx="1071">
                  <c:v>0.127832</c:v>
                </c:pt>
                <c:pt idx="1072">
                  <c:v>0.13497866666666666</c:v>
                </c:pt>
                <c:pt idx="1073">
                  <c:v>0.131832</c:v>
                </c:pt>
                <c:pt idx="1074">
                  <c:v>0.13097866666666666</c:v>
                </c:pt>
                <c:pt idx="1075">
                  <c:v>0.130832</c:v>
                </c:pt>
                <c:pt idx="1076">
                  <c:v>0.13497866666666666</c:v>
                </c:pt>
                <c:pt idx="1077">
                  <c:v>0.129832</c:v>
                </c:pt>
                <c:pt idx="1078">
                  <c:v>0.13331200000000001</c:v>
                </c:pt>
                <c:pt idx="1079">
                  <c:v>0.14049866666666666</c:v>
                </c:pt>
                <c:pt idx="1080">
                  <c:v>0.12731200000000001</c:v>
                </c:pt>
                <c:pt idx="1081">
                  <c:v>0.11649866666666667</c:v>
                </c:pt>
                <c:pt idx="1082">
                  <c:v>0.12431199999999999</c:v>
                </c:pt>
                <c:pt idx="1083">
                  <c:v>0.11683199999999999</c:v>
                </c:pt>
                <c:pt idx="1084">
                  <c:v>0.14164533333333335</c:v>
                </c:pt>
                <c:pt idx="1085">
                  <c:v>0.11649866666666667</c:v>
                </c:pt>
                <c:pt idx="1086">
                  <c:v>0.122312</c:v>
                </c:pt>
                <c:pt idx="1087">
                  <c:v>0.12416533333333332</c:v>
                </c:pt>
                <c:pt idx="1088">
                  <c:v>0.12331199999999999</c:v>
                </c:pt>
                <c:pt idx="1089">
                  <c:v>0.12616533333333332</c:v>
                </c:pt>
                <c:pt idx="1090">
                  <c:v>0.12231200000000002</c:v>
                </c:pt>
                <c:pt idx="1091">
                  <c:v>0.11449866666666667</c:v>
                </c:pt>
                <c:pt idx="1092">
                  <c:v>0.12197866666666665</c:v>
                </c:pt>
                <c:pt idx="1093">
                  <c:v>0.12083199999999999</c:v>
                </c:pt>
                <c:pt idx="1094">
                  <c:v>0.12431199999999999</c:v>
                </c:pt>
                <c:pt idx="1095">
                  <c:v>0.11649866666666667</c:v>
                </c:pt>
                <c:pt idx="1096">
                  <c:v>0.12864533333333336</c:v>
                </c:pt>
                <c:pt idx="1097">
                  <c:v>0.126832</c:v>
                </c:pt>
                <c:pt idx="1098">
                  <c:v>0.17797866666666667</c:v>
                </c:pt>
                <c:pt idx="1099">
                  <c:v>0.123832</c:v>
                </c:pt>
                <c:pt idx="1100">
                  <c:v>0.14397866666666667</c:v>
                </c:pt>
                <c:pt idx="1101">
                  <c:v>0.13716533333333333</c:v>
                </c:pt>
                <c:pt idx="1102">
                  <c:v>0.12464533333333333</c:v>
                </c:pt>
                <c:pt idx="1103">
                  <c:v>0.12816533333333333</c:v>
                </c:pt>
                <c:pt idx="1104">
                  <c:v>0.13264533333333337</c:v>
                </c:pt>
                <c:pt idx="1105">
                  <c:v>0.13016533333333333</c:v>
                </c:pt>
                <c:pt idx="1106">
                  <c:v>0.13764533333333334</c:v>
                </c:pt>
                <c:pt idx="1107">
                  <c:v>0.14316533333333334</c:v>
                </c:pt>
                <c:pt idx="1108">
                  <c:v>0.13831200000000002</c:v>
                </c:pt>
                <c:pt idx="1109">
                  <c:v>0.13316533333333333</c:v>
                </c:pt>
                <c:pt idx="1110">
                  <c:v>0.14431200000000002</c:v>
                </c:pt>
                <c:pt idx="1111">
                  <c:v>0.14849866666666664</c:v>
                </c:pt>
                <c:pt idx="1112">
                  <c:v>0.13297866666666666</c:v>
                </c:pt>
                <c:pt idx="1113">
                  <c:v>0.13249866666666665</c:v>
                </c:pt>
                <c:pt idx="1114">
                  <c:v>0.13297866666666666</c:v>
                </c:pt>
                <c:pt idx="1115">
                  <c:v>0.13316533333333333</c:v>
                </c:pt>
                <c:pt idx="1116">
                  <c:v>0.14964533333333335</c:v>
                </c:pt>
                <c:pt idx="1117">
                  <c:v>0.13716533333333333</c:v>
                </c:pt>
                <c:pt idx="1118">
                  <c:v>0.154312</c:v>
                </c:pt>
                <c:pt idx="1119">
                  <c:v>0.14283199999999999</c:v>
                </c:pt>
                <c:pt idx="1120">
                  <c:v>0.15997866666666666</c:v>
                </c:pt>
                <c:pt idx="1121">
                  <c:v>0.15016533333333335</c:v>
                </c:pt>
                <c:pt idx="1122">
                  <c:v>0.16231200000000001</c:v>
                </c:pt>
                <c:pt idx="1123">
                  <c:v>0.15716533333333332</c:v>
                </c:pt>
                <c:pt idx="1124">
                  <c:v>0.16097866666666666</c:v>
                </c:pt>
                <c:pt idx="1125">
                  <c:v>0.16049866666666665</c:v>
                </c:pt>
                <c:pt idx="1126">
                  <c:v>0.15931200000000001</c:v>
                </c:pt>
                <c:pt idx="1127">
                  <c:v>0.15116533333333335</c:v>
                </c:pt>
                <c:pt idx="1128">
                  <c:v>0.16531200000000001</c:v>
                </c:pt>
                <c:pt idx="1129">
                  <c:v>0.16649866666666666</c:v>
                </c:pt>
                <c:pt idx="1130">
                  <c:v>0.21364533333333335</c:v>
                </c:pt>
                <c:pt idx="1131">
                  <c:v>0.19983199999999998</c:v>
                </c:pt>
                <c:pt idx="1132">
                  <c:v>0.20464533333333335</c:v>
                </c:pt>
                <c:pt idx="1133">
                  <c:v>0.23149866666666666</c:v>
                </c:pt>
                <c:pt idx="1134">
                  <c:v>0.45664533333333335</c:v>
                </c:pt>
                <c:pt idx="1135">
                  <c:v>2.4578319999999998</c:v>
                </c:pt>
                <c:pt idx="1136">
                  <c:v>5.4733119999999991</c:v>
                </c:pt>
                <c:pt idx="1137">
                  <c:v>6.7944986666666667</c:v>
                </c:pt>
                <c:pt idx="1138">
                  <c:v>6.3276453333333329</c:v>
                </c:pt>
                <c:pt idx="1139">
                  <c:v>4.5314986666666668</c:v>
                </c:pt>
                <c:pt idx="1140">
                  <c:v>2.5649786666666667</c:v>
                </c:pt>
                <c:pt idx="1141">
                  <c:v>1.3201653333333334</c:v>
                </c:pt>
                <c:pt idx="1142">
                  <c:v>0.67164533333333343</c:v>
                </c:pt>
                <c:pt idx="1143">
                  <c:v>0.3814986666666666</c:v>
                </c:pt>
                <c:pt idx="1144">
                  <c:v>0.27631199999999995</c:v>
                </c:pt>
                <c:pt idx="1145">
                  <c:v>0.222832</c:v>
                </c:pt>
                <c:pt idx="1146">
                  <c:v>0.20597866666666667</c:v>
                </c:pt>
                <c:pt idx="1147">
                  <c:v>0.186832</c:v>
                </c:pt>
                <c:pt idx="1148">
                  <c:v>0.18064533333333335</c:v>
                </c:pt>
                <c:pt idx="1149">
                  <c:v>0.17849866666666664</c:v>
                </c:pt>
                <c:pt idx="1150">
                  <c:v>0.17231200000000002</c:v>
                </c:pt>
                <c:pt idx="1151">
                  <c:v>0.18916533333333332</c:v>
                </c:pt>
                <c:pt idx="1152">
                  <c:v>0.17064533333333334</c:v>
                </c:pt>
                <c:pt idx="1153">
                  <c:v>0.15716533333333332</c:v>
                </c:pt>
                <c:pt idx="1154">
                  <c:v>0.16064533333333336</c:v>
                </c:pt>
                <c:pt idx="1155">
                  <c:v>0.18949866666666665</c:v>
                </c:pt>
                <c:pt idx="1156">
                  <c:v>0.18897866666666666</c:v>
                </c:pt>
                <c:pt idx="1157">
                  <c:v>0.16483200000000001</c:v>
                </c:pt>
                <c:pt idx="1158">
                  <c:v>0.16197866666666666</c:v>
                </c:pt>
                <c:pt idx="1159">
                  <c:v>0.18083199999999999</c:v>
                </c:pt>
                <c:pt idx="1160">
                  <c:v>0.15164533333333335</c:v>
                </c:pt>
                <c:pt idx="1161">
                  <c:v>0.15516533333333335</c:v>
                </c:pt>
                <c:pt idx="1162">
                  <c:v>0.150312</c:v>
                </c:pt>
                <c:pt idx="1163">
                  <c:v>0.15416533333333335</c:v>
                </c:pt>
                <c:pt idx="1164">
                  <c:v>0.15931200000000001</c:v>
                </c:pt>
                <c:pt idx="1165">
                  <c:v>0.16849866666666666</c:v>
                </c:pt>
                <c:pt idx="1166">
                  <c:v>0.16731200000000002</c:v>
                </c:pt>
                <c:pt idx="1167">
                  <c:v>0.16449866666666665</c:v>
                </c:pt>
                <c:pt idx="1168">
                  <c:v>0.25364533333333333</c:v>
                </c:pt>
                <c:pt idx="1169">
                  <c:v>0.18316533333333335</c:v>
                </c:pt>
                <c:pt idx="1170">
                  <c:v>0.18997866666666666</c:v>
                </c:pt>
                <c:pt idx="1171">
                  <c:v>0.16816533333333333</c:v>
                </c:pt>
                <c:pt idx="1172">
                  <c:v>0.15931200000000001</c:v>
                </c:pt>
                <c:pt idx="1173">
                  <c:v>0.15349866666666664</c:v>
                </c:pt>
                <c:pt idx="1174">
                  <c:v>0.14297866666666667</c:v>
                </c:pt>
                <c:pt idx="1175">
                  <c:v>0.13549866666666666</c:v>
                </c:pt>
                <c:pt idx="1176">
                  <c:v>0.14131200000000002</c:v>
                </c:pt>
                <c:pt idx="1177">
                  <c:v>0.14316533333333334</c:v>
                </c:pt>
                <c:pt idx="1178">
                  <c:v>0.151312</c:v>
                </c:pt>
                <c:pt idx="1179">
                  <c:v>0.14483199999999999</c:v>
                </c:pt>
                <c:pt idx="1180">
                  <c:v>0.15864533333333336</c:v>
                </c:pt>
                <c:pt idx="1181">
                  <c:v>0.14783199999999999</c:v>
                </c:pt>
                <c:pt idx="1182">
                  <c:v>0.14964533333333335</c:v>
                </c:pt>
                <c:pt idx="1183">
                  <c:v>0.14749866666666664</c:v>
                </c:pt>
                <c:pt idx="1184">
                  <c:v>0.16297866666666666</c:v>
                </c:pt>
                <c:pt idx="1185">
                  <c:v>0.16783199999999998</c:v>
                </c:pt>
                <c:pt idx="1186">
                  <c:v>0.17397866666666667</c:v>
                </c:pt>
                <c:pt idx="1187">
                  <c:v>0.16416533333333333</c:v>
                </c:pt>
                <c:pt idx="1188">
                  <c:v>0.14464533333333335</c:v>
                </c:pt>
                <c:pt idx="1189">
                  <c:v>0.13349866666666665</c:v>
                </c:pt>
                <c:pt idx="1190">
                  <c:v>0.13731200000000002</c:v>
                </c:pt>
                <c:pt idx="1191">
                  <c:v>0.15816533333333332</c:v>
                </c:pt>
                <c:pt idx="1192">
                  <c:v>0.13031200000000001</c:v>
                </c:pt>
                <c:pt idx="1193">
                  <c:v>0.13016533333333333</c:v>
                </c:pt>
                <c:pt idx="1194">
                  <c:v>0.13464533333333337</c:v>
                </c:pt>
                <c:pt idx="1195">
                  <c:v>0.13383200000000001</c:v>
                </c:pt>
                <c:pt idx="1196">
                  <c:v>0.14097866666666667</c:v>
                </c:pt>
                <c:pt idx="1197">
                  <c:v>0.15083199999999999</c:v>
                </c:pt>
                <c:pt idx="1198">
                  <c:v>0.15664533333333336</c:v>
                </c:pt>
                <c:pt idx="1199">
                  <c:v>0.16883199999999998</c:v>
                </c:pt>
                <c:pt idx="1200">
                  <c:v>0.18997866666666666</c:v>
                </c:pt>
                <c:pt idx="1201">
                  <c:v>0.23383199999999998</c:v>
                </c:pt>
                <c:pt idx="1202">
                  <c:v>0.28397866666666666</c:v>
                </c:pt>
                <c:pt idx="1203">
                  <c:v>0.28183199999999992</c:v>
                </c:pt>
                <c:pt idx="1204">
                  <c:v>0.28497866666666666</c:v>
                </c:pt>
                <c:pt idx="1205">
                  <c:v>0.24349866666666664</c:v>
                </c:pt>
                <c:pt idx="1206">
                  <c:v>0.21731200000000001</c:v>
                </c:pt>
                <c:pt idx="1207">
                  <c:v>0.17116533333333334</c:v>
                </c:pt>
                <c:pt idx="1208">
                  <c:v>0.15831200000000001</c:v>
                </c:pt>
                <c:pt idx="1209">
                  <c:v>0.15049866666666664</c:v>
                </c:pt>
                <c:pt idx="1210">
                  <c:v>0.13997866666666667</c:v>
                </c:pt>
                <c:pt idx="1211">
                  <c:v>0.14716533333333334</c:v>
                </c:pt>
                <c:pt idx="1212">
                  <c:v>0.14297866666666667</c:v>
                </c:pt>
                <c:pt idx="1213">
                  <c:v>0.14483199999999999</c:v>
                </c:pt>
                <c:pt idx="1214">
                  <c:v>0.13731200000000002</c:v>
                </c:pt>
                <c:pt idx="1215">
                  <c:v>0.13383200000000001</c:v>
                </c:pt>
                <c:pt idx="1216">
                  <c:v>0.13364533333333337</c:v>
                </c:pt>
                <c:pt idx="1217">
                  <c:v>0.14816533333333334</c:v>
                </c:pt>
                <c:pt idx="1218">
                  <c:v>0.13197866666666666</c:v>
                </c:pt>
                <c:pt idx="1219">
                  <c:v>0.12016533333333332</c:v>
                </c:pt>
                <c:pt idx="1220">
                  <c:v>0.12931200000000001</c:v>
                </c:pt>
                <c:pt idx="1221">
                  <c:v>0.12049866666666667</c:v>
                </c:pt>
                <c:pt idx="1222">
                  <c:v>0.13464533333333337</c:v>
                </c:pt>
                <c:pt idx="1223">
                  <c:v>0.14283199999999999</c:v>
                </c:pt>
                <c:pt idx="1224">
                  <c:v>0.15297866666666668</c:v>
                </c:pt>
                <c:pt idx="1225">
                  <c:v>0.15349866666666664</c:v>
                </c:pt>
                <c:pt idx="1226">
                  <c:v>0.15531200000000001</c:v>
                </c:pt>
                <c:pt idx="1227">
                  <c:v>0.14583199999999999</c:v>
                </c:pt>
                <c:pt idx="1228">
                  <c:v>0.12031200000000002</c:v>
                </c:pt>
                <c:pt idx="1229">
                  <c:v>9.8831999999999989E-2</c:v>
                </c:pt>
                <c:pt idx="1230">
                  <c:v>0.10497866666666665</c:v>
                </c:pt>
                <c:pt idx="1231">
                  <c:v>0.13483200000000001</c:v>
                </c:pt>
                <c:pt idx="1232">
                  <c:v>9.8978666666666659E-2</c:v>
                </c:pt>
                <c:pt idx="1233">
                  <c:v>8.849866666666667E-2</c:v>
                </c:pt>
                <c:pt idx="1234">
                  <c:v>9.6311999999999995E-2</c:v>
                </c:pt>
                <c:pt idx="1235">
                  <c:v>9.6165333333333325E-2</c:v>
                </c:pt>
                <c:pt idx="1236">
                  <c:v>9.7311999999999996E-2</c:v>
                </c:pt>
                <c:pt idx="1237">
                  <c:v>9.5165333333333324E-2</c:v>
                </c:pt>
                <c:pt idx="1238">
                  <c:v>0.10297866666666665</c:v>
                </c:pt>
                <c:pt idx="1239">
                  <c:v>9.2165333333333321E-2</c:v>
                </c:pt>
                <c:pt idx="1240">
                  <c:v>9.8645333333333321E-2</c:v>
                </c:pt>
                <c:pt idx="1241">
                  <c:v>9.2831999999999998E-2</c:v>
                </c:pt>
                <c:pt idx="1242">
                  <c:v>9.1645333333333329E-2</c:v>
                </c:pt>
                <c:pt idx="1243">
                  <c:v>8.9831999999999995E-2</c:v>
                </c:pt>
                <c:pt idx="1244">
                  <c:v>9.1645333333333329E-2</c:v>
                </c:pt>
                <c:pt idx="1245">
                  <c:v>9.116533333333332E-2</c:v>
                </c:pt>
                <c:pt idx="1246">
                  <c:v>8.9312000000000002E-2</c:v>
                </c:pt>
                <c:pt idx="1247">
                  <c:v>8.2498666666666665E-2</c:v>
                </c:pt>
                <c:pt idx="1248">
                  <c:v>8.0978666666666657E-2</c:v>
                </c:pt>
                <c:pt idx="1249">
                  <c:v>8.7165333333333317E-2</c:v>
                </c:pt>
                <c:pt idx="1250">
                  <c:v>8.2978666666666659E-2</c:v>
                </c:pt>
                <c:pt idx="1251">
                  <c:v>7.4498666666666671E-2</c:v>
                </c:pt>
                <c:pt idx="1252">
                  <c:v>8.0978666666666657E-2</c:v>
                </c:pt>
                <c:pt idx="1253">
                  <c:v>7.2165333333333331E-2</c:v>
                </c:pt>
                <c:pt idx="1254">
                  <c:v>7.5645333333333328E-2</c:v>
                </c:pt>
                <c:pt idx="1255">
                  <c:v>8.3498666666666665E-2</c:v>
                </c:pt>
                <c:pt idx="1256">
                  <c:v>7.9311999999999994E-2</c:v>
                </c:pt>
                <c:pt idx="1257">
                  <c:v>7.1498666666666669E-2</c:v>
                </c:pt>
                <c:pt idx="1258">
                  <c:v>7.4978666666666652E-2</c:v>
                </c:pt>
                <c:pt idx="1259">
                  <c:v>7.5832000000000011E-2</c:v>
                </c:pt>
                <c:pt idx="1260">
                  <c:v>8.4978666666666661E-2</c:v>
                </c:pt>
                <c:pt idx="1261">
                  <c:v>8.5498666666666667E-2</c:v>
                </c:pt>
                <c:pt idx="1262">
                  <c:v>8.1311999999999995E-2</c:v>
                </c:pt>
                <c:pt idx="1263">
                  <c:v>6.9165333333333343E-2</c:v>
                </c:pt>
                <c:pt idx="1264">
                  <c:v>7.764533333333333E-2</c:v>
                </c:pt>
                <c:pt idx="1265">
                  <c:v>7.5498666666666658E-2</c:v>
                </c:pt>
                <c:pt idx="1266">
                  <c:v>0.14364533333333335</c:v>
                </c:pt>
                <c:pt idx="1267">
                  <c:v>7.249866666666667E-2</c:v>
                </c:pt>
                <c:pt idx="1268">
                  <c:v>6.897866666666666E-2</c:v>
                </c:pt>
                <c:pt idx="1269">
                  <c:v>6.2498666666666675E-2</c:v>
                </c:pt>
                <c:pt idx="1270">
                  <c:v>7.4312000000000003E-2</c:v>
                </c:pt>
                <c:pt idx="1271">
                  <c:v>6.5165333333333339E-2</c:v>
                </c:pt>
                <c:pt idx="1272">
                  <c:v>6.3645333333333332E-2</c:v>
                </c:pt>
                <c:pt idx="1273">
                  <c:v>7.0832000000000006E-2</c:v>
                </c:pt>
                <c:pt idx="1274">
                  <c:v>6.9978666666666661E-2</c:v>
                </c:pt>
                <c:pt idx="1275">
                  <c:v>6.3832E-2</c:v>
                </c:pt>
                <c:pt idx="1276">
                  <c:v>6.7311999999999997E-2</c:v>
                </c:pt>
                <c:pt idx="1277">
                  <c:v>6.2498666666666675E-2</c:v>
                </c:pt>
                <c:pt idx="1278">
                  <c:v>6.4978666666666657E-2</c:v>
                </c:pt>
                <c:pt idx="1279">
                  <c:v>7.1498666666666669E-2</c:v>
                </c:pt>
                <c:pt idx="1280">
                  <c:v>7.2645333333333326E-2</c:v>
                </c:pt>
                <c:pt idx="1281">
                  <c:v>6.2831999999999999E-2</c:v>
                </c:pt>
                <c:pt idx="1282">
                  <c:v>7.3978666666666651E-2</c:v>
                </c:pt>
                <c:pt idx="1283">
                  <c:v>6.7498666666666665E-2</c:v>
                </c:pt>
                <c:pt idx="1284">
                  <c:v>6.8645333333333322E-2</c:v>
                </c:pt>
                <c:pt idx="1285">
                  <c:v>6.3165333333333337E-2</c:v>
                </c:pt>
                <c:pt idx="1286">
                  <c:v>6.664533333333332E-2</c:v>
                </c:pt>
                <c:pt idx="1287">
                  <c:v>7.0498666666666668E-2</c:v>
                </c:pt>
                <c:pt idx="1288">
                  <c:v>6.9645333333333323E-2</c:v>
                </c:pt>
                <c:pt idx="1289">
                  <c:v>7.6832000000000011E-2</c:v>
                </c:pt>
                <c:pt idx="1290">
                  <c:v>6.6978666666666659E-2</c:v>
                </c:pt>
                <c:pt idx="1291">
                  <c:v>6.3832E-2</c:v>
                </c:pt>
                <c:pt idx="1292">
                  <c:v>6.6978666666666659E-2</c:v>
                </c:pt>
                <c:pt idx="1293">
                  <c:v>6.7832000000000003E-2</c:v>
                </c:pt>
                <c:pt idx="1294">
                  <c:v>6.8311999999999998E-2</c:v>
                </c:pt>
                <c:pt idx="1295">
                  <c:v>6.5498666666666663E-2</c:v>
                </c:pt>
                <c:pt idx="1296">
                  <c:v>6.4311999999999994E-2</c:v>
                </c:pt>
                <c:pt idx="1297">
                  <c:v>7.249866666666667E-2</c:v>
                </c:pt>
                <c:pt idx="1298">
                  <c:v>7.2645333333333326E-2</c:v>
                </c:pt>
                <c:pt idx="1299">
                  <c:v>6.1831999999999998E-2</c:v>
                </c:pt>
                <c:pt idx="1300">
                  <c:v>0.10297866666666665</c:v>
                </c:pt>
                <c:pt idx="1301">
                  <c:v>7.0832000000000006E-2</c:v>
                </c:pt>
                <c:pt idx="1302">
                  <c:v>7.0645333333333324E-2</c:v>
                </c:pt>
                <c:pt idx="1303">
                  <c:v>6.4832000000000015E-2</c:v>
                </c:pt>
                <c:pt idx="1304">
                  <c:v>7.1312E-2</c:v>
                </c:pt>
                <c:pt idx="1305">
                  <c:v>6.6832000000000003E-2</c:v>
                </c:pt>
                <c:pt idx="1306">
                  <c:v>6.6978666666666659E-2</c:v>
                </c:pt>
                <c:pt idx="1307">
                  <c:v>0.11483199999999999</c:v>
                </c:pt>
                <c:pt idx="1308">
                  <c:v>7.6311999999999991E-2</c:v>
                </c:pt>
                <c:pt idx="1309">
                  <c:v>6.6832000000000003E-2</c:v>
                </c:pt>
                <c:pt idx="1310">
                  <c:v>6.897866666666666E-2</c:v>
                </c:pt>
                <c:pt idx="1311">
                  <c:v>7.016533333333333E-2</c:v>
                </c:pt>
                <c:pt idx="1312">
                  <c:v>0.12531200000000001</c:v>
                </c:pt>
                <c:pt idx="1313">
                  <c:v>7.349866666666667E-2</c:v>
                </c:pt>
                <c:pt idx="1314">
                  <c:v>7.297866666666665E-2</c:v>
                </c:pt>
                <c:pt idx="1315">
                  <c:v>6.7165333333333341E-2</c:v>
                </c:pt>
                <c:pt idx="1316">
                  <c:v>6.2311999999999992E-2</c:v>
                </c:pt>
                <c:pt idx="1317">
                  <c:v>6.1165333333333335E-2</c:v>
                </c:pt>
                <c:pt idx="1318">
                  <c:v>7.0311999999999999E-2</c:v>
                </c:pt>
                <c:pt idx="1319">
                  <c:v>6.9498666666666667E-2</c:v>
                </c:pt>
                <c:pt idx="1320">
                  <c:v>8.0311999999999995E-2</c:v>
                </c:pt>
                <c:pt idx="1321">
                  <c:v>6.8498666666666666E-2</c:v>
                </c:pt>
                <c:pt idx="1322">
                  <c:v>7.2312000000000001E-2</c:v>
                </c:pt>
                <c:pt idx="1323">
                  <c:v>6.3832E-2</c:v>
                </c:pt>
                <c:pt idx="1324">
                  <c:v>6.6311999999999996E-2</c:v>
                </c:pt>
                <c:pt idx="1325">
                  <c:v>6.4165333333333338E-2</c:v>
                </c:pt>
                <c:pt idx="1326">
                  <c:v>6.7311999999999997E-2</c:v>
                </c:pt>
                <c:pt idx="1327">
                  <c:v>6.9832000000000005E-2</c:v>
                </c:pt>
                <c:pt idx="1328">
                  <c:v>7.4312000000000003E-2</c:v>
                </c:pt>
                <c:pt idx="1329">
                  <c:v>5.9498666666666672E-2</c:v>
                </c:pt>
                <c:pt idx="1330">
                  <c:v>6.3312000000000007E-2</c:v>
                </c:pt>
                <c:pt idx="1331">
                  <c:v>6.5832000000000002E-2</c:v>
                </c:pt>
                <c:pt idx="1332">
                  <c:v>6.1312000000000005E-2</c:v>
                </c:pt>
                <c:pt idx="1333">
                  <c:v>6.9165333333333343E-2</c:v>
                </c:pt>
                <c:pt idx="1334">
                  <c:v>7.0645333333333324E-2</c:v>
                </c:pt>
                <c:pt idx="1335">
                  <c:v>8.5165333333333343E-2</c:v>
                </c:pt>
                <c:pt idx="1336">
                  <c:v>6.9311999999999999E-2</c:v>
                </c:pt>
                <c:pt idx="1337">
                  <c:v>6.1165333333333335E-2</c:v>
                </c:pt>
                <c:pt idx="1338">
                  <c:v>6.6311999999999996E-2</c:v>
                </c:pt>
                <c:pt idx="1339">
                  <c:v>5.5498666666666675E-2</c:v>
                </c:pt>
                <c:pt idx="1340">
                  <c:v>5.7978666666666671E-2</c:v>
                </c:pt>
                <c:pt idx="1341">
                  <c:v>6.0165333333333335E-2</c:v>
                </c:pt>
                <c:pt idx="1342">
                  <c:v>5.7645333333333333E-2</c:v>
                </c:pt>
                <c:pt idx="1343">
                  <c:v>5.5832E-2</c:v>
                </c:pt>
                <c:pt idx="1344">
                  <c:v>8.897866666666665E-2</c:v>
                </c:pt>
                <c:pt idx="1345">
                  <c:v>8.5165333333333343E-2</c:v>
                </c:pt>
                <c:pt idx="1346">
                  <c:v>6.3978666666666656E-2</c:v>
                </c:pt>
                <c:pt idx="1347">
                  <c:v>5.816533333333334E-2</c:v>
                </c:pt>
                <c:pt idx="1348">
                  <c:v>6.5311999999999995E-2</c:v>
                </c:pt>
                <c:pt idx="1349">
                  <c:v>5.9165333333333334E-2</c:v>
                </c:pt>
                <c:pt idx="1350">
                  <c:v>6.0312000000000004E-2</c:v>
                </c:pt>
                <c:pt idx="1351">
                  <c:v>5.1498666666666672E-2</c:v>
                </c:pt>
                <c:pt idx="1352">
                  <c:v>6.2645333333333331E-2</c:v>
                </c:pt>
                <c:pt idx="1353">
                  <c:v>5.2498666666666673E-2</c:v>
                </c:pt>
                <c:pt idx="1354">
                  <c:v>5.4978666666666669E-2</c:v>
                </c:pt>
                <c:pt idx="1355">
                  <c:v>5.5498666666666675E-2</c:v>
                </c:pt>
                <c:pt idx="1356">
                  <c:v>6.5645333333333319E-2</c:v>
                </c:pt>
                <c:pt idx="1357">
                  <c:v>5.7832000000000001E-2</c:v>
                </c:pt>
                <c:pt idx="1358">
                  <c:v>6.0311999999999991E-2</c:v>
                </c:pt>
                <c:pt idx="1359">
                  <c:v>4.7832E-2</c:v>
                </c:pt>
                <c:pt idx="1360">
                  <c:v>5.7645333333333333E-2</c:v>
                </c:pt>
                <c:pt idx="1361">
                  <c:v>5.2498666666666673E-2</c:v>
                </c:pt>
                <c:pt idx="1362">
                  <c:v>5.9978666666666666E-2</c:v>
                </c:pt>
                <c:pt idx="1363">
                  <c:v>5.5832E-2</c:v>
                </c:pt>
                <c:pt idx="1364">
                  <c:v>6.1978666666666668E-2</c:v>
                </c:pt>
                <c:pt idx="1365">
                  <c:v>5.1498666666666672E-2</c:v>
                </c:pt>
                <c:pt idx="1366">
                  <c:v>5.8312000000000003E-2</c:v>
                </c:pt>
                <c:pt idx="1367">
                  <c:v>5.3831999999999998E-2</c:v>
                </c:pt>
                <c:pt idx="1368">
                  <c:v>5.8645333333333334E-2</c:v>
                </c:pt>
                <c:pt idx="1369">
                  <c:v>5.6832000000000001E-2</c:v>
                </c:pt>
                <c:pt idx="1370">
                  <c:v>6.5311999999999995E-2</c:v>
                </c:pt>
                <c:pt idx="1371">
                  <c:v>6.616533333333334E-2</c:v>
                </c:pt>
                <c:pt idx="1372">
                  <c:v>6.7645333333333321E-2</c:v>
                </c:pt>
                <c:pt idx="1373">
                  <c:v>5.8832000000000002E-2</c:v>
                </c:pt>
                <c:pt idx="1374">
                  <c:v>6.7645333333333321E-2</c:v>
                </c:pt>
                <c:pt idx="1375">
                  <c:v>7.0498666666666668E-2</c:v>
                </c:pt>
                <c:pt idx="1376">
                  <c:v>8.0978666666666657E-2</c:v>
                </c:pt>
                <c:pt idx="1377">
                  <c:v>8.1165333333333339E-2</c:v>
                </c:pt>
                <c:pt idx="1378">
                  <c:v>0.10997866666666666</c:v>
                </c:pt>
                <c:pt idx="1379">
                  <c:v>0.24183199999999999</c:v>
                </c:pt>
                <c:pt idx="1380">
                  <c:v>2.1329786666666668</c:v>
                </c:pt>
                <c:pt idx="1381">
                  <c:v>6.4444986666666662</c:v>
                </c:pt>
                <c:pt idx="1382">
                  <c:v>7.034311999999999</c:v>
                </c:pt>
                <c:pt idx="1383">
                  <c:v>5.0694986666666662</c:v>
                </c:pt>
                <c:pt idx="1384">
                  <c:v>3.0623120000000004</c:v>
                </c:pt>
                <c:pt idx="1385">
                  <c:v>1.6361653333333335</c:v>
                </c:pt>
                <c:pt idx="1386">
                  <c:v>0.79764533333333343</c:v>
                </c:pt>
                <c:pt idx="1387">
                  <c:v>0.36616533333333329</c:v>
                </c:pt>
                <c:pt idx="1388">
                  <c:v>0.20797866666666667</c:v>
                </c:pt>
                <c:pt idx="1389">
                  <c:v>0.12616533333333332</c:v>
                </c:pt>
                <c:pt idx="1390">
                  <c:v>9.9311999999999998E-2</c:v>
                </c:pt>
                <c:pt idx="1391">
                  <c:v>7.5832000000000011E-2</c:v>
                </c:pt>
                <c:pt idx="1392">
                  <c:v>6.9311999999999999E-2</c:v>
                </c:pt>
                <c:pt idx="1393">
                  <c:v>5.816533333333334E-2</c:v>
                </c:pt>
                <c:pt idx="1394">
                  <c:v>5.9978666666666666E-2</c:v>
                </c:pt>
                <c:pt idx="1395">
                  <c:v>5.1498666666666672E-2</c:v>
                </c:pt>
                <c:pt idx="1396">
                  <c:v>5.2978666666666667E-2</c:v>
                </c:pt>
                <c:pt idx="1397">
                  <c:v>6.0832000000000004E-2</c:v>
                </c:pt>
                <c:pt idx="1398">
                  <c:v>5.7978666666666671E-2</c:v>
                </c:pt>
                <c:pt idx="1399">
                  <c:v>4.9165333333333339E-2</c:v>
                </c:pt>
                <c:pt idx="1400">
                  <c:v>4.5312000000000005E-2</c:v>
                </c:pt>
                <c:pt idx="1401">
                  <c:v>4.1165333333333338E-2</c:v>
                </c:pt>
                <c:pt idx="1402">
                  <c:v>4.5645333333333336E-2</c:v>
                </c:pt>
                <c:pt idx="1403">
                  <c:v>4.4498666666666672E-2</c:v>
                </c:pt>
                <c:pt idx="1404">
                  <c:v>4.7312000000000007E-2</c:v>
                </c:pt>
                <c:pt idx="1405">
                  <c:v>3.9165333333333337E-2</c:v>
                </c:pt>
                <c:pt idx="1406">
                  <c:v>4.5312000000000005E-2</c:v>
                </c:pt>
                <c:pt idx="1407">
                  <c:v>3.6165333333333334E-2</c:v>
                </c:pt>
                <c:pt idx="1408">
                  <c:v>4.0645333333333332E-2</c:v>
                </c:pt>
                <c:pt idx="1409">
                  <c:v>3.7831999999999998E-2</c:v>
                </c:pt>
                <c:pt idx="1410">
                  <c:v>4.3645333333333335E-2</c:v>
                </c:pt>
                <c:pt idx="1411">
                  <c:v>7.2165333333333331E-2</c:v>
                </c:pt>
                <c:pt idx="1412">
                  <c:v>4.7645333333333331E-2</c:v>
                </c:pt>
                <c:pt idx="1413">
                  <c:v>3.8498666666666674E-2</c:v>
                </c:pt>
                <c:pt idx="1414">
                  <c:v>4.7645333333333331E-2</c:v>
                </c:pt>
                <c:pt idx="1415">
                  <c:v>4.5165333333333335E-2</c:v>
                </c:pt>
                <c:pt idx="1416">
                  <c:v>4.2645333333333334E-2</c:v>
                </c:pt>
                <c:pt idx="1417">
                  <c:v>3.7831999999999998E-2</c:v>
                </c:pt>
                <c:pt idx="1418">
                  <c:v>5.0645333333333334E-2</c:v>
                </c:pt>
                <c:pt idx="1419">
                  <c:v>4.0832E-2</c:v>
                </c:pt>
                <c:pt idx="1420">
                  <c:v>3.9645333333333331E-2</c:v>
                </c:pt>
                <c:pt idx="1421">
                  <c:v>3.7165333333333335E-2</c:v>
                </c:pt>
                <c:pt idx="1422">
                  <c:v>4.097866666666667E-2</c:v>
                </c:pt>
                <c:pt idx="1423">
                  <c:v>3.7165333333333335E-2</c:v>
                </c:pt>
                <c:pt idx="1424">
                  <c:v>4.2978666666666672E-2</c:v>
                </c:pt>
                <c:pt idx="1425">
                  <c:v>3.3832000000000001E-2</c:v>
                </c:pt>
                <c:pt idx="1426">
                  <c:v>3.7645333333333336E-2</c:v>
                </c:pt>
                <c:pt idx="1427">
                  <c:v>3.5498666666666671E-2</c:v>
                </c:pt>
                <c:pt idx="1428">
                  <c:v>3.864533333333333E-2</c:v>
                </c:pt>
                <c:pt idx="1429">
                  <c:v>3.3165333333333338E-2</c:v>
                </c:pt>
                <c:pt idx="1430">
                  <c:v>3.5312000000000003E-2</c:v>
                </c:pt>
                <c:pt idx="1431">
                  <c:v>7.9165333333333338E-2</c:v>
                </c:pt>
                <c:pt idx="1432">
                  <c:v>4.897866666666667E-2</c:v>
                </c:pt>
                <c:pt idx="1433">
                  <c:v>3.7498666666666673E-2</c:v>
                </c:pt>
                <c:pt idx="1434">
                  <c:v>3.6312000000000004E-2</c:v>
                </c:pt>
                <c:pt idx="1435">
                  <c:v>3.7831999999999998E-2</c:v>
                </c:pt>
                <c:pt idx="1436">
                  <c:v>3.4312000000000002E-2</c:v>
                </c:pt>
                <c:pt idx="1437">
                  <c:v>2.8165333333333337E-2</c:v>
                </c:pt>
                <c:pt idx="1438">
                  <c:v>3.6978666666666667E-2</c:v>
                </c:pt>
                <c:pt idx="1439">
                  <c:v>3.8831999999999998E-2</c:v>
                </c:pt>
                <c:pt idx="1440">
                  <c:v>3.9312000000000007E-2</c:v>
                </c:pt>
                <c:pt idx="1441">
                  <c:v>3.4165333333333339E-2</c:v>
                </c:pt>
                <c:pt idx="1442">
                  <c:v>4.0645333333333332E-2</c:v>
                </c:pt>
                <c:pt idx="1443">
                  <c:v>3.4165333333333339E-2</c:v>
                </c:pt>
                <c:pt idx="1444">
                  <c:v>3.5312000000000003E-2</c:v>
                </c:pt>
                <c:pt idx="1445">
                  <c:v>4.2832000000000002E-2</c:v>
                </c:pt>
                <c:pt idx="1446">
                  <c:v>4.8312000000000008E-2</c:v>
                </c:pt>
                <c:pt idx="1447">
                  <c:v>3.8498666666666674E-2</c:v>
                </c:pt>
                <c:pt idx="1448">
                  <c:v>4.5645333333333336E-2</c:v>
                </c:pt>
                <c:pt idx="1449">
                  <c:v>3.6832000000000004E-2</c:v>
                </c:pt>
                <c:pt idx="1450">
                  <c:v>4.3978666666666666E-2</c:v>
                </c:pt>
                <c:pt idx="1451">
                  <c:v>3.4832000000000002E-2</c:v>
                </c:pt>
                <c:pt idx="1452">
                  <c:v>5.2312000000000004E-2</c:v>
                </c:pt>
                <c:pt idx="1453">
                  <c:v>5.1832000000000003E-2</c:v>
                </c:pt>
                <c:pt idx="1454">
                  <c:v>4.3312000000000003E-2</c:v>
                </c:pt>
                <c:pt idx="1455">
                  <c:v>5.7165333333333339E-2</c:v>
                </c:pt>
                <c:pt idx="1456">
                  <c:v>4.9312000000000002E-2</c:v>
                </c:pt>
                <c:pt idx="1457">
                  <c:v>3.6832000000000004E-2</c:v>
                </c:pt>
                <c:pt idx="1458">
                  <c:v>3.6312000000000004E-2</c:v>
                </c:pt>
                <c:pt idx="1459">
                  <c:v>3.1498666666666668E-2</c:v>
                </c:pt>
                <c:pt idx="1460">
                  <c:v>6.5311999999999995E-2</c:v>
                </c:pt>
                <c:pt idx="1461">
                  <c:v>3.3832000000000001E-2</c:v>
                </c:pt>
                <c:pt idx="1462">
                  <c:v>3.1978666666666669E-2</c:v>
                </c:pt>
                <c:pt idx="1463">
                  <c:v>2.9165333333333335E-2</c:v>
                </c:pt>
                <c:pt idx="1464">
                  <c:v>3.3978666666666671E-2</c:v>
                </c:pt>
                <c:pt idx="1465">
                  <c:v>2.6498666666666667E-2</c:v>
                </c:pt>
                <c:pt idx="1466">
                  <c:v>4.0645333333333332E-2</c:v>
                </c:pt>
                <c:pt idx="1467">
                  <c:v>3.5832000000000003E-2</c:v>
                </c:pt>
                <c:pt idx="1468">
                  <c:v>3.3978666666666671E-2</c:v>
                </c:pt>
                <c:pt idx="1469">
                  <c:v>2.9832000000000004E-2</c:v>
                </c:pt>
                <c:pt idx="1470">
                  <c:v>3.3978666666666671E-2</c:v>
                </c:pt>
                <c:pt idx="1471">
                  <c:v>2.8498666666666669E-2</c:v>
                </c:pt>
                <c:pt idx="1472">
                  <c:v>3.6645333333333335E-2</c:v>
                </c:pt>
                <c:pt idx="1473">
                  <c:v>4.0498666666666669E-2</c:v>
                </c:pt>
                <c:pt idx="1474">
                  <c:v>4.097866666666667E-2</c:v>
                </c:pt>
                <c:pt idx="1475">
                  <c:v>2.7498666666666668E-2</c:v>
                </c:pt>
                <c:pt idx="1476">
                  <c:v>3.297866666666667E-2</c:v>
                </c:pt>
                <c:pt idx="1477">
                  <c:v>3.3832000000000001E-2</c:v>
                </c:pt>
                <c:pt idx="1478">
                  <c:v>3.6978666666666667E-2</c:v>
                </c:pt>
                <c:pt idx="1479">
                  <c:v>2.8498666666666669E-2</c:v>
                </c:pt>
                <c:pt idx="1480">
                  <c:v>3.6645333333333335E-2</c:v>
                </c:pt>
                <c:pt idx="1481">
                  <c:v>3.7831999999999998E-2</c:v>
                </c:pt>
                <c:pt idx="1482">
                  <c:v>3.6312000000000004E-2</c:v>
                </c:pt>
                <c:pt idx="1483">
                  <c:v>3.8498666666666674E-2</c:v>
                </c:pt>
                <c:pt idx="1484">
                  <c:v>3.8978666666666668E-2</c:v>
                </c:pt>
                <c:pt idx="1485">
                  <c:v>2.7832000000000003E-2</c:v>
                </c:pt>
                <c:pt idx="1486">
                  <c:v>3.9312000000000007E-2</c:v>
                </c:pt>
                <c:pt idx="1487">
                  <c:v>3.3832000000000001E-2</c:v>
                </c:pt>
                <c:pt idx="1488">
                  <c:v>4.1978666666666671E-2</c:v>
                </c:pt>
                <c:pt idx="1489">
                  <c:v>3.1165333333333337E-2</c:v>
                </c:pt>
                <c:pt idx="1490">
                  <c:v>3.6978666666666667E-2</c:v>
                </c:pt>
                <c:pt idx="1491">
                  <c:v>3.0832000000000005E-2</c:v>
                </c:pt>
                <c:pt idx="1492">
                  <c:v>3.3978666666666671E-2</c:v>
                </c:pt>
                <c:pt idx="1493">
                  <c:v>3.5165333333333333E-2</c:v>
                </c:pt>
                <c:pt idx="1494">
                  <c:v>3.7978666666666668E-2</c:v>
                </c:pt>
                <c:pt idx="1495">
                  <c:v>3.0832000000000005E-2</c:v>
                </c:pt>
                <c:pt idx="1496">
                  <c:v>3.1312E-2</c:v>
                </c:pt>
                <c:pt idx="1497">
                  <c:v>3.2165333333333337E-2</c:v>
                </c:pt>
                <c:pt idx="1498">
                  <c:v>3.6978666666666667E-2</c:v>
                </c:pt>
                <c:pt idx="1499">
                  <c:v>3.2832E-2</c:v>
                </c:pt>
                <c:pt idx="1500">
                  <c:v>3.7312000000000005E-2</c:v>
                </c:pt>
                <c:pt idx="1501">
                  <c:v>2.8832000000000003E-2</c:v>
                </c:pt>
                <c:pt idx="1502">
                  <c:v>3.6645333333333335E-2</c:v>
                </c:pt>
                <c:pt idx="1503">
                  <c:v>2.8498666666666669E-2</c:v>
                </c:pt>
                <c:pt idx="1504">
                  <c:v>3.0645333333333337E-2</c:v>
                </c:pt>
                <c:pt idx="1505">
                  <c:v>2.7165333333333336E-2</c:v>
                </c:pt>
                <c:pt idx="1506">
                  <c:v>3.3645333333333333E-2</c:v>
                </c:pt>
                <c:pt idx="1507">
                  <c:v>3.1832000000000006E-2</c:v>
                </c:pt>
                <c:pt idx="1508">
                  <c:v>3.4312000000000002E-2</c:v>
                </c:pt>
                <c:pt idx="1509">
                  <c:v>3.2832E-2</c:v>
                </c:pt>
                <c:pt idx="1510">
                  <c:v>3.6978666666666667E-2</c:v>
                </c:pt>
                <c:pt idx="1511">
                  <c:v>2.9832000000000004E-2</c:v>
                </c:pt>
                <c:pt idx="1512">
                  <c:v>3.3978666666666671E-2</c:v>
                </c:pt>
                <c:pt idx="1513">
                  <c:v>2.7165333333333336E-2</c:v>
                </c:pt>
                <c:pt idx="1514">
                  <c:v>3.5978666666666666E-2</c:v>
                </c:pt>
                <c:pt idx="1515">
                  <c:v>2.6832000000000005E-2</c:v>
                </c:pt>
                <c:pt idx="1516">
                  <c:v>3.5978666666666666E-2</c:v>
                </c:pt>
                <c:pt idx="1517">
                  <c:v>8.9831999999999995E-2</c:v>
                </c:pt>
                <c:pt idx="1518">
                  <c:v>0.11497866666666666</c:v>
                </c:pt>
                <c:pt idx="1519">
                  <c:v>4.1832000000000001E-2</c:v>
                </c:pt>
                <c:pt idx="1520">
                  <c:v>4.2312000000000002E-2</c:v>
                </c:pt>
                <c:pt idx="1521">
                  <c:v>6.7165333333333341E-2</c:v>
                </c:pt>
                <c:pt idx="1522">
                  <c:v>5.0645333333333334E-2</c:v>
                </c:pt>
                <c:pt idx="1523">
                  <c:v>5.2832000000000004E-2</c:v>
                </c:pt>
                <c:pt idx="1524">
                  <c:v>5.4978666666666669E-2</c:v>
                </c:pt>
                <c:pt idx="1525">
                  <c:v>4.5165333333333335E-2</c:v>
                </c:pt>
                <c:pt idx="1526">
                  <c:v>4.4978666666666667E-2</c:v>
                </c:pt>
                <c:pt idx="1527">
                  <c:v>3.8831999999999998E-2</c:v>
                </c:pt>
                <c:pt idx="1528">
                  <c:v>4.4312000000000004E-2</c:v>
                </c:pt>
                <c:pt idx="1529">
                  <c:v>4.0165333333333338E-2</c:v>
                </c:pt>
                <c:pt idx="1530">
                  <c:v>3.7312000000000005E-2</c:v>
                </c:pt>
                <c:pt idx="1531">
                  <c:v>4.149866666666667E-2</c:v>
                </c:pt>
                <c:pt idx="1532">
                  <c:v>3.7978666666666668E-2</c:v>
                </c:pt>
                <c:pt idx="1533">
                  <c:v>3.3832000000000001E-2</c:v>
                </c:pt>
                <c:pt idx="1534">
                  <c:v>3.7978666666666668E-2</c:v>
                </c:pt>
                <c:pt idx="1535">
                  <c:v>5.7165333333333339E-2</c:v>
                </c:pt>
                <c:pt idx="1536">
                  <c:v>8.8312000000000002E-2</c:v>
                </c:pt>
                <c:pt idx="1537">
                  <c:v>4.8498666666666669E-2</c:v>
                </c:pt>
                <c:pt idx="1538">
                  <c:v>4.0645333333333332E-2</c:v>
                </c:pt>
                <c:pt idx="1539">
                  <c:v>3.5498666666666671E-2</c:v>
                </c:pt>
                <c:pt idx="1540">
                  <c:v>4.3645333333333335E-2</c:v>
                </c:pt>
                <c:pt idx="1541">
                  <c:v>2.9832000000000004E-2</c:v>
                </c:pt>
                <c:pt idx="1542">
                  <c:v>4.097866666666667E-2</c:v>
                </c:pt>
                <c:pt idx="1543">
                  <c:v>3.4832000000000002E-2</c:v>
                </c:pt>
                <c:pt idx="1544">
                  <c:v>3.8312000000000006E-2</c:v>
                </c:pt>
                <c:pt idx="1545">
                  <c:v>5.2498666666666673E-2</c:v>
                </c:pt>
                <c:pt idx="1546">
                  <c:v>3.9645333333333331E-2</c:v>
                </c:pt>
                <c:pt idx="1547">
                  <c:v>3.349866666666667E-2</c:v>
                </c:pt>
                <c:pt idx="1548">
                  <c:v>3.5978666666666666E-2</c:v>
                </c:pt>
                <c:pt idx="1549">
                  <c:v>3.5832000000000003E-2</c:v>
                </c:pt>
                <c:pt idx="1550">
                  <c:v>3.8312000000000006E-2</c:v>
                </c:pt>
                <c:pt idx="1551">
                  <c:v>2.7498666666666668E-2</c:v>
                </c:pt>
                <c:pt idx="1552">
                  <c:v>3.9312000000000007E-2</c:v>
                </c:pt>
                <c:pt idx="1553">
                  <c:v>3.9498666666666675E-2</c:v>
                </c:pt>
                <c:pt idx="1554">
                  <c:v>3.7978666666666668E-2</c:v>
                </c:pt>
                <c:pt idx="1555">
                  <c:v>3.1165333333333337E-2</c:v>
                </c:pt>
                <c:pt idx="1556">
                  <c:v>3.2312000000000007E-2</c:v>
                </c:pt>
                <c:pt idx="1557">
                  <c:v>3.0832000000000005E-2</c:v>
                </c:pt>
                <c:pt idx="1558">
                  <c:v>3.864533333333333E-2</c:v>
                </c:pt>
                <c:pt idx="1559">
                  <c:v>3.2832E-2</c:v>
                </c:pt>
                <c:pt idx="1560">
                  <c:v>3.864533333333333E-2</c:v>
                </c:pt>
                <c:pt idx="1561">
                  <c:v>3.5165333333333333E-2</c:v>
                </c:pt>
                <c:pt idx="1562">
                  <c:v>3.7312000000000005E-2</c:v>
                </c:pt>
                <c:pt idx="1563">
                  <c:v>3.8831999999999998E-2</c:v>
                </c:pt>
                <c:pt idx="1564">
                  <c:v>4.5312000000000005E-2</c:v>
                </c:pt>
                <c:pt idx="1565">
                  <c:v>3.6165333333333334E-2</c:v>
                </c:pt>
                <c:pt idx="1566">
                  <c:v>3.8312000000000006E-2</c:v>
                </c:pt>
                <c:pt idx="1567">
                  <c:v>3.2165333333333337E-2</c:v>
                </c:pt>
                <c:pt idx="1568">
                  <c:v>3.5312000000000003E-2</c:v>
                </c:pt>
                <c:pt idx="1569">
                  <c:v>2.4165333333333337E-2</c:v>
                </c:pt>
                <c:pt idx="1570">
                  <c:v>3.9978666666666669E-2</c:v>
                </c:pt>
                <c:pt idx="1571">
                  <c:v>3.1832000000000006E-2</c:v>
                </c:pt>
                <c:pt idx="1572">
                  <c:v>3.1645333333333338E-2</c:v>
                </c:pt>
                <c:pt idx="1573">
                  <c:v>3.349866666666667E-2</c:v>
                </c:pt>
                <c:pt idx="1574">
                  <c:v>3.9312000000000007E-2</c:v>
                </c:pt>
                <c:pt idx="1575">
                  <c:v>3.4498666666666671E-2</c:v>
                </c:pt>
                <c:pt idx="1576">
                  <c:v>4.0312000000000008E-2</c:v>
                </c:pt>
                <c:pt idx="1577">
                  <c:v>3.4165333333333339E-2</c:v>
                </c:pt>
                <c:pt idx="1578">
                  <c:v>4.3645333333333335E-2</c:v>
                </c:pt>
                <c:pt idx="1579">
                  <c:v>3.3832000000000001E-2</c:v>
                </c:pt>
                <c:pt idx="1580">
                  <c:v>3.6978666666666667E-2</c:v>
                </c:pt>
                <c:pt idx="1581">
                  <c:v>3.1165333333333337E-2</c:v>
                </c:pt>
                <c:pt idx="1582">
                  <c:v>3.297866666666667E-2</c:v>
                </c:pt>
                <c:pt idx="1583">
                  <c:v>2.5165333333333338E-2</c:v>
                </c:pt>
                <c:pt idx="1584">
                  <c:v>3.6312000000000004E-2</c:v>
                </c:pt>
                <c:pt idx="1585">
                  <c:v>3.349866666666667E-2</c:v>
                </c:pt>
                <c:pt idx="1586">
                  <c:v>3.2645333333333332E-2</c:v>
                </c:pt>
                <c:pt idx="1587">
                  <c:v>2.5498666666666669E-2</c:v>
                </c:pt>
                <c:pt idx="1588">
                  <c:v>2.897866666666667E-2</c:v>
                </c:pt>
                <c:pt idx="1589">
                  <c:v>2.949866666666667E-2</c:v>
                </c:pt>
                <c:pt idx="1590">
                  <c:v>3.1978666666666669E-2</c:v>
                </c:pt>
                <c:pt idx="1591">
                  <c:v>3.1165333333333337E-2</c:v>
                </c:pt>
                <c:pt idx="1592">
                  <c:v>3.7312000000000005E-2</c:v>
                </c:pt>
                <c:pt idx="1593">
                  <c:v>3.2832E-2</c:v>
                </c:pt>
                <c:pt idx="1594">
                  <c:v>3.4312000000000002E-2</c:v>
                </c:pt>
                <c:pt idx="1595">
                  <c:v>2.4498666666666669E-2</c:v>
                </c:pt>
                <c:pt idx="1596">
                  <c:v>2.5978666666666671E-2</c:v>
                </c:pt>
                <c:pt idx="1597">
                  <c:v>2.6832000000000005E-2</c:v>
                </c:pt>
                <c:pt idx="1598">
                  <c:v>3.0978666666666668E-2</c:v>
                </c:pt>
                <c:pt idx="1599">
                  <c:v>2.4498666666666669E-2</c:v>
                </c:pt>
                <c:pt idx="1600">
                  <c:v>2.9978666666666667E-2</c:v>
                </c:pt>
                <c:pt idx="1601">
                  <c:v>2.7832000000000003E-2</c:v>
                </c:pt>
                <c:pt idx="1602">
                  <c:v>2.9978666666666667E-2</c:v>
                </c:pt>
                <c:pt idx="1603">
                  <c:v>2.4832000000000003E-2</c:v>
                </c:pt>
                <c:pt idx="1604">
                  <c:v>3.3978666666666671E-2</c:v>
                </c:pt>
                <c:pt idx="1605">
                  <c:v>2.8832000000000003E-2</c:v>
                </c:pt>
                <c:pt idx="1606">
                  <c:v>2.9645333333333336E-2</c:v>
                </c:pt>
                <c:pt idx="1607">
                  <c:v>2.4832000000000003E-2</c:v>
                </c:pt>
                <c:pt idx="1608">
                  <c:v>3.9978666666666669E-2</c:v>
                </c:pt>
                <c:pt idx="1609">
                  <c:v>4.1165333333333338E-2</c:v>
                </c:pt>
                <c:pt idx="1610">
                  <c:v>4.1645333333333333E-2</c:v>
                </c:pt>
                <c:pt idx="1611">
                  <c:v>2.6165333333333336E-2</c:v>
                </c:pt>
                <c:pt idx="1612">
                  <c:v>2.6645333333333337E-2</c:v>
                </c:pt>
                <c:pt idx="1613">
                  <c:v>2.8832000000000003E-2</c:v>
                </c:pt>
                <c:pt idx="1614">
                  <c:v>3.6312000000000004E-2</c:v>
                </c:pt>
                <c:pt idx="1615">
                  <c:v>2.5832000000000004E-2</c:v>
                </c:pt>
                <c:pt idx="1616">
                  <c:v>3.4978666666666672E-2</c:v>
                </c:pt>
                <c:pt idx="1617">
                  <c:v>2.2165333333333335E-2</c:v>
                </c:pt>
                <c:pt idx="1618">
                  <c:v>2.897866666666667E-2</c:v>
                </c:pt>
                <c:pt idx="1619">
                  <c:v>2.8498666666666669E-2</c:v>
                </c:pt>
                <c:pt idx="1620">
                  <c:v>3.0645333333333337E-2</c:v>
                </c:pt>
                <c:pt idx="1621">
                  <c:v>2.7832000000000003E-2</c:v>
                </c:pt>
                <c:pt idx="1622">
                  <c:v>2.7978666666666669E-2</c:v>
                </c:pt>
                <c:pt idx="1623">
                  <c:v>2.7165333333333336E-2</c:v>
                </c:pt>
                <c:pt idx="1624">
                  <c:v>3.4978666666666672E-2</c:v>
                </c:pt>
                <c:pt idx="1625">
                  <c:v>3.2165333333333337E-2</c:v>
                </c:pt>
                <c:pt idx="1626">
                  <c:v>2.8645333333333335E-2</c:v>
                </c:pt>
                <c:pt idx="1627">
                  <c:v>1.8498666666666667E-2</c:v>
                </c:pt>
                <c:pt idx="1628">
                  <c:v>3.2312000000000007E-2</c:v>
                </c:pt>
                <c:pt idx="1629">
                  <c:v>2.5832000000000004E-2</c:v>
                </c:pt>
                <c:pt idx="1630">
                  <c:v>3.2312000000000007E-2</c:v>
                </c:pt>
                <c:pt idx="1631">
                  <c:v>2.4165333333333337E-2</c:v>
                </c:pt>
                <c:pt idx="1632">
                  <c:v>2.8645333333333335E-2</c:v>
                </c:pt>
                <c:pt idx="1633">
                  <c:v>2.249866666666667E-2</c:v>
                </c:pt>
                <c:pt idx="1634">
                  <c:v>2.4645333333333339E-2</c:v>
                </c:pt>
                <c:pt idx="1635">
                  <c:v>2.7498666666666668E-2</c:v>
                </c:pt>
                <c:pt idx="1636">
                  <c:v>2.7311999999999999E-2</c:v>
                </c:pt>
                <c:pt idx="1637">
                  <c:v>2.5498666666666669E-2</c:v>
                </c:pt>
                <c:pt idx="1638">
                  <c:v>2.3312000000000003E-2</c:v>
                </c:pt>
                <c:pt idx="1639">
                  <c:v>2.5165333333333338E-2</c:v>
                </c:pt>
                <c:pt idx="1640">
                  <c:v>3.4645333333333334E-2</c:v>
                </c:pt>
                <c:pt idx="1641">
                  <c:v>2.3165333333333336E-2</c:v>
                </c:pt>
                <c:pt idx="1642">
                  <c:v>2.7311999999999999E-2</c:v>
                </c:pt>
                <c:pt idx="1643">
                  <c:v>2.1831999999999997E-2</c:v>
                </c:pt>
                <c:pt idx="1644">
                  <c:v>2.9645333333333336E-2</c:v>
                </c:pt>
                <c:pt idx="1645">
                  <c:v>2.1498666666666669E-2</c:v>
                </c:pt>
                <c:pt idx="1646">
                  <c:v>2.5645333333333336E-2</c:v>
                </c:pt>
                <c:pt idx="1647">
                  <c:v>2.4498666666666669E-2</c:v>
                </c:pt>
                <c:pt idx="1648">
                  <c:v>2.3312000000000003E-2</c:v>
                </c:pt>
                <c:pt idx="1649">
                  <c:v>2.1498666666666669E-2</c:v>
                </c:pt>
                <c:pt idx="1650">
                  <c:v>3.0645333333333337E-2</c:v>
                </c:pt>
                <c:pt idx="1651">
                  <c:v>2.1165333333333338E-2</c:v>
                </c:pt>
                <c:pt idx="1652">
                  <c:v>2.4312E-2</c:v>
                </c:pt>
                <c:pt idx="1653">
                  <c:v>2.1832000000000004E-2</c:v>
                </c:pt>
                <c:pt idx="1654">
                  <c:v>2.6645333333333337E-2</c:v>
                </c:pt>
                <c:pt idx="1655">
                  <c:v>2.0498666666666669E-2</c:v>
                </c:pt>
                <c:pt idx="1656">
                  <c:v>2.8312E-2</c:v>
                </c:pt>
                <c:pt idx="1657">
                  <c:v>2.8498666666666669E-2</c:v>
                </c:pt>
                <c:pt idx="1658">
                  <c:v>3.1312E-2</c:v>
                </c:pt>
                <c:pt idx="1659">
                  <c:v>2.249866666666667E-2</c:v>
                </c:pt>
                <c:pt idx="1660">
                  <c:v>7.0978666666666648E-2</c:v>
                </c:pt>
                <c:pt idx="1661">
                  <c:v>2.9832000000000004E-2</c:v>
                </c:pt>
                <c:pt idx="1662">
                  <c:v>2.6312000000000002E-2</c:v>
                </c:pt>
                <c:pt idx="1663">
                  <c:v>2.3498666666666668E-2</c:v>
                </c:pt>
                <c:pt idx="1664">
                  <c:v>2.6978666666666668E-2</c:v>
                </c:pt>
                <c:pt idx="1665">
                  <c:v>2.5832000000000004E-2</c:v>
                </c:pt>
                <c:pt idx="1666">
                  <c:v>2.5645333333333336E-2</c:v>
                </c:pt>
                <c:pt idx="1667">
                  <c:v>1.7498666666666666E-2</c:v>
                </c:pt>
                <c:pt idx="1668">
                  <c:v>2.0312E-2</c:v>
                </c:pt>
                <c:pt idx="1669">
                  <c:v>1.9498666666666664E-2</c:v>
                </c:pt>
                <c:pt idx="1670">
                  <c:v>2.5978666666666671E-2</c:v>
                </c:pt>
                <c:pt idx="1671">
                  <c:v>1.8165333333333335E-2</c:v>
                </c:pt>
                <c:pt idx="1672">
                  <c:v>2.1645333333333336E-2</c:v>
                </c:pt>
                <c:pt idx="1673">
                  <c:v>1.9165333333333336E-2</c:v>
                </c:pt>
                <c:pt idx="1674">
                  <c:v>2.1978666666666671E-2</c:v>
                </c:pt>
                <c:pt idx="1675">
                  <c:v>3.4165333333333339E-2</c:v>
                </c:pt>
                <c:pt idx="1676">
                  <c:v>3.0312000000000002E-2</c:v>
                </c:pt>
                <c:pt idx="1677">
                  <c:v>2.2165333333333335E-2</c:v>
                </c:pt>
                <c:pt idx="1678">
                  <c:v>6.9978666666666661E-2</c:v>
                </c:pt>
                <c:pt idx="1679">
                  <c:v>0.29183199999999992</c:v>
                </c:pt>
                <c:pt idx="1680">
                  <c:v>0.37897866666666663</c:v>
                </c:pt>
                <c:pt idx="1681">
                  <c:v>0.28283199999999992</c:v>
                </c:pt>
                <c:pt idx="1682">
                  <c:v>0.18464533333333336</c:v>
                </c:pt>
                <c:pt idx="1683">
                  <c:v>8.6165333333333316E-2</c:v>
                </c:pt>
                <c:pt idx="1684">
                  <c:v>5.3312000000000005E-2</c:v>
                </c:pt>
                <c:pt idx="1685">
                  <c:v>3.4832000000000002E-2</c:v>
                </c:pt>
                <c:pt idx="1686">
                  <c:v>3.1312E-2</c:v>
                </c:pt>
                <c:pt idx="1687">
                  <c:v>2.4832000000000003E-2</c:v>
                </c:pt>
                <c:pt idx="1688">
                  <c:v>2.7311999999999999E-2</c:v>
                </c:pt>
                <c:pt idx="1689">
                  <c:v>5.5165333333333337E-2</c:v>
                </c:pt>
                <c:pt idx="1690">
                  <c:v>0.16864533333333334</c:v>
                </c:pt>
                <c:pt idx="1691">
                  <c:v>0.190832</c:v>
                </c:pt>
                <c:pt idx="1692">
                  <c:v>0.15564533333333336</c:v>
                </c:pt>
                <c:pt idx="1693">
                  <c:v>9.016533333333332E-2</c:v>
                </c:pt>
                <c:pt idx="1694">
                  <c:v>5.5312000000000007E-2</c:v>
                </c:pt>
                <c:pt idx="1695">
                  <c:v>3.2832E-2</c:v>
                </c:pt>
                <c:pt idx="1696">
                  <c:v>3.0312000000000002E-2</c:v>
                </c:pt>
                <c:pt idx="1697">
                  <c:v>2.4498666666666669E-2</c:v>
                </c:pt>
                <c:pt idx="1698">
                  <c:v>2.6312000000000002E-2</c:v>
                </c:pt>
                <c:pt idx="1699">
                  <c:v>2.1498666666666669E-2</c:v>
                </c:pt>
                <c:pt idx="1700">
                  <c:v>2.1978666666666671E-2</c:v>
                </c:pt>
                <c:pt idx="1701">
                  <c:v>1.6498666666666668E-2</c:v>
                </c:pt>
                <c:pt idx="1702">
                  <c:v>2.2645333333333337E-2</c:v>
                </c:pt>
                <c:pt idx="1703">
                  <c:v>2.4832000000000003E-2</c:v>
                </c:pt>
                <c:pt idx="1704">
                  <c:v>2.897866666666667E-2</c:v>
                </c:pt>
                <c:pt idx="1705">
                  <c:v>2.0832000000000003E-2</c:v>
                </c:pt>
                <c:pt idx="1706">
                  <c:v>3.5645333333333334E-2</c:v>
                </c:pt>
                <c:pt idx="1707">
                  <c:v>2.3832000000000006E-2</c:v>
                </c:pt>
                <c:pt idx="1708">
                  <c:v>3.0312000000000002E-2</c:v>
                </c:pt>
                <c:pt idx="1709">
                  <c:v>1.7498666666666666E-2</c:v>
                </c:pt>
                <c:pt idx="1710">
                  <c:v>1.7645333333333332E-2</c:v>
                </c:pt>
                <c:pt idx="1711">
                  <c:v>1.4832E-2</c:v>
                </c:pt>
                <c:pt idx="1712">
                  <c:v>2.2645333333333337E-2</c:v>
                </c:pt>
                <c:pt idx="1713">
                  <c:v>2.1498666666666669E-2</c:v>
                </c:pt>
                <c:pt idx="1714">
                  <c:v>2.7645333333333338E-2</c:v>
                </c:pt>
                <c:pt idx="1715">
                  <c:v>2.2832000000000005E-2</c:v>
                </c:pt>
                <c:pt idx="1716">
                  <c:v>2.2312000000000002E-2</c:v>
                </c:pt>
                <c:pt idx="1717">
                  <c:v>1.5498666666666668E-2</c:v>
                </c:pt>
                <c:pt idx="1718">
                  <c:v>2.5978666666666671E-2</c:v>
                </c:pt>
                <c:pt idx="1719">
                  <c:v>1.4832000000000001E-2</c:v>
                </c:pt>
                <c:pt idx="1720">
                  <c:v>2.1978666666666671E-2</c:v>
                </c:pt>
                <c:pt idx="1721">
                  <c:v>6.2498666666666675E-2</c:v>
                </c:pt>
                <c:pt idx="1722">
                  <c:v>3.1645333333333338E-2</c:v>
                </c:pt>
                <c:pt idx="1723">
                  <c:v>2.0498666666666669E-2</c:v>
                </c:pt>
                <c:pt idx="1724">
                  <c:v>2.0645333333333335E-2</c:v>
                </c:pt>
                <c:pt idx="1725">
                  <c:v>1.8831999999999998E-2</c:v>
                </c:pt>
                <c:pt idx="1726">
                  <c:v>2.6312000000000002E-2</c:v>
                </c:pt>
                <c:pt idx="1727">
                  <c:v>1.6498666666666668E-2</c:v>
                </c:pt>
                <c:pt idx="1728">
                  <c:v>2.0978666666666666E-2</c:v>
                </c:pt>
                <c:pt idx="1729">
                  <c:v>2.3832000000000006E-2</c:v>
                </c:pt>
                <c:pt idx="1730">
                  <c:v>3.4978666666666672E-2</c:v>
                </c:pt>
                <c:pt idx="1731">
                  <c:v>2.5832000000000004E-2</c:v>
                </c:pt>
                <c:pt idx="1732">
                  <c:v>2.497866666666667E-2</c:v>
                </c:pt>
                <c:pt idx="1733">
                  <c:v>1.6498666666666668E-2</c:v>
                </c:pt>
                <c:pt idx="1734">
                  <c:v>2.2978666666666668E-2</c:v>
                </c:pt>
                <c:pt idx="1735">
                  <c:v>1.7498666666666666E-2</c:v>
                </c:pt>
                <c:pt idx="1736">
                  <c:v>2.4645333333333339E-2</c:v>
                </c:pt>
                <c:pt idx="1737">
                  <c:v>1.8832000000000005E-2</c:v>
                </c:pt>
                <c:pt idx="1738">
                  <c:v>2.4312E-2</c:v>
                </c:pt>
                <c:pt idx="1739">
                  <c:v>1.6165333333333334E-2</c:v>
                </c:pt>
                <c:pt idx="1740">
                  <c:v>2.1645333333333336E-2</c:v>
                </c:pt>
                <c:pt idx="1741">
                  <c:v>2.1165333333333338E-2</c:v>
                </c:pt>
                <c:pt idx="1742">
                  <c:v>1.9312000000000003E-2</c:v>
                </c:pt>
                <c:pt idx="1743">
                  <c:v>1.5165333333333331E-2</c:v>
                </c:pt>
                <c:pt idx="1744">
                  <c:v>2.4312E-2</c:v>
                </c:pt>
                <c:pt idx="1745">
                  <c:v>3.0165333333333336E-2</c:v>
                </c:pt>
                <c:pt idx="1746">
                  <c:v>2.2312000000000002E-2</c:v>
                </c:pt>
                <c:pt idx="1747">
                  <c:v>1.4498666666666667E-2</c:v>
                </c:pt>
                <c:pt idx="1748">
                  <c:v>2.0312E-2</c:v>
                </c:pt>
                <c:pt idx="1749">
                  <c:v>1.4498666666666667E-2</c:v>
                </c:pt>
                <c:pt idx="1750">
                  <c:v>2.2312000000000002E-2</c:v>
                </c:pt>
                <c:pt idx="1751">
                  <c:v>4.3832000000000003E-2</c:v>
                </c:pt>
                <c:pt idx="1752">
                  <c:v>2.9645333333333336E-2</c:v>
                </c:pt>
                <c:pt idx="1753">
                  <c:v>1.849866666666667E-2</c:v>
                </c:pt>
                <c:pt idx="1754">
                  <c:v>2.0978666666666666E-2</c:v>
                </c:pt>
                <c:pt idx="1755">
                  <c:v>1.3498666666666667E-2</c:v>
                </c:pt>
                <c:pt idx="1756">
                  <c:v>2.0645333333333335E-2</c:v>
                </c:pt>
                <c:pt idx="1757">
                  <c:v>1.4498666666666665E-2</c:v>
                </c:pt>
                <c:pt idx="1758">
                  <c:v>9.7311999999999996E-2</c:v>
                </c:pt>
                <c:pt idx="1759">
                  <c:v>3.2832E-2</c:v>
                </c:pt>
                <c:pt idx="1760">
                  <c:v>2.1978666666666671E-2</c:v>
                </c:pt>
                <c:pt idx="1761">
                  <c:v>1.9165333333333336E-2</c:v>
                </c:pt>
                <c:pt idx="1762">
                  <c:v>2.2978666666666668E-2</c:v>
                </c:pt>
                <c:pt idx="1763">
                  <c:v>3.5498666666666671E-2</c:v>
                </c:pt>
                <c:pt idx="1764">
                  <c:v>2.497866666666667E-2</c:v>
                </c:pt>
                <c:pt idx="1765">
                  <c:v>1.4498666666666665E-2</c:v>
                </c:pt>
                <c:pt idx="1766">
                  <c:v>1.6645333333333335E-2</c:v>
                </c:pt>
                <c:pt idx="1767">
                  <c:v>1.6498666666666668E-2</c:v>
                </c:pt>
                <c:pt idx="1768">
                  <c:v>2.2312000000000002E-2</c:v>
                </c:pt>
                <c:pt idx="1769">
                  <c:v>1.4832E-2</c:v>
                </c:pt>
                <c:pt idx="1770">
                  <c:v>1.8645333333333333E-2</c:v>
                </c:pt>
                <c:pt idx="1771">
                  <c:v>1.3498666666666667E-2</c:v>
                </c:pt>
                <c:pt idx="1772">
                  <c:v>1.7978666666666667E-2</c:v>
                </c:pt>
                <c:pt idx="1773">
                  <c:v>1.7165333333333338E-2</c:v>
                </c:pt>
                <c:pt idx="1774">
                  <c:v>2.0645333333333335E-2</c:v>
                </c:pt>
                <c:pt idx="1775">
                  <c:v>1.2832000000000001E-2</c:v>
                </c:pt>
                <c:pt idx="1776">
                  <c:v>2.2312000000000002E-2</c:v>
                </c:pt>
                <c:pt idx="1777">
                  <c:v>1.8832000000000005E-2</c:v>
                </c:pt>
                <c:pt idx="1778">
                  <c:v>2.6978666666666668E-2</c:v>
                </c:pt>
                <c:pt idx="1779">
                  <c:v>1.3832000000000001E-2</c:v>
                </c:pt>
                <c:pt idx="1780">
                  <c:v>1.7645333333333332E-2</c:v>
                </c:pt>
                <c:pt idx="1781">
                  <c:v>1.5165333333333334E-2</c:v>
                </c:pt>
                <c:pt idx="1782">
                  <c:v>2.0978666666666666E-2</c:v>
                </c:pt>
                <c:pt idx="1783">
                  <c:v>1.1498666666666667E-2</c:v>
                </c:pt>
                <c:pt idx="1784">
                  <c:v>1.7312000000000001E-2</c:v>
                </c:pt>
                <c:pt idx="1785">
                  <c:v>1.9832000000000006E-2</c:v>
                </c:pt>
                <c:pt idx="1786">
                  <c:v>2.1312000000000001E-2</c:v>
                </c:pt>
                <c:pt idx="1787">
                  <c:v>1.3165333333333334E-2</c:v>
                </c:pt>
                <c:pt idx="1788">
                  <c:v>1.8312000000000002E-2</c:v>
                </c:pt>
                <c:pt idx="1789">
                  <c:v>1.0165333333333335E-2</c:v>
                </c:pt>
                <c:pt idx="1790">
                  <c:v>1.7645333333333332E-2</c:v>
                </c:pt>
                <c:pt idx="1791">
                  <c:v>1.4498666666666667E-2</c:v>
                </c:pt>
                <c:pt idx="1792">
                  <c:v>2.4645333333333339E-2</c:v>
                </c:pt>
                <c:pt idx="1793">
                  <c:v>1.7165333333333335E-2</c:v>
                </c:pt>
                <c:pt idx="1794">
                  <c:v>1.9645333333333334E-2</c:v>
                </c:pt>
                <c:pt idx="1795">
                  <c:v>1.3498666666666667E-2</c:v>
                </c:pt>
                <c:pt idx="1796">
                  <c:v>1.6978666666666666E-2</c:v>
                </c:pt>
                <c:pt idx="1797">
                  <c:v>1.4165333333333335E-2</c:v>
                </c:pt>
                <c:pt idx="1798">
                  <c:v>2.3312000000000003E-2</c:v>
                </c:pt>
                <c:pt idx="1799">
                  <c:v>2.1498666666666669E-2</c:v>
                </c:pt>
                <c:pt idx="1800">
                  <c:v>1.8978666666666665E-2</c:v>
                </c:pt>
                <c:pt idx="1801">
                  <c:v>1.0832000000000001E-2</c:v>
                </c:pt>
                <c:pt idx="1802">
                  <c:v>1.8978666666666665E-2</c:v>
                </c:pt>
                <c:pt idx="1803">
                  <c:v>2.7498666666666668E-2</c:v>
                </c:pt>
                <c:pt idx="1804">
                  <c:v>3.3978666666666671E-2</c:v>
                </c:pt>
                <c:pt idx="1805">
                  <c:v>1.6832000000000003E-2</c:v>
                </c:pt>
                <c:pt idx="1806">
                  <c:v>1.8645333333333333E-2</c:v>
                </c:pt>
                <c:pt idx="1807">
                  <c:v>1.5498666666666671E-2</c:v>
                </c:pt>
                <c:pt idx="1808">
                  <c:v>1.9312000000000003E-2</c:v>
                </c:pt>
                <c:pt idx="1809">
                  <c:v>1.2498666666666667E-2</c:v>
                </c:pt>
                <c:pt idx="1810">
                  <c:v>2.1645333333333336E-2</c:v>
                </c:pt>
                <c:pt idx="1811">
                  <c:v>1.4498666666666667E-2</c:v>
                </c:pt>
                <c:pt idx="1812">
                  <c:v>1.7645333333333332E-2</c:v>
                </c:pt>
                <c:pt idx="1813">
                  <c:v>1.4165333333333335E-2</c:v>
                </c:pt>
                <c:pt idx="1814">
                  <c:v>2.9645333333333336E-2</c:v>
                </c:pt>
                <c:pt idx="1815">
                  <c:v>2.5165333333333338E-2</c:v>
                </c:pt>
                <c:pt idx="1816">
                  <c:v>2.3312000000000003E-2</c:v>
                </c:pt>
                <c:pt idx="1817">
                  <c:v>1.6498666666666665E-2</c:v>
                </c:pt>
                <c:pt idx="1818">
                  <c:v>2.4312E-2</c:v>
                </c:pt>
                <c:pt idx="1819">
                  <c:v>2.6165333333333336E-2</c:v>
                </c:pt>
                <c:pt idx="1820">
                  <c:v>2.7978666666666669E-2</c:v>
                </c:pt>
                <c:pt idx="1821">
                  <c:v>2.4498666666666669E-2</c:v>
                </c:pt>
                <c:pt idx="1822">
                  <c:v>3.297866666666667E-2</c:v>
                </c:pt>
                <c:pt idx="1823">
                  <c:v>2.8165333333333337E-2</c:v>
                </c:pt>
                <c:pt idx="1824">
                  <c:v>6.5978666666666658E-2</c:v>
                </c:pt>
                <c:pt idx="1825">
                  <c:v>4.3165333333333333E-2</c:v>
                </c:pt>
                <c:pt idx="1826">
                  <c:v>3.2645333333333332E-2</c:v>
                </c:pt>
                <c:pt idx="1827">
                  <c:v>2.8832000000000003E-2</c:v>
                </c:pt>
                <c:pt idx="1828">
                  <c:v>2.6312000000000002E-2</c:v>
                </c:pt>
                <c:pt idx="1829">
                  <c:v>5.6165333333333338E-2</c:v>
                </c:pt>
                <c:pt idx="1830">
                  <c:v>4.2645333333333334E-2</c:v>
                </c:pt>
                <c:pt idx="1831">
                  <c:v>3.0165333333333336E-2</c:v>
                </c:pt>
                <c:pt idx="1832">
                  <c:v>2.6978666666666668E-2</c:v>
                </c:pt>
                <c:pt idx="1833">
                  <c:v>2.2832000000000005E-2</c:v>
                </c:pt>
                <c:pt idx="1834">
                  <c:v>2.7311999999999999E-2</c:v>
                </c:pt>
                <c:pt idx="1835">
                  <c:v>2.0165333333333337E-2</c:v>
                </c:pt>
                <c:pt idx="1836">
                  <c:v>2.9645333333333336E-2</c:v>
                </c:pt>
                <c:pt idx="1837">
                  <c:v>2.8498666666666669E-2</c:v>
                </c:pt>
                <c:pt idx="1838">
                  <c:v>2.8312E-2</c:v>
                </c:pt>
                <c:pt idx="1839">
                  <c:v>2.2832000000000005E-2</c:v>
                </c:pt>
                <c:pt idx="1840">
                  <c:v>4.1645333333333333E-2</c:v>
                </c:pt>
                <c:pt idx="1841">
                  <c:v>8.4832000000000005E-2</c:v>
                </c:pt>
                <c:pt idx="1842">
                  <c:v>4.0645333333333332E-2</c:v>
                </c:pt>
                <c:pt idx="1843">
                  <c:v>4.5831999999999998E-2</c:v>
                </c:pt>
                <c:pt idx="1844">
                  <c:v>2.5978666666666671E-2</c:v>
                </c:pt>
                <c:pt idx="1845">
                  <c:v>1.9165333333333333E-2</c:v>
                </c:pt>
                <c:pt idx="1846">
                  <c:v>2.497866666666667E-2</c:v>
                </c:pt>
                <c:pt idx="1847">
                  <c:v>1.4165333333333335E-2</c:v>
                </c:pt>
                <c:pt idx="1848">
                  <c:v>2.0312E-2</c:v>
                </c:pt>
                <c:pt idx="1849">
                  <c:v>3.6498666666666672E-2</c:v>
                </c:pt>
                <c:pt idx="1850">
                  <c:v>9.4978666666666656E-2</c:v>
                </c:pt>
                <c:pt idx="1851">
                  <c:v>3.7165333333333335E-2</c:v>
                </c:pt>
                <c:pt idx="1852">
                  <c:v>2.5312000000000001E-2</c:v>
                </c:pt>
                <c:pt idx="1853">
                  <c:v>6.4498666666666662E-2</c:v>
                </c:pt>
                <c:pt idx="1854">
                  <c:v>3.9645333333333331E-2</c:v>
                </c:pt>
                <c:pt idx="1855">
                  <c:v>1.8831999999999998E-2</c:v>
                </c:pt>
                <c:pt idx="1856">
                  <c:v>2.1312000000000001E-2</c:v>
                </c:pt>
                <c:pt idx="1857">
                  <c:v>1.3831999999999999E-2</c:v>
                </c:pt>
                <c:pt idx="1858">
                  <c:v>2.2312000000000002E-2</c:v>
                </c:pt>
                <c:pt idx="1859">
                  <c:v>1.9498666666666668E-2</c:v>
                </c:pt>
                <c:pt idx="1860">
                  <c:v>2.3645333333333338E-2</c:v>
                </c:pt>
                <c:pt idx="1861">
                  <c:v>2.3832000000000006E-2</c:v>
                </c:pt>
                <c:pt idx="1862">
                  <c:v>2.5645333333333336E-2</c:v>
                </c:pt>
                <c:pt idx="1863">
                  <c:v>2.7165333333333336E-2</c:v>
                </c:pt>
                <c:pt idx="1864">
                  <c:v>2.6978666666666668E-2</c:v>
                </c:pt>
                <c:pt idx="1865">
                  <c:v>8.4832000000000005E-2</c:v>
                </c:pt>
                <c:pt idx="1866">
                  <c:v>4.3645333333333335E-2</c:v>
                </c:pt>
                <c:pt idx="1867">
                  <c:v>3.0165333333333336E-2</c:v>
                </c:pt>
                <c:pt idx="1868">
                  <c:v>2.6645333333333337E-2</c:v>
                </c:pt>
                <c:pt idx="1869">
                  <c:v>1.6498666666666668E-2</c:v>
                </c:pt>
                <c:pt idx="1870">
                  <c:v>2.3312000000000003E-2</c:v>
                </c:pt>
                <c:pt idx="1871">
                  <c:v>2.0832000000000003E-2</c:v>
                </c:pt>
                <c:pt idx="1872">
                  <c:v>2.7311999999999999E-2</c:v>
                </c:pt>
                <c:pt idx="1873">
                  <c:v>1.9832000000000002E-2</c:v>
                </c:pt>
                <c:pt idx="1874">
                  <c:v>2.4312E-2</c:v>
                </c:pt>
                <c:pt idx="1875">
                  <c:v>1.7832000000000001E-2</c:v>
                </c:pt>
                <c:pt idx="1876">
                  <c:v>2.4312E-2</c:v>
                </c:pt>
                <c:pt idx="1877">
                  <c:v>1.8165333333333335E-2</c:v>
                </c:pt>
                <c:pt idx="1878">
                  <c:v>2.2645333333333337E-2</c:v>
                </c:pt>
                <c:pt idx="1879">
                  <c:v>1.5498666666666668E-2</c:v>
                </c:pt>
                <c:pt idx="1880">
                  <c:v>1.8978666666666665E-2</c:v>
                </c:pt>
                <c:pt idx="1881">
                  <c:v>1.8832000000000005E-2</c:v>
                </c:pt>
                <c:pt idx="1882">
                  <c:v>3.3312000000000001E-2</c:v>
                </c:pt>
                <c:pt idx="1883">
                  <c:v>2.7498666666666668E-2</c:v>
                </c:pt>
                <c:pt idx="1884">
                  <c:v>2.897866666666667E-2</c:v>
                </c:pt>
                <c:pt idx="1885">
                  <c:v>1.8832000000000002E-2</c:v>
                </c:pt>
                <c:pt idx="1886">
                  <c:v>2.5312000000000001E-2</c:v>
                </c:pt>
                <c:pt idx="1887">
                  <c:v>3.5832000000000003E-2</c:v>
                </c:pt>
                <c:pt idx="1888">
                  <c:v>7.1312E-2</c:v>
                </c:pt>
                <c:pt idx="1889">
                  <c:v>3.6498666666666672E-2</c:v>
                </c:pt>
                <c:pt idx="1890">
                  <c:v>2.2978666666666668E-2</c:v>
                </c:pt>
                <c:pt idx="1891">
                  <c:v>1.6165333333333337E-2</c:v>
                </c:pt>
                <c:pt idx="1892">
                  <c:v>1.8978666666666665E-2</c:v>
                </c:pt>
                <c:pt idx="1893">
                  <c:v>1.9165333333333333E-2</c:v>
                </c:pt>
                <c:pt idx="1894">
                  <c:v>6.4978666666666657E-2</c:v>
                </c:pt>
                <c:pt idx="1895">
                  <c:v>2.8498666666666669E-2</c:v>
                </c:pt>
                <c:pt idx="1896">
                  <c:v>2.0978666666666666E-2</c:v>
                </c:pt>
                <c:pt idx="1897">
                  <c:v>1.8165333333333332E-2</c:v>
                </c:pt>
                <c:pt idx="1898">
                  <c:v>2.7978666666666669E-2</c:v>
                </c:pt>
                <c:pt idx="1899">
                  <c:v>1.7832000000000001E-2</c:v>
                </c:pt>
                <c:pt idx="1900">
                  <c:v>1.5645333333333334E-2</c:v>
                </c:pt>
                <c:pt idx="1901">
                  <c:v>1.0832E-2</c:v>
                </c:pt>
                <c:pt idx="1902">
                  <c:v>1.7978666666666667E-2</c:v>
                </c:pt>
                <c:pt idx="1903">
                  <c:v>1.4165333333333332E-2</c:v>
                </c:pt>
                <c:pt idx="1904">
                  <c:v>1.8645333333333333E-2</c:v>
                </c:pt>
                <c:pt idx="1905">
                  <c:v>1.6498666666666668E-2</c:v>
                </c:pt>
                <c:pt idx="1906">
                  <c:v>1.7312000000000001E-2</c:v>
                </c:pt>
                <c:pt idx="1907">
                  <c:v>1.8831999999999998E-2</c:v>
                </c:pt>
                <c:pt idx="1908">
                  <c:v>2.5978666666666671E-2</c:v>
                </c:pt>
                <c:pt idx="1909">
                  <c:v>1.5165333333333334E-2</c:v>
                </c:pt>
                <c:pt idx="1910">
                  <c:v>1.8312000000000002E-2</c:v>
                </c:pt>
                <c:pt idx="1911">
                  <c:v>1.4165333333333335E-2</c:v>
                </c:pt>
                <c:pt idx="1912">
                  <c:v>2.2645333333333337E-2</c:v>
                </c:pt>
                <c:pt idx="1913">
                  <c:v>1.6832E-2</c:v>
                </c:pt>
                <c:pt idx="1914">
                  <c:v>3.6978666666666667E-2</c:v>
                </c:pt>
                <c:pt idx="1915">
                  <c:v>2.3832000000000006E-2</c:v>
                </c:pt>
                <c:pt idx="1916">
                  <c:v>2.3312000000000003E-2</c:v>
                </c:pt>
                <c:pt idx="1917">
                  <c:v>1.4832E-2</c:v>
                </c:pt>
                <c:pt idx="1918">
                  <c:v>1.7312000000000001E-2</c:v>
                </c:pt>
                <c:pt idx="1919">
                  <c:v>1.5498666666666666E-2</c:v>
                </c:pt>
                <c:pt idx="1920">
                  <c:v>2.4645333333333339E-2</c:v>
                </c:pt>
                <c:pt idx="1921">
                  <c:v>1.8832000000000005E-2</c:v>
                </c:pt>
                <c:pt idx="1922">
                  <c:v>2.5312000000000001E-2</c:v>
                </c:pt>
                <c:pt idx="1923">
                  <c:v>1.5165333333333334E-2</c:v>
                </c:pt>
                <c:pt idx="1924">
                  <c:v>2.2645333333333337E-2</c:v>
                </c:pt>
                <c:pt idx="1925">
                  <c:v>2.4165333333333337E-2</c:v>
                </c:pt>
                <c:pt idx="1926">
                  <c:v>2.0978666666666666E-2</c:v>
                </c:pt>
                <c:pt idx="1927">
                  <c:v>1.2832000000000001E-2</c:v>
                </c:pt>
                <c:pt idx="1928">
                  <c:v>1.6312E-2</c:v>
                </c:pt>
                <c:pt idx="1929">
                  <c:v>1.0832000000000001E-2</c:v>
                </c:pt>
                <c:pt idx="1930">
                  <c:v>1.4312E-2</c:v>
                </c:pt>
                <c:pt idx="1931">
                  <c:v>1.2498666666666665E-2</c:v>
                </c:pt>
                <c:pt idx="1932">
                  <c:v>1.5645333333333334E-2</c:v>
                </c:pt>
                <c:pt idx="1933">
                  <c:v>1.8498666666666667E-2</c:v>
                </c:pt>
                <c:pt idx="1934">
                  <c:v>1.6978666666666666E-2</c:v>
                </c:pt>
                <c:pt idx="1935">
                  <c:v>1.4165333333333335E-2</c:v>
                </c:pt>
                <c:pt idx="1936">
                  <c:v>1.8978666666666665E-2</c:v>
                </c:pt>
                <c:pt idx="1937">
                  <c:v>1.3165333333333334E-2</c:v>
                </c:pt>
                <c:pt idx="1938">
                  <c:v>1.8312000000000002E-2</c:v>
                </c:pt>
                <c:pt idx="1939">
                  <c:v>1.5831999999999999E-2</c:v>
                </c:pt>
                <c:pt idx="1940">
                  <c:v>1.6645333333333335E-2</c:v>
                </c:pt>
                <c:pt idx="1941">
                  <c:v>1.8165333333333332E-2</c:v>
                </c:pt>
                <c:pt idx="1942">
                  <c:v>2.1312000000000001E-2</c:v>
                </c:pt>
                <c:pt idx="1943">
                  <c:v>1.1165333333333334E-2</c:v>
                </c:pt>
                <c:pt idx="1944">
                  <c:v>1.5978666666666669E-2</c:v>
                </c:pt>
                <c:pt idx="1945">
                  <c:v>9.4986666666666674E-3</c:v>
                </c:pt>
                <c:pt idx="1946">
                  <c:v>1.1311999999999999E-2</c:v>
                </c:pt>
                <c:pt idx="1947">
                  <c:v>6.4986666666666673E-3</c:v>
                </c:pt>
                <c:pt idx="1948">
                  <c:v>1.7312000000000001E-2</c:v>
                </c:pt>
                <c:pt idx="1949">
                  <c:v>1.1498666666666667E-2</c:v>
                </c:pt>
                <c:pt idx="1950">
                  <c:v>1.3978666666666667E-2</c:v>
                </c:pt>
                <c:pt idx="1951">
                  <c:v>1.3498666666666667E-2</c:v>
                </c:pt>
                <c:pt idx="1952">
                  <c:v>1.9312000000000003E-2</c:v>
                </c:pt>
                <c:pt idx="1953">
                  <c:v>1.5498666666666666E-2</c:v>
                </c:pt>
                <c:pt idx="1954">
                  <c:v>5.8645333333333327E-2</c:v>
                </c:pt>
                <c:pt idx="1955">
                  <c:v>2.5498666666666669E-2</c:v>
                </c:pt>
                <c:pt idx="1956">
                  <c:v>1.8645333333333333E-2</c:v>
                </c:pt>
                <c:pt idx="1957">
                  <c:v>1.3165333333333334E-2</c:v>
                </c:pt>
                <c:pt idx="1958">
                  <c:v>1.6978666666666666E-2</c:v>
                </c:pt>
                <c:pt idx="1959">
                  <c:v>1.0165333333333335E-2</c:v>
                </c:pt>
                <c:pt idx="1960">
                  <c:v>1.6312E-2</c:v>
                </c:pt>
                <c:pt idx="1961">
                  <c:v>5.1832000000000003E-2</c:v>
                </c:pt>
                <c:pt idx="1962">
                  <c:v>3.0978666666666668E-2</c:v>
                </c:pt>
                <c:pt idx="1963">
                  <c:v>1.5165333333333334E-2</c:v>
                </c:pt>
                <c:pt idx="1964">
                  <c:v>1.5645333333333334E-2</c:v>
                </c:pt>
                <c:pt idx="1965">
                  <c:v>1.0498666666666667E-2</c:v>
                </c:pt>
                <c:pt idx="1966">
                  <c:v>1.6978666666666666E-2</c:v>
                </c:pt>
                <c:pt idx="1967">
                  <c:v>1.3498666666666667E-2</c:v>
                </c:pt>
                <c:pt idx="1968">
                  <c:v>1.4645333333333333E-2</c:v>
                </c:pt>
                <c:pt idx="1969">
                  <c:v>1.3165333333333334E-2</c:v>
                </c:pt>
                <c:pt idx="1970">
                  <c:v>1.9978666666666665E-2</c:v>
                </c:pt>
                <c:pt idx="1971">
                  <c:v>1.449866666666667E-2</c:v>
                </c:pt>
                <c:pt idx="1972">
                  <c:v>1.7645333333333332E-2</c:v>
                </c:pt>
                <c:pt idx="1973">
                  <c:v>9.8320000000000005E-3</c:v>
                </c:pt>
                <c:pt idx="1974">
                  <c:v>5.597866666666667E-2</c:v>
                </c:pt>
                <c:pt idx="1975">
                  <c:v>2.6498666666666667E-2</c:v>
                </c:pt>
                <c:pt idx="1976">
                  <c:v>5.3645333333333337E-2</c:v>
                </c:pt>
                <c:pt idx="1977">
                  <c:v>1.9165333333333336E-2</c:v>
                </c:pt>
                <c:pt idx="1978">
                  <c:v>1.3645333333333334E-2</c:v>
                </c:pt>
                <c:pt idx="1979">
                  <c:v>8.8320000000000013E-3</c:v>
                </c:pt>
                <c:pt idx="1980">
                  <c:v>1.1978666666666667E-2</c:v>
                </c:pt>
                <c:pt idx="1981">
                  <c:v>1.3831999999999999E-2</c:v>
                </c:pt>
                <c:pt idx="1982">
                  <c:v>1.6645333333333335E-2</c:v>
                </c:pt>
                <c:pt idx="1983">
                  <c:v>9.1653333333333344E-3</c:v>
                </c:pt>
                <c:pt idx="1984">
                  <c:v>1.6978666666666666E-2</c:v>
                </c:pt>
                <c:pt idx="1985">
                  <c:v>1.0832000000000001E-2</c:v>
                </c:pt>
                <c:pt idx="1986">
                  <c:v>1.8312000000000002E-2</c:v>
                </c:pt>
                <c:pt idx="1987">
                  <c:v>2.0498666666666669E-2</c:v>
                </c:pt>
                <c:pt idx="1988">
                  <c:v>1.8312000000000002E-2</c:v>
                </c:pt>
                <c:pt idx="1989">
                  <c:v>8.8320000000000013E-3</c:v>
                </c:pt>
                <c:pt idx="1990">
                  <c:v>1.4312E-2</c:v>
                </c:pt>
                <c:pt idx="1991">
                  <c:v>5.8320000000000004E-3</c:v>
                </c:pt>
                <c:pt idx="1992">
                  <c:v>7.9786666666666669E-3</c:v>
                </c:pt>
                <c:pt idx="1993">
                  <c:v>6.8320000000000004E-3</c:v>
                </c:pt>
                <c:pt idx="1994">
                  <c:v>1.2645333333333333E-2</c:v>
                </c:pt>
                <c:pt idx="1995">
                  <c:v>1.1498666666666667E-2</c:v>
                </c:pt>
                <c:pt idx="1996">
                  <c:v>1.5645333333333334E-2</c:v>
                </c:pt>
                <c:pt idx="1997">
                  <c:v>6.4986666666666673E-3</c:v>
                </c:pt>
                <c:pt idx="1998">
                  <c:v>1.5311999999999999E-2</c:v>
                </c:pt>
                <c:pt idx="1999">
                  <c:v>1.4498666666666667E-2</c:v>
                </c:pt>
                <c:pt idx="2000">
                  <c:v>1.2978666666666668E-2</c:v>
                </c:pt>
                <c:pt idx="2001">
                  <c:v>9.4986666666666674E-3</c:v>
                </c:pt>
                <c:pt idx="2002">
                  <c:v>1.5978666666666669E-2</c:v>
                </c:pt>
                <c:pt idx="2003">
                  <c:v>8.1653333333333352E-3</c:v>
                </c:pt>
                <c:pt idx="2004">
                  <c:v>1.2312E-2</c:v>
                </c:pt>
                <c:pt idx="2005">
                  <c:v>1.3831999999999999E-2</c:v>
                </c:pt>
                <c:pt idx="2006">
                  <c:v>1.3978666666666667E-2</c:v>
                </c:pt>
                <c:pt idx="2007">
                  <c:v>1.0832000000000001E-2</c:v>
                </c:pt>
                <c:pt idx="2008">
                  <c:v>9.3119999999999991E-3</c:v>
                </c:pt>
                <c:pt idx="2009">
                  <c:v>1.2498666666666667E-2</c:v>
                </c:pt>
                <c:pt idx="2010">
                  <c:v>1.7645333333333332E-2</c:v>
                </c:pt>
                <c:pt idx="2011">
                  <c:v>9.8320000000000005E-3</c:v>
                </c:pt>
                <c:pt idx="2012">
                  <c:v>1.5311999999999999E-2</c:v>
                </c:pt>
                <c:pt idx="2013">
                  <c:v>9.1653333333333344E-3</c:v>
                </c:pt>
                <c:pt idx="2014">
                  <c:v>1.0978666666666668E-2</c:v>
                </c:pt>
                <c:pt idx="2015">
                  <c:v>4.4986666666666664E-3</c:v>
                </c:pt>
                <c:pt idx="2016">
                  <c:v>9.3119999999999991E-3</c:v>
                </c:pt>
                <c:pt idx="2017">
                  <c:v>4.4986666666666664E-3</c:v>
                </c:pt>
                <c:pt idx="2018">
                  <c:v>1.5978666666666669E-2</c:v>
                </c:pt>
                <c:pt idx="2019">
                  <c:v>1.0832000000000001E-2</c:v>
                </c:pt>
                <c:pt idx="2020">
                  <c:v>8.645333333333333E-3</c:v>
                </c:pt>
                <c:pt idx="2021">
                  <c:v>5.4986666666666673E-3</c:v>
                </c:pt>
                <c:pt idx="2022">
                  <c:v>7.645333333333333E-3</c:v>
                </c:pt>
                <c:pt idx="2023">
                  <c:v>2.4986666666666664E-3</c:v>
                </c:pt>
                <c:pt idx="2024">
                  <c:v>1.2645333333333333E-2</c:v>
                </c:pt>
                <c:pt idx="2025">
                  <c:v>1.1832000000000001E-2</c:v>
                </c:pt>
                <c:pt idx="2026">
                  <c:v>1.4645333333333333E-2</c:v>
                </c:pt>
                <c:pt idx="2027">
                  <c:v>7.8320000000000004E-3</c:v>
                </c:pt>
                <c:pt idx="2028">
                  <c:v>1.4645333333333333E-2</c:v>
                </c:pt>
                <c:pt idx="2029">
                  <c:v>5.4986666666666673E-3</c:v>
                </c:pt>
                <c:pt idx="2030">
                  <c:v>1.0645333333333333E-2</c:v>
                </c:pt>
                <c:pt idx="2031">
                  <c:v>5.1653333333333325E-3</c:v>
                </c:pt>
                <c:pt idx="2032">
                  <c:v>1.2312E-2</c:v>
                </c:pt>
                <c:pt idx="2033">
                  <c:v>2.4986666666666668E-3</c:v>
                </c:pt>
                <c:pt idx="2034">
                  <c:v>6.3119999999999999E-3</c:v>
                </c:pt>
                <c:pt idx="2035">
                  <c:v>5.1653333333333334E-3</c:v>
                </c:pt>
                <c:pt idx="2036">
                  <c:v>8.645333333333333E-3</c:v>
                </c:pt>
                <c:pt idx="2037">
                  <c:v>4.1653333333333325E-3</c:v>
                </c:pt>
                <c:pt idx="2038">
                  <c:v>1.5311999999999999E-2</c:v>
                </c:pt>
                <c:pt idx="2039">
                  <c:v>1.1498666666666667E-2</c:v>
                </c:pt>
                <c:pt idx="2040">
                  <c:v>1.0645333333333333E-2</c:v>
                </c:pt>
                <c:pt idx="2041">
                  <c:v>3.4986666666666669E-3</c:v>
                </c:pt>
                <c:pt idx="2042">
                  <c:v>1.7312000000000001E-2</c:v>
                </c:pt>
                <c:pt idx="2043">
                  <c:v>7.4986666666666674E-3</c:v>
                </c:pt>
                <c:pt idx="2044">
                  <c:v>1.9645333333333334E-2</c:v>
                </c:pt>
                <c:pt idx="2045">
                  <c:v>7.1653333333333335E-3</c:v>
                </c:pt>
                <c:pt idx="2046">
                  <c:v>1.0978666666666668E-2</c:v>
                </c:pt>
                <c:pt idx="2047">
                  <c:v>3.1653333333333329E-3</c:v>
                </c:pt>
              </c:numCache>
            </c:numRef>
          </c:yVal>
          <c:smooth val="0"/>
        </c:ser>
        <c:ser>
          <c:idx val="2"/>
          <c:order val="2"/>
          <c:tx>
            <c:v>0.50 ppm Li Standard</c:v>
          </c:tx>
          <c:marker>
            <c:symbol val="none"/>
          </c:marker>
          <c:xVal>
            <c:numRef>
              <c:f>'Lithium Standards'!$Y$7:$Y$2054</c:f>
              <c:numCache>
                <c:formatCode>General</c:formatCode>
                <c:ptCount val="2048"/>
                <c:pt idx="0">
                  <c:v>177.96</c:v>
                </c:pt>
                <c:pt idx="1">
                  <c:v>178.34</c:v>
                </c:pt>
                <c:pt idx="2">
                  <c:v>178.72</c:v>
                </c:pt>
                <c:pt idx="3">
                  <c:v>179.1</c:v>
                </c:pt>
                <c:pt idx="4">
                  <c:v>179.48</c:v>
                </c:pt>
                <c:pt idx="5">
                  <c:v>179.86</c:v>
                </c:pt>
                <c:pt idx="6">
                  <c:v>180.25</c:v>
                </c:pt>
                <c:pt idx="7">
                  <c:v>180.63</c:v>
                </c:pt>
                <c:pt idx="8">
                  <c:v>181.01</c:v>
                </c:pt>
                <c:pt idx="9">
                  <c:v>181.39</c:v>
                </c:pt>
                <c:pt idx="10">
                  <c:v>181.77</c:v>
                </c:pt>
                <c:pt idx="11">
                  <c:v>182.15</c:v>
                </c:pt>
                <c:pt idx="12">
                  <c:v>182.53</c:v>
                </c:pt>
                <c:pt idx="13">
                  <c:v>182.92</c:v>
                </c:pt>
                <c:pt idx="14">
                  <c:v>183.3</c:v>
                </c:pt>
                <c:pt idx="15">
                  <c:v>183.68</c:v>
                </c:pt>
                <c:pt idx="16">
                  <c:v>184.06</c:v>
                </c:pt>
                <c:pt idx="17">
                  <c:v>184.44</c:v>
                </c:pt>
                <c:pt idx="18">
                  <c:v>184.82</c:v>
                </c:pt>
                <c:pt idx="19">
                  <c:v>185.2</c:v>
                </c:pt>
                <c:pt idx="20">
                  <c:v>185.58</c:v>
                </c:pt>
                <c:pt idx="21">
                  <c:v>185.97</c:v>
                </c:pt>
                <c:pt idx="22">
                  <c:v>186.35</c:v>
                </c:pt>
                <c:pt idx="23">
                  <c:v>186.73</c:v>
                </c:pt>
                <c:pt idx="24">
                  <c:v>187.11</c:v>
                </c:pt>
                <c:pt idx="25">
                  <c:v>187.49</c:v>
                </c:pt>
                <c:pt idx="26">
                  <c:v>187.87</c:v>
                </c:pt>
                <c:pt idx="27">
                  <c:v>188.25</c:v>
                </c:pt>
                <c:pt idx="28">
                  <c:v>188.63</c:v>
                </c:pt>
                <c:pt idx="29">
                  <c:v>189.01</c:v>
                </c:pt>
                <c:pt idx="30">
                  <c:v>189.39</c:v>
                </c:pt>
                <c:pt idx="31">
                  <c:v>189.77</c:v>
                </c:pt>
                <c:pt idx="32">
                  <c:v>190.15</c:v>
                </c:pt>
                <c:pt idx="33">
                  <c:v>190.54</c:v>
                </c:pt>
                <c:pt idx="34">
                  <c:v>190.92</c:v>
                </c:pt>
                <c:pt idx="35">
                  <c:v>191.3</c:v>
                </c:pt>
                <c:pt idx="36">
                  <c:v>191.68</c:v>
                </c:pt>
                <c:pt idx="37">
                  <c:v>192.06</c:v>
                </c:pt>
                <c:pt idx="38">
                  <c:v>192.44</c:v>
                </c:pt>
                <c:pt idx="39">
                  <c:v>192.82</c:v>
                </c:pt>
                <c:pt idx="40">
                  <c:v>193.2</c:v>
                </c:pt>
                <c:pt idx="41">
                  <c:v>193.58</c:v>
                </c:pt>
                <c:pt idx="42">
                  <c:v>193.96</c:v>
                </c:pt>
                <c:pt idx="43">
                  <c:v>194.34</c:v>
                </c:pt>
                <c:pt idx="44">
                  <c:v>194.72</c:v>
                </c:pt>
                <c:pt idx="45">
                  <c:v>195.1</c:v>
                </c:pt>
                <c:pt idx="46">
                  <c:v>195.48</c:v>
                </c:pt>
                <c:pt idx="47">
                  <c:v>195.86</c:v>
                </c:pt>
                <c:pt idx="48">
                  <c:v>196.24</c:v>
                </c:pt>
                <c:pt idx="49">
                  <c:v>196.62</c:v>
                </c:pt>
                <c:pt idx="50">
                  <c:v>197</c:v>
                </c:pt>
                <c:pt idx="51">
                  <c:v>197.38</c:v>
                </c:pt>
                <c:pt idx="52">
                  <c:v>197.76</c:v>
                </c:pt>
                <c:pt idx="53">
                  <c:v>198.14</c:v>
                </c:pt>
                <c:pt idx="54">
                  <c:v>198.52</c:v>
                </c:pt>
                <c:pt idx="55">
                  <c:v>198.9</c:v>
                </c:pt>
                <c:pt idx="56">
                  <c:v>199.28</c:v>
                </c:pt>
                <c:pt idx="57">
                  <c:v>199.66</c:v>
                </c:pt>
                <c:pt idx="58">
                  <c:v>200.04</c:v>
                </c:pt>
                <c:pt idx="59">
                  <c:v>200.42</c:v>
                </c:pt>
                <c:pt idx="60">
                  <c:v>200.8</c:v>
                </c:pt>
                <c:pt idx="61">
                  <c:v>201.18</c:v>
                </c:pt>
                <c:pt idx="62">
                  <c:v>201.56</c:v>
                </c:pt>
                <c:pt idx="63">
                  <c:v>201.94</c:v>
                </c:pt>
                <c:pt idx="64">
                  <c:v>202.32</c:v>
                </c:pt>
                <c:pt idx="65">
                  <c:v>202.7</c:v>
                </c:pt>
                <c:pt idx="66">
                  <c:v>203.08</c:v>
                </c:pt>
                <c:pt idx="67">
                  <c:v>203.46</c:v>
                </c:pt>
                <c:pt idx="68">
                  <c:v>203.84</c:v>
                </c:pt>
                <c:pt idx="69">
                  <c:v>204.22</c:v>
                </c:pt>
                <c:pt idx="70">
                  <c:v>204.6</c:v>
                </c:pt>
                <c:pt idx="71">
                  <c:v>204.98</c:v>
                </c:pt>
                <c:pt idx="72">
                  <c:v>205.36</c:v>
                </c:pt>
                <c:pt idx="73">
                  <c:v>205.74</c:v>
                </c:pt>
                <c:pt idx="74">
                  <c:v>206.12</c:v>
                </c:pt>
                <c:pt idx="75">
                  <c:v>206.5</c:v>
                </c:pt>
                <c:pt idx="76">
                  <c:v>206.88</c:v>
                </c:pt>
                <c:pt idx="77">
                  <c:v>207.26</c:v>
                </c:pt>
                <c:pt idx="78">
                  <c:v>207.64</c:v>
                </c:pt>
                <c:pt idx="79">
                  <c:v>208.01</c:v>
                </c:pt>
                <c:pt idx="80">
                  <c:v>208.39</c:v>
                </c:pt>
                <c:pt idx="81">
                  <c:v>208.77</c:v>
                </c:pt>
                <c:pt idx="82">
                  <c:v>209.15</c:v>
                </c:pt>
                <c:pt idx="83">
                  <c:v>209.53</c:v>
                </c:pt>
                <c:pt idx="84">
                  <c:v>209.91</c:v>
                </c:pt>
                <c:pt idx="85">
                  <c:v>210.29</c:v>
                </c:pt>
                <c:pt idx="86">
                  <c:v>210.67</c:v>
                </c:pt>
                <c:pt idx="87">
                  <c:v>211.05</c:v>
                </c:pt>
                <c:pt idx="88">
                  <c:v>211.43</c:v>
                </c:pt>
                <c:pt idx="89">
                  <c:v>211.81</c:v>
                </c:pt>
                <c:pt idx="90">
                  <c:v>212.18</c:v>
                </c:pt>
                <c:pt idx="91">
                  <c:v>212.56</c:v>
                </c:pt>
                <c:pt idx="92">
                  <c:v>212.94</c:v>
                </c:pt>
                <c:pt idx="93">
                  <c:v>213.32</c:v>
                </c:pt>
                <c:pt idx="94">
                  <c:v>213.7</c:v>
                </c:pt>
                <c:pt idx="95">
                  <c:v>214.08</c:v>
                </c:pt>
                <c:pt idx="96">
                  <c:v>214.46</c:v>
                </c:pt>
                <c:pt idx="97">
                  <c:v>214.84</c:v>
                </c:pt>
                <c:pt idx="98">
                  <c:v>215.21</c:v>
                </c:pt>
                <c:pt idx="99">
                  <c:v>215.59</c:v>
                </c:pt>
                <c:pt idx="100">
                  <c:v>215.97</c:v>
                </c:pt>
                <c:pt idx="101">
                  <c:v>216.35</c:v>
                </c:pt>
                <c:pt idx="102">
                  <c:v>216.73</c:v>
                </c:pt>
                <c:pt idx="103">
                  <c:v>217.11</c:v>
                </c:pt>
                <c:pt idx="104">
                  <c:v>217.49</c:v>
                </c:pt>
                <c:pt idx="105">
                  <c:v>217.86</c:v>
                </c:pt>
                <c:pt idx="106">
                  <c:v>218.24</c:v>
                </c:pt>
                <c:pt idx="107">
                  <c:v>218.62</c:v>
                </c:pt>
                <c:pt idx="108">
                  <c:v>219</c:v>
                </c:pt>
                <c:pt idx="109">
                  <c:v>219.38</c:v>
                </c:pt>
                <c:pt idx="110">
                  <c:v>219.76</c:v>
                </c:pt>
                <c:pt idx="111">
                  <c:v>220.14</c:v>
                </c:pt>
                <c:pt idx="112">
                  <c:v>220.51</c:v>
                </c:pt>
                <c:pt idx="113">
                  <c:v>220.89</c:v>
                </c:pt>
                <c:pt idx="114">
                  <c:v>221.27</c:v>
                </c:pt>
                <c:pt idx="115">
                  <c:v>221.65</c:v>
                </c:pt>
                <c:pt idx="116">
                  <c:v>222.03</c:v>
                </c:pt>
                <c:pt idx="117">
                  <c:v>222.4</c:v>
                </c:pt>
                <c:pt idx="118">
                  <c:v>222.78</c:v>
                </c:pt>
                <c:pt idx="119">
                  <c:v>223.16</c:v>
                </c:pt>
                <c:pt idx="120">
                  <c:v>223.54</c:v>
                </c:pt>
                <c:pt idx="121">
                  <c:v>223.92</c:v>
                </c:pt>
                <c:pt idx="122">
                  <c:v>224.29</c:v>
                </c:pt>
                <c:pt idx="123">
                  <c:v>224.67</c:v>
                </c:pt>
                <c:pt idx="124">
                  <c:v>225.05</c:v>
                </c:pt>
                <c:pt idx="125">
                  <c:v>225.43</c:v>
                </c:pt>
                <c:pt idx="126">
                  <c:v>225.81</c:v>
                </c:pt>
                <c:pt idx="127">
                  <c:v>226.18</c:v>
                </c:pt>
                <c:pt idx="128">
                  <c:v>226.56</c:v>
                </c:pt>
                <c:pt idx="129">
                  <c:v>226.94</c:v>
                </c:pt>
                <c:pt idx="130">
                  <c:v>227.32</c:v>
                </c:pt>
                <c:pt idx="131">
                  <c:v>227.69</c:v>
                </c:pt>
                <c:pt idx="132">
                  <c:v>228.07</c:v>
                </c:pt>
                <c:pt idx="133">
                  <c:v>228.45</c:v>
                </c:pt>
                <c:pt idx="134">
                  <c:v>228.83</c:v>
                </c:pt>
                <c:pt idx="135">
                  <c:v>229.2</c:v>
                </c:pt>
                <c:pt idx="136">
                  <c:v>229.58</c:v>
                </c:pt>
                <c:pt idx="137">
                  <c:v>229.96</c:v>
                </c:pt>
                <c:pt idx="138">
                  <c:v>230.34</c:v>
                </c:pt>
                <c:pt idx="139">
                  <c:v>230.71</c:v>
                </c:pt>
                <c:pt idx="140">
                  <c:v>231.09</c:v>
                </c:pt>
                <c:pt idx="141">
                  <c:v>231.47</c:v>
                </c:pt>
                <c:pt idx="142">
                  <c:v>231.85</c:v>
                </c:pt>
                <c:pt idx="143">
                  <c:v>232.22</c:v>
                </c:pt>
                <c:pt idx="144">
                  <c:v>232.6</c:v>
                </c:pt>
                <c:pt idx="145">
                  <c:v>232.98</c:v>
                </c:pt>
                <c:pt idx="146">
                  <c:v>233.36</c:v>
                </c:pt>
                <c:pt idx="147">
                  <c:v>233.73</c:v>
                </c:pt>
                <c:pt idx="148">
                  <c:v>234.11</c:v>
                </c:pt>
                <c:pt idx="149">
                  <c:v>234.49</c:v>
                </c:pt>
                <c:pt idx="150">
                  <c:v>234.86</c:v>
                </c:pt>
                <c:pt idx="151">
                  <c:v>235.24</c:v>
                </c:pt>
                <c:pt idx="152">
                  <c:v>235.62</c:v>
                </c:pt>
                <c:pt idx="153">
                  <c:v>235.99</c:v>
                </c:pt>
                <c:pt idx="154">
                  <c:v>236.37</c:v>
                </c:pt>
                <c:pt idx="155">
                  <c:v>236.75</c:v>
                </c:pt>
                <c:pt idx="156">
                  <c:v>237.13</c:v>
                </c:pt>
                <c:pt idx="157">
                  <c:v>237.5</c:v>
                </c:pt>
                <c:pt idx="158">
                  <c:v>237.88</c:v>
                </c:pt>
                <c:pt idx="159">
                  <c:v>238.26</c:v>
                </c:pt>
                <c:pt idx="160">
                  <c:v>238.63</c:v>
                </c:pt>
                <c:pt idx="161">
                  <c:v>239.01</c:v>
                </c:pt>
                <c:pt idx="162">
                  <c:v>239.39</c:v>
                </c:pt>
                <c:pt idx="163">
                  <c:v>239.76</c:v>
                </c:pt>
                <c:pt idx="164">
                  <c:v>240.14</c:v>
                </c:pt>
                <c:pt idx="165">
                  <c:v>240.52</c:v>
                </c:pt>
                <c:pt idx="166">
                  <c:v>240.89</c:v>
                </c:pt>
                <c:pt idx="167">
                  <c:v>241.27</c:v>
                </c:pt>
                <c:pt idx="168">
                  <c:v>241.65</c:v>
                </c:pt>
                <c:pt idx="169">
                  <c:v>242.02</c:v>
                </c:pt>
                <c:pt idx="170">
                  <c:v>242.4</c:v>
                </c:pt>
                <c:pt idx="171">
                  <c:v>242.77</c:v>
                </c:pt>
                <c:pt idx="172">
                  <c:v>243.15</c:v>
                </c:pt>
                <c:pt idx="173">
                  <c:v>243.53</c:v>
                </c:pt>
                <c:pt idx="174">
                  <c:v>243.9</c:v>
                </c:pt>
                <c:pt idx="175">
                  <c:v>244.28</c:v>
                </c:pt>
                <c:pt idx="176">
                  <c:v>244.66</c:v>
                </c:pt>
                <c:pt idx="177">
                  <c:v>245.03</c:v>
                </c:pt>
                <c:pt idx="178">
                  <c:v>245.41</c:v>
                </c:pt>
                <c:pt idx="179">
                  <c:v>245.78</c:v>
                </c:pt>
                <c:pt idx="180">
                  <c:v>246.16</c:v>
                </c:pt>
                <c:pt idx="181">
                  <c:v>246.54</c:v>
                </c:pt>
                <c:pt idx="182">
                  <c:v>246.91</c:v>
                </c:pt>
                <c:pt idx="183">
                  <c:v>247.29</c:v>
                </c:pt>
                <c:pt idx="184">
                  <c:v>247.67</c:v>
                </c:pt>
                <c:pt idx="185">
                  <c:v>248.04</c:v>
                </c:pt>
                <c:pt idx="186">
                  <c:v>248.42</c:v>
                </c:pt>
                <c:pt idx="187">
                  <c:v>248.79</c:v>
                </c:pt>
                <c:pt idx="188">
                  <c:v>249.17</c:v>
                </c:pt>
                <c:pt idx="189">
                  <c:v>249.54</c:v>
                </c:pt>
                <c:pt idx="190">
                  <c:v>249.92</c:v>
                </c:pt>
                <c:pt idx="191">
                  <c:v>250.3</c:v>
                </c:pt>
                <c:pt idx="192">
                  <c:v>250.67</c:v>
                </c:pt>
                <c:pt idx="193">
                  <c:v>251.05</c:v>
                </c:pt>
                <c:pt idx="194">
                  <c:v>251.42</c:v>
                </c:pt>
                <c:pt idx="195">
                  <c:v>251.8</c:v>
                </c:pt>
                <c:pt idx="196">
                  <c:v>252.17</c:v>
                </c:pt>
                <c:pt idx="197">
                  <c:v>252.55</c:v>
                </c:pt>
                <c:pt idx="198">
                  <c:v>252.93</c:v>
                </c:pt>
                <c:pt idx="199">
                  <c:v>253.3</c:v>
                </c:pt>
                <c:pt idx="200">
                  <c:v>253.68</c:v>
                </c:pt>
                <c:pt idx="201">
                  <c:v>254.05</c:v>
                </c:pt>
                <c:pt idx="202">
                  <c:v>254.43</c:v>
                </c:pt>
                <c:pt idx="203">
                  <c:v>254.8</c:v>
                </c:pt>
                <c:pt idx="204">
                  <c:v>255.18</c:v>
                </c:pt>
                <c:pt idx="205">
                  <c:v>255.55</c:v>
                </c:pt>
                <c:pt idx="206">
                  <c:v>255.93</c:v>
                </c:pt>
                <c:pt idx="207">
                  <c:v>256.3</c:v>
                </c:pt>
                <c:pt idx="208">
                  <c:v>256.68</c:v>
                </c:pt>
                <c:pt idx="209">
                  <c:v>257.05</c:v>
                </c:pt>
                <c:pt idx="210">
                  <c:v>257.43</c:v>
                </c:pt>
                <c:pt idx="211">
                  <c:v>257.8</c:v>
                </c:pt>
                <c:pt idx="212">
                  <c:v>258.18</c:v>
                </c:pt>
                <c:pt idx="213">
                  <c:v>258.55</c:v>
                </c:pt>
                <c:pt idx="214">
                  <c:v>258.93</c:v>
                </c:pt>
                <c:pt idx="215">
                  <c:v>259.3</c:v>
                </c:pt>
                <c:pt idx="216">
                  <c:v>259.68</c:v>
                </c:pt>
                <c:pt idx="217">
                  <c:v>260.05</c:v>
                </c:pt>
                <c:pt idx="218">
                  <c:v>260.43</c:v>
                </c:pt>
                <c:pt idx="219">
                  <c:v>260.8</c:v>
                </c:pt>
                <c:pt idx="220">
                  <c:v>261.18</c:v>
                </c:pt>
                <c:pt idx="221">
                  <c:v>261.55</c:v>
                </c:pt>
                <c:pt idx="222">
                  <c:v>261.93</c:v>
                </c:pt>
                <c:pt idx="223">
                  <c:v>262.3</c:v>
                </c:pt>
                <c:pt idx="224">
                  <c:v>262.68</c:v>
                </c:pt>
                <c:pt idx="225">
                  <c:v>263.05</c:v>
                </c:pt>
                <c:pt idx="226">
                  <c:v>263.43</c:v>
                </c:pt>
                <c:pt idx="227">
                  <c:v>263.8</c:v>
                </c:pt>
                <c:pt idx="228">
                  <c:v>264.18</c:v>
                </c:pt>
                <c:pt idx="229">
                  <c:v>264.55</c:v>
                </c:pt>
                <c:pt idx="230">
                  <c:v>264.93</c:v>
                </c:pt>
                <c:pt idx="231">
                  <c:v>265.3</c:v>
                </c:pt>
                <c:pt idx="232">
                  <c:v>265.67</c:v>
                </c:pt>
                <c:pt idx="233">
                  <c:v>266.05</c:v>
                </c:pt>
                <c:pt idx="234">
                  <c:v>266.42</c:v>
                </c:pt>
                <c:pt idx="235">
                  <c:v>266.8</c:v>
                </c:pt>
                <c:pt idx="236">
                  <c:v>267.17</c:v>
                </c:pt>
                <c:pt idx="237">
                  <c:v>267.55</c:v>
                </c:pt>
                <c:pt idx="238">
                  <c:v>267.92</c:v>
                </c:pt>
                <c:pt idx="239">
                  <c:v>268.29000000000002</c:v>
                </c:pt>
                <c:pt idx="240">
                  <c:v>268.67</c:v>
                </c:pt>
                <c:pt idx="241">
                  <c:v>269.04000000000002</c:v>
                </c:pt>
                <c:pt idx="242">
                  <c:v>269.42</c:v>
                </c:pt>
                <c:pt idx="243">
                  <c:v>269.79000000000002</c:v>
                </c:pt>
                <c:pt idx="244">
                  <c:v>270.16000000000003</c:v>
                </c:pt>
                <c:pt idx="245">
                  <c:v>270.54000000000002</c:v>
                </c:pt>
                <c:pt idx="246">
                  <c:v>270.91000000000003</c:v>
                </c:pt>
                <c:pt idx="247">
                  <c:v>271.29000000000002</c:v>
                </c:pt>
                <c:pt idx="248">
                  <c:v>271.66000000000003</c:v>
                </c:pt>
                <c:pt idx="249">
                  <c:v>272.02999999999997</c:v>
                </c:pt>
                <c:pt idx="250">
                  <c:v>272.41000000000003</c:v>
                </c:pt>
                <c:pt idx="251">
                  <c:v>272.77999999999997</c:v>
                </c:pt>
                <c:pt idx="252">
                  <c:v>273.16000000000003</c:v>
                </c:pt>
                <c:pt idx="253">
                  <c:v>273.52999999999997</c:v>
                </c:pt>
                <c:pt idx="254">
                  <c:v>273.89999999999998</c:v>
                </c:pt>
                <c:pt idx="255">
                  <c:v>274.27999999999997</c:v>
                </c:pt>
                <c:pt idx="256">
                  <c:v>274.64999999999998</c:v>
                </c:pt>
                <c:pt idx="257">
                  <c:v>275.02</c:v>
                </c:pt>
                <c:pt idx="258">
                  <c:v>275.39999999999998</c:v>
                </c:pt>
                <c:pt idx="259">
                  <c:v>275.77</c:v>
                </c:pt>
                <c:pt idx="260">
                  <c:v>276.14</c:v>
                </c:pt>
                <c:pt idx="261">
                  <c:v>276.52</c:v>
                </c:pt>
                <c:pt idx="262">
                  <c:v>276.89</c:v>
                </c:pt>
                <c:pt idx="263">
                  <c:v>277.26</c:v>
                </c:pt>
                <c:pt idx="264">
                  <c:v>277.64</c:v>
                </c:pt>
                <c:pt idx="265">
                  <c:v>278.01</c:v>
                </c:pt>
                <c:pt idx="266">
                  <c:v>278.38</c:v>
                </c:pt>
                <c:pt idx="267">
                  <c:v>278.76</c:v>
                </c:pt>
                <c:pt idx="268">
                  <c:v>279.13</c:v>
                </c:pt>
                <c:pt idx="269">
                  <c:v>279.5</c:v>
                </c:pt>
                <c:pt idx="270">
                  <c:v>279.88</c:v>
                </c:pt>
                <c:pt idx="271">
                  <c:v>280.25</c:v>
                </c:pt>
                <c:pt idx="272">
                  <c:v>280.62</c:v>
                </c:pt>
                <c:pt idx="273">
                  <c:v>281</c:v>
                </c:pt>
                <c:pt idx="274">
                  <c:v>281.37</c:v>
                </c:pt>
                <c:pt idx="275">
                  <c:v>281.74</c:v>
                </c:pt>
                <c:pt idx="276">
                  <c:v>282.12</c:v>
                </c:pt>
                <c:pt idx="277">
                  <c:v>282.49</c:v>
                </c:pt>
                <c:pt idx="278">
                  <c:v>282.86</c:v>
                </c:pt>
                <c:pt idx="279">
                  <c:v>283.23</c:v>
                </c:pt>
                <c:pt idx="280">
                  <c:v>283.61</c:v>
                </c:pt>
                <c:pt idx="281">
                  <c:v>283.98</c:v>
                </c:pt>
                <c:pt idx="282">
                  <c:v>284.35000000000002</c:v>
                </c:pt>
                <c:pt idx="283">
                  <c:v>284.73</c:v>
                </c:pt>
                <c:pt idx="284">
                  <c:v>285.10000000000002</c:v>
                </c:pt>
                <c:pt idx="285">
                  <c:v>285.47000000000003</c:v>
                </c:pt>
                <c:pt idx="286">
                  <c:v>285.83999999999997</c:v>
                </c:pt>
                <c:pt idx="287">
                  <c:v>286.22000000000003</c:v>
                </c:pt>
                <c:pt idx="288">
                  <c:v>286.58999999999997</c:v>
                </c:pt>
                <c:pt idx="289">
                  <c:v>286.95999999999998</c:v>
                </c:pt>
                <c:pt idx="290">
                  <c:v>287.33</c:v>
                </c:pt>
                <c:pt idx="291">
                  <c:v>287.70999999999998</c:v>
                </c:pt>
                <c:pt idx="292">
                  <c:v>288.08</c:v>
                </c:pt>
                <c:pt idx="293">
                  <c:v>288.45</c:v>
                </c:pt>
                <c:pt idx="294">
                  <c:v>288.82</c:v>
                </c:pt>
                <c:pt idx="295">
                  <c:v>289.2</c:v>
                </c:pt>
                <c:pt idx="296">
                  <c:v>289.57</c:v>
                </c:pt>
                <c:pt idx="297">
                  <c:v>289.94</c:v>
                </c:pt>
                <c:pt idx="298">
                  <c:v>290.31</c:v>
                </c:pt>
                <c:pt idx="299">
                  <c:v>290.68</c:v>
                </c:pt>
                <c:pt idx="300">
                  <c:v>291.06</c:v>
                </c:pt>
                <c:pt idx="301">
                  <c:v>291.43</c:v>
                </c:pt>
                <c:pt idx="302">
                  <c:v>291.8</c:v>
                </c:pt>
                <c:pt idx="303">
                  <c:v>292.17</c:v>
                </c:pt>
                <c:pt idx="304">
                  <c:v>292.55</c:v>
                </c:pt>
                <c:pt idx="305">
                  <c:v>292.92</c:v>
                </c:pt>
                <c:pt idx="306">
                  <c:v>293.29000000000002</c:v>
                </c:pt>
                <c:pt idx="307">
                  <c:v>293.66000000000003</c:v>
                </c:pt>
                <c:pt idx="308">
                  <c:v>294.02999999999997</c:v>
                </c:pt>
                <c:pt idx="309">
                  <c:v>294.41000000000003</c:v>
                </c:pt>
                <c:pt idx="310">
                  <c:v>294.77999999999997</c:v>
                </c:pt>
                <c:pt idx="311">
                  <c:v>295.14999999999998</c:v>
                </c:pt>
                <c:pt idx="312">
                  <c:v>295.52</c:v>
                </c:pt>
                <c:pt idx="313">
                  <c:v>295.89</c:v>
                </c:pt>
                <c:pt idx="314">
                  <c:v>296.26</c:v>
                </c:pt>
                <c:pt idx="315">
                  <c:v>296.64</c:v>
                </c:pt>
                <c:pt idx="316">
                  <c:v>297.01</c:v>
                </c:pt>
                <c:pt idx="317">
                  <c:v>297.38</c:v>
                </c:pt>
                <c:pt idx="318">
                  <c:v>297.75</c:v>
                </c:pt>
                <c:pt idx="319">
                  <c:v>298.12</c:v>
                </c:pt>
                <c:pt idx="320">
                  <c:v>298.49</c:v>
                </c:pt>
                <c:pt idx="321">
                  <c:v>298.86</c:v>
                </c:pt>
                <c:pt idx="322">
                  <c:v>299.24</c:v>
                </c:pt>
                <c:pt idx="323">
                  <c:v>299.61</c:v>
                </c:pt>
                <c:pt idx="324">
                  <c:v>299.98</c:v>
                </c:pt>
                <c:pt idx="325">
                  <c:v>300.35000000000002</c:v>
                </c:pt>
                <c:pt idx="326">
                  <c:v>300.72000000000003</c:v>
                </c:pt>
                <c:pt idx="327">
                  <c:v>301.08999999999997</c:v>
                </c:pt>
                <c:pt idx="328">
                  <c:v>301.45999999999998</c:v>
                </c:pt>
                <c:pt idx="329">
                  <c:v>301.83999999999997</c:v>
                </c:pt>
                <c:pt idx="330">
                  <c:v>302.20999999999998</c:v>
                </c:pt>
                <c:pt idx="331">
                  <c:v>302.58</c:v>
                </c:pt>
                <c:pt idx="332">
                  <c:v>302.95</c:v>
                </c:pt>
                <c:pt idx="333">
                  <c:v>303.32</c:v>
                </c:pt>
                <c:pt idx="334">
                  <c:v>303.69</c:v>
                </c:pt>
                <c:pt idx="335">
                  <c:v>304.06</c:v>
                </c:pt>
                <c:pt idx="336">
                  <c:v>304.43</c:v>
                </c:pt>
                <c:pt idx="337">
                  <c:v>304.8</c:v>
                </c:pt>
                <c:pt idx="338">
                  <c:v>305.17</c:v>
                </c:pt>
                <c:pt idx="339">
                  <c:v>305.55</c:v>
                </c:pt>
                <c:pt idx="340">
                  <c:v>305.92</c:v>
                </c:pt>
                <c:pt idx="341">
                  <c:v>306.29000000000002</c:v>
                </c:pt>
                <c:pt idx="342">
                  <c:v>306.66000000000003</c:v>
                </c:pt>
                <c:pt idx="343">
                  <c:v>307.02999999999997</c:v>
                </c:pt>
                <c:pt idx="344">
                  <c:v>307.39999999999998</c:v>
                </c:pt>
                <c:pt idx="345">
                  <c:v>307.77</c:v>
                </c:pt>
                <c:pt idx="346">
                  <c:v>308.14</c:v>
                </c:pt>
                <c:pt idx="347">
                  <c:v>308.51</c:v>
                </c:pt>
                <c:pt idx="348">
                  <c:v>308.88</c:v>
                </c:pt>
                <c:pt idx="349">
                  <c:v>309.25</c:v>
                </c:pt>
                <c:pt idx="350">
                  <c:v>309.62</c:v>
                </c:pt>
                <c:pt idx="351">
                  <c:v>309.99</c:v>
                </c:pt>
                <c:pt idx="352">
                  <c:v>310.36</c:v>
                </c:pt>
                <c:pt idx="353">
                  <c:v>310.73</c:v>
                </c:pt>
                <c:pt idx="354">
                  <c:v>311.10000000000002</c:v>
                </c:pt>
                <c:pt idx="355">
                  <c:v>311.47000000000003</c:v>
                </c:pt>
                <c:pt idx="356">
                  <c:v>311.83999999999997</c:v>
                </c:pt>
                <c:pt idx="357">
                  <c:v>312.20999999999998</c:v>
                </c:pt>
                <c:pt idx="358">
                  <c:v>312.58</c:v>
                </c:pt>
                <c:pt idx="359">
                  <c:v>312.95999999999998</c:v>
                </c:pt>
                <c:pt idx="360">
                  <c:v>313.33</c:v>
                </c:pt>
                <c:pt idx="361">
                  <c:v>313.7</c:v>
                </c:pt>
                <c:pt idx="362">
                  <c:v>314.07</c:v>
                </c:pt>
                <c:pt idx="363">
                  <c:v>314.44</c:v>
                </c:pt>
                <c:pt idx="364">
                  <c:v>314.81</c:v>
                </c:pt>
                <c:pt idx="365">
                  <c:v>315.18</c:v>
                </c:pt>
                <c:pt idx="366">
                  <c:v>315.55</c:v>
                </c:pt>
                <c:pt idx="367">
                  <c:v>315.92</c:v>
                </c:pt>
                <c:pt idx="368">
                  <c:v>316.27999999999997</c:v>
                </c:pt>
                <c:pt idx="369">
                  <c:v>316.64999999999998</c:v>
                </c:pt>
                <c:pt idx="370">
                  <c:v>317.02</c:v>
                </c:pt>
                <c:pt idx="371">
                  <c:v>317.39</c:v>
                </c:pt>
                <c:pt idx="372">
                  <c:v>317.76</c:v>
                </c:pt>
                <c:pt idx="373">
                  <c:v>318.13</c:v>
                </c:pt>
                <c:pt idx="374">
                  <c:v>318.5</c:v>
                </c:pt>
                <c:pt idx="375">
                  <c:v>318.87</c:v>
                </c:pt>
                <c:pt idx="376">
                  <c:v>319.24</c:v>
                </c:pt>
                <c:pt idx="377">
                  <c:v>319.61</c:v>
                </c:pt>
                <c:pt idx="378">
                  <c:v>319.98</c:v>
                </c:pt>
                <c:pt idx="379">
                  <c:v>320.35000000000002</c:v>
                </c:pt>
                <c:pt idx="380">
                  <c:v>320.72000000000003</c:v>
                </c:pt>
                <c:pt idx="381">
                  <c:v>321.08999999999997</c:v>
                </c:pt>
                <c:pt idx="382">
                  <c:v>321.45999999999998</c:v>
                </c:pt>
                <c:pt idx="383">
                  <c:v>321.83</c:v>
                </c:pt>
                <c:pt idx="384">
                  <c:v>322.2</c:v>
                </c:pt>
                <c:pt idx="385">
                  <c:v>322.57</c:v>
                </c:pt>
                <c:pt idx="386">
                  <c:v>322.94</c:v>
                </c:pt>
                <c:pt idx="387">
                  <c:v>323.31</c:v>
                </c:pt>
                <c:pt idx="388">
                  <c:v>323.67</c:v>
                </c:pt>
                <c:pt idx="389">
                  <c:v>324.04000000000002</c:v>
                </c:pt>
                <c:pt idx="390">
                  <c:v>324.41000000000003</c:v>
                </c:pt>
                <c:pt idx="391">
                  <c:v>324.77999999999997</c:v>
                </c:pt>
                <c:pt idx="392">
                  <c:v>325.14999999999998</c:v>
                </c:pt>
                <c:pt idx="393">
                  <c:v>325.52</c:v>
                </c:pt>
                <c:pt idx="394">
                  <c:v>325.89</c:v>
                </c:pt>
                <c:pt idx="395">
                  <c:v>326.26</c:v>
                </c:pt>
                <c:pt idx="396">
                  <c:v>326.63</c:v>
                </c:pt>
                <c:pt idx="397">
                  <c:v>327</c:v>
                </c:pt>
                <c:pt idx="398">
                  <c:v>327.36</c:v>
                </c:pt>
                <c:pt idx="399">
                  <c:v>327.73</c:v>
                </c:pt>
                <c:pt idx="400">
                  <c:v>328.1</c:v>
                </c:pt>
                <c:pt idx="401">
                  <c:v>328.47</c:v>
                </c:pt>
                <c:pt idx="402">
                  <c:v>328.84</c:v>
                </c:pt>
                <c:pt idx="403">
                  <c:v>329.21</c:v>
                </c:pt>
                <c:pt idx="404">
                  <c:v>329.58</c:v>
                </c:pt>
                <c:pt idx="405">
                  <c:v>329.95</c:v>
                </c:pt>
                <c:pt idx="406">
                  <c:v>330.31</c:v>
                </c:pt>
                <c:pt idx="407">
                  <c:v>330.68</c:v>
                </c:pt>
                <c:pt idx="408">
                  <c:v>331.05</c:v>
                </c:pt>
                <c:pt idx="409">
                  <c:v>331.42</c:v>
                </c:pt>
                <c:pt idx="410">
                  <c:v>331.79</c:v>
                </c:pt>
                <c:pt idx="411">
                  <c:v>332.16</c:v>
                </c:pt>
                <c:pt idx="412">
                  <c:v>332.52</c:v>
                </c:pt>
                <c:pt idx="413">
                  <c:v>332.89</c:v>
                </c:pt>
                <c:pt idx="414">
                  <c:v>333.26</c:v>
                </c:pt>
                <c:pt idx="415">
                  <c:v>333.63</c:v>
                </c:pt>
                <c:pt idx="416">
                  <c:v>334</c:v>
                </c:pt>
                <c:pt idx="417">
                  <c:v>334.37</c:v>
                </c:pt>
                <c:pt idx="418">
                  <c:v>334.73</c:v>
                </c:pt>
                <c:pt idx="419">
                  <c:v>335.1</c:v>
                </c:pt>
                <c:pt idx="420">
                  <c:v>335.47</c:v>
                </c:pt>
                <c:pt idx="421">
                  <c:v>335.84</c:v>
                </c:pt>
                <c:pt idx="422">
                  <c:v>336.21</c:v>
                </c:pt>
                <c:pt idx="423">
                  <c:v>336.57</c:v>
                </c:pt>
                <c:pt idx="424">
                  <c:v>336.94</c:v>
                </c:pt>
                <c:pt idx="425">
                  <c:v>337.31</c:v>
                </c:pt>
                <c:pt idx="426">
                  <c:v>337.68</c:v>
                </c:pt>
                <c:pt idx="427">
                  <c:v>338.05</c:v>
                </c:pt>
                <c:pt idx="428">
                  <c:v>338.41</c:v>
                </c:pt>
                <c:pt idx="429">
                  <c:v>338.78</c:v>
                </c:pt>
                <c:pt idx="430">
                  <c:v>339.15</c:v>
                </c:pt>
                <c:pt idx="431">
                  <c:v>339.52</c:v>
                </c:pt>
                <c:pt idx="432">
                  <c:v>339.88</c:v>
                </c:pt>
                <c:pt idx="433">
                  <c:v>340.25</c:v>
                </c:pt>
                <c:pt idx="434">
                  <c:v>340.62</c:v>
                </c:pt>
                <c:pt idx="435">
                  <c:v>340.99</c:v>
                </c:pt>
                <c:pt idx="436">
                  <c:v>341.35</c:v>
                </c:pt>
                <c:pt idx="437">
                  <c:v>341.72</c:v>
                </c:pt>
                <c:pt idx="438">
                  <c:v>342.09</c:v>
                </c:pt>
                <c:pt idx="439">
                  <c:v>342.46</c:v>
                </c:pt>
                <c:pt idx="440">
                  <c:v>342.82</c:v>
                </c:pt>
                <c:pt idx="441">
                  <c:v>343.19</c:v>
                </c:pt>
                <c:pt idx="442">
                  <c:v>343.56</c:v>
                </c:pt>
                <c:pt idx="443">
                  <c:v>343.93</c:v>
                </c:pt>
                <c:pt idx="444">
                  <c:v>344.29</c:v>
                </c:pt>
                <c:pt idx="445">
                  <c:v>344.66</c:v>
                </c:pt>
                <c:pt idx="446">
                  <c:v>345.03</c:v>
                </c:pt>
                <c:pt idx="447">
                  <c:v>345.39</c:v>
                </c:pt>
                <c:pt idx="448">
                  <c:v>345.76</c:v>
                </c:pt>
                <c:pt idx="449">
                  <c:v>346.13</c:v>
                </c:pt>
                <c:pt idx="450">
                  <c:v>346.49</c:v>
                </c:pt>
                <c:pt idx="451">
                  <c:v>346.86</c:v>
                </c:pt>
                <c:pt idx="452">
                  <c:v>347.23</c:v>
                </c:pt>
                <c:pt idx="453">
                  <c:v>347.6</c:v>
                </c:pt>
                <c:pt idx="454">
                  <c:v>347.96</c:v>
                </c:pt>
                <c:pt idx="455">
                  <c:v>348.33</c:v>
                </c:pt>
                <c:pt idx="456">
                  <c:v>348.7</c:v>
                </c:pt>
                <c:pt idx="457">
                  <c:v>349.06</c:v>
                </c:pt>
                <c:pt idx="458">
                  <c:v>349.43</c:v>
                </c:pt>
                <c:pt idx="459">
                  <c:v>349.8</c:v>
                </c:pt>
                <c:pt idx="460">
                  <c:v>350.16</c:v>
                </c:pt>
                <c:pt idx="461">
                  <c:v>350.53</c:v>
                </c:pt>
                <c:pt idx="462">
                  <c:v>350.9</c:v>
                </c:pt>
                <c:pt idx="463">
                  <c:v>351.26</c:v>
                </c:pt>
                <c:pt idx="464">
                  <c:v>351.63</c:v>
                </c:pt>
                <c:pt idx="465">
                  <c:v>352</c:v>
                </c:pt>
                <c:pt idx="466">
                  <c:v>352.36</c:v>
                </c:pt>
                <c:pt idx="467">
                  <c:v>352.73</c:v>
                </c:pt>
                <c:pt idx="468">
                  <c:v>353.09</c:v>
                </c:pt>
                <c:pt idx="469">
                  <c:v>353.46</c:v>
                </c:pt>
                <c:pt idx="470">
                  <c:v>353.83</c:v>
                </c:pt>
                <c:pt idx="471">
                  <c:v>354.19</c:v>
                </c:pt>
                <c:pt idx="472">
                  <c:v>354.56</c:v>
                </c:pt>
                <c:pt idx="473">
                  <c:v>354.93</c:v>
                </c:pt>
                <c:pt idx="474">
                  <c:v>355.29</c:v>
                </c:pt>
                <c:pt idx="475">
                  <c:v>355.66</c:v>
                </c:pt>
                <c:pt idx="476">
                  <c:v>356.02</c:v>
                </c:pt>
                <c:pt idx="477">
                  <c:v>356.39</c:v>
                </c:pt>
                <c:pt idx="478">
                  <c:v>356.76</c:v>
                </c:pt>
                <c:pt idx="479">
                  <c:v>357.12</c:v>
                </c:pt>
                <c:pt idx="480">
                  <c:v>357.49</c:v>
                </c:pt>
                <c:pt idx="481">
                  <c:v>357.85</c:v>
                </c:pt>
                <c:pt idx="482">
                  <c:v>358.22</c:v>
                </c:pt>
                <c:pt idx="483">
                  <c:v>358.59</c:v>
                </c:pt>
                <c:pt idx="484">
                  <c:v>358.95</c:v>
                </c:pt>
                <c:pt idx="485">
                  <c:v>359.32</c:v>
                </c:pt>
                <c:pt idx="486">
                  <c:v>359.68</c:v>
                </c:pt>
                <c:pt idx="487">
                  <c:v>360.05</c:v>
                </c:pt>
                <c:pt idx="488">
                  <c:v>360.41</c:v>
                </c:pt>
                <c:pt idx="489">
                  <c:v>360.78</c:v>
                </c:pt>
                <c:pt idx="490">
                  <c:v>361.15</c:v>
                </c:pt>
                <c:pt idx="491">
                  <c:v>361.51</c:v>
                </c:pt>
                <c:pt idx="492">
                  <c:v>361.88</c:v>
                </c:pt>
                <c:pt idx="493">
                  <c:v>362.24</c:v>
                </c:pt>
                <c:pt idx="494">
                  <c:v>362.61</c:v>
                </c:pt>
                <c:pt idx="495">
                  <c:v>362.97</c:v>
                </c:pt>
                <c:pt idx="496">
                  <c:v>363.34</c:v>
                </c:pt>
                <c:pt idx="497">
                  <c:v>363.7</c:v>
                </c:pt>
                <c:pt idx="498">
                  <c:v>364.07</c:v>
                </c:pt>
                <c:pt idx="499">
                  <c:v>364.43</c:v>
                </c:pt>
                <c:pt idx="500">
                  <c:v>364.8</c:v>
                </c:pt>
                <c:pt idx="501">
                  <c:v>365.16</c:v>
                </c:pt>
                <c:pt idx="502">
                  <c:v>365.53</c:v>
                </c:pt>
                <c:pt idx="503">
                  <c:v>365.89</c:v>
                </c:pt>
                <c:pt idx="504">
                  <c:v>366.26</c:v>
                </c:pt>
                <c:pt idx="505">
                  <c:v>366.62</c:v>
                </c:pt>
                <c:pt idx="506">
                  <c:v>366.99</c:v>
                </c:pt>
                <c:pt idx="507">
                  <c:v>367.35</c:v>
                </c:pt>
                <c:pt idx="508">
                  <c:v>367.72</c:v>
                </c:pt>
                <c:pt idx="509">
                  <c:v>368.08</c:v>
                </c:pt>
                <c:pt idx="510">
                  <c:v>368.45</c:v>
                </c:pt>
                <c:pt idx="511">
                  <c:v>368.81</c:v>
                </c:pt>
                <c:pt idx="512">
                  <c:v>369.18</c:v>
                </c:pt>
                <c:pt idx="513">
                  <c:v>369.54</c:v>
                </c:pt>
                <c:pt idx="514">
                  <c:v>369.91</c:v>
                </c:pt>
                <c:pt idx="515">
                  <c:v>370.27</c:v>
                </c:pt>
                <c:pt idx="516">
                  <c:v>370.64</c:v>
                </c:pt>
                <c:pt idx="517">
                  <c:v>371</c:v>
                </c:pt>
                <c:pt idx="518">
                  <c:v>371.37</c:v>
                </c:pt>
                <c:pt idx="519">
                  <c:v>371.73</c:v>
                </c:pt>
                <c:pt idx="520">
                  <c:v>372.1</c:v>
                </c:pt>
                <c:pt idx="521">
                  <c:v>372.46</c:v>
                </c:pt>
                <c:pt idx="522">
                  <c:v>372.82</c:v>
                </c:pt>
                <c:pt idx="523">
                  <c:v>373.19</c:v>
                </c:pt>
                <c:pt idx="524">
                  <c:v>373.55</c:v>
                </c:pt>
                <c:pt idx="525">
                  <c:v>373.92</c:v>
                </c:pt>
                <c:pt idx="526">
                  <c:v>374.28</c:v>
                </c:pt>
                <c:pt idx="527">
                  <c:v>374.65</c:v>
                </c:pt>
                <c:pt idx="528">
                  <c:v>375.01</c:v>
                </c:pt>
                <c:pt idx="529">
                  <c:v>375.37</c:v>
                </c:pt>
                <c:pt idx="530">
                  <c:v>375.74</c:v>
                </c:pt>
                <c:pt idx="531">
                  <c:v>376.1</c:v>
                </c:pt>
                <c:pt idx="532">
                  <c:v>376.47</c:v>
                </c:pt>
                <c:pt idx="533">
                  <c:v>376.83</c:v>
                </c:pt>
                <c:pt idx="534">
                  <c:v>377.19</c:v>
                </c:pt>
                <c:pt idx="535">
                  <c:v>377.56</c:v>
                </c:pt>
                <c:pt idx="536">
                  <c:v>377.92</c:v>
                </c:pt>
                <c:pt idx="537">
                  <c:v>378.29</c:v>
                </c:pt>
                <c:pt idx="538">
                  <c:v>378.65</c:v>
                </c:pt>
                <c:pt idx="539">
                  <c:v>379.01</c:v>
                </c:pt>
                <c:pt idx="540">
                  <c:v>379.38</c:v>
                </c:pt>
                <c:pt idx="541">
                  <c:v>379.74</c:v>
                </c:pt>
                <c:pt idx="542">
                  <c:v>380.11</c:v>
                </c:pt>
                <c:pt idx="543">
                  <c:v>380.47</c:v>
                </c:pt>
                <c:pt idx="544">
                  <c:v>380.83</c:v>
                </c:pt>
                <c:pt idx="545">
                  <c:v>381.2</c:v>
                </c:pt>
                <c:pt idx="546">
                  <c:v>381.56</c:v>
                </c:pt>
                <c:pt idx="547">
                  <c:v>381.92</c:v>
                </c:pt>
                <c:pt idx="548">
                  <c:v>382.29</c:v>
                </c:pt>
                <c:pt idx="549">
                  <c:v>382.65</c:v>
                </c:pt>
                <c:pt idx="550">
                  <c:v>383.01</c:v>
                </c:pt>
                <c:pt idx="551">
                  <c:v>383.38</c:v>
                </c:pt>
                <c:pt idx="552">
                  <c:v>383.74</c:v>
                </c:pt>
                <c:pt idx="553">
                  <c:v>384.1</c:v>
                </c:pt>
                <c:pt idx="554">
                  <c:v>384.47</c:v>
                </c:pt>
                <c:pt idx="555">
                  <c:v>384.83</c:v>
                </c:pt>
                <c:pt idx="556">
                  <c:v>385.19</c:v>
                </c:pt>
                <c:pt idx="557">
                  <c:v>385.56</c:v>
                </c:pt>
                <c:pt idx="558">
                  <c:v>385.92</c:v>
                </c:pt>
                <c:pt idx="559">
                  <c:v>386.28</c:v>
                </c:pt>
                <c:pt idx="560">
                  <c:v>386.65</c:v>
                </c:pt>
                <c:pt idx="561">
                  <c:v>387.01</c:v>
                </c:pt>
                <c:pt idx="562">
                  <c:v>387.37</c:v>
                </c:pt>
                <c:pt idx="563">
                  <c:v>387.73</c:v>
                </c:pt>
                <c:pt idx="564">
                  <c:v>388.1</c:v>
                </c:pt>
                <c:pt idx="565">
                  <c:v>388.46</c:v>
                </c:pt>
                <c:pt idx="566">
                  <c:v>388.82</c:v>
                </c:pt>
                <c:pt idx="567">
                  <c:v>389.19</c:v>
                </c:pt>
                <c:pt idx="568">
                  <c:v>389.55</c:v>
                </c:pt>
                <c:pt idx="569">
                  <c:v>389.91</c:v>
                </c:pt>
                <c:pt idx="570">
                  <c:v>390.27</c:v>
                </c:pt>
                <c:pt idx="571">
                  <c:v>390.64</c:v>
                </c:pt>
                <c:pt idx="572">
                  <c:v>391</c:v>
                </c:pt>
                <c:pt idx="573">
                  <c:v>391.36</c:v>
                </c:pt>
                <c:pt idx="574">
                  <c:v>391.72</c:v>
                </c:pt>
                <c:pt idx="575">
                  <c:v>392.09</c:v>
                </c:pt>
                <c:pt idx="576">
                  <c:v>392.45</c:v>
                </c:pt>
                <c:pt idx="577">
                  <c:v>392.81</c:v>
                </c:pt>
                <c:pt idx="578">
                  <c:v>393.17</c:v>
                </c:pt>
                <c:pt idx="579">
                  <c:v>393.54</c:v>
                </c:pt>
                <c:pt idx="580">
                  <c:v>393.9</c:v>
                </c:pt>
                <c:pt idx="581">
                  <c:v>394.26</c:v>
                </c:pt>
                <c:pt idx="582">
                  <c:v>394.62</c:v>
                </c:pt>
                <c:pt idx="583">
                  <c:v>394.98</c:v>
                </c:pt>
                <c:pt idx="584">
                  <c:v>395.35</c:v>
                </c:pt>
                <c:pt idx="585">
                  <c:v>395.71</c:v>
                </c:pt>
                <c:pt idx="586">
                  <c:v>396.07</c:v>
                </c:pt>
                <c:pt idx="587">
                  <c:v>396.43</c:v>
                </c:pt>
                <c:pt idx="588">
                  <c:v>396.79</c:v>
                </c:pt>
                <c:pt idx="589">
                  <c:v>397.16</c:v>
                </c:pt>
                <c:pt idx="590">
                  <c:v>397.52</c:v>
                </c:pt>
                <c:pt idx="591">
                  <c:v>397.88</c:v>
                </c:pt>
                <c:pt idx="592">
                  <c:v>398.24</c:v>
                </c:pt>
                <c:pt idx="593">
                  <c:v>398.6</c:v>
                </c:pt>
                <c:pt idx="594">
                  <c:v>398.97</c:v>
                </c:pt>
                <c:pt idx="595">
                  <c:v>399.33</c:v>
                </c:pt>
                <c:pt idx="596">
                  <c:v>399.69</c:v>
                </c:pt>
                <c:pt idx="597">
                  <c:v>400.05</c:v>
                </c:pt>
                <c:pt idx="598">
                  <c:v>400.41</c:v>
                </c:pt>
                <c:pt idx="599">
                  <c:v>400.77</c:v>
                </c:pt>
                <c:pt idx="600">
                  <c:v>401.14</c:v>
                </c:pt>
                <c:pt idx="601">
                  <c:v>401.5</c:v>
                </c:pt>
                <c:pt idx="602">
                  <c:v>401.86</c:v>
                </c:pt>
                <c:pt idx="603">
                  <c:v>402.22</c:v>
                </c:pt>
                <c:pt idx="604">
                  <c:v>402.58</c:v>
                </c:pt>
                <c:pt idx="605">
                  <c:v>402.94</c:v>
                </c:pt>
                <c:pt idx="606">
                  <c:v>403.3</c:v>
                </c:pt>
                <c:pt idx="607">
                  <c:v>403.67</c:v>
                </c:pt>
                <c:pt idx="608">
                  <c:v>404.03</c:v>
                </c:pt>
                <c:pt idx="609">
                  <c:v>404.39</c:v>
                </c:pt>
                <c:pt idx="610">
                  <c:v>404.75</c:v>
                </c:pt>
                <c:pt idx="611">
                  <c:v>405.11</c:v>
                </c:pt>
                <c:pt idx="612">
                  <c:v>405.47</c:v>
                </c:pt>
                <c:pt idx="613">
                  <c:v>405.83</c:v>
                </c:pt>
                <c:pt idx="614">
                  <c:v>406.19</c:v>
                </c:pt>
                <c:pt idx="615">
                  <c:v>406.55</c:v>
                </c:pt>
                <c:pt idx="616">
                  <c:v>406.92</c:v>
                </c:pt>
                <c:pt idx="617">
                  <c:v>407.28</c:v>
                </c:pt>
                <c:pt idx="618">
                  <c:v>407.64</c:v>
                </c:pt>
                <c:pt idx="619">
                  <c:v>408</c:v>
                </c:pt>
                <c:pt idx="620">
                  <c:v>408.36</c:v>
                </c:pt>
                <c:pt idx="621">
                  <c:v>408.72</c:v>
                </c:pt>
                <c:pt idx="622">
                  <c:v>409.08</c:v>
                </c:pt>
                <c:pt idx="623">
                  <c:v>409.44</c:v>
                </c:pt>
                <c:pt idx="624">
                  <c:v>409.8</c:v>
                </c:pt>
                <c:pt idx="625">
                  <c:v>410.16</c:v>
                </c:pt>
                <c:pt idx="626">
                  <c:v>410.52</c:v>
                </c:pt>
                <c:pt idx="627">
                  <c:v>410.88</c:v>
                </c:pt>
                <c:pt idx="628">
                  <c:v>411.24</c:v>
                </c:pt>
                <c:pt idx="629">
                  <c:v>411.6</c:v>
                </c:pt>
                <c:pt idx="630">
                  <c:v>411.96</c:v>
                </c:pt>
                <c:pt idx="631">
                  <c:v>412.33</c:v>
                </c:pt>
                <c:pt idx="632">
                  <c:v>412.69</c:v>
                </c:pt>
                <c:pt idx="633">
                  <c:v>413.05</c:v>
                </c:pt>
                <c:pt idx="634">
                  <c:v>413.41</c:v>
                </c:pt>
                <c:pt idx="635">
                  <c:v>413.77</c:v>
                </c:pt>
                <c:pt idx="636">
                  <c:v>414.13</c:v>
                </c:pt>
                <c:pt idx="637">
                  <c:v>414.49</c:v>
                </c:pt>
                <c:pt idx="638">
                  <c:v>414.85</c:v>
                </c:pt>
                <c:pt idx="639">
                  <c:v>415.21</c:v>
                </c:pt>
                <c:pt idx="640">
                  <c:v>415.57</c:v>
                </c:pt>
                <c:pt idx="641">
                  <c:v>415.93</c:v>
                </c:pt>
                <c:pt idx="642">
                  <c:v>416.29</c:v>
                </c:pt>
                <c:pt idx="643">
                  <c:v>416.65</c:v>
                </c:pt>
                <c:pt idx="644">
                  <c:v>417.01</c:v>
                </c:pt>
                <c:pt idx="645">
                  <c:v>417.37</c:v>
                </c:pt>
                <c:pt idx="646">
                  <c:v>417.73</c:v>
                </c:pt>
                <c:pt idx="647">
                  <c:v>418.09</c:v>
                </c:pt>
                <c:pt idx="648">
                  <c:v>418.45</c:v>
                </c:pt>
                <c:pt idx="649">
                  <c:v>418.81</c:v>
                </c:pt>
                <c:pt idx="650">
                  <c:v>419.17</c:v>
                </c:pt>
                <c:pt idx="651">
                  <c:v>419.53</c:v>
                </c:pt>
                <c:pt idx="652">
                  <c:v>419.88</c:v>
                </c:pt>
                <c:pt idx="653">
                  <c:v>420.24</c:v>
                </c:pt>
                <c:pt idx="654">
                  <c:v>420.6</c:v>
                </c:pt>
                <c:pt idx="655">
                  <c:v>420.96</c:v>
                </c:pt>
                <c:pt idx="656">
                  <c:v>421.32</c:v>
                </c:pt>
                <c:pt idx="657">
                  <c:v>421.68</c:v>
                </c:pt>
                <c:pt idx="658">
                  <c:v>422.04</c:v>
                </c:pt>
                <c:pt idx="659">
                  <c:v>422.4</c:v>
                </c:pt>
                <c:pt idx="660">
                  <c:v>422.76</c:v>
                </c:pt>
                <c:pt idx="661">
                  <c:v>423.12</c:v>
                </c:pt>
                <c:pt idx="662">
                  <c:v>423.48</c:v>
                </c:pt>
                <c:pt idx="663">
                  <c:v>423.84</c:v>
                </c:pt>
                <c:pt idx="664">
                  <c:v>424.2</c:v>
                </c:pt>
                <c:pt idx="665">
                  <c:v>424.56</c:v>
                </c:pt>
                <c:pt idx="666">
                  <c:v>424.91</c:v>
                </c:pt>
                <c:pt idx="667">
                  <c:v>425.27</c:v>
                </c:pt>
                <c:pt idx="668">
                  <c:v>425.63</c:v>
                </c:pt>
                <c:pt idx="669">
                  <c:v>425.99</c:v>
                </c:pt>
                <c:pt idx="670">
                  <c:v>426.35</c:v>
                </c:pt>
                <c:pt idx="671">
                  <c:v>426.71</c:v>
                </c:pt>
                <c:pt idx="672">
                  <c:v>427.07</c:v>
                </c:pt>
                <c:pt idx="673">
                  <c:v>427.43</c:v>
                </c:pt>
                <c:pt idx="674">
                  <c:v>427.79</c:v>
                </c:pt>
                <c:pt idx="675">
                  <c:v>428.14</c:v>
                </c:pt>
                <c:pt idx="676">
                  <c:v>428.5</c:v>
                </c:pt>
                <c:pt idx="677">
                  <c:v>428.86</c:v>
                </c:pt>
                <c:pt idx="678">
                  <c:v>429.22</c:v>
                </c:pt>
                <c:pt idx="679">
                  <c:v>429.58</c:v>
                </c:pt>
                <c:pt idx="680">
                  <c:v>429.94</c:v>
                </c:pt>
                <c:pt idx="681">
                  <c:v>430.3</c:v>
                </c:pt>
                <c:pt idx="682">
                  <c:v>430.65</c:v>
                </c:pt>
                <c:pt idx="683">
                  <c:v>431.01</c:v>
                </c:pt>
                <c:pt idx="684">
                  <c:v>431.37</c:v>
                </c:pt>
                <c:pt idx="685">
                  <c:v>431.73</c:v>
                </c:pt>
                <c:pt idx="686">
                  <c:v>432.09</c:v>
                </c:pt>
                <c:pt idx="687">
                  <c:v>432.45</c:v>
                </c:pt>
                <c:pt idx="688">
                  <c:v>432.8</c:v>
                </c:pt>
                <c:pt idx="689">
                  <c:v>433.16</c:v>
                </c:pt>
                <c:pt idx="690">
                  <c:v>433.52</c:v>
                </c:pt>
                <c:pt idx="691">
                  <c:v>433.88</c:v>
                </c:pt>
                <c:pt idx="692">
                  <c:v>434.24</c:v>
                </c:pt>
                <c:pt idx="693">
                  <c:v>434.6</c:v>
                </c:pt>
                <c:pt idx="694">
                  <c:v>434.95</c:v>
                </c:pt>
                <c:pt idx="695">
                  <c:v>435.31</c:v>
                </c:pt>
                <c:pt idx="696">
                  <c:v>435.67</c:v>
                </c:pt>
                <c:pt idx="697">
                  <c:v>436.03</c:v>
                </c:pt>
                <c:pt idx="698">
                  <c:v>436.38</c:v>
                </c:pt>
                <c:pt idx="699">
                  <c:v>436.74</c:v>
                </c:pt>
                <c:pt idx="700">
                  <c:v>437.1</c:v>
                </c:pt>
                <c:pt idx="701">
                  <c:v>437.46</c:v>
                </c:pt>
                <c:pt idx="702">
                  <c:v>437.82</c:v>
                </c:pt>
                <c:pt idx="703">
                  <c:v>438.17</c:v>
                </c:pt>
                <c:pt idx="704">
                  <c:v>438.53</c:v>
                </c:pt>
                <c:pt idx="705">
                  <c:v>438.89</c:v>
                </c:pt>
                <c:pt idx="706">
                  <c:v>439.25</c:v>
                </c:pt>
                <c:pt idx="707">
                  <c:v>439.6</c:v>
                </c:pt>
                <c:pt idx="708">
                  <c:v>439.96</c:v>
                </c:pt>
                <c:pt idx="709">
                  <c:v>440.32</c:v>
                </c:pt>
                <c:pt idx="710">
                  <c:v>440.68</c:v>
                </c:pt>
                <c:pt idx="711">
                  <c:v>441.03</c:v>
                </c:pt>
                <c:pt idx="712">
                  <c:v>441.39</c:v>
                </c:pt>
                <c:pt idx="713">
                  <c:v>441.75</c:v>
                </c:pt>
                <c:pt idx="714">
                  <c:v>442.1</c:v>
                </c:pt>
                <c:pt idx="715">
                  <c:v>442.46</c:v>
                </c:pt>
                <c:pt idx="716">
                  <c:v>442.82</c:v>
                </c:pt>
                <c:pt idx="717">
                  <c:v>443.18</c:v>
                </c:pt>
                <c:pt idx="718">
                  <c:v>443.53</c:v>
                </c:pt>
                <c:pt idx="719">
                  <c:v>443.89</c:v>
                </c:pt>
                <c:pt idx="720">
                  <c:v>444.25</c:v>
                </c:pt>
                <c:pt idx="721">
                  <c:v>444.6</c:v>
                </c:pt>
                <c:pt idx="722">
                  <c:v>444.96</c:v>
                </c:pt>
                <c:pt idx="723">
                  <c:v>445.32</c:v>
                </c:pt>
                <c:pt idx="724">
                  <c:v>445.67</c:v>
                </c:pt>
                <c:pt idx="725">
                  <c:v>446.03</c:v>
                </c:pt>
                <c:pt idx="726">
                  <c:v>446.39</c:v>
                </c:pt>
                <c:pt idx="727">
                  <c:v>446.75</c:v>
                </c:pt>
                <c:pt idx="728">
                  <c:v>447.1</c:v>
                </c:pt>
                <c:pt idx="729">
                  <c:v>447.46</c:v>
                </c:pt>
                <c:pt idx="730">
                  <c:v>447.82</c:v>
                </c:pt>
                <c:pt idx="731">
                  <c:v>448.17</c:v>
                </c:pt>
                <c:pt idx="732">
                  <c:v>448.53</c:v>
                </c:pt>
                <c:pt idx="733">
                  <c:v>448.88</c:v>
                </c:pt>
                <c:pt idx="734">
                  <c:v>449.24</c:v>
                </c:pt>
                <c:pt idx="735">
                  <c:v>449.6</c:v>
                </c:pt>
                <c:pt idx="736">
                  <c:v>449.95</c:v>
                </c:pt>
                <c:pt idx="737">
                  <c:v>450.31</c:v>
                </c:pt>
                <c:pt idx="738">
                  <c:v>450.67</c:v>
                </c:pt>
                <c:pt idx="739">
                  <c:v>451.02</c:v>
                </c:pt>
                <c:pt idx="740">
                  <c:v>451.38</c:v>
                </c:pt>
                <c:pt idx="741">
                  <c:v>451.74</c:v>
                </c:pt>
                <c:pt idx="742">
                  <c:v>452.09</c:v>
                </c:pt>
                <c:pt idx="743">
                  <c:v>452.45</c:v>
                </c:pt>
                <c:pt idx="744">
                  <c:v>452.8</c:v>
                </c:pt>
                <c:pt idx="745">
                  <c:v>453.16</c:v>
                </c:pt>
                <c:pt idx="746">
                  <c:v>453.52</c:v>
                </c:pt>
                <c:pt idx="747">
                  <c:v>453.87</c:v>
                </c:pt>
                <c:pt idx="748">
                  <c:v>454.23</c:v>
                </c:pt>
                <c:pt idx="749">
                  <c:v>454.58</c:v>
                </c:pt>
                <c:pt idx="750">
                  <c:v>454.94</c:v>
                </c:pt>
                <c:pt idx="751">
                  <c:v>455.29</c:v>
                </c:pt>
                <c:pt idx="752">
                  <c:v>455.65</c:v>
                </c:pt>
                <c:pt idx="753">
                  <c:v>456.01</c:v>
                </c:pt>
                <c:pt idx="754">
                  <c:v>456.36</c:v>
                </c:pt>
                <c:pt idx="755">
                  <c:v>456.72</c:v>
                </c:pt>
                <c:pt idx="756">
                  <c:v>457.07</c:v>
                </c:pt>
                <c:pt idx="757">
                  <c:v>457.43</c:v>
                </c:pt>
                <c:pt idx="758">
                  <c:v>457.78</c:v>
                </c:pt>
                <c:pt idx="759">
                  <c:v>458.14</c:v>
                </c:pt>
                <c:pt idx="760">
                  <c:v>458.5</c:v>
                </c:pt>
                <c:pt idx="761">
                  <c:v>458.85</c:v>
                </c:pt>
                <c:pt idx="762">
                  <c:v>459.21</c:v>
                </c:pt>
                <c:pt idx="763">
                  <c:v>459.56</c:v>
                </c:pt>
                <c:pt idx="764">
                  <c:v>459.92</c:v>
                </c:pt>
                <c:pt idx="765">
                  <c:v>460.27</c:v>
                </c:pt>
                <c:pt idx="766">
                  <c:v>460.63</c:v>
                </c:pt>
                <c:pt idx="767">
                  <c:v>460.98</c:v>
                </c:pt>
                <c:pt idx="768">
                  <c:v>461.34</c:v>
                </c:pt>
                <c:pt idx="769">
                  <c:v>461.69</c:v>
                </c:pt>
                <c:pt idx="770">
                  <c:v>462.05</c:v>
                </c:pt>
                <c:pt idx="771">
                  <c:v>462.4</c:v>
                </c:pt>
                <c:pt idx="772">
                  <c:v>462.76</c:v>
                </c:pt>
                <c:pt idx="773">
                  <c:v>463.11</c:v>
                </c:pt>
                <c:pt idx="774">
                  <c:v>463.47</c:v>
                </c:pt>
                <c:pt idx="775">
                  <c:v>463.82</c:v>
                </c:pt>
                <c:pt idx="776">
                  <c:v>464.18</c:v>
                </c:pt>
                <c:pt idx="777">
                  <c:v>464.53</c:v>
                </c:pt>
                <c:pt idx="778">
                  <c:v>464.89</c:v>
                </c:pt>
                <c:pt idx="779">
                  <c:v>465.24</c:v>
                </c:pt>
                <c:pt idx="780">
                  <c:v>465.6</c:v>
                </c:pt>
                <c:pt idx="781">
                  <c:v>465.95</c:v>
                </c:pt>
                <c:pt idx="782">
                  <c:v>466.3</c:v>
                </c:pt>
                <c:pt idx="783">
                  <c:v>466.66</c:v>
                </c:pt>
                <c:pt idx="784">
                  <c:v>467.01</c:v>
                </c:pt>
                <c:pt idx="785">
                  <c:v>467.37</c:v>
                </c:pt>
                <c:pt idx="786">
                  <c:v>467.72</c:v>
                </c:pt>
                <c:pt idx="787">
                  <c:v>468.08</c:v>
                </c:pt>
                <c:pt idx="788">
                  <c:v>468.43</c:v>
                </c:pt>
                <c:pt idx="789">
                  <c:v>468.79</c:v>
                </c:pt>
                <c:pt idx="790">
                  <c:v>469.14</c:v>
                </c:pt>
                <c:pt idx="791">
                  <c:v>469.49</c:v>
                </c:pt>
                <c:pt idx="792">
                  <c:v>469.85</c:v>
                </c:pt>
                <c:pt idx="793">
                  <c:v>470.2</c:v>
                </c:pt>
                <c:pt idx="794">
                  <c:v>470.56</c:v>
                </c:pt>
                <c:pt idx="795">
                  <c:v>470.91</c:v>
                </c:pt>
                <c:pt idx="796">
                  <c:v>471.26</c:v>
                </c:pt>
                <c:pt idx="797">
                  <c:v>471.62</c:v>
                </c:pt>
                <c:pt idx="798">
                  <c:v>471.97</c:v>
                </c:pt>
                <c:pt idx="799">
                  <c:v>472.33</c:v>
                </c:pt>
                <c:pt idx="800">
                  <c:v>472.68</c:v>
                </c:pt>
                <c:pt idx="801">
                  <c:v>473.03</c:v>
                </c:pt>
                <c:pt idx="802">
                  <c:v>473.39</c:v>
                </c:pt>
                <c:pt idx="803">
                  <c:v>473.74</c:v>
                </c:pt>
                <c:pt idx="804">
                  <c:v>474.09</c:v>
                </c:pt>
                <c:pt idx="805">
                  <c:v>474.45</c:v>
                </c:pt>
                <c:pt idx="806">
                  <c:v>474.8</c:v>
                </c:pt>
                <c:pt idx="807">
                  <c:v>475.16</c:v>
                </c:pt>
                <c:pt idx="808">
                  <c:v>475.51</c:v>
                </c:pt>
                <c:pt idx="809">
                  <c:v>475.86</c:v>
                </c:pt>
                <c:pt idx="810">
                  <c:v>476.22</c:v>
                </c:pt>
                <c:pt idx="811">
                  <c:v>476.57</c:v>
                </c:pt>
                <c:pt idx="812">
                  <c:v>476.92</c:v>
                </c:pt>
                <c:pt idx="813">
                  <c:v>477.28</c:v>
                </c:pt>
                <c:pt idx="814">
                  <c:v>477.63</c:v>
                </c:pt>
                <c:pt idx="815">
                  <c:v>477.98</c:v>
                </c:pt>
                <c:pt idx="816">
                  <c:v>478.34</c:v>
                </c:pt>
                <c:pt idx="817">
                  <c:v>478.69</c:v>
                </c:pt>
                <c:pt idx="818">
                  <c:v>479.04</c:v>
                </c:pt>
                <c:pt idx="819">
                  <c:v>479.4</c:v>
                </c:pt>
                <c:pt idx="820">
                  <c:v>479.75</c:v>
                </c:pt>
                <c:pt idx="821">
                  <c:v>480.1</c:v>
                </c:pt>
                <c:pt idx="822">
                  <c:v>480.45</c:v>
                </c:pt>
                <c:pt idx="823">
                  <c:v>480.81</c:v>
                </c:pt>
                <c:pt idx="824">
                  <c:v>481.16</c:v>
                </c:pt>
                <c:pt idx="825">
                  <c:v>481.51</c:v>
                </c:pt>
                <c:pt idx="826">
                  <c:v>481.87</c:v>
                </c:pt>
                <c:pt idx="827">
                  <c:v>482.22</c:v>
                </c:pt>
                <c:pt idx="828">
                  <c:v>482.57</c:v>
                </c:pt>
                <c:pt idx="829">
                  <c:v>482.92</c:v>
                </c:pt>
                <c:pt idx="830">
                  <c:v>483.28</c:v>
                </c:pt>
                <c:pt idx="831">
                  <c:v>483.63</c:v>
                </c:pt>
                <c:pt idx="832">
                  <c:v>483.98</c:v>
                </c:pt>
                <c:pt idx="833">
                  <c:v>484.33</c:v>
                </c:pt>
                <c:pt idx="834">
                  <c:v>484.69</c:v>
                </c:pt>
                <c:pt idx="835">
                  <c:v>485.04</c:v>
                </c:pt>
                <c:pt idx="836">
                  <c:v>485.39</c:v>
                </c:pt>
                <c:pt idx="837">
                  <c:v>485.74</c:v>
                </c:pt>
                <c:pt idx="838">
                  <c:v>486.1</c:v>
                </c:pt>
                <c:pt idx="839">
                  <c:v>486.45</c:v>
                </c:pt>
                <c:pt idx="840">
                  <c:v>486.8</c:v>
                </c:pt>
                <c:pt idx="841">
                  <c:v>487.15</c:v>
                </c:pt>
                <c:pt idx="842">
                  <c:v>487.51</c:v>
                </c:pt>
                <c:pt idx="843">
                  <c:v>487.86</c:v>
                </c:pt>
                <c:pt idx="844">
                  <c:v>488.21</c:v>
                </c:pt>
                <c:pt idx="845">
                  <c:v>488.56</c:v>
                </c:pt>
                <c:pt idx="846">
                  <c:v>488.91</c:v>
                </c:pt>
                <c:pt idx="847">
                  <c:v>489.27</c:v>
                </c:pt>
                <c:pt idx="848">
                  <c:v>489.62</c:v>
                </c:pt>
                <c:pt idx="849">
                  <c:v>489.97</c:v>
                </c:pt>
                <c:pt idx="850">
                  <c:v>490.32</c:v>
                </c:pt>
                <c:pt idx="851">
                  <c:v>490.67</c:v>
                </c:pt>
                <c:pt idx="852">
                  <c:v>491.03</c:v>
                </c:pt>
                <c:pt idx="853">
                  <c:v>491.38</c:v>
                </c:pt>
                <c:pt idx="854">
                  <c:v>491.73</c:v>
                </c:pt>
                <c:pt idx="855">
                  <c:v>492.08</c:v>
                </c:pt>
                <c:pt idx="856">
                  <c:v>492.43</c:v>
                </c:pt>
                <c:pt idx="857">
                  <c:v>492.78</c:v>
                </c:pt>
                <c:pt idx="858">
                  <c:v>493.14</c:v>
                </c:pt>
                <c:pt idx="859">
                  <c:v>493.49</c:v>
                </c:pt>
                <c:pt idx="860">
                  <c:v>493.84</c:v>
                </c:pt>
                <c:pt idx="861">
                  <c:v>494.19</c:v>
                </c:pt>
                <c:pt idx="862">
                  <c:v>494.54</c:v>
                </c:pt>
                <c:pt idx="863">
                  <c:v>494.89</c:v>
                </c:pt>
                <c:pt idx="864">
                  <c:v>495.24</c:v>
                </c:pt>
                <c:pt idx="865">
                  <c:v>495.59</c:v>
                </c:pt>
                <c:pt idx="866">
                  <c:v>495.95</c:v>
                </c:pt>
                <c:pt idx="867">
                  <c:v>496.3</c:v>
                </c:pt>
                <c:pt idx="868">
                  <c:v>496.65</c:v>
                </c:pt>
                <c:pt idx="869">
                  <c:v>497</c:v>
                </c:pt>
                <c:pt idx="870">
                  <c:v>497.35</c:v>
                </c:pt>
                <c:pt idx="871">
                  <c:v>497.7</c:v>
                </c:pt>
                <c:pt idx="872">
                  <c:v>498.05</c:v>
                </c:pt>
                <c:pt idx="873">
                  <c:v>498.4</c:v>
                </c:pt>
                <c:pt idx="874">
                  <c:v>498.75</c:v>
                </c:pt>
                <c:pt idx="875">
                  <c:v>499.1</c:v>
                </c:pt>
                <c:pt idx="876">
                  <c:v>499.46</c:v>
                </c:pt>
                <c:pt idx="877">
                  <c:v>499.81</c:v>
                </c:pt>
                <c:pt idx="878">
                  <c:v>500.16</c:v>
                </c:pt>
                <c:pt idx="879">
                  <c:v>500.51</c:v>
                </c:pt>
                <c:pt idx="880">
                  <c:v>500.86</c:v>
                </c:pt>
                <c:pt idx="881">
                  <c:v>501.21</c:v>
                </c:pt>
                <c:pt idx="882">
                  <c:v>501.56</c:v>
                </c:pt>
                <c:pt idx="883">
                  <c:v>501.91</c:v>
                </c:pt>
                <c:pt idx="884">
                  <c:v>502.26</c:v>
                </c:pt>
                <c:pt idx="885">
                  <c:v>502.61</c:v>
                </c:pt>
                <c:pt idx="886">
                  <c:v>502.96</c:v>
                </c:pt>
                <c:pt idx="887">
                  <c:v>503.31</c:v>
                </c:pt>
                <c:pt idx="888">
                  <c:v>503.66</c:v>
                </c:pt>
                <c:pt idx="889">
                  <c:v>504.01</c:v>
                </c:pt>
                <c:pt idx="890">
                  <c:v>504.36</c:v>
                </c:pt>
                <c:pt idx="891">
                  <c:v>504.71</c:v>
                </c:pt>
                <c:pt idx="892">
                  <c:v>505.06</c:v>
                </c:pt>
                <c:pt idx="893">
                  <c:v>505.41</c:v>
                </c:pt>
                <c:pt idx="894">
                  <c:v>505.76</c:v>
                </c:pt>
                <c:pt idx="895">
                  <c:v>506.11</c:v>
                </c:pt>
                <c:pt idx="896">
                  <c:v>506.46</c:v>
                </c:pt>
                <c:pt idx="897">
                  <c:v>506.81</c:v>
                </c:pt>
                <c:pt idx="898">
                  <c:v>507.16</c:v>
                </c:pt>
                <c:pt idx="899">
                  <c:v>507.51</c:v>
                </c:pt>
                <c:pt idx="900">
                  <c:v>507.86</c:v>
                </c:pt>
                <c:pt idx="901">
                  <c:v>508.21</c:v>
                </c:pt>
                <c:pt idx="902">
                  <c:v>508.56</c:v>
                </c:pt>
                <c:pt idx="903">
                  <c:v>508.91</c:v>
                </c:pt>
                <c:pt idx="904">
                  <c:v>509.26</c:v>
                </c:pt>
                <c:pt idx="905">
                  <c:v>509.61</c:v>
                </c:pt>
                <c:pt idx="906">
                  <c:v>509.96</c:v>
                </c:pt>
                <c:pt idx="907">
                  <c:v>510.31</c:v>
                </c:pt>
                <c:pt idx="908">
                  <c:v>510.66</c:v>
                </c:pt>
                <c:pt idx="909">
                  <c:v>511.01</c:v>
                </c:pt>
                <c:pt idx="910">
                  <c:v>511.36</c:v>
                </c:pt>
                <c:pt idx="911">
                  <c:v>511.71</c:v>
                </c:pt>
                <c:pt idx="912">
                  <c:v>512.05999999999995</c:v>
                </c:pt>
                <c:pt idx="913">
                  <c:v>512.41</c:v>
                </c:pt>
                <c:pt idx="914">
                  <c:v>512.76</c:v>
                </c:pt>
                <c:pt idx="915">
                  <c:v>513.11</c:v>
                </c:pt>
                <c:pt idx="916">
                  <c:v>513.45000000000005</c:v>
                </c:pt>
                <c:pt idx="917">
                  <c:v>513.79999999999995</c:v>
                </c:pt>
                <c:pt idx="918">
                  <c:v>514.15</c:v>
                </c:pt>
                <c:pt idx="919">
                  <c:v>514.5</c:v>
                </c:pt>
                <c:pt idx="920">
                  <c:v>514.85</c:v>
                </c:pt>
                <c:pt idx="921">
                  <c:v>515.20000000000005</c:v>
                </c:pt>
                <c:pt idx="922">
                  <c:v>515.54999999999995</c:v>
                </c:pt>
                <c:pt idx="923">
                  <c:v>515.9</c:v>
                </c:pt>
                <c:pt idx="924">
                  <c:v>516.25</c:v>
                </c:pt>
                <c:pt idx="925">
                  <c:v>516.59</c:v>
                </c:pt>
                <c:pt idx="926">
                  <c:v>516.94000000000005</c:v>
                </c:pt>
                <c:pt idx="927">
                  <c:v>517.29</c:v>
                </c:pt>
                <c:pt idx="928">
                  <c:v>517.64</c:v>
                </c:pt>
                <c:pt idx="929">
                  <c:v>517.99</c:v>
                </c:pt>
                <c:pt idx="930">
                  <c:v>518.34</c:v>
                </c:pt>
                <c:pt idx="931">
                  <c:v>518.69000000000005</c:v>
                </c:pt>
                <c:pt idx="932">
                  <c:v>519.04</c:v>
                </c:pt>
                <c:pt idx="933">
                  <c:v>519.38</c:v>
                </c:pt>
                <c:pt idx="934">
                  <c:v>519.73</c:v>
                </c:pt>
                <c:pt idx="935">
                  <c:v>520.08000000000004</c:v>
                </c:pt>
                <c:pt idx="936">
                  <c:v>520.42999999999995</c:v>
                </c:pt>
                <c:pt idx="937">
                  <c:v>520.78</c:v>
                </c:pt>
                <c:pt idx="938">
                  <c:v>521.13</c:v>
                </c:pt>
                <c:pt idx="939">
                  <c:v>521.47</c:v>
                </c:pt>
                <c:pt idx="940">
                  <c:v>521.82000000000005</c:v>
                </c:pt>
                <c:pt idx="941">
                  <c:v>522.16999999999996</c:v>
                </c:pt>
                <c:pt idx="942">
                  <c:v>522.52</c:v>
                </c:pt>
                <c:pt idx="943">
                  <c:v>522.87</c:v>
                </c:pt>
                <c:pt idx="944">
                  <c:v>523.21</c:v>
                </c:pt>
                <c:pt idx="945">
                  <c:v>523.55999999999995</c:v>
                </c:pt>
                <c:pt idx="946">
                  <c:v>523.91</c:v>
                </c:pt>
                <c:pt idx="947">
                  <c:v>524.26</c:v>
                </c:pt>
                <c:pt idx="948">
                  <c:v>524.61</c:v>
                </c:pt>
                <c:pt idx="949">
                  <c:v>524.95000000000005</c:v>
                </c:pt>
                <c:pt idx="950">
                  <c:v>525.29999999999995</c:v>
                </c:pt>
                <c:pt idx="951">
                  <c:v>525.65</c:v>
                </c:pt>
                <c:pt idx="952">
                  <c:v>526</c:v>
                </c:pt>
                <c:pt idx="953">
                  <c:v>526.34</c:v>
                </c:pt>
                <c:pt idx="954">
                  <c:v>526.69000000000005</c:v>
                </c:pt>
                <c:pt idx="955">
                  <c:v>527.04</c:v>
                </c:pt>
                <c:pt idx="956">
                  <c:v>527.39</c:v>
                </c:pt>
                <c:pt idx="957">
                  <c:v>527.73</c:v>
                </c:pt>
                <c:pt idx="958">
                  <c:v>528.08000000000004</c:v>
                </c:pt>
                <c:pt idx="959">
                  <c:v>528.42999999999995</c:v>
                </c:pt>
                <c:pt idx="960">
                  <c:v>528.78</c:v>
                </c:pt>
                <c:pt idx="961">
                  <c:v>529.12</c:v>
                </c:pt>
                <c:pt idx="962">
                  <c:v>529.47</c:v>
                </c:pt>
                <c:pt idx="963">
                  <c:v>529.82000000000005</c:v>
                </c:pt>
                <c:pt idx="964">
                  <c:v>530.16999999999996</c:v>
                </c:pt>
                <c:pt idx="965">
                  <c:v>530.51</c:v>
                </c:pt>
                <c:pt idx="966">
                  <c:v>530.86</c:v>
                </c:pt>
                <c:pt idx="967">
                  <c:v>531.21</c:v>
                </c:pt>
                <c:pt idx="968">
                  <c:v>531.54999999999995</c:v>
                </c:pt>
                <c:pt idx="969">
                  <c:v>531.9</c:v>
                </c:pt>
                <c:pt idx="970">
                  <c:v>532.25</c:v>
                </c:pt>
                <c:pt idx="971">
                  <c:v>532.59</c:v>
                </c:pt>
                <c:pt idx="972">
                  <c:v>532.94000000000005</c:v>
                </c:pt>
                <c:pt idx="973">
                  <c:v>533.29</c:v>
                </c:pt>
                <c:pt idx="974">
                  <c:v>533.64</c:v>
                </c:pt>
                <c:pt idx="975">
                  <c:v>533.98</c:v>
                </c:pt>
                <c:pt idx="976">
                  <c:v>534.33000000000004</c:v>
                </c:pt>
                <c:pt idx="977">
                  <c:v>534.67999999999995</c:v>
                </c:pt>
                <c:pt idx="978">
                  <c:v>535.02</c:v>
                </c:pt>
                <c:pt idx="979">
                  <c:v>535.37</c:v>
                </c:pt>
                <c:pt idx="980">
                  <c:v>535.71</c:v>
                </c:pt>
                <c:pt idx="981">
                  <c:v>536.05999999999995</c:v>
                </c:pt>
                <c:pt idx="982">
                  <c:v>536.41</c:v>
                </c:pt>
                <c:pt idx="983">
                  <c:v>536.75</c:v>
                </c:pt>
                <c:pt idx="984">
                  <c:v>537.1</c:v>
                </c:pt>
                <c:pt idx="985">
                  <c:v>537.45000000000005</c:v>
                </c:pt>
                <c:pt idx="986">
                  <c:v>537.79</c:v>
                </c:pt>
                <c:pt idx="987">
                  <c:v>538.14</c:v>
                </c:pt>
                <c:pt idx="988">
                  <c:v>538.49</c:v>
                </c:pt>
                <c:pt idx="989">
                  <c:v>538.83000000000004</c:v>
                </c:pt>
                <c:pt idx="990">
                  <c:v>539.17999999999995</c:v>
                </c:pt>
                <c:pt idx="991">
                  <c:v>539.52</c:v>
                </c:pt>
                <c:pt idx="992">
                  <c:v>539.87</c:v>
                </c:pt>
                <c:pt idx="993">
                  <c:v>540.22</c:v>
                </c:pt>
                <c:pt idx="994">
                  <c:v>540.55999999999995</c:v>
                </c:pt>
                <c:pt idx="995">
                  <c:v>540.91</c:v>
                </c:pt>
                <c:pt idx="996">
                  <c:v>541.25</c:v>
                </c:pt>
                <c:pt idx="997">
                  <c:v>541.6</c:v>
                </c:pt>
                <c:pt idx="998">
                  <c:v>541.94000000000005</c:v>
                </c:pt>
                <c:pt idx="999">
                  <c:v>542.29</c:v>
                </c:pt>
                <c:pt idx="1000">
                  <c:v>542.64</c:v>
                </c:pt>
                <c:pt idx="1001">
                  <c:v>542.98</c:v>
                </c:pt>
                <c:pt idx="1002">
                  <c:v>543.33000000000004</c:v>
                </c:pt>
                <c:pt idx="1003">
                  <c:v>543.66999999999996</c:v>
                </c:pt>
                <c:pt idx="1004">
                  <c:v>544.02</c:v>
                </c:pt>
                <c:pt idx="1005">
                  <c:v>544.36</c:v>
                </c:pt>
                <c:pt idx="1006">
                  <c:v>544.71</c:v>
                </c:pt>
                <c:pt idx="1007">
                  <c:v>545.04999999999995</c:v>
                </c:pt>
                <c:pt idx="1008">
                  <c:v>545.4</c:v>
                </c:pt>
                <c:pt idx="1009">
                  <c:v>545.75</c:v>
                </c:pt>
                <c:pt idx="1010">
                  <c:v>546.09</c:v>
                </c:pt>
                <c:pt idx="1011">
                  <c:v>546.44000000000005</c:v>
                </c:pt>
                <c:pt idx="1012">
                  <c:v>546.78</c:v>
                </c:pt>
                <c:pt idx="1013">
                  <c:v>547.13</c:v>
                </c:pt>
                <c:pt idx="1014">
                  <c:v>547.47</c:v>
                </c:pt>
                <c:pt idx="1015">
                  <c:v>547.82000000000005</c:v>
                </c:pt>
                <c:pt idx="1016">
                  <c:v>548.16</c:v>
                </c:pt>
                <c:pt idx="1017">
                  <c:v>548.51</c:v>
                </c:pt>
                <c:pt idx="1018">
                  <c:v>548.85</c:v>
                </c:pt>
                <c:pt idx="1019">
                  <c:v>549.20000000000005</c:v>
                </c:pt>
                <c:pt idx="1020">
                  <c:v>549.54</c:v>
                </c:pt>
                <c:pt idx="1021">
                  <c:v>549.89</c:v>
                </c:pt>
                <c:pt idx="1022">
                  <c:v>550.23</c:v>
                </c:pt>
                <c:pt idx="1023">
                  <c:v>550.58000000000004</c:v>
                </c:pt>
                <c:pt idx="1024">
                  <c:v>550.91999999999996</c:v>
                </c:pt>
                <c:pt idx="1025">
                  <c:v>551.26</c:v>
                </c:pt>
                <c:pt idx="1026">
                  <c:v>551.61</c:v>
                </c:pt>
                <c:pt idx="1027">
                  <c:v>551.95000000000005</c:v>
                </c:pt>
                <c:pt idx="1028">
                  <c:v>552.29999999999995</c:v>
                </c:pt>
                <c:pt idx="1029">
                  <c:v>552.64</c:v>
                </c:pt>
                <c:pt idx="1030">
                  <c:v>552.99</c:v>
                </c:pt>
                <c:pt idx="1031">
                  <c:v>553.33000000000004</c:v>
                </c:pt>
                <c:pt idx="1032">
                  <c:v>553.67999999999995</c:v>
                </c:pt>
                <c:pt idx="1033">
                  <c:v>554.02</c:v>
                </c:pt>
                <c:pt idx="1034">
                  <c:v>554.36</c:v>
                </c:pt>
                <c:pt idx="1035">
                  <c:v>554.71</c:v>
                </c:pt>
                <c:pt idx="1036">
                  <c:v>555.04999999999995</c:v>
                </c:pt>
                <c:pt idx="1037">
                  <c:v>555.4</c:v>
                </c:pt>
                <c:pt idx="1038">
                  <c:v>555.74</c:v>
                </c:pt>
                <c:pt idx="1039">
                  <c:v>556.08000000000004</c:v>
                </c:pt>
                <c:pt idx="1040">
                  <c:v>556.42999999999995</c:v>
                </c:pt>
                <c:pt idx="1041">
                  <c:v>556.77</c:v>
                </c:pt>
                <c:pt idx="1042">
                  <c:v>557.12</c:v>
                </c:pt>
                <c:pt idx="1043">
                  <c:v>557.46</c:v>
                </c:pt>
                <c:pt idx="1044">
                  <c:v>557.79999999999995</c:v>
                </c:pt>
                <c:pt idx="1045">
                  <c:v>558.15</c:v>
                </c:pt>
                <c:pt idx="1046">
                  <c:v>558.49</c:v>
                </c:pt>
                <c:pt idx="1047">
                  <c:v>558.84</c:v>
                </c:pt>
                <c:pt idx="1048">
                  <c:v>559.17999999999995</c:v>
                </c:pt>
                <c:pt idx="1049">
                  <c:v>559.52</c:v>
                </c:pt>
                <c:pt idx="1050">
                  <c:v>559.87</c:v>
                </c:pt>
                <c:pt idx="1051">
                  <c:v>560.21</c:v>
                </c:pt>
                <c:pt idx="1052">
                  <c:v>560.54999999999995</c:v>
                </c:pt>
                <c:pt idx="1053">
                  <c:v>560.9</c:v>
                </c:pt>
                <c:pt idx="1054">
                  <c:v>561.24</c:v>
                </c:pt>
                <c:pt idx="1055">
                  <c:v>561.58000000000004</c:v>
                </c:pt>
                <c:pt idx="1056">
                  <c:v>561.92999999999995</c:v>
                </c:pt>
                <c:pt idx="1057">
                  <c:v>562.27</c:v>
                </c:pt>
                <c:pt idx="1058">
                  <c:v>562.61</c:v>
                </c:pt>
                <c:pt idx="1059">
                  <c:v>562.96</c:v>
                </c:pt>
                <c:pt idx="1060">
                  <c:v>563.29999999999995</c:v>
                </c:pt>
                <c:pt idx="1061">
                  <c:v>563.64</c:v>
                </c:pt>
                <c:pt idx="1062">
                  <c:v>563.99</c:v>
                </c:pt>
                <c:pt idx="1063">
                  <c:v>564.33000000000004</c:v>
                </c:pt>
                <c:pt idx="1064">
                  <c:v>564.66999999999996</c:v>
                </c:pt>
                <c:pt idx="1065">
                  <c:v>565.01</c:v>
                </c:pt>
                <c:pt idx="1066">
                  <c:v>565.36</c:v>
                </c:pt>
                <c:pt idx="1067">
                  <c:v>565.70000000000005</c:v>
                </c:pt>
                <c:pt idx="1068">
                  <c:v>566.04</c:v>
                </c:pt>
                <c:pt idx="1069">
                  <c:v>566.39</c:v>
                </c:pt>
                <c:pt idx="1070">
                  <c:v>566.73</c:v>
                </c:pt>
                <c:pt idx="1071">
                  <c:v>567.07000000000005</c:v>
                </c:pt>
                <c:pt idx="1072">
                  <c:v>567.41</c:v>
                </c:pt>
                <c:pt idx="1073">
                  <c:v>567.76</c:v>
                </c:pt>
                <c:pt idx="1074">
                  <c:v>568.1</c:v>
                </c:pt>
                <c:pt idx="1075">
                  <c:v>568.44000000000005</c:v>
                </c:pt>
                <c:pt idx="1076">
                  <c:v>568.78</c:v>
                </c:pt>
                <c:pt idx="1077">
                  <c:v>569.13</c:v>
                </c:pt>
                <c:pt idx="1078">
                  <c:v>569.47</c:v>
                </c:pt>
                <c:pt idx="1079">
                  <c:v>569.80999999999995</c:v>
                </c:pt>
                <c:pt idx="1080">
                  <c:v>570.15</c:v>
                </c:pt>
                <c:pt idx="1081">
                  <c:v>570.49</c:v>
                </c:pt>
                <c:pt idx="1082">
                  <c:v>570.84</c:v>
                </c:pt>
                <c:pt idx="1083">
                  <c:v>571.17999999999995</c:v>
                </c:pt>
                <c:pt idx="1084">
                  <c:v>571.52</c:v>
                </c:pt>
                <c:pt idx="1085">
                  <c:v>571.86</c:v>
                </c:pt>
                <c:pt idx="1086">
                  <c:v>572.21</c:v>
                </c:pt>
                <c:pt idx="1087">
                  <c:v>572.54999999999995</c:v>
                </c:pt>
                <c:pt idx="1088">
                  <c:v>572.89</c:v>
                </c:pt>
                <c:pt idx="1089">
                  <c:v>573.23</c:v>
                </c:pt>
                <c:pt idx="1090">
                  <c:v>573.57000000000005</c:v>
                </c:pt>
                <c:pt idx="1091">
                  <c:v>573.91</c:v>
                </c:pt>
                <c:pt idx="1092">
                  <c:v>574.26</c:v>
                </c:pt>
                <c:pt idx="1093">
                  <c:v>574.6</c:v>
                </c:pt>
                <c:pt idx="1094">
                  <c:v>574.94000000000005</c:v>
                </c:pt>
                <c:pt idx="1095">
                  <c:v>575.28</c:v>
                </c:pt>
                <c:pt idx="1096">
                  <c:v>575.62</c:v>
                </c:pt>
                <c:pt idx="1097">
                  <c:v>575.96</c:v>
                </c:pt>
                <c:pt idx="1098">
                  <c:v>576.30999999999995</c:v>
                </c:pt>
                <c:pt idx="1099">
                  <c:v>576.65</c:v>
                </c:pt>
                <c:pt idx="1100">
                  <c:v>576.99</c:v>
                </c:pt>
                <c:pt idx="1101">
                  <c:v>577.33000000000004</c:v>
                </c:pt>
                <c:pt idx="1102">
                  <c:v>577.66999999999996</c:v>
                </c:pt>
                <c:pt idx="1103">
                  <c:v>578.01</c:v>
                </c:pt>
                <c:pt idx="1104">
                  <c:v>578.35</c:v>
                </c:pt>
                <c:pt idx="1105">
                  <c:v>578.69000000000005</c:v>
                </c:pt>
                <c:pt idx="1106">
                  <c:v>579.04</c:v>
                </c:pt>
                <c:pt idx="1107">
                  <c:v>579.38</c:v>
                </c:pt>
                <c:pt idx="1108">
                  <c:v>579.72</c:v>
                </c:pt>
                <c:pt idx="1109">
                  <c:v>580.05999999999995</c:v>
                </c:pt>
                <c:pt idx="1110">
                  <c:v>580.4</c:v>
                </c:pt>
                <c:pt idx="1111">
                  <c:v>580.74</c:v>
                </c:pt>
                <c:pt idx="1112">
                  <c:v>581.08000000000004</c:v>
                </c:pt>
                <c:pt idx="1113">
                  <c:v>581.41999999999996</c:v>
                </c:pt>
                <c:pt idx="1114">
                  <c:v>581.76</c:v>
                </c:pt>
                <c:pt idx="1115">
                  <c:v>582.1</c:v>
                </c:pt>
                <c:pt idx="1116">
                  <c:v>582.44000000000005</c:v>
                </c:pt>
                <c:pt idx="1117">
                  <c:v>582.79</c:v>
                </c:pt>
                <c:pt idx="1118">
                  <c:v>583.13</c:v>
                </c:pt>
                <c:pt idx="1119">
                  <c:v>583.47</c:v>
                </c:pt>
                <c:pt idx="1120">
                  <c:v>583.80999999999995</c:v>
                </c:pt>
                <c:pt idx="1121">
                  <c:v>584.15</c:v>
                </c:pt>
                <c:pt idx="1122">
                  <c:v>584.49</c:v>
                </c:pt>
                <c:pt idx="1123">
                  <c:v>584.83000000000004</c:v>
                </c:pt>
                <c:pt idx="1124">
                  <c:v>585.16999999999996</c:v>
                </c:pt>
                <c:pt idx="1125">
                  <c:v>585.51</c:v>
                </c:pt>
                <c:pt idx="1126">
                  <c:v>585.85</c:v>
                </c:pt>
                <c:pt idx="1127">
                  <c:v>586.19000000000005</c:v>
                </c:pt>
                <c:pt idx="1128">
                  <c:v>586.53</c:v>
                </c:pt>
                <c:pt idx="1129">
                  <c:v>586.87</c:v>
                </c:pt>
                <c:pt idx="1130">
                  <c:v>587.21</c:v>
                </c:pt>
                <c:pt idx="1131">
                  <c:v>587.54999999999995</c:v>
                </c:pt>
                <c:pt idx="1132">
                  <c:v>587.89</c:v>
                </c:pt>
                <c:pt idx="1133">
                  <c:v>588.23</c:v>
                </c:pt>
                <c:pt idx="1134">
                  <c:v>588.57000000000005</c:v>
                </c:pt>
                <c:pt idx="1135">
                  <c:v>588.91</c:v>
                </c:pt>
                <c:pt idx="1136">
                  <c:v>589.25</c:v>
                </c:pt>
                <c:pt idx="1137">
                  <c:v>589.59</c:v>
                </c:pt>
                <c:pt idx="1138">
                  <c:v>589.92999999999995</c:v>
                </c:pt>
                <c:pt idx="1139">
                  <c:v>590.27</c:v>
                </c:pt>
                <c:pt idx="1140">
                  <c:v>590.61</c:v>
                </c:pt>
                <c:pt idx="1141">
                  <c:v>590.95000000000005</c:v>
                </c:pt>
                <c:pt idx="1142">
                  <c:v>591.29</c:v>
                </c:pt>
                <c:pt idx="1143">
                  <c:v>591.63</c:v>
                </c:pt>
                <c:pt idx="1144">
                  <c:v>591.97</c:v>
                </c:pt>
                <c:pt idx="1145">
                  <c:v>592.30999999999995</c:v>
                </c:pt>
                <c:pt idx="1146">
                  <c:v>592.65</c:v>
                </c:pt>
                <c:pt idx="1147">
                  <c:v>592.98</c:v>
                </c:pt>
                <c:pt idx="1148">
                  <c:v>593.32000000000005</c:v>
                </c:pt>
                <c:pt idx="1149">
                  <c:v>593.66</c:v>
                </c:pt>
                <c:pt idx="1150">
                  <c:v>594</c:v>
                </c:pt>
                <c:pt idx="1151">
                  <c:v>594.34</c:v>
                </c:pt>
                <c:pt idx="1152">
                  <c:v>594.67999999999995</c:v>
                </c:pt>
                <c:pt idx="1153">
                  <c:v>595.02</c:v>
                </c:pt>
                <c:pt idx="1154">
                  <c:v>595.36</c:v>
                </c:pt>
                <c:pt idx="1155">
                  <c:v>595.70000000000005</c:v>
                </c:pt>
                <c:pt idx="1156">
                  <c:v>596.04</c:v>
                </c:pt>
                <c:pt idx="1157">
                  <c:v>596.38</c:v>
                </c:pt>
                <c:pt idx="1158">
                  <c:v>596.71</c:v>
                </c:pt>
                <c:pt idx="1159">
                  <c:v>597.04999999999995</c:v>
                </c:pt>
                <c:pt idx="1160">
                  <c:v>597.39</c:v>
                </c:pt>
                <c:pt idx="1161">
                  <c:v>597.73</c:v>
                </c:pt>
                <c:pt idx="1162">
                  <c:v>598.07000000000005</c:v>
                </c:pt>
                <c:pt idx="1163">
                  <c:v>598.41</c:v>
                </c:pt>
                <c:pt idx="1164">
                  <c:v>598.75</c:v>
                </c:pt>
                <c:pt idx="1165">
                  <c:v>599.09</c:v>
                </c:pt>
                <c:pt idx="1166">
                  <c:v>599.41999999999996</c:v>
                </c:pt>
                <c:pt idx="1167">
                  <c:v>599.76</c:v>
                </c:pt>
                <c:pt idx="1168">
                  <c:v>600.1</c:v>
                </c:pt>
                <c:pt idx="1169">
                  <c:v>600.44000000000005</c:v>
                </c:pt>
                <c:pt idx="1170">
                  <c:v>600.78</c:v>
                </c:pt>
                <c:pt idx="1171">
                  <c:v>601.12</c:v>
                </c:pt>
                <c:pt idx="1172">
                  <c:v>601.45000000000005</c:v>
                </c:pt>
                <c:pt idx="1173">
                  <c:v>601.79</c:v>
                </c:pt>
                <c:pt idx="1174">
                  <c:v>602.13</c:v>
                </c:pt>
                <c:pt idx="1175">
                  <c:v>602.47</c:v>
                </c:pt>
                <c:pt idx="1176">
                  <c:v>602.80999999999995</c:v>
                </c:pt>
                <c:pt idx="1177">
                  <c:v>603.14</c:v>
                </c:pt>
                <c:pt idx="1178">
                  <c:v>603.48</c:v>
                </c:pt>
                <c:pt idx="1179">
                  <c:v>603.82000000000005</c:v>
                </c:pt>
                <c:pt idx="1180">
                  <c:v>604.16</c:v>
                </c:pt>
                <c:pt idx="1181">
                  <c:v>604.5</c:v>
                </c:pt>
                <c:pt idx="1182">
                  <c:v>604.83000000000004</c:v>
                </c:pt>
                <c:pt idx="1183">
                  <c:v>605.16999999999996</c:v>
                </c:pt>
                <c:pt idx="1184">
                  <c:v>605.51</c:v>
                </c:pt>
                <c:pt idx="1185">
                  <c:v>605.85</c:v>
                </c:pt>
                <c:pt idx="1186">
                  <c:v>606.19000000000005</c:v>
                </c:pt>
                <c:pt idx="1187">
                  <c:v>606.52</c:v>
                </c:pt>
                <c:pt idx="1188">
                  <c:v>606.86</c:v>
                </c:pt>
                <c:pt idx="1189">
                  <c:v>607.20000000000005</c:v>
                </c:pt>
                <c:pt idx="1190">
                  <c:v>607.54</c:v>
                </c:pt>
                <c:pt idx="1191">
                  <c:v>607.87</c:v>
                </c:pt>
                <c:pt idx="1192">
                  <c:v>608.21</c:v>
                </c:pt>
                <c:pt idx="1193">
                  <c:v>608.54999999999995</c:v>
                </c:pt>
                <c:pt idx="1194">
                  <c:v>608.88</c:v>
                </c:pt>
                <c:pt idx="1195">
                  <c:v>609.22</c:v>
                </c:pt>
                <c:pt idx="1196">
                  <c:v>609.55999999999995</c:v>
                </c:pt>
                <c:pt idx="1197">
                  <c:v>609.9</c:v>
                </c:pt>
                <c:pt idx="1198">
                  <c:v>610.23</c:v>
                </c:pt>
                <c:pt idx="1199">
                  <c:v>610.57000000000005</c:v>
                </c:pt>
                <c:pt idx="1200">
                  <c:v>610.91</c:v>
                </c:pt>
                <c:pt idx="1201">
                  <c:v>611.24</c:v>
                </c:pt>
                <c:pt idx="1202">
                  <c:v>611.58000000000004</c:v>
                </c:pt>
                <c:pt idx="1203">
                  <c:v>611.91999999999996</c:v>
                </c:pt>
                <c:pt idx="1204">
                  <c:v>612.25</c:v>
                </c:pt>
                <c:pt idx="1205">
                  <c:v>612.59</c:v>
                </c:pt>
                <c:pt idx="1206">
                  <c:v>612.92999999999995</c:v>
                </c:pt>
                <c:pt idx="1207">
                  <c:v>613.26</c:v>
                </c:pt>
                <c:pt idx="1208">
                  <c:v>613.6</c:v>
                </c:pt>
                <c:pt idx="1209">
                  <c:v>613.94000000000005</c:v>
                </c:pt>
                <c:pt idx="1210">
                  <c:v>614.27</c:v>
                </c:pt>
                <c:pt idx="1211">
                  <c:v>614.61</c:v>
                </c:pt>
                <c:pt idx="1212">
                  <c:v>614.95000000000005</c:v>
                </c:pt>
                <c:pt idx="1213">
                  <c:v>615.28</c:v>
                </c:pt>
                <c:pt idx="1214">
                  <c:v>615.62</c:v>
                </c:pt>
                <c:pt idx="1215">
                  <c:v>615.96</c:v>
                </c:pt>
                <c:pt idx="1216">
                  <c:v>616.29</c:v>
                </c:pt>
                <c:pt idx="1217">
                  <c:v>616.63</c:v>
                </c:pt>
                <c:pt idx="1218">
                  <c:v>616.97</c:v>
                </c:pt>
                <c:pt idx="1219">
                  <c:v>617.29999999999995</c:v>
                </c:pt>
                <c:pt idx="1220">
                  <c:v>617.64</c:v>
                </c:pt>
                <c:pt idx="1221">
                  <c:v>617.97</c:v>
                </c:pt>
                <c:pt idx="1222">
                  <c:v>618.30999999999995</c:v>
                </c:pt>
                <c:pt idx="1223">
                  <c:v>618.65</c:v>
                </c:pt>
                <c:pt idx="1224">
                  <c:v>618.98</c:v>
                </c:pt>
                <c:pt idx="1225">
                  <c:v>619.32000000000005</c:v>
                </c:pt>
                <c:pt idx="1226">
                  <c:v>619.65</c:v>
                </c:pt>
                <c:pt idx="1227">
                  <c:v>619.99</c:v>
                </c:pt>
                <c:pt idx="1228">
                  <c:v>620.32000000000005</c:v>
                </c:pt>
                <c:pt idx="1229">
                  <c:v>620.66</c:v>
                </c:pt>
                <c:pt idx="1230">
                  <c:v>621</c:v>
                </c:pt>
                <c:pt idx="1231">
                  <c:v>621.33000000000004</c:v>
                </c:pt>
                <c:pt idx="1232">
                  <c:v>621.66999999999996</c:v>
                </c:pt>
                <c:pt idx="1233">
                  <c:v>622</c:v>
                </c:pt>
                <c:pt idx="1234">
                  <c:v>622.34</c:v>
                </c:pt>
                <c:pt idx="1235">
                  <c:v>622.66999999999996</c:v>
                </c:pt>
                <c:pt idx="1236">
                  <c:v>623.01</c:v>
                </c:pt>
                <c:pt idx="1237">
                  <c:v>623.34</c:v>
                </c:pt>
                <c:pt idx="1238">
                  <c:v>623.67999999999995</c:v>
                </c:pt>
                <c:pt idx="1239">
                  <c:v>624.02</c:v>
                </c:pt>
                <c:pt idx="1240">
                  <c:v>624.35</c:v>
                </c:pt>
                <c:pt idx="1241">
                  <c:v>624.69000000000005</c:v>
                </c:pt>
                <c:pt idx="1242">
                  <c:v>625.02</c:v>
                </c:pt>
                <c:pt idx="1243">
                  <c:v>625.36</c:v>
                </c:pt>
                <c:pt idx="1244">
                  <c:v>625.69000000000005</c:v>
                </c:pt>
                <c:pt idx="1245">
                  <c:v>626.03</c:v>
                </c:pt>
                <c:pt idx="1246">
                  <c:v>626.36</c:v>
                </c:pt>
                <c:pt idx="1247">
                  <c:v>626.70000000000005</c:v>
                </c:pt>
                <c:pt idx="1248">
                  <c:v>627.03</c:v>
                </c:pt>
                <c:pt idx="1249">
                  <c:v>627.37</c:v>
                </c:pt>
                <c:pt idx="1250">
                  <c:v>627.70000000000005</c:v>
                </c:pt>
                <c:pt idx="1251">
                  <c:v>628.03</c:v>
                </c:pt>
                <c:pt idx="1252">
                  <c:v>628.37</c:v>
                </c:pt>
                <c:pt idx="1253">
                  <c:v>628.70000000000005</c:v>
                </c:pt>
                <c:pt idx="1254">
                  <c:v>629.04</c:v>
                </c:pt>
                <c:pt idx="1255">
                  <c:v>629.37</c:v>
                </c:pt>
                <c:pt idx="1256">
                  <c:v>629.71</c:v>
                </c:pt>
                <c:pt idx="1257">
                  <c:v>630.04</c:v>
                </c:pt>
                <c:pt idx="1258">
                  <c:v>630.38</c:v>
                </c:pt>
                <c:pt idx="1259">
                  <c:v>630.71</c:v>
                </c:pt>
                <c:pt idx="1260">
                  <c:v>631.04</c:v>
                </c:pt>
                <c:pt idx="1261">
                  <c:v>631.38</c:v>
                </c:pt>
                <c:pt idx="1262">
                  <c:v>631.71</c:v>
                </c:pt>
                <c:pt idx="1263">
                  <c:v>632.04999999999995</c:v>
                </c:pt>
                <c:pt idx="1264">
                  <c:v>632.38</c:v>
                </c:pt>
                <c:pt idx="1265">
                  <c:v>632.72</c:v>
                </c:pt>
                <c:pt idx="1266">
                  <c:v>633.04999999999995</c:v>
                </c:pt>
                <c:pt idx="1267">
                  <c:v>633.38</c:v>
                </c:pt>
                <c:pt idx="1268">
                  <c:v>633.72</c:v>
                </c:pt>
                <c:pt idx="1269">
                  <c:v>634.04999999999995</c:v>
                </c:pt>
                <c:pt idx="1270">
                  <c:v>634.39</c:v>
                </c:pt>
                <c:pt idx="1271">
                  <c:v>634.72</c:v>
                </c:pt>
                <c:pt idx="1272">
                  <c:v>635.04999999999995</c:v>
                </c:pt>
                <c:pt idx="1273">
                  <c:v>635.39</c:v>
                </c:pt>
                <c:pt idx="1274">
                  <c:v>635.72</c:v>
                </c:pt>
                <c:pt idx="1275">
                  <c:v>636.04999999999995</c:v>
                </c:pt>
                <c:pt idx="1276">
                  <c:v>636.39</c:v>
                </c:pt>
                <c:pt idx="1277">
                  <c:v>636.72</c:v>
                </c:pt>
                <c:pt idx="1278">
                  <c:v>637.04999999999995</c:v>
                </c:pt>
                <c:pt idx="1279">
                  <c:v>637.39</c:v>
                </c:pt>
                <c:pt idx="1280">
                  <c:v>637.72</c:v>
                </c:pt>
                <c:pt idx="1281">
                  <c:v>638.04999999999995</c:v>
                </c:pt>
                <c:pt idx="1282">
                  <c:v>638.39</c:v>
                </c:pt>
                <c:pt idx="1283">
                  <c:v>638.72</c:v>
                </c:pt>
                <c:pt idx="1284">
                  <c:v>639.04999999999995</c:v>
                </c:pt>
                <c:pt idx="1285">
                  <c:v>639.39</c:v>
                </c:pt>
                <c:pt idx="1286">
                  <c:v>639.72</c:v>
                </c:pt>
                <c:pt idx="1287">
                  <c:v>640.04999999999995</c:v>
                </c:pt>
                <c:pt idx="1288">
                  <c:v>640.39</c:v>
                </c:pt>
                <c:pt idx="1289">
                  <c:v>640.72</c:v>
                </c:pt>
                <c:pt idx="1290">
                  <c:v>641.04999999999995</c:v>
                </c:pt>
                <c:pt idx="1291">
                  <c:v>641.39</c:v>
                </c:pt>
                <c:pt idx="1292">
                  <c:v>641.72</c:v>
                </c:pt>
                <c:pt idx="1293">
                  <c:v>642.04999999999995</c:v>
                </c:pt>
                <c:pt idx="1294">
                  <c:v>642.38</c:v>
                </c:pt>
                <c:pt idx="1295">
                  <c:v>642.72</c:v>
                </c:pt>
                <c:pt idx="1296">
                  <c:v>643.04999999999995</c:v>
                </c:pt>
                <c:pt idx="1297">
                  <c:v>643.38</c:v>
                </c:pt>
                <c:pt idx="1298">
                  <c:v>643.71</c:v>
                </c:pt>
                <c:pt idx="1299">
                  <c:v>644.04999999999995</c:v>
                </c:pt>
                <c:pt idx="1300">
                  <c:v>644.38</c:v>
                </c:pt>
                <c:pt idx="1301">
                  <c:v>644.71</c:v>
                </c:pt>
                <c:pt idx="1302">
                  <c:v>645.04</c:v>
                </c:pt>
                <c:pt idx="1303">
                  <c:v>645.38</c:v>
                </c:pt>
                <c:pt idx="1304">
                  <c:v>645.71</c:v>
                </c:pt>
                <c:pt idx="1305">
                  <c:v>646.04</c:v>
                </c:pt>
                <c:pt idx="1306">
                  <c:v>646.37</c:v>
                </c:pt>
                <c:pt idx="1307">
                  <c:v>646.71</c:v>
                </c:pt>
                <c:pt idx="1308">
                  <c:v>647.04</c:v>
                </c:pt>
                <c:pt idx="1309">
                  <c:v>647.37</c:v>
                </c:pt>
                <c:pt idx="1310">
                  <c:v>647.70000000000005</c:v>
                </c:pt>
                <c:pt idx="1311">
                  <c:v>648.03</c:v>
                </c:pt>
                <c:pt idx="1312">
                  <c:v>648.37</c:v>
                </c:pt>
                <c:pt idx="1313">
                  <c:v>648.70000000000005</c:v>
                </c:pt>
                <c:pt idx="1314">
                  <c:v>649.03</c:v>
                </c:pt>
                <c:pt idx="1315">
                  <c:v>649.36</c:v>
                </c:pt>
                <c:pt idx="1316">
                  <c:v>649.69000000000005</c:v>
                </c:pt>
                <c:pt idx="1317">
                  <c:v>650.02</c:v>
                </c:pt>
                <c:pt idx="1318">
                  <c:v>650.36</c:v>
                </c:pt>
                <c:pt idx="1319">
                  <c:v>650.69000000000005</c:v>
                </c:pt>
                <c:pt idx="1320">
                  <c:v>651.02</c:v>
                </c:pt>
                <c:pt idx="1321">
                  <c:v>651.35</c:v>
                </c:pt>
                <c:pt idx="1322">
                  <c:v>651.67999999999995</c:v>
                </c:pt>
                <c:pt idx="1323">
                  <c:v>652.01</c:v>
                </c:pt>
                <c:pt idx="1324">
                  <c:v>652.35</c:v>
                </c:pt>
                <c:pt idx="1325">
                  <c:v>652.67999999999995</c:v>
                </c:pt>
                <c:pt idx="1326">
                  <c:v>653.01</c:v>
                </c:pt>
                <c:pt idx="1327">
                  <c:v>653.34</c:v>
                </c:pt>
                <c:pt idx="1328">
                  <c:v>653.66999999999996</c:v>
                </c:pt>
                <c:pt idx="1329">
                  <c:v>654</c:v>
                </c:pt>
                <c:pt idx="1330">
                  <c:v>654.33000000000004</c:v>
                </c:pt>
                <c:pt idx="1331">
                  <c:v>654.66</c:v>
                </c:pt>
                <c:pt idx="1332">
                  <c:v>654.99</c:v>
                </c:pt>
                <c:pt idx="1333">
                  <c:v>655.33000000000004</c:v>
                </c:pt>
                <c:pt idx="1334">
                  <c:v>655.66</c:v>
                </c:pt>
                <c:pt idx="1335">
                  <c:v>655.99</c:v>
                </c:pt>
                <c:pt idx="1336">
                  <c:v>656.32</c:v>
                </c:pt>
                <c:pt idx="1337">
                  <c:v>656.65</c:v>
                </c:pt>
                <c:pt idx="1338">
                  <c:v>656.98</c:v>
                </c:pt>
                <c:pt idx="1339">
                  <c:v>657.31</c:v>
                </c:pt>
                <c:pt idx="1340">
                  <c:v>657.64</c:v>
                </c:pt>
                <c:pt idx="1341">
                  <c:v>657.97</c:v>
                </c:pt>
                <c:pt idx="1342">
                  <c:v>658.3</c:v>
                </c:pt>
                <c:pt idx="1343">
                  <c:v>658.63</c:v>
                </c:pt>
                <c:pt idx="1344">
                  <c:v>658.96</c:v>
                </c:pt>
                <c:pt idx="1345">
                  <c:v>659.29</c:v>
                </c:pt>
                <c:pt idx="1346">
                  <c:v>659.62</c:v>
                </c:pt>
                <c:pt idx="1347">
                  <c:v>659.95</c:v>
                </c:pt>
                <c:pt idx="1348">
                  <c:v>660.28</c:v>
                </c:pt>
                <c:pt idx="1349">
                  <c:v>660.61</c:v>
                </c:pt>
                <c:pt idx="1350">
                  <c:v>660.95</c:v>
                </c:pt>
                <c:pt idx="1351">
                  <c:v>661.28</c:v>
                </c:pt>
                <c:pt idx="1352">
                  <c:v>661.61</c:v>
                </c:pt>
                <c:pt idx="1353">
                  <c:v>661.94</c:v>
                </c:pt>
                <c:pt idx="1354">
                  <c:v>662.27</c:v>
                </c:pt>
                <c:pt idx="1355">
                  <c:v>662.6</c:v>
                </c:pt>
                <c:pt idx="1356">
                  <c:v>662.93</c:v>
                </c:pt>
                <c:pt idx="1357">
                  <c:v>663.25</c:v>
                </c:pt>
                <c:pt idx="1358">
                  <c:v>663.58</c:v>
                </c:pt>
                <c:pt idx="1359">
                  <c:v>663.91</c:v>
                </c:pt>
                <c:pt idx="1360">
                  <c:v>664.24</c:v>
                </c:pt>
                <c:pt idx="1361">
                  <c:v>664.57</c:v>
                </c:pt>
                <c:pt idx="1362">
                  <c:v>664.9</c:v>
                </c:pt>
                <c:pt idx="1363">
                  <c:v>665.23</c:v>
                </c:pt>
                <c:pt idx="1364">
                  <c:v>665.56</c:v>
                </c:pt>
                <c:pt idx="1365">
                  <c:v>665.89</c:v>
                </c:pt>
                <c:pt idx="1366">
                  <c:v>666.22</c:v>
                </c:pt>
                <c:pt idx="1367">
                  <c:v>666.55</c:v>
                </c:pt>
                <c:pt idx="1368">
                  <c:v>666.88</c:v>
                </c:pt>
                <c:pt idx="1369">
                  <c:v>667.21</c:v>
                </c:pt>
                <c:pt idx="1370">
                  <c:v>667.54</c:v>
                </c:pt>
                <c:pt idx="1371">
                  <c:v>667.87</c:v>
                </c:pt>
                <c:pt idx="1372">
                  <c:v>668.2</c:v>
                </c:pt>
                <c:pt idx="1373">
                  <c:v>668.53</c:v>
                </c:pt>
                <c:pt idx="1374">
                  <c:v>668.86</c:v>
                </c:pt>
                <c:pt idx="1375">
                  <c:v>669.18</c:v>
                </c:pt>
                <c:pt idx="1376">
                  <c:v>669.51</c:v>
                </c:pt>
                <c:pt idx="1377">
                  <c:v>669.84</c:v>
                </c:pt>
                <c:pt idx="1378">
                  <c:v>670.17</c:v>
                </c:pt>
                <c:pt idx="1379">
                  <c:v>670.5</c:v>
                </c:pt>
                <c:pt idx="1380">
                  <c:v>670.83</c:v>
                </c:pt>
                <c:pt idx="1381">
                  <c:v>671.16</c:v>
                </c:pt>
                <c:pt idx="1382">
                  <c:v>671.49</c:v>
                </c:pt>
                <c:pt idx="1383">
                  <c:v>671.81</c:v>
                </c:pt>
                <c:pt idx="1384">
                  <c:v>672.14</c:v>
                </c:pt>
                <c:pt idx="1385">
                  <c:v>672.47</c:v>
                </c:pt>
                <c:pt idx="1386">
                  <c:v>672.8</c:v>
                </c:pt>
                <c:pt idx="1387">
                  <c:v>673.13</c:v>
                </c:pt>
                <c:pt idx="1388">
                  <c:v>673.46</c:v>
                </c:pt>
                <c:pt idx="1389">
                  <c:v>673.79</c:v>
                </c:pt>
                <c:pt idx="1390">
                  <c:v>674.11</c:v>
                </c:pt>
                <c:pt idx="1391">
                  <c:v>674.44</c:v>
                </c:pt>
                <c:pt idx="1392">
                  <c:v>674.77</c:v>
                </c:pt>
                <c:pt idx="1393">
                  <c:v>675.1</c:v>
                </c:pt>
                <c:pt idx="1394">
                  <c:v>675.43</c:v>
                </c:pt>
                <c:pt idx="1395">
                  <c:v>675.75</c:v>
                </c:pt>
                <c:pt idx="1396">
                  <c:v>676.08</c:v>
                </c:pt>
                <c:pt idx="1397">
                  <c:v>676.41</c:v>
                </c:pt>
                <c:pt idx="1398">
                  <c:v>676.74</c:v>
                </c:pt>
                <c:pt idx="1399">
                  <c:v>677.07</c:v>
                </c:pt>
                <c:pt idx="1400">
                  <c:v>677.39</c:v>
                </c:pt>
                <c:pt idx="1401">
                  <c:v>677.72</c:v>
                </c:pt>
                <c:pt idx="1402">
                  <c:v>678.05</c:v>
                </c:pt>
                <c:pt idx="1403">
                  <c:v>678.38</c:v>
                </c:pt>
                <c:pt idx="1404">
                  <c:v>678.71</c:v>
                </c:pt>
                <c:pt idx="1405">
                  <c:v>679.03</c:v>
                </c:pt>
                <c:pt idx="1406">
                  <c:v>679.36</c:v>
                </c:pt>
                <c:pt idx="1407">
                  <c:v>679.69</c:v>
                </c:pt>
                <c:pt idx="1408">
                  <c:v>680.02</c:v>
                </c:pt>
                <c:pt idx="1409">
                  <c:v>680.34</c:v>
                </c:pt>
                <c:pt idx="1410">
                  <c:v>680.67</c:v>
                </c:pt>
                <c:pt idx="1411">
                  <c:v>681</c:v>
                </c:pt>
                <c:pt idx="1412">
                  <c:v>681.32</c:v>
                </c:pt>
                <c:pt idx="1413">
                  <c:v>681.65</c:v>
                </c:pt>
                <c:pt idx="1414">
                  <c:v>681.98</c:v>
                </c:pt>
                <c:pt idx="1415">
                  <c:v>682.31</c:v>
                </c:pt>
                <c:pt idx="1416">
                  <c:v>682.63</c:v>
                </c:pt>
                <c:pt idx="1417">
                  <c:v>682.96</c:v>
                </c:pt>
                <c:pt idx="1418">
                  <c:v>683.29</c:v>
                </c:pt>
                <c:pt idx="1419">
                  <c:v>683.61</c:v>
                </c:pt>
                <c:pt idx="1420">
                  <c:v>683.94</c:v>
                </c:pt>
                <c:pt idx="1421">
                  <c:v>684.27</c:v>
                </c:pt>
                <c:pt idx="1422">
                  <c:v>684.59</c:v>
                </c:pt>
                <c:pt idx="1423">
                  <c:v>684.92</c:v>
                </c:pt>
                <c:pt idx="1424">
                  <c:v>685.25</c:v>
                </c:pt>
                <c:pt idx="1425">
                  <c:v>685.57</c:v>
                </c:pt>
                <c:pt idx="1426">
                  <c:v>685.9</c:v>
                </c:pt>
                <c:pt idx="1427">
                  <c:v>686.23</c:v>
                </c:pt>
                <c:pt idx="1428">
                  <c:v>686.55</c:v>
                </c:pt>
                <c:pt idx="1429">
                  <c:v>686.88</c:v>
                </c:pt>
                <c:pt idx="1430">
                  <c:v>687.21</c:v>
                </c:pt>
                <c:pt idx="1431">
                  <c:v>687.53</c:v>
                </c:pt>
                <c:pt idx="1432">
                  <c:v>687.86</c:v>
                </c:pt>
                <c:pt idx="1433">
                  <c:v>688.19</c:v>
                </c:pt>
                <c:pt idx="1434">
                  <c:v>688.51</c:v>
                </c:pt>
                <c:pt idx="1435">
                  <c:v>688.84</c:v>
                </c:pt>
                <c:pt idx="1436">
                  <c:v>689.17</c:v>
                </c:pt>
                <c:pt idx="1437">
                  <c:v>689.49</c:v>
                </c:pt>
                <c:pt idx="1438">
                  <c:v>689.82</c:v>
                </c:pt>
                <c:pt idx="1439">
                  <c:v>690.14</c:v>
                </c:pt>
                <c:pt idx="1440">
                  <c:v>690.47</c:v>
                </c:pt>
                <c:pt idx="1441">
                  <c:v>690.8</c:v>
                </c:pt>
                <c:pt idx="1442">
                  <c:v>691.12</c:v>
                </c:pt>
                <c:pt idx="1443">
                  <c:v>691.45</c:v>
                </c:pt>
                <c:pt idx="1444">
                  <c:v>691.77</c:v>
                </c:pt>
                <c:pt idx="1445">
                  <c:v>692.1</c:v>
                </c:pt>
                <c:pt idx="1446">
                  <c:v>692.42</c:v>
                </c:pt>
                <c:pt idx="1447">
                  <c:v>692.75</c:v>
                </c:pt>
                <c:pt idx="1448">
                  <c:v>693.07</c:v>
                </c:pt>
                <c:pt idx="1449">
                  <c:v>693.4</c:v>
                </c:pt>
                <c:pt idx="1450">
                  <c:v>693.73</c:v>
                </c:pt>
                <c:pt idx="1451">
                  <c:v>694.05</c:v>
                </c:pt>
                <c:pt idx="1452">
                  <c:v>694.38</c:v>
                </c:pt>
                <c:pt idx="1453">
                  <c:v>694.7</c:v>
                </c:pt>
                <c:pt idx="1454">
                  <c:v>695.03</c:v>
                </c:pt>
                <c:pt idx="1455">
                  <c:v>695.35</c:v>
                </c:pt>
                <c:pt idx="1456">
                  <c:v>695.68</c:v>
                </c:pt>
                <c:pt idx="1457">
                  <c:v>696</c:v>
                </c:pt>
                <c:pt idx="1458">
                  <c:v>696.33</c:v>
                </c:pt>
                <c:pt idx="1459">
                  <c:v>696.65</c:v>
                </c:pt>
                <c:pt idx="1460">
                  <c:v>696.98</c:v>
                </c:pt>
                <c:pt idx="1461">
                  <c:v>697.3</c:v>
                </c:pt>
                <c:pt idx="1462">
                  <c:v>697.63</c:v>
                </c:pt>
                <c:pt idx="1463">
                  <c:v>697.95</c:v>
                </c:pt>
                <c:pt idx="1464">
                  <c:v>698.28</c:v>
                </c:pt>
                <c:pt idx="1465">
                  <c:v>698.6</c:v>
                </c:pt>
                <c:pt idx="1466">
                  <c:v>698.93</c:v>
                </c:pt>
                <c:pt idx="1467">
                  <c:v>699.25</c:v>
                </c:pt>
                <c:pt idx="1468">
                  <c:v>699.58</c:v>
                </c:pt>
                <c:pt idx="1469">
                  <c:v>699.9</c:v>
                </c:pt>
                <c:pt idx="1470">
                  <c:v>700.23</c:v>
                </c:pt>
                <c:pt idx="1471">
                  <c:v>700.55</c:v>
                </c:pt>
                <c:pt idx="1472">
                  <c:v>700.87</c:v>
                </c:pt>
                <c:pt idx="1473">
                  <c:v>701.2</c:v>
                </c:pt>
                <c:pt idx="1474">
                  <c:v>701.52</c:v>
                </c:pt>
                <c:pt idx="1475">
                  <c:v>701.85</c:v>
                </c:pt>
                <c:pt idx="1476">
                  <c:v>702.17</c:v>
                </c:pt>
                <c:pt idx="1477">
                  <c:v>702.5</c:v>
                </c:pt>
                <c:pt idx="1478">
                  <c:v>702.82</c:v>
                </c:pt>
                <c:pt idx="1479">
                  <c:v>703.14</c:v>
                </c:pt>
                <c:pt idx="1480">
                  <c:v>703.47</c:v>
                </c:pt>
                <c:pt idx="1481">
                  <c:v>703.79</c:v>
                </c:pt>
                <c:pt idx="1482">
                  <c:v>704.12</c:v>
                </c:pt>
                <c:pt idx="1483">
                  <c:v>704.44</c:v>
                </c:pt>
                <c:pt idx="1484">
                  <c:v>704.76</c:v>
                </c:pt>
                <c:pt idx="1485">
                  <c:v>705.09</c:v>
                </c:pt>
                <c:pt idx="1486">
                  <c:v>705.41</c:v>
                </c:pt>
                <c:pt idx="1487">
                  <c:v>705.73</c:v>
                </c:pt>
                <c:pt idx="1488">
                  <c:v>706.06</c:v>
                </c:pt>
                <c:pt idx="1489">
                  <c:v>706.38</c:v>
                </c:pt>
                <c:pt idx="1490">
                  <c:v>706.71</c:v>
                </c:pt>
                <c:pt idx="1491">
                  <c:v>707.03</c:v>
                </c:pt>
                <c:pt idx="1492">
                  <c:v>707.35</c:v>
                </c:pt>
                <c:pt idx="1493">
                  <c:v>707.68</c:v>
                </c:pt>
                <c:pt idx="1494">
                  <c:v>708</c:v>
                </c:pt>
                <c:pt idx="1495">
                  <c:v>708.32</c:v>
                </c:pt>
                <c:pt idx="1496">
                  <c:v>708.65</c:v>
                </c:pt>
                <c:pt idx="1497">
                  <c:v>708.97</c:v>
                </c:pt>
                <c:pt idx="1498">
                  <c:v>709.29</c:v>
                </c:pt>
                <c:pt idx="1499">
                  <c:v>709.62</c:v>
                </c:pt>
                <c:pt idx="1500">
                  <c:v>709.94</c:v>
                </c:pt>
                <c:pt idx="1501">
                  <c:v>710.26</c:v>
                </c:pt>
                <c:pt idx="1502">
                  <c:v>710.58</c:v>
                </c:pt>
                <c:pt idx="1503">
                  <c:v>710.91</c:v>
                </c:pt>
                <c:pt idx="1504">
                  <c:v>711.23</c:v>
                </c:pt>
                <c:pt idx="1505">
                  <c:v>711.55</c:v>
                </c:pt>
                <c:pt idx="1506">
                  <c:v>711.88</c:v>
                </c:pt>
                <c:pt idx="1507">
                  <c:v>712.2</c:v>
                </c:pt>
                <c:pt idx="1508">
                  <c:v>712.52</c:v>
                </c:pt>
                <c:pt idx="1509">
                  <c:v>712.84</c:v>
                </c:pt>
                <c:pt idx="1510">
                  <c:v>713.17</c:v>
                </c:pt>
                <c:pt idx="1511">
                  <c:v>713.49</c:v>
                </c:pt>
                <c:pt idx="1512">
                  <c:v>713.81</c:v>
                </c:pt>
                <c:pt idx="1513">
                  <c:v>714.13</c:v>
                </c:pt>
                <c:pt idx="1514">
                  <c:v>714.46</c:v>
                </c:pt>
                <c:pt idx="1515">
                  <c:v>714.78</c:v>
                </c:pt>
                <c:pt idx="1516">
                  <c:v>715.1</c:v>
                </c:pt>
                <c:pt idx="1517">
                  <c:v>715.42</c:v>
                </c:pt>
                <c:pt idx="1518">
                  <c:v>715.75</c:v>
                </c:pt>
                <c:pt idx="1519">
                  <c:v>716.07</c:v>
                </c:pt>
                <c:pt idx="1520">
                  <c:v>716.39</c:v>
                </c:pt>
                <c:pt idx="1521">
                  <c:v>716.71</c:v>
                </c:pt>
                <c:pt idx="1522">
                  <c:v>717.03</c:v>
                </c:pt>
                <c:pt idx="1523">
                  <c:v>717.36</c:v>
                </c:pt>
                <c:pt idx="1524">
                  <c:v>717.68</c:v>
                </c:pt>
                <c:pt idx="1525">
                  <c:v>718</c:v>
                </c:pt>
                <c:pt idx="1526">
                  <c:v>718.32</c:v>
                </c:pt>
                <c:pt idx="1527">
                  <c:v>718.64</c:v>
                </c:pt>
                <c:pt idx="1528">
                  <c:v>718.96</c:v>
                </c:pt>
                <c:pt idx="1529">
                  <c:v>719.29</c:v>
                </c:pt>
                <c:pt idx="1530">
                  <c:v>719.61</c:v>
                </c:pt>
                <c:pt idx="1531">
                  <c:v>719.93</c:v>
                </c:pt>
                <c:pt idx="1532">
                  <c:v>720.25</c:v>
                </c:pt>
                <c:pt idx="1533">
                  <c:v>720.57</c:v>
                </c:pt>
                <c:pt idx="1534">
                  <c:v>720.89</c:v>
                </c:pt>
                <c:pt idx="1535">
                  <c:v>721.22</c:v>
                </c:pt>
                <c:pt idx="1536">
                  <c:v>721.54</c:v>
                </c:pt>
                <c:pt idx="1537">
                  <c:v>721.86</c:v>
                </c:pt>
                <c:pt idx="1538">
                  <c:v>722.18</c:v>
                </c:pt>
                <c:pt idx="1539">
                  <c:v>722.5</c:v>
                </c:pt>
                <c:pt idx="1540">
                  <c:v>722.82</c:v>
                </c:pt>
                <c:pt idx="1541">
                  <c:v>723.14</c:v>
                </c:pt>
                <c:pt idx="1542">
                  <c:v>723.46</c:v>
                </c:pt>
                <c:pt idx="1543">
                  <c:v>723.78</c:v>
                </c:pt>
                <c:pt idx="1544">
                  <c:v>724.11</c:v>
                </c:pt>
                <c:pt idx="1545">
                  <c:v>724.43</c:v>
                </c:pt>
                <c:pt idx="1546">
                  <c:v>724.75</c:v>
                </c:pt>
                <c:pt idx="1547">
                  <c:v>725.07</c:v>
                </c:pt>
                <c:pt idx="1548">
                  <c:v>725.39</c:v>
                </c:pt>
                <c:pt idx="1549">
                  <c:v>725.71</c:v>
                </c:pt>
                <c:pt idx="1550">
                  <c:v>726.03</c:v>
                </c:pt>
                <c:pt idx="1551">
                  <c:v>726.35</c:v>
                </c:pt>
                <c:pt idx="1552">
                  <c:v>726.67</c:v>
                </c:pt>
                <c:pt idx="1553">
                  <c:v>726.99</c:v>
                </c:pt>
                <c:pt idx="1554">
                  <c:v>727.31</c:v>
                </c:pt>
                <c:pt idx="1555">
                  <c:v>727.63</c:v>
                </c:pt>
                <c:pt idx="1556">
                  <c:v>727.95</c:v>
                </c:pt>
                <c:pt idx="1557">
                  <c:v>728.27</c:v>
                </c:pt>
                <c:pt idx="1558">
                  <c:v>728.59</c:v>
                </c:pt>
                <c:pt idx="1559">
                  <c:v>728.91</c:v>
                </c:pt>
                <c:pt idx="1560">
                  <c:v>729.23</c:v>
                </c:pt>
                <c:pt idx="1561">
                  <c:v>729.55</c:v>
                </c:pt>
                <c:pt idx="1562">
                  <c:v>729.87</c:v>
                </c:pt>
                <c:pt idx="1563">
                  <c:v>730.19</c:v>
                </c:pt>
                <c:pt idx="1564">
                  <c:v>730.51</c:v>
                </c:pt>
                <c:pt idx="1565">
                  <c:v>730.83</c:v>
                </c:pt>
                <c:pt idx="1566">
                  <c:v>731.15</c:v>
                </c:pt>
                <c:pt idx="1567">
                  <c:v>731.47</c:v>
                </c:pt>
                <c:pt idx="1568">
                  <c:v>731.79</c:v>
                </c:pt>
                <c:pt idx="1569">
                  <c:v>732.11</c:v>
                </c:pt>
                <c:pt idx="1570">
                  <c:v>732.43</c:v>
                </c:pt>
                <c:pt idx="1571">
                  <c:v>732.75</c:v>
                </c:pt>
                <c:pt idx="1572">
                  <c:v>733.07</c:v>
                </c:pt>
                <c:pt idx="1573">
                  <c:v>733.39</c:v>
                </c:pt>
                <c:pt idx="1574">
                  <c:v>733.71</c:v>
                </c:pt>
                <c:pt idx="1575">
                  <c:v>734.03</c:v>
                </c:pt>
                <c:pt idx="1576">
                  <c:v>734.35</c:v>
                </c:pt>
                <c:pt idx="1577">
                  <c:v>734.67</c:v>
                </c:pt>
                <c:pt idx="1578">
                  <c:v>734.99</c:v>
                </c:pt>
                <c:pt idx="1579">
                  <c:v>735.31</c:v>
                </c:pt>
                <c:pt idx="1580">
                  <c:v>735.63</c:v>
                </c:pt>
                <c:pt idx="1581">
                  <c:v>735.95</c:v>
                </c:pt>
                <c:pt idx="1582">
                  <c:v>736.27</c:v>
                </c:pt>
                <c:pt idx="1583">
                  <c:v>736.58</c:v>
                </c:pt>
                <c:pt idx="1584">
                  <c:v>736.9</c:v>
                </c:pt>
                <c:pt idx="1585">
                  <c:v>737.22</c:v>
                </c:pt>
                <c:pt idx="1586">
                  <c:v>737.54</c:v>
                </c:pt>
                <c:pt idx="1587">
                  <c:v>737.86</c:v>
                </c:pt>
                <c:pt idx="1588">
                  <c:v>738.18</c:v>
                </c:pt>
                <c:pt idx="1589">
                  <c:v>738.5</c:v>
                </c:pt>
                <c:pt idx="1590">
                  <c:v>738.82</c:v>
                </c:pt>
                <c:pt idx="1591">
                  <c:v>739.13</c:v>
                </c:pt>
                <c:pt idx="1592">
                  <c:v>739.45</c:v>
                </c:pt>
                <c:pt idx="1593">
                  <c:v>739.77</c:v>
                </c:pt>
                <c:pt idx="1594">
                  <c:v>740.09</c:v>
                </c:pt>
                <c:pt idx="1595">
                  <c:v>740.41</c:v>
                </c:pt>
                <c:pt idx="1596">
                  <c:v>740.73</c:v>
                </c:pt>
                <c:pt idx="1597">
                  <c:v>741.05</c:v>
                </c:pt>
                <c:pt idx="1598">
                  <c:v>741.36</c:v>
                </c:pt>
                <c:pt idx="1599">
                  <c:v>741.68</c:v>
                </c:pt>
                <c:pt idx="1600">
                  <c:v>742</c:v>
                </c:pt>
                <c:pt idx="1601">
                  <c:v>742.32</c:v>
                </c:pt>
                <c:pt idx="1602">
                  <c:v>742.64</c:v>
                </c:pt>
                <c:pt idx="1603">
                  <c:v>742.95</c:v>
                </c:pt>
                <c:pt idx="1604">
                  <c:v>743.27</c:v>
                </c:pt>
                <c:pt idx="1605">
                  <c:v>743.59</c:v>
                </c:pt>
                <c:pt idx="1606">
                  <c:v>743.91</c:v>
                </c:pt>
                <c:pt idx="1607">
                  <c:v>744.23</c:v>
                </c:pt>
                <c:pt idx="1608">
                  <c:v>744.54</c:v>
                </c:pt>
                <c:pt idx="1609">
                  <c:v>744.86</c:v>
                </c:pt>
                <c:pt idx="1610">
                  <c:v>745.18</c:v>
                </c:pt>
                <c:pt idx="1611">
                  <c:v>745.5</c:v>
                </c:pt>
                <c:pt idx="1612">
                  <c:v>745.81</c:v>
                </c:pt>
                <c:pt idx="1613">
                  <c:v>746.13</c:v>
                </c:pt>
                <c:pt idx="1614">
                  <c:v>746.45</c:v>
                </c:pt>
                <c:pt idx="1615">
                  <c:v>746.77</c:v>
                </c:pt>
                <c:pt idx="1616">
                  <c:v>747.08</c:v>
                </c:pt>
                <c:pt idx="1617">
                  <c:v>747.4</c:v>
                </c:pt>
                <c:pt idx="1618">
                  <c:v>747.72</c:v>
                </c:pt>
                <c:pt idx="1619">
                  <c:v>748.04</c:v>
                </c:pt>
                <c:pt idx="1620">
                  <c:v>748.35</c:v>
                </c:pt>
                <c:pt idx="1621">
                  <c:v>748.67</c:v>
                </c:pt>
                <c:pt idx="1622">
                  <c:v>748.99</c:v>
                </c:pt>
                <c:pt idx="1623">
                  <c:v>749.3</c:v>
                </c:pt>
                <c:pt idx="1624">
                  <c:v>749.62</c:v>
                </c:pt>
                <c:pt idx="1625">
                  <c:v>749.94</c:v>
                </c:pt>
                <c:pt idx="1626">
                  <c:v>750.26</c:v>
                </c:pt>
                <c:pt idx="1627">
                  <c:v>750.57</c:v>
                </c:pt>
                <c:pt idx="1628">
                  <c:v>750.89</c:v>
                </c:pt>
                <c:pt idx="1629">
                  <c:v>751.21</c:v>
                </c:pt>
                <c:pt idx="1630">
                  <c:v>751.52</c:v>
                </c:pt>
                <c:pt idx="1631">
                  <c:v>751.84</c:v>
                </c:pt>
                <c:pt idx="1632">
                  <c:v>752.16</c:v>
                </c:pt>
                <c:pt idx="1633">
                  <c:v>752.47</c:v>
                </c:pt>
                <c:pt idx="1634">
                  <c:v>752.79</c:v>
                </c:pt>
                <c:pt idx="1635">
                  <c:v>753.11</c:v>
                </c:pt>
                <c:pt idx="1636">
                  <c:v>753.42</c:v>
                </c:pt>
                <c:pt idx="1637">
                  <c:v>753.74</c:v>
                </c:pt>
                <c:pt idx="1638">
                  <c:v>754.05</c:v>
                </c:pt>
                <c:pt idx="1639">
                  <c:v>754.37</c:v>
                </c:pt>
                <c:pt idx="1640">
                  <c:v>754.69</c:v>
                </c:pt>
                <c:pt idx="1641">
                  <c:v>755</c:v>
                </c:pt>
                <c:pt idx="1642">
                  <c:v>755.32</c:v>
                </c:pt>
                <c:pt idx="1643">
                  <c:v>755.64</c:v>
                </c:pt>
                <c:pt idx="1644">
                  <c:v>755.95</c:v>
                </c:pt>
                <c:pt idx="1645">
                  <c:v>756.27</c:v>
                </c:pt>
                <c:pt idx="1646">
                  <c:v>756.58</c:v>
                </c:pt>
                <c:pt idx="1647">
                  <c:v>756.9</c:v>
                </c:pt>
                <c:pt idx="1648">
                  <c:v>757.21</c:v>
                </c:pt>
                <c:pt idx="1649">
                  <c:v>757.53</c:v>
                </c:pt>
                <c:pt idx="1650">
                  <c:v>757.85</c:v>
                </c:pt>
                <c:pt idx="1651">
                  <c:v>758.16</c:v>
                </c:pt>
                <c:pt idx="1652">
                  <c:v>758.48</c:v>
                </c:pt>
                <c:pt idx="1653">
                  <c:v>758.79</c:v>
                </c:pt>
                <c:pt idx="1654">
                  <c:v>759.11</c:v>
                </c:pt>
                <c:pt idx="1655">
                  <c:v>759.42</c:v>
                </c:pt>
                <c:pt idx="1656">
                  <c:v>759.74</c:v>
                </c:pt>
                <c:pt idx="1657">
                  <c:v>760.05</c:v>
                </c:pt>
                <c:pt idx="1658">
                  <c:v>760.37</c:v>
                </c:pt>
                <c:pt idx="1659">
                  <c:v>760.69</c:v>
                </c:pt>
                <c:pt idx="1660">
                  <c:v>761</c:v>
                </c:pt>
                <c:pt idx="1661">
                  <c:v>761.32</c:v>
                </c:pt>
                <c:pt idx="1662">
                  <c:v>761.63</c:v>
                </c:pt>
                <c:pt idx="1663">
                  <c:v>761.95</c:v>
                </c:pt>
                <c:pt idx="1664">
                  <c:v>762.26</c:v>
                </c:pt>
                <c:pt idx="1665">
                  <c:v>762.58</c:v>
                </c:pt>
                <c:pt idx="1666">
                  <c:v>762.89</c:v>
                </c:pt>
                <c:pt idx="1667">
                  <c:v>763.21</c:v>
                </c:pt>
                <c:pt idx="1668">
                  <c:v>763.52</c:v>
                </c:pt>
                <c:pt idx="1669">
                  <c:v>763.83</c:v>
                </c:pt>
                <c:pt idx="1670">
                  <c:v>764.15</c:v>
                </c:pt>
                <c:pt idx="1671">
                  <c:v>764.46</c:v>
                </c:pt>
                <c:pt idx="1672">
                  <c:v>764.78</c:v>
                </c:pt>
                <c:pt idx="1673">
                  <c:v>765.09</c:v>
                </c:pt>
                <c:pt idx="1674">
                  <c:v>765.41</c:v>
                </c:pt>
                <c:pt idx="1675">
                  <c:v>765.72</c:v>
                </c:pt>
                <c:pt idx="1676">
                  <c:v>766.04</c:v>
                </c:pt>
                <c:pt idx="1677">
                  <c:v>766.35</c:v>
                </c:pt>
                <c:pt idx="1678">
                  <c:v>766.67</c:v>
                </c:pt>
                <c:pt idx="1679">
                  <c:v>766.98</c:v>
                </c:pt>
                <c:pt idx="1680">
                  <c:v>767.29</c:v>
                </c:pt>
                <c:pt idx="1681">
                  <c:v>767.61</c:v>
                </c:pt>
                <c:pt idx="1682">
                  <c:v>767.92</c:v>
                </c:pt>
                <c:pt idx="1683">
                  <c:v>768.24</c:v>
                </c:pt>
                <c:pt idx="1684">
                  <c:v>768.55</c:v>
                </c:pt>
                <c:pt idx="1685">
                  <c:v>768.86</c:v>
                </c:pt>
                <c:pt idx="1686">
                  <c:v>769.18</c:v>
                </c:pt>
                <c:pt idx="1687">
                  <c:v>769.49</c:v>
                </c:pt>
                <c:pt idx="1688">
                  <c:v>769.81</c:v>
                </c:pt>
                <c:pt idx="1689">
                  <c:v>770.12</c:v>
                </c:pt>
                <c:pt idx="1690">
                  <c:v>770.43</c:v>
                </c:pt>
                <c:pt idx="1691">
                  <c:v>770.75</c:v>
                </c:pt>
                <c:pt idx="1692">
                  <c:v>771.06</c:v>
                </c:pt>
                <c:pt idx="1693">
                  <c:v>771.37</c:v>
                </c:pt>
                <c:pt idx="1694">
                  <c:v>771.69</c:v>
                </c:pt>
                <c:pt idx="1695">
                  <c:v>772</c:v>
                </c:pt>
                <c:pt idx="1696">
                  <c:v>772.31</c:v>
                </c:pt>
                <c:pt idx="1697">
                  <c:v>772.63</c:v>
                </c:pt>
                <c:pt idx="1698">
                  <c:v>772.94</c:v>
                </c:pt>
                <c:pt idx="1699">
                  <c:v>773.25</c:v>
                </c:pt>
                <c:pt idx="1700">
                  <c:v>773.57</c:v>
                </c:pt>
                <c:pt idx="1701">
                  <c:v>773.88</c:v>
                </c:pt>
                <c:pt idx="1702">
                  <c:v>774.19</c:v>
                </c:pt>
                <c:pt idx="1703">
                  <c:v>774.51</c:v>
                </c:pt>
                <c:pt idx="1704">
                  <c:v>774.82</c:v>
                </c:pt>
                <c:pt idx="1705">
                  <c:v>775.13</c:v>
                </c:pt>
                <c:pt idx="1706">
                  <c:v>775.44</c:v>
                </c:pt>
                <c:pt idx="1707">
                  <c:v>775.76</c:v>
                </c:pt>
                <c:pt idx="1708">
                  <c:v>776.07</c:v>
                </c:pt>
                <c:pt idx="1709">
                  <c:v>776.38</c:v>
                </c:pt>
                <c:pt idx="1710">
                  <c:v>776.7</c:v>
                </c:pt>
                <c:pt idx="1711">
                  <c:v>777.01</c:v>
                </c:pt>
                <c:pt idx="1712">
                  <c:v>777.32</c:v>
                </c:pt>
                <c:pt idx="1713">
                  <c:v>777.63</c:v>
                </c:pt>
                <c:pt idx="1714">
                  <c:v>777.95</c:v>
                </c:pt>
                <c:pt idx="1715">
                  <c:v>778.26</c:v>
                </c:pt>
                <c:pt idx="1716">
                  <c:v>778.57</c:v>
                </c:pt>
                <c:pt idx="1717">
                  <c:v>778.88</c:v>
                </c:pt>
                <c:pt idx="1718">
                  <c:v>779.2</c:v>
                </c:pt>
                <c:pt idx="1719">
                  <c:v>779.51</c:v>
                </c:pt>
                <c:pt idx="1720">
                  <c:v>779.82</c:v>
                </c:pt>
                <c:pt idx="1721">
                  <c:v>780.13</c:v>
                </c:pt>
                <c:pt idx="1722">
                  <c:v>780.44</c:v>
                </c:pt>
                <c:pt idx="1723">
                  <c:v>780.76</c:v>
                </c:pt>
                <c:pt idx="1724">
                  <c:v>781.07</c:v>
                </c:pt>
                <c:pt idx="1725">
                  <c:v>781.38</c:v>
                </c:pt>
                <c:pt idx="1726">
                  <c:v>781.69</c:v>
                </c:pt>
                <c:pt idx="1727">
                  <c:v>782</c:v>
                </c:pt>
                <c:pt idx="1728">
                  <c:v>782.32</c:v>
                </c:pt>
                <c:pt idx="1729">
                  <c:v>782.63</c:v>
                </c:pt>
                <c:pt idx="1730">
                  <c:v>782.94</c:v>
                </c:pt>
                <c:pt idx="1731">
                  <c:v>783.25</c:v>
                </c:pt>
                <c:pt idx="1732">
                  <c:v>783.56</c:v>
                </c:pt>
                <c:pt idx="1733">
                  <c:v>783.87</c:v>
                </c:pt>
                <c:pt idx="1734">
                  <c:v>784.18</c:v>
                </c:pt>
                <c:pt idx="1735">
                  <c:v>784.5</c:v>
                </c:pt>
                <c:pt idx="1736">
                  <c:v>784.81</c:v>
                </c:pt>
                <c:pt idx="1737">
                  <c:v>785.12</c:v>
                </c:pt>
                <c:pt idx="1738">
                  <c:v>785.43</c:v>
                </c:pt>
                <c:pt idx="1739">
                  <c:v>785.74</c:v>
                </c:pt>
                <c:pt idx="1740">
                  <c:v>786.05</c:v>
                </c:pt>
                <c:pt idx="1741">
                  <c:v>786.36</c:v>
                </c:pt>
                <c:pt idx="1742">
                  <c:v>786.67</c:v>
                </c:pt>
                <c:pt idx="1743">
                  <c:v>786.99</c:v>
                </c:pt>
                <c:pt idx="1744">
                  <c:v>787.3</c:v>
                </c:pt>
                <c:pt idx="1745">
                  <c:v>787.61</c:v>
                </c:pt>
                <c:pt idx="1746">
                  <c:v>787.92</c:v>
                </c:pt>
                <c:pt idx="1747">
                  <c:v>788.23</c:v>
                </c:pt>
                <c:pt idx="1748">
                  <c:v>788.54</c:v>
                </c:pt>
                <c:pt idx="1749">
                  <c:v>788.85</c:v>
                </c:pt>
                <c:pt idx="1750">
                  <c:v>789.16</c:v>
                </c:pt>
                <c:pt idx="1751">
                  <c:v>789.47</c:v>
                </c:pt>
                <c:pt idx="1752">
                  <c:v>789.78</c:v>
                </c:pt>
                <c:pt idx="1753">
                  <c:v>790.09</c:v>
                </c:pt>
                <c:pt idx="1754">
                  <c:v>790.4</c:v>
                </c:pt>
                <c:pt idx="1755">
                  <c:v>790.71</c:v>
                </c:pt>
                <c:pt idx="1756">
                  <c:v>791.02</c:v>
                </c:pt>
                <c:pt idx="1757">
                  <c:v>791.33</c:v>
                </c:pt>
                <c:pt idx="1758">
                  <c:v>791.64</c:v>
                </c:pt>
                <c:pt idx="1759">
                  <c:v>791.95</c:v>
                </c:pt>
                <c:pt idx="1760">
                  <c:v>792.26</c:v>
                </c:pt>
                <c:pt idx="1761">
                  <c:v>792.57</c:v>
                </c:pt>
                <c:pt idx="1762">
                  <c:v>792.88</c:v>
                </c:pt>
                <c:pt idx="1763">
                  <c:v>793.19</c:v>
                </c:pt>
                <c:pt idx="1764">
                  <c:v>793.5</c:v>
                </c:pt>
                <c:pt idx="1765">
                  <c:v>793.81</c:v>
                </c:pt>
                <c:pt idx="1766">
                  <c:v>794.12</c:v>
                </c:pt>
                <c:pt idx="1767">
                  <c:v>794.43</c:v>
                </c:pt>
                <c:pt idx="1768">
                  <c:v>794.74</c:v>
                </c:pt>
                <c:pt idx="1769">
                  <c:v>795.05</c:v>
                </c:pt>
                <c:pt idx="1770">
                  <c:v>795.36</c:v>
                </c:pt>
                <c:pt idx="1771">
                  <c:v>795.67</c:v>
                </c:pt>
                <c:pt idx="1772">
                  <c:v>795.98</c:v>
                </c:pt>
                <c:pt idx="1773">
                  <c:v>796.29</c:v>
                </c:pt>
                <c:pt idx="1774">
                  <c:v>796.6</c:v>
                </c:pt>
                <c:pt idx="1775">
                  <c:v>796.91</c:v>
                </c:pt>
                <c:pt idx="1776">
                  <c:v>797.22</c:v>
                </c:pt>
                <c:pt idx="1777">
                  <c:v>797.53</c:v>
                </c:pt>
                <c:pt idx="1778">
                  <c:v>797.84</c:v>
                </c:pt>
                <c:pt idx="1779">
                  <c:v>798.15</c:v>
                </c:pt>
                <c:pt idx="1780">
                  <c:v>798.46</c:v>
                </c:pt>
                <c:pt idx="1781">
                  <c:v>798.76</c:v>
                </c:pt>
                <c:pt idx="1782">
                  <c:v>799.07</c:v>
                </c:pt>
                <c:pt idx="1783">
                  <c:v>799.38</c:v>
                </c:pt>
                <c:pt idx="1784">
                  <c:v>799.69</c:v>
                </c:pt>
                <c:pt idx="1785">
                  <c:v>800</c:v>
                </c:pt>
                <c:pt idx="1786">
                  <c:v>800.31</c:v>
                </c:pt>
                <c:pt idx="1787">
                  <c:v>800.62</c:v>
                </c:pt>
                <c:pt idx="1788">
                  <c:v>800.93</c:v>
                </c:pt>
                <c:pt idx="1789">
                  <c:v>801.24</c:v>
                </c:pt>
                <c:pt idx="1790">
                  <c:v>801.54</c:v>
                </c:pt>
                <c:pt idx="1791">
                  <c:v>801.85</c:v>
                </c:pt>
                <c:pt idx="1792">
                  <c:v>802.16</c:v>
                </c:pt>
                <c:pt idx="1793">
                  <c:v>802.47</c:v>
                </c:pt>
                <c:pt idx="1794">
                  <c:v>802.78</c:v>
                </c:pt>
                <c:pt idx="1795">
                  <c:v>803.09</c:v>
                </c:pt>
                <c:pt idx="1796">
                  <c:v>803.39</c:v>
                </c:pt>
                <c:pt idx="1797">
                  <c:v>803.7</c:v>
                </c:pt>
                <c:pt idx="1798">
                  <c:v>804.01</c:v>
                </c:pt>
                <c:pt idx="1799">
                  <c:v>804.32</c:v>
                </c:pt>
                <c:pt idx="1800">
                  <c:v>804.63</c:v>
                </c:pt>
                <c:pt idx="1801">
                  <c:v>804.93</c:v>
                </c:pt>
                <c:pt idx="1802">
                  <c:v>805.24</c:v>
                </c:pt>
                <c:pt idx="1803">
                  <c:v>805.55</c:v>
                </c:pt>
                <c:pt idx="1804">
                  <c:v>805.86</c:v>
                </c:pt>
                <c:pt idx="1805">
                  <c:v>806.17</c:v>
                </c:pt>
                <c:pt idx="1806">
                  <c:v>806.47</c:v>
                </c:pt>
                <c:pt idx="1807">
                  <c:v>806.78</c:v>
                </c:pt>
                <c:pt idx="1808">
                  <c:v>807.09</c:v>
                </c:pt>
                <c:pt idx="1809">
                  <c:v>807.4</c:v>
                </c:pt>
                <c:pt idx="1810">
                  <c:v>807.7</c:v>
                </c:pt>
                <c:pt idx="1811">
                  <c:v>808.01</c:v>
                </c:pt>
                <c:pt idx="1812">
                  <c:v>808.32</c:v>
                </c:pt>
                <c:pt idx="1813">
                  <c:v>808.63</c:v>
                </c:pt>
                <c:pt idx="1814">
                  <c:v>808.93</c:v>
                </c:pt>
                <c:pt idx="1815">
                  <c:v>809.24</c:v>
                </c:pt>
                <c:pt idx="1816">
                  <c:v>809.55</c:v>
                </c:pt>
                <c:pt idx="1817">
                  <c:v>809.86</c:v>
                </c:pt>
                <c:pt idx="1818">
                  <c:v>810.16</c:v>
                </c:pt>
                <c:pt idx="1819">
                  <c:v>810.47</c:v>
                </c:pt>
                <c:pt idx="1820">
                  <c:v>810.78</c:v>
                </c:pt>
                <c:pt idx="1821">
                  <c:v>811.08</c:v>
                </c:pt>
                <c:pt idx="1822">
                  <c:v>811.39</c:v>
                </c:pt>
                <c:pt idx="1823">
                  <c:v>811.7</c:v>
                </c:pt>
                <c:pt idx="1824">
                  <c:v>812</c:v>
                </c:pt>
                <c:pt idx="1825">
                  <c:v>812.31</c:v>
                </c:pt>
                <c:pt idx="1826">
                  <c:v>812.62</c:v>
                </c:pt>
                <c:pt idx="1827">
                  <c:v>812.92</c:v>
                </c:pt>
                <c:pt idx="1828">
                  <c:v>813.23</c:v>
                </c:pt>
                <c:pt idx="1829">
                  <c:v>813.54</c:v>
                </c:pt>
                <c:pt idx="1830">
                  <c:v>813.84</c:v>
                </c:pt>
                <c:pt idx="1831">
                  <c:v>814.15</c:v>
                </c:pt>
                <c:pt idx="1832">
                  <c:v>814.46</c:v>
                </c:pt>
                <c:pt idx="1833">
                  <c:v>814.76</c:v>
                </c:pt>
                <c:pt idx="1834">
                  <c:v>815.07</c:v>
                </c:pt>
                <c:pt idx="1835">
                  <c:v>815.38</c:v>
                </c:pt>
                <c:pt idx="1836">
                  <c:v>815.68</c:v>
                </c:pt>
                <c:pt idx="1837">
                  <c:v>815.99</c:v>
                </c:pt>
                <c:pt idx="1838">
                  <c:v>816.29</c:v>
                </c:pt>
                <c:pt idx="1839">
                  <c:v>816.6</c:v>
                </c:pt>
                <c:pt idx="1840">
                  <c:v>816.91</c:v>
                </c:pt>
                <c:pt idx="1841">
                  <c:v>817.21</c:v>
                </c:pt>
                <c:pt idx="1842">
                  <c:v>817.52</c:v>
                </c:pt>
                <c:pt idx="1843">
                  <c:v>817.82</c:v>
                </c:pt>
                <c:pt idx="1844">
                  <c:v>818.13</c:v>
                </c:pt>
                <c:pt idx="1845">
                  <c:v>818.43</c:v>
                </c:pt>
                <c:pt idx="1846">
                  <c:v>818.74</c:v>
                </c:pt>
                <c:pt idx="1847">
                  <c:v>819.05</c:v>
                </c:pt>
                <c:pt idx="1848">
                  <c:v>819.35</c:v>
                </c:pt>
                <c:pt idx="1849">
                  <c:v>819.66</c:v>
                </c:pt>
                <c:pt idx="1850">
                  <c:v>819.96</c:v>
                </c:pt>
                <c:pt idx="1851">
                  <c:v>820.27</c:v>
                </c:pt>
                <c:pt idx="1852">
                  <c:v>820.57</c:v>
                </c:pt>
                <c:pt idx="1853">
                  <c:v>820.88</c:v>
                </c:pt>
                <c:pt idx="1854">
                  <c:v>821.18</c:v>
                </c:pt>
                <c:pt idx="1855">
                  <c:v>821.49</c:v>
                </c:pt>
                <c:pt idx="1856">
                  <c:v>821.79</c:v>
                </c:pt>
                <c:pt idx="1857">
                  <c:v>822.1</c:v>
                </c:pt>
                <c:pt idx="1858">
                  <c:v>822.4</c:v>
                </c:pt>
                <c:pt idx="1859">
                  <c:v>822.71</c:v>
                </c:pt>
                <c:pt idx="1860">
                  <c:v>823.01</c:v>
                </c:pt>
                <c:pt idx="1861">
                  <c:v>823.32</c:v>
                </c:pt>
                <c:pt idx="1862">
                  <c:v>823.62</c:v>
                </c:pt>
                <c:pt idx="1863">
                  <c:v>823.93</c:v>
                </c:pt>
                <c:pt idx="1864">
                  <c:v>824.23</c:v>
                </c:pt>
                <c:pt idx="1865">
                  <c:v>824.54</c:v>
                </c:pt>
                <c:pt idx="1866">
                  <c:v>824.84</c:v>
                </c:pt>
                <c:pt idx="1867">
                  <c:v>825.15</c:v>
                </c:pt>
                <c:pt idx="1868">
                  <c:v>825.45</c:v>
                </c:pt>
                <c:pt idx="1869">
                  <c:v>825.76</c:v>
                </c:pt>
                <c:pt idx="1870">
                  <c:v>826.06</c:v>
                </c:pt>
                <c:pt idx="1871">
                  <c:v>826.36</c:v>
                </c:pt>
                <c:pt idx="1872">
                  <c:v>826.67</c:v>
                </c:pt>
                <c:pt idx="1873">
                  <c:v>826.97</c:v>
                </c:pt>
                <c:pt idx="1874">
                  <c:v>827.28</c:v>
                </c:pt>
                <c:pt idx="1875">
                  <c:v>827.58</c:v>
                </c:pt>
                <c:pt idx="1876">
                  <c:v>827.89</c:v>
                </c:pt>
                <c:pt idx="1877">
                  <c:v>828.19</c:v>
                </c:pt>
                <c:pt idx="1878">
                  <c:v>828.49</c:v>
                </c:pt>
                <c:pt idx="1879">
                  <c:v>828.8</c:v>
                </c:pt>
                <c:pt idx="1880">
                  <c:v>829.1</c:v>
                </c:pt>
                <c:pt idx="1881">
                  <c:v>829.4</c:v>
                </c:pt>
                <c:pt idx="1882">
                  <c:v>829.71</c:v>
                </c:pt>
                <c:pt idx="1883">
                  <c:v>830.01</c:v>
                </c:pt>
                <c:pt idx="1884">
                  <c:v>830.32</c:v>
                </c:pt>
                <c:pt idx="1885">
                  <c:v>830.62</c:v>
                </c:pt>
                <c:pt idx="1886">
                  <c:v>830.92</c:v>
                </c:pt>
                <c:pt idx="1887">
                  <c:v>831.23</c:v>
                </c:pt>
                <c:pt idx="1888">
                  <c:v>831.53</c:v>
                </c:pt>
                <c:pt idx="1889">
                  <c:v>831.83</c:v>
                </c:pt>
                <c:pt idx="1890">
                  <c:v>832.14</c:v>
                </c:pt>
                <c:pt idx="1891">
                  <c:v>832.44</c:v>
                </c:pt>
                <c:pt idx="1892">
                  <c:v>832.74</c:v>
                </c:pt>
                <c:pt idx="1893">
                  <c:v>833.05</c:v>
                </c:pt>
                <c:pt idx="1894">
                  <c:v>833.35</c:v>
                </c:pt>
                <c:pt idx="1895">
                  <c:v>833.65</c:v>
                </c:pt>
                <c:pt idx="1896">
                  <c:v>833.96</c:v>
                </c:pt>
                <c:pt idx="1897">
                  <c:v>834.26</c:v>
                </c:pt>
                <c:pt idx="1898">
                  <c:v>834.56</c:v>
                </c:pt>
                <c:pt idx="1899">
                  <c:v>834.86</c:v>
                </c:pt>
                <c:pt idx="1900">
                  <c:v>835.17</c:v>
                </c:pt>
                <c:pt idx="1901">
                  <c:v>835.47</c:v>
                </c:pt>
                <c:pt idx="1902">
                  <c:v>835.77</c:v>
                </c:pt>
                <c:pt idx="1903">
                  <c:v>836.07</c:v>
                </c:pt>
                <c:pt idx="1904">
                  <c:v>836.38</c:v>
                </c:pt>
                <c:pt idx="1905">
                  <c:v>836.68</c:v>
                </c:pt>
                <c:pt idx="1906">
                  <c:v>836.98</c:v>
                </c:pt>
                <c:pt idx="1907">
                  <c:v>837.28</c:v>
                </c:pt>
                <c:pt idx="1908">
                  <c:v>837.59</c:v>
                </c:pt>
                <c:pt idx="1909">
                  <c:v>837.89</c:v>
                </c:pt>
                <c:pt idx="1910">
                  <c:v>838.19</c:v>
                </c:pt>
                <c:pt idx="1911">
                  <c:v>838.49</c:v>
                </c:pt>
                <c:pt idx="1912">
                  <c:v>838.8</c:v>
                </c:pt>
                <c:pt idx="1913">
                  <c:v>839.1</c:v>
                </c:pt>
                <c:pt idx="1914">
                  <c:v>839.4</c:v>
                </c:pt>
                <c:pt idx="1915">
                  <c:v>839.7</c:v>
                </c:pt>
                <c:pt idx="1916">
                  <c:v>840</c:v>
                </c:pt>
                <c:pt idx="1917">
                  <c:v>840.31</c:v>
                </c:pt>
                <c:pt idx="1918">
                  <c:v>840.61</c:v>
                </c:pt>
                <c:pt idx="1919">
                  <c:v>840.91</c:v>
                </c:pt>
                <c:pt idx="1920">
                  <c:v>841.21</c:v>
                </c:pt>
                <c:pt idx="1921">
                  <c:v>841.51</c:v>
                </c:pt>
                <c:pt idx="1922">
                  <c:v>841.81</c:v>
                </c:pt>
                <c:pt idx="1923">
                  <c:v>842.12</c:v>
                </c:pt>
                <c:pt idx="1924">
                  <c:v>842.42</c:v>
                </c:pt>
                <c:pt idx="1925">
                  <c:v>842.72</c:v>
                </c:pt>
                <c:pt idx="1926">
                  <c:v>843.02</c:v>
                </c:pt>
                <c:pt idx="1927">
                  <c:v>843.32</c:v>
                </c:pt>
                <c:pt idx="1928">
                  <c:v>843.62</c:v>
                </c:pt>
                <c:pt idx="1929">
                  <c:v>843.92</c:v>
                </c:pt>
                <c:pt idx="1930">
                  <c:v>844.23</c:v>
                </c:pt>
                <c:pt idx="1931">
                  <c:v>844.53</c:v>
                </c:pt>
                <c:pt idx="1932">
                  <c:v>844.83</c:v>
                </c:pt>
                <c:pt idx="1933">
                  <c:v>845.13</c:v>
                </c:pt>
                <c:pt idx="1934">
                  <c:v>845.43</c:v>
                </c:pt>
                <c:pt idx="1935">
                  <c:v>845.73</c:v>
                </c:pt>
                <c:pt idx="1936">
                  <c:v>846.03</c:v>
                </c:pt>
                <c:pt idx="1937">
                  <c:v>846.33</c:v>
                </c:pt>
                <c:pt idx="1938">
                  <c:v>846.63</c:v>
                </c:pt>
                <c:pt idx="1939">
                  <c:v>846.93</c:v>
                </c:pt>
                <c:pt idx="1940">
                  <c:v>847.23</c:v>
                </c:pt>
                <c:pt idx="1941">
                  <c:v>847.54</c:v>
                </c:pt>
                <c:pt idx="1942">
                  <c:v>847.84</c:v>
                </c:pt>
                <c:pt idx="1943">
                  <c:v>848.14</c:v>
                </c:pt>
                <c:pt idx="1944">
                  <c:v>848.44</c:v>
                </c:pt>
                <c:pt idx="1945">
                  <c:v>848.74</c:v>
                </c:pt>
                <c:pt idx="1946">
                  <c:v>849.04</c:v>
                </c:pt>
                <c:pt idx="1947">
                  <c:v>849.34</c:v>
                </c:pt>
                <c:pt idx="1948">
                  <c:v>849.64</c:v>
                </c:pt>
                <c:pt idx="1949">
                  <c:v>849.94</c:v>
                </c:pt>
                <c:pt idx="1950">
                  <c:v>850.24</c:v>
                </c:pt>
                <c:pt idx="1951">
                  <c:v>850.54</c:v>
                </c:pt>
                <c:pt idx="1952">
                  <c:v>850.84</c:v>
                </c:pt>
                <c:pt idx="1953">
                  <c:v>851.14</c:v>
                </c:pt>
                <c:pt idx="1954">
                  <c:v>851.44</c:v>
                </c:pt>
                <c:pt idx="1955">
                  <c:v>851.74</c:v>
                </c:pt>
                <c:pt idx="1956">
                  <c:v>852.04</c:v>
                </c:pt>
                <c:pt idx="1957">
                  <c:v>852.34</c:v>
                </c:pt>
                <c:pt idx="1958">
                  <c:v>852.64</c:v>
                </c:pt>
                <c:pt idx="1959">
                  <c:v>852.94</c:v>
                </c:pt>
                <c:pt idx="1960">
                  <c:v>853.24</c:v>
                </c:pt>
                <c:pt idx="1961">
                  <c:v>853.54</c:v>
                </c:pt>
                <c:pt idx="1962">
                  <c:v>853.84</c:v>
                </c:pt>
                <c:pt idx="1963">
                  <c:v>854.14</c:v>
                </c:pt>
                <c:pt idx="1964">
                  <c:v>854.43</c:v>
                </c:pt>
                <c:pt idx="1965">
                  <c:v>854.73</c:v>
                </c:pt>
                <c:pt idx="1966">
                  <c:v>855.03</c:v>
                </c:pt>
                <c:pt idx="1967">
                  <c:v>855.33</c:v>
                </c:pt>
                <c:pt idx="1968">
                  <c:v>855.63</c:v>
                </c:pt>
                <c:pt idx="1969">
                  <c:v>855.93</c:v>
                </c:pt>
                <c:pt idx="1970">
                  <c:v>856.23</c:v>
                </c:pt>
                <c:pt idx="1971">
                  <c:v>856.53</c:v>
                </c:pt>
                <c:pt idx="1972">
                  <c:v>856.83</c:v>
                </c:pt>
                <c:pt idx="1973">
                  <c:v>857.13</c:v>
                </c:pt>
                <c:pt idx="1974">
                  <c:v>857.43</c:v>
                </c:pt>
                <c:pt idx="1975">
                  <c:v>857.72</c:v>
                </c:pt>
                <c:pt idx="1976">
                  <c:v>858.02</c:v>
                </c:pt>
                <c:pt idx="1977">
                  <c:v>858.32</c:v>
                </c:pt>
                <c:pt idx="1978">
                  <c:v>858.62</c:v>
                </c:pt>
                <c:pt idx="1979">
                  <c:v>858.92</c:v>
                </c:pt>
                <c:pt idx="1980">
                  <c:v>859.22</c:v>
                </c:pt>
                <c:pt idx="1981">
                  <c:v>859.52</c:v>
                </c:pt>
                <c:pt idx="1982">
                  <c:v>859.81</c:v>
                </c:pt>
                <c:pt idx="1983">
                  <c:v>860.11</c:v>
                </c:pt>
                <c:pt idx="1984">
                  <c:v>860.41</c:v>
                </c:pt>
                <c:pt idx="1985">
                  <c:v>860.71</c:v>
                </c:pt>
                <c:pt idx="1986">
                  <c:v>861.01</c:v>
                </c:pt>
                <c:pt idx="1987">
                  <c:v>861.31</c:v>
                </c:pt>
                <c:pt idx="1988">
                  <c:v>861.6</c:v>
                </c:pt>
                <c:pt idx="1989">
                  <c:v>861.9</c:v>
                </c:pt>
                <c:pt idx="1990">
                  <c:v>862.2</c:v>
                </c:pt>
                <c:pt idx="1991">
                  <c:v>862.5</c:v>
                </c:pt>
                <c:pt idx="1992">
                  <c:v>862.79</c:v>
                </c:pt>
                <c:pt idx="1993">
                  <c:v>863.09</c:v>
                </c:pt>
                <c:pt idx="1994">
                  <c:v>863.39</c:v>
                </c:pt>
                <c:pt idx="1995">
                  <c:v>863.69</c:v>
                </c:pt>
                <c:pt idx="1996">
                  <c:v>863.99</c:v>
                </c:pt>
                <c:pt idx="1997">
                  <c:v>864.28</c:v>
                </c:pt>
                <c:pt idx="1998">
                  <c:v>864.58</c:v>
                </c:pt>
                <c:pt idx="1999">
                  <c:v>864.88</c:v>
                </c:pt>
                <c:pt idx="2000">
                  <c:v>865.18</c:v>
                </c:pt>
                <c:pt idx="2001">
                  <c:v>865.47</c:v>
                </c:pt>
                <c:pt idx="2002">
                  <c:v>865.77</c:v>
                </c:pt>
                <c:pt idx="2003">
                  <c:v>866.07</c:v>
                </c:pt>
                <c:pt idx="2004">
                  <c:v>866.36</c:v>
                </c:pt>
                <c:pt idx="2005">
                  <c:v>866.66</c:v>
                </c:pt>
                <c:pt idx="2006">
                  <c:v>866.96</c:v>
                </c:pt>
                <c:pt idx="2007">
                  <c:v>867.26</c:v>
                </c:pt>
                <c:pt idx="2008">
                  <c:v>867.55</c:v>
                </c:pt>
                <c:pt idx="2009">
                  <c:v>867.85</c:v>
                </c:pt>
                <c:pt idx="2010">
                  <c:v>868.15</c:v>
                </c:pt>
                <c:pt idx="2011">
                  <c:v>868.44</c:v>
                </c:pt>
                <c:pt idx="2012">
                  <c:v>868.74</c:v>
                </c:pt>
                <c:pt idx="2013">
                  <c:v>869.04</c:v>
                </c:pt>
                <c:pt idx="2014">
                  <c:v>869.33</c:v>
                </c:pt>
                <c:pt idx="2015">
                  <c:v>869.63</c:v>
                </c:pt>
                <c:pt idx="2016">
                  <c:v>869.93</c:v>
                </c:pt>
                <c:pt idx="2017">
                  <c:v>870.22</c:v>
                </c:pt>
                <c:pt idx="2018">
                  <c:v>870.52</c:v>
                </c:pt>
                <c:pt idx="2019">
                  <c:v>870.82</c:v>
                </c:pt>
                <c:pt idx="2020">
                  <c:v>871.11</c:v>
                </c:pt>
                <c:pt idx="2021">
                  <c:v>871.41</c:v>
                </c:pt>
                <c:pt idx="2022">
                  <c:v>871.71</c:v>
                </c:pt>
                <c:pt idx="2023">
                  <c:v>872</c:v>
                </c:pt>
                <c:pt idx="2024">
                  <c:v>872.3</c:v>
                </c:pt>
                <c:pt idx="2025">
                  <c:v>872.59</c:v>
                </c:pt>
                <c:pt idx="2026">
                  <c:v>872.89</c:v>
                </c:pt>
                <c:pt idx="2027">
                  <c:v>873.19</c:v>
                </c:pt>
                <c:pt idx="2028">
                  <c:v>873.48</c:v>
                </c:pt>
                <c:pt idx="2029">
                  <c:v>873.78</c:v>
                </c:pt>
                <c:pt idx="2030">
                  <c:v>874.07</c:v>
                </c:pt>
                <c:pt idx="2031">
                  <c:v>874.37</c:v>
                </c:pt>
                <c:pt idx="2032">
                  <c:v>874.66</c:v>
                </c:pt>
                <c:pt idx="2033">
                  <c:v>874.96</c:v>
                </c:pt>
                <c:pt idx="2034">
                  <c:v>875.26</c:v>
                </c:pt>
                <c:pt idx="2035">
                  <c:v>875.55</c:v>
                </c:pt>
                <c:pt idx="2036">
                  <c:v>875.85</c:v>
                </c:pt>
                <c:pt idx="2037">
                  <c:v>876.14</c:v>
                </c:pt>
                <c:pt idx="2038">
                  <c:v>876.44</c:v>
                </c:pt>
                <c:pt idx="2039">
                  <c:v>876.73</c:v>
                </c:pt>
                <c:pt idx="2040">
                  <c:v>877.03</c:v>
                </c:pt>
                <c:pt idx="2041">
                  <c:v>877.32</c:v>
                </c:pt>
                <c:pt idx="2042">
                  <c:v>877.62</c:v>
                </c:pt>
                <c:pt idx="2043">
                  <c:v>877.91</c:v>
                </c:pt>
                <c:pt idx="2044">
                  <c:v>878.21</c:v>
                </c:pt>
                <c:pt idx="2045">
                  <c:v>878.5</c:v>
                </c:pt>
                <c:pt idx="2046">
                  <c:v>878.8</c:v>
                </c:pt>
                <c:pt idx="2047">
                  <c:v>879.09</c:v>
                </c:pt>
              </c:numCache>
            </c:numRef>
          </c:xVal>
          <c:yVal>
            <c:numRef>
              <c:f>'Lithium Standards'!$AI$7:$AI$2054</c:f>
              <c:numCache>
                <c:formatCode>General</c:formatCode>
                <c:ptCount val="2048"/>
                <c:pt idx="0">
                  <c:v>0</c:v>
                </c:pt>
                <c:pt idx="1">
                  <c:v>0</c:v>
                </c:pt>
                <c:pt idx="2">
                  <c:v>-2.5506666666666664E-2</c:v>
                </c:pt>
                <c:pt idx="3">
                  <c:v>-2.5385333333333336E-2</c:v>
                </c:pt>
                <c:pt idx="4">
                  <c:v>-1.7173333333333332E-2</c:v>
                </c:pt>
                <c:pt idx="5">
                  <c:v>-1.0519999999999998E-3</c:v>
                </c:pt>
                <c:pt idx="6">
                  <c:v>2.7493333333333335E-2</c:v>
                </c:pt>
                <c:pt idx="7">
                  <c:v>1.2614666666666666E-2</c:v>
                </c:pt>
                <c:pt idx="8">
                  <c:v>1.4826666666666669E-2</c:v>
                </c:pt>
                <c:pt idx="9">
                  <c:v>1.0281333333333335E-2</c:v>
                </c:pt>
                <c:pt idx="10">
                  <c:v>9.1599999999999997E-3</c:v>
                </c:pt>
                <c:pt idx="11">
                  <c:v>2.9480000000000001E-3</c:v>
                </c:pt>
                <c:pt idx="12">
                  <c:v>1.6160000000000001E-2</c:v>
                </c:pt>
                <c:pt idx="13">
                  <c:v>1.1948E-2</c:v>
                </c:pt>
                <c:pt idx="14">
                  <c:v>1.8159999999999999E-2</c:v>
                </c:pt>
                <c:pt idx="15">
                  <c:v>8.6146666666666663E-3</c:v>
                </c:pt>
                <c:pt idx="16">
                  <c:v>8.1600000000000006E-3</c:v>
                </c:pt>
                <c:pt idx="17">
                  <c:v>9.4800000000000006E-4</c:v>
                </c:pt>
                <c:pt idx="18">
                  <c:v>1.4493333333333334E-2</c:v>
                </c:pt>
                <c:pt idx="19">
                  <c:v>4.9480000000000001E-3</c:v>
                </c:pt>
                <c:pt idx="20">
                  <c:v>1.1826666666666668E-2</c:v>
                </c:pt>
                <c:pt idx="21">
                  <c:v>7.2813333333333332E-3</c:v>
                </c:pt>
                <c:pt idx="22">
                  <c:v>1.6826666666666667E-2</c:v>
                </c:pt>
                <c:pt idx="23">
                  <c:v>2.2281333333333334E-2</c:v>
                </c:pt>
                <c:pt idx="24">
                  <c:v>1.4493333333333332E-2</c:v>
                </c:pt>
                <c:pt idx="25">
                  <c:v>4.6146666666666671E-3</c:v>
                </c:pt>
                <c:pt idx="26">
                  <c:v>2.9159999999999998E-2</c:v>
                </c:pt>
                <c:pt idx="27">
                  <c:v>1.9948E-2</c:v>
                </c:pt>
                <c:pt idx="28">
                  <c:v>1.8826666666666669E-2</c:v>
                </c:pt>
                <c:pt idx="29">
                  <c:v>1.1948E-2</c:v>
                </c:pt>
                <c:pt idx="30">
                  <c:v>2.0160000000000001E-2</c:v>
                </c:pt>
                <c:pt idx="31">
                  <c:v>2.6947999999999996E-2</c:v>
                </c:pt>
                <c:pt idx="32">
                  <c:v>3.0159999999999996E-2</c:v>
                </c:pt>
                <c:pt idx="33">
                  <c:v>1.6948000000000001E-2</c:v>
                </c:pt>
                <c:pt idx="34">
                  <c:v>2.316E-2</c:v>
                </c:pt>
                <c:pt idx="35">
                  <c:v>2.5281333333333333E-2</c:v>
                </c:pt>
                <c:pt idx="36">
                  <c:v>2.4493333333333336E-2</c:v>
                </c:pt>
                <c:pt idx="37">
                  <c:v>2.1947999999999995E-2</c:v>
                </c:pt>
                <c:pt idx="38">
                  <c:v>2.316E-2</c:v>
                </c:pt>
                <c:pt idx="39">
                  <c:v>1.8281333333333333E-2</c:v>
                </c:pt>
                <c:pt idx="40">
                  <c:v>2.2826666666666669E-2</c:v>
                </c:pt>
                <c:pt idx="41">
                  <c:v>1.7947999999999999E-2</c:v>
                </c:pt>
                <c:pt idx="42">
                  <c:v>2.6493333333333337E-2</c:v>
                </c:pt>
                <c:pt idx="43">
                  <c:v>1.6281333333333332E-2</c:v>
                </c:pt>
                <c:pt idx="44">
                  <c:v>2.5826666666666668E-2</c:v>
                </c:pt>
                <c:pt idx="45">
                  <c:v>1.6948000000000001E-2</c:v>
                </c:pt>
                <c:pt idx="46">
                  <c:v>2.5493333333333337E-2</c:v>
                </c:pt>
                <c:pt idx="47">
                  <c:v>2.0614666666666667E-2</c:v>
                </c:pt>
                <c:pt idx="48">
                  <c:v>2.1826666666666668E-2</c:v>
                </c:pt>
                <c:pt idx="49">
                  <c:v>2.0614666666666667E-2</c:v>
                </c:pt>
                <c:pt idx="50">
                  <c:v>2.2159999999999999E-2</c:v>
                </c:pt>
                <c:pt idx="51">
                  <c:v>1.7281333333333333E-2</c:v>
                </c:pt>
                <c:pt idx="52">
                  <c:v>2.5493333333333337E-2</c:v>
                </c:pt>
                <c:pt idx="53">
                  <c:v>2.0948000000000001E-2</c:v>
                </c:pt>
                <c:pt idx="54">
                  <c:v>7.8493333333333346E-2</c:v>
                </c:pt>
                <c:pt idx="55">
                  <c:v>3.3947999999999999E-2</c:v>
                </c:pt>
                <c:pt idx="56">
                  <c:v>2.8826666666666667E-2</c:v>
                </c:pt>
                <c:pt idx="57">
                  <c:v>2.3947999999999997E-2</c:v>
                </c:pt>
                <c:pt idx="58">
                  <c:v>2.8159999999999998E-2</c:v>
                </c:pt>
                <c:pt idx="59">
                  <c:v>1.7281333333333333E-2</c:v>
                </c:pt>
                <c:pt idx="60">
                  <c:v>2.1160000000000002E-2</c:v>
                </c:pt>
                <c:pt idx="61">
                  <c:v>2.1281333333333333E-2</c:v>
                </c:pt>
                <c:pt idx="62">
                  <c:v>2.1826666666666668E-2</c:v>
                </c:pt>
                <c:pt idx="63">
                  <c:v>1.9614666666666669E-2</c:v>
                </c:pt>
                <c:pt idx="64">
                  <c:v>2.6159999999999999E-2</c:v>
                </c:pt>
                <c:pt idx="65">
                  <c:v>1.8948E-2</c:v>
                </c:pt>
                <c:pt idx="66">
                  <c:v>2.2493333333333337E-2</c:v>
                </c:pt>
                <c:pt idx="67">
                  <c:v>1.7614666666666667E-2</c:v>
                </c:pt>
                <c:pt idx="68">
                  <c:v>2.382666666666667E-2</c:v>
                </c:pt>
                <c:pt idx="69">
                  <c:v>1.4614666666666666E-2</c:v>
                </c:pt>
                <c:pt idx="70">
                  <c:v>5.0826666666666673E-2</c:v>
                </c:pt>
                <c:pt idx="71">
                  <c:v>1.8948E-2</c:v>
                </c:pt>
                <c:pt idx="72">
                  <c:v>1.9493333333333335E-2</c:v>
                </c:pt>
                <c:pt idx="73">
                  <c:v>1.2614666666666666E-2</c:v>
                </c:pt>
                <c:pt idx="74">
                  <c:v>2.4160000000000001E-2</c:v>
                </c:pt>
                <c:pt idx="75">
                  <c:v>2.2614666666666665E-2</c:v>
                </c:pt>
                <c:pt idx="76">
                  <c:v>2.8160000000000001E-2</c:v>
                </c:pt>
                <c:pt idx="77">
                  <c:v>1.7281333333333333E-2</c:v>
                </c:pt>
                <c:pt idx="78">
                  <c:v>2.4826666666666667E-2</c:v>
                </c:pt>
                <c:pt idx="79">
                  <c:v>1.5614666666666667E-2</c:v>
                </c:pt>
                <c:pt idx="80">
                  <c:v>2.6826666666666669E-2</c:v>
                </c:pt>
                <c:pt idx="81">
                  <c:v>1.9948E-2</c:v>
                </c:pt>
                <c:pt idx="82">
                  <c:v>1.982666666666667E-2</c:v>
                </c:pt>
                <c:pt idx="83">
                  <c:v>1.3614666666666667E-2</c:v>
                </c:pt>
                <c:pt idx="84">
                  <c:v>2.2826666666666669E-2</c:v>
                </c:pt>
                <c:pt idx="85">
                  <c:v>1.3948E-2</c:v>
                </c:pt>
                <c:pt idx="86">
                  <c:v>2.0160000000000001E-2</c:v>
                </c:pt>
                <c:pt idx="87">
                  <c:v>1.3614666666666667E-2</c:v>
                </c:pt>
                <c:pt idx="88">
                  <c:v>2.2159999999999999E-2</c:v>
                </c:pt>
                <c:pt idx="89">
                  <c:v>1.5614666666666667E-2</c:v>
                </c:pt>
                <c:pt idx="90">
                  <c:v>2.0493333333333336E-2</c:v>
                </c:pt>
                <c:pt idx="91">
                  <c:v>1.6948000000000001E-2</c:v>
                </c:pt>
                <c:pt idx="92">
                  <c:v>2.5493333333333337E-2</c:v>
                </c:pt>
                <c:pt idx="93">
                  <c:v>1.4281333333333335E-2</c:v>
                </c:pt>
                <c:pt idx="94">
                  <c:v>2.6493333333333337E-2</c:v>
                </c:pt>
                <c:pt idx="95">
                  <c:v>1.9281333333333331E-2</c:v>
                </c:pt>
                <c:pt idx="96">
                  <c:v>2.4826666666666667E-2</c:v>
                </c:pt>
                <c:pt idx="97">
                  <c:v>2.1614666666666664E-2</c:v>
                </c:pt>
                <c:pt idx="98">
                  <c:v>2.6159999999999999E-2</c:v>
                </c:pt>
                <c:pt idx="99">
                  <c:v>1.7947999999999999E-2</c:v>
                </c:pt>
                <c:pt idx="100">
                  <c:v>2.2493333333333337E-2</c:v>
                </c:pt>
                <c:pt idx="101">
                  <c:v>1.7947999999999999E-2</c:v>
                </c:pt>
                <c:pt idx="102">
                  <c:v>2.2826666666666669E-2</c:v>
                </c:pt>
                <c:pt idx="103">
                  <c:v>2.0948000000000001E-2</c:v>
                </c:pt>
                <c:pt idx="104">
                  <c:v>2.1160000000000002E-2</c:v>
                </c:pt>
                <c:pt idx="105">
                  <c:v>2.4947999999999998E-2</c:v>
                </c:pt>
                <c:pt idx="106">
                  <c:v>3.0493333333333338E-2</c:v>
                </c:pt>
                <c:pt idx="107">
                  <c:v>2.1614666666666664E-2</c:v>
                </c:pt>
                <c:pt idx="108">
                  <c:v>2.5493333333333337E-2</c:v>
                </c:pt>
                <c:pt idx="109">
                  <c:v>1.8614666666666668E-2</c:v>
                </c:pt>
                <c:pt idx="110">
                  <c:v>2.1493333333333337E-2</c:v>
                </c:pt>
                <c:pt idx="111">
                  <c:v>1.5948E-2</c:v>
                </c:pt>
                <c:pt idx="112">
                  <c:v>2.382666666666667E-2</c:v>
                </c:pt>
                <c:pt idx="113">
                  <c:v>1.6948000000000001E-2</c:v>
                </c:pt>
                <c:pt idx="114">
                  <c:v>2.2826666666666669E-2</c:v>
                </c:pt>
                <c:pt idx="115">
                  <c:v>1.661466666666667E-2</c:v>
                </c:pt>
                <c:pt idx="116">
                  <c:v>1.982666666666667E-2</c:v>
                </c:pt>
                <c:pt idx="117">
                  <c:v>1.6281333333333332E-2</c:v>
                </c:pt>
                <c:pt idx="118">
                  <c:v>2.1826666666666668E-2</c:v>
                </c:pt>
                <c:pt idx="119">
                  <c:v>1.0948000000000001E-2</c:v>
                </c:pt>
                <c:pt idx="120">
                  <c:v>4.1160000000000002E-2</c:v>
                </c:pt>
                <c:pt idx="121">
                  <c:v>2.2281333333333334E-2</c:v>
                </c:pt>
                <c:pt idx="122">
                  <c:v>2.549333333333333E-2</c:v>
                </c:pt>
                <c:pt idx="123">
                  <c:v>1.7947999999999999E-2</c:v>
                </c:pt>
                <c:pt idx="124">
                  <c:v>3.0826666666666669E-2</c:v>
                </c:pt>
                <c:pt idx="125">
                  <c:v>1.9948E-2</c:v>
                </c:pt>
                <c:pt idx="126">
                  <c:v>2.4826666666666667E-2</c:v>
                </c:pt>
                <c:pt idx="127">
                  <c:v>1.7947999999999999E-2</c:v>
                </c:pt>
                <c:pt idx="128">
                  <c:v>2.316E-2</c:v>
                </c:pt>
                <c:pt idx="129">
                  <c:v>5.1614666666666663E-2</c:v>
                </c:pt>
                <c:pt idx="130">
                  <c:v>3.4160000000000003E-2</c:v>
                </c:pt>
                <c:pt idx="131">
                  <c:v>1.3948E-2</c:v>
                </c:pt>
                <c:pt idx="132">
                  <c:v>2.9159999999999998E-2</c:v>
                </c:pt>
                <c:pt idx="133">
                  <c:v>3.2614666666666667E-2</c:v>
                </c:pt>
                <c:pt idx="134">
                  <c:v>2.7826666666666663E-2</c:v>
                </c:pt>
                <c:pt idx="135">
                  <c:v>1.4614666666666666E-2</c:v>
                </c:pt>
                <c:pt idx="136">
                  <c:v>2.0493333333333336E-2</c:v>
                </c:pt>
                <c:pt idx="137">
                  <c:v>1.7281333333333333E-2</c:v>
                </c:pt>
                <c:pt idx="138">
                  <c:v>2.382666666666667E-2</c:v>
                </c:pt>
                <c:pt idx="139">
                  <c:v>2.2281333333333334E-2</c:v>
                </c:pt>
                <c:pt idx="140">
                  <c:v>2.6493333333333327E-2</c:v>
                </c:pt>
                <c:pt idx="141">
                  <c:v>1.8281333333333333E-2</c:v>
                </c:pt>
                <c:pt idx="142">
                  <c:v>3.0159999999999999E-2</c:v>
                </c:pt>
                <c:pt idx="143">
                  <c:v>2.1281333333333333E-2</c:v>
                </c:pt>
                <c:pt idx="144">
                  <c:v>2.1826666666666668E-2</c:v>
                </c:pt>
                <c:pt idx="145">
                  <c:v>1.7614666666666667E-2</c:v>
                </c:pt>
                <c:pt idx="146">
                  <c:v>2.1160000000000002E-2</c:v>
                </c:pt>
                <c:pt idx="147">
                  <c:v>2.6614666666666665E-2</c:v>
                </c:pt>
                <c:pt idx="148">
                  <c:v>2.5160000000000002E-2</c:v>
                </c:pt>
                <c:pt idx="149">
                  <c:v>1.661466666666667E-2</c:v>
                </c:pt>
                <c:pt idx="150">
                  <c:v>2.6159999999999999E-2</c:v>
                </c:pt>
                <c:pt idx="151">
                  <c:v>2.6281333333333334E-2</c:v>
                </c:pt>
                <c:pt idx="152">
                  <c:v>2.8826666666666664E-2</c:v>
                </c:pt>
                <c:pt idx="153">
                  <c:v>2.2614666666666665E-2</c:v>
                </c:pt>
                <c:pt idx="154">
                  <c:v>2.5493333333333337E-2</c:v>
                </c:pt>
                <c:pt idx="155">
                  <c:v>2.0614666666666667E-2</c:v>
                </c:pt>
                <c:pt idx="156">
                  <c:v>2.8160000000000001E-2</c:v>
                </c:pt>
                <c:pt idx="157">
                  <c:v>2.3281333333333331E-2</c:v>
                </c:pt>
                <c:pt idx="158">
                  <c:v>3.8493333333333331E-2</c:v>
                </c:pt>
                <c:pt idx="159">
                  <c:v>2.4281333333333332E-2</c:v>
                </c:pt>
                <c:pt idx="160">
                  <c:v>4.849333333333334E-2</c:v>
                </c:pt>
                <c:pt idx="161">
                  <c:v>3.1947999999999997E-2</c:v>
                </c:pt>
                <c:pt idx="162">
                  <c:v>3.2159999999999994E-2</c:v>
                </c:pt>
                <c:pt idx="163">
                  <c:v>6.6947999999999994E-2</c:v>
                </c:pt>
                <c:pt idx="164">
                  <c:v>5.0826666666666673E-2</c:v>
                </c:pt>
                <c:pt idx="165">
                  <c:v>2.9947999999999995E-2</c:v>
                </c:pt>
                <c:pt idx="166">
                  <c:v>2.9493333333333337E-2</c:v>
                </c:pt>
                <c:pt idx="167">
                  <c:v>2.9281333333333333E-2</c:v>
                </c:pt>
                <c:pt idx="168">
                  <c:v>2.9826666666666668E-2</c:v>
                </c:pt>
                <c:pt idx="169">
                  <c:v>2.4281333333333332E-2</c:v>
                </c:pt>
                <c:pt idx="170">
                  <c:v>3.3826666666666665E-2</c:v>
                </c:pt>
                <c:pt idx="171">
                  <c:v>2.1281333333333333E-2</c:v>
                </c:pt>
                <c:pt idx="172">
                  <c:v>2.6826666666666669E-2</c:v>
                </c:pt>
                <c:pt idx="173">
                  <c:v>2.2614666666666665E-2</c:v>
                </c:pt>
                <c:pt idx="174">
                  <c:v>3.0826666666666669E-2</c:v>
                </c:pt>
                <c:pt idx="175">
                  <c:v>2.7614666666666666E-2</c:v>
                </c:pt>
                <c:pt idx="176">
                  <c:v>3.4826666666666659E-2</c:v>
                </c:pt>
                <c:pt idx="177">
                  <c:v>2.5947999999999995E-2</c:v>
                </c:pt>
                <c:pt idx="178">
                  <c:v>2.7159999999999997E-2</c:v>
                </c:pt>
                <c:pt idx="179">
                  <c:v>2.2947999999999996E-2</c:v>
                </c:pt>
                <c:pt idx="180">
                  <c:v>3.8826666666666669E-2</c:v>
                </c:pt>
                <c:pt idx="181">
                  <c:v>2.8614666666666663E-2</c:v>
                </c:pt>
                <c:pt idx="182">
                  <c:v>2.9159999999999998E-2</c:v>
                </c:pt>
                <c:pt idx="183">
                  <c:v>2.4947999999999998E-2</c:v>
                </c:pt>
                <c:pt idx="184">
                  <c:v>3.0493333333333327E-2</c:v>
                </c:pt>
                <c:pt idx="185">
                  <c:v>3.1614666666666666E-2</c:v>
                </c:pt>
                <c:pt idx="186">
                  <c:v>5.3493333333333337E-2</c:v>
                </c:pt>
                <c:pt idx="187">
                  <c:v>5.0281333333333331E-2</c:v>
                </c:pt>
                <c:pt idx="188">
                  <c:v>3.8493333333333331E-2</c:v>
                </c:pt>
                <c:pt idx="189">
                  <c:v>2.8614666666666663E-2</c:v>
                </c:pt>
                <c:pt idx="190">
                  <c:v>3.8826666666666669E-2</c:v>
                </c:pt>
                <c:pt idx="191">
                  <c:v>3.1947999999999997E-2</c:v>
                </c:pt>
                <c:pt idx="192">
                  <c:v>4.9493333333333341E-2</c:v>
                </c:pt>
                <c:pt idx="193">
                  <c:v>4.2948E-2</c:v>
                </c:pt>
                <c:pt idx="194">
                  <c:v>4.0826666666666671E-2</c:v>
                </c:pt>
                <c:pt idx="195">
                  <c:v>3.1614666666666666E-2</c:v>
                </c:pt>
                <c:pt idx="196">
                  <c:v>3.5826666666666666E-2</c:v>
                </c:pt>
                <c:pt idx="197">
                  <c:v>3.3281333333333329E-2</c:v>
                </c:pt>
                <c:pt idx="198">
                  <c:v>4.0826666666666671E-2</c:v>
                </c:pt>
                <c:pt idx="199">
                  <c:v>3.6948000000000002E-2</c:v>
                </c:pt>
                <c:pt idx="200">
                  <c:v>4.3493333333333342E-2</c:v>
                </c:pt>
                <c:pt idx="201">
                  <c:v>3.6281333333333332E-2</c:v>
                </c:pt>
                <c:pt idx="202">
                  <c:v>3.916E-2</c:v>
                </c:pt>
                <c:pt idx="203">
                  <c:v>3.6948000000000002E-2</c:v>
                </c:pt>
                <c:pt idx="204">
                  <c:v>4.5493333333333337E-2</c:v>
                </c:pt>
                <c:pt idx="205">
                  <c:v>4.0281333333333329E-2</c:v>
                </c:pt>
                <c:pt idx="206">
                  <c:v>5.9159999999999997E-2</c:v>
                </c:pt>
                <c:pt idx="207">
                  <c:v>4.928133333333333E-2</c:v>
                </c:pt>
                <c:pt idx="208">
                  <c:v>5.5493333333333339E-2</c:v>
                </c:pt>
                <c:pt idx="209">
                  <c:v>3.8281333333333327E-2</c:v>
                </c:pt>
                <c:pt idx="210">
                  <c:v>5.0493333333333341E-2</c:v>
                </c:pt>
                <c:pt idx="211">
                  <c:v>4.7281333333333328E-2</c:v>
                </c:pt>
                <c:pt idx="212">
                  <c:v>5.6826666666666678E-2</c:v>
                </c:pt>
                <c:pt idx="213">
                  <c:v>5.3948000000000003E-2</c:v>
                </c:pt>
                <c:pt idx="214">
                  <c:v>5.7826666666666672E-2</c:v>
                </c:pt>
                <c:pt idx="215">
                  <c:v>4.0614666666666667E-2</c:v>
                </c:pt>
                <c:pt idx="216">
                  <c:v>4.9826666666666672E-2</c:v>
                </c:pt>
                <c:pt idx="217">
                  <c:v>4.7281333333333328E-2</c:v>
                </c:pt>
                <c:pt idx="218">
                  <c:v>5.0826666666666673E-2</c:v>
                </c:pt>
                <c:pt idx="219">
                  <c:v>4.5948000000000003E-2</c:v>
                </c:pt>
                <c:pt idx="220">
                  <c:v>5.1160000000000004E-2</c:v>
                </c:pt>
                <c:pt idx="221">
                  <c:v>5.5947999999999998E-2</c:v>
                </c:pt>
                <c:pt idx="222">
                  <c:v>6.2493333333333338E-2</c:v>
                </c:pt>
                <c:pt idx="223">
                  <c:v>5.6281333333333329E-2</c:v>
                </c:pt>
                <c:pt idx="224">
                  <c:v>6.4159999999999995E-2</c:v>
                </c:pt>
                <c:pt idx="225">
                  <c:v>5.3948000000000003E-2</c:v>
                </c:pt>
                <c:pt idx="226">
                  <c:v>6.3160000000000008E-2</c:v>
                </c:pt>
                <c:pt idx="227">
                  <c:v>6.0948000000000002E-2</c:v>
                </c:pt>
                <c:pt idx="228">
                  <c:v>7.0826666666666663E-2</c:v>
                </c:pt>
                <c:pt idx="229">
                  <c:v>6.4281333333333329E-2</c:v>
                </c:pt>
                <c:pt idx="230">
                  <c:v>7.1160000000000015E-2</c:v>
                </c:pt>
                <c:pt idx="231">
                  <c:v>6.4614666666666667E-2</c:v>
                </c:pt>
                <c:pt idx="232">
                  <c:v>6.8826666666666675E-2</c:v>
                </c:pt>
                <c:pt idx="233">
                  <c:v>5.9281333333333332E-2</c:v>
                </c:pt>
                <c:pt idx="234">
                  <c:v>7.249333333333334E-2</c:v>
                </c:pt>
                <c:pt idx="235">
                  <c:v>6.5947999999999993E-2</c:v>
                </c:pt>
                <c:pt idx="236">
                  <c:v>7.249333333333334E-2</c:v>
                </c:pt>
                <c:pt idx="237">
                  <c:v>7.2614666666666661E-2</c:v>
                </c:pt>
                <c:pt idx="238">
                  <c:v>7.8493333333333346E-2</c:v>
                </c:pt>
                <c:pt idx="239">
                  <c:v>7.3614666666666662E-2</c:v>
                </c:pt>
                <c:pt idx="240">
                  <c:v>8.1826666666666673E-2</c:v>
                </c:pt>
                <c:pt idx="241">
                  <c:v>7.2947999999999999E-2</c:v>
                </c:pt>
                <c:pt idx="242">
                  <c:v>7.7493333333333345E-2</c:v>
                </c:pt>
                <c:pt idx="243">
                  <c:v>7.4281333333333338E-2</c:v>
                </c:pt>
                <c:pt idx="244">
                  <c:v>9.2160000000000006E-2</c:v>
                </c:pt>
                <c:pt idx="245">
                  <c:v>7.4614666666666662E-2</c:v>
                </c:pt>
                <c:pt idx="246">
                  <c:v>8.2493333333333335E-2</c:v>
                </c:pt>
                <c:pt idx="247">
                  <c:v>7.6947999999999989E-2</c:v>
                </c:pt>
                <c:pt idx="248">
                  <c:v>8.7826666666666664E-2</c:v>
                </c:pt>
                <c:pt idx="249">
                  <c:v>7.628133333333334E-2</c:v>
                </c:pt>
                <c:pt idx="250">
                  <c:v>8.3826666666666674E-2</c:v>
                </c:pt>
                <c:pt idx="251">
                  <c:v>7.894799999999999E-2</c:v>
                </c:pt>
                <c:pt idx="252">
                  <c:v>8.8160000000000016E-2</c:v>
                </c:pt>
                <c:pt idx="253">
                  <c:v>7.8614666666666666E-2</c:v>
                </c:pt>
                <c:pt idx="254">
                  <c:v>8.0493333333333333E-2</c:v>
                </c:pt>
                <c:pt idx="255">
                  <c:v>7.794799999999999E-2</c:v>
                </c:pt>
                <c:pt idx="256">
                  <c:v>8.749333333333334E-2</c:v>
                </c:pt>
                <c:pt idx="257">
                  <c:v>7.628133333333334E-2</c:v>
                </c:pt>
                <c:pt idx="258">
                  <c:v>8.7826666666666664E-2</c:v>
                </c:pt>
                <c:pt idx="259">
                  <c:v>8.4947999999999996E-2</c:v>
                </c:pt>
                <c:pt idx="260">
                  <c:v>9.6160000000000009E-2</c:v>
                </c:pt>
                <c:pt idx="261">
                  <c:v>9.228133333333334E-2</c:v>
                </c:pt>
                <c:pt idx="262">
                  <c:v>9.2160000000000006E-2</c:v>
                </c:pt>
                <c:pt idx="263">
                  <c:v>8.7947999999999998E-2</c:v>
                </c:pt>
                <c:pt idx="264">
                  <c:v>0.10049333333333334</c:v>
                </c:pt>
                <c:pt idx="265">
                  <c:v>9.2614666666666665E-2</c:v>
                </c:pt>
                <c:pt idx="266">
                  <c:v>0.11549333333333334</c:v>
                </c:pt>
                <c:pt idx="267">
                  <c:v>9.9947999999999995E-2</c:v>
                </c:pt>
                <c:pt idx="268">
                  <c:v>9.7493333333333335E-2</c:v>
                </c:pt>
                <c:pt idx="269">
                  <c:v>9.1281333333333339E-2</c:v>
                </c:pt>
                <c:pt idx="270">
                  <c:v>9.9493333333333336E-2</c:v>
                </c:pt>
                <c:pt idx="271">
                  <c:v>0.10694799999999999</c:v>
                </c:pt>
                <c:pt idx="272">
                  <c:v>0.12782666666666667</c:v>
                </c:pt>
                <c:pt idx="273">
                  <c:v>0.13994800000000002</c:v>
                </c:pt>
                <c:pt idx="274">
                  <c:v>0.14782666666666669</c:v>
                </c:pt>
                <c:pt idx="275">
                  <c:v>0.13894800000000002</c:v>
                </c:pt>
                <c:pt idx="276">
                  <c:v>0.14815999999999999</c:v>
                </c:pt>
                <c:pt idx="277">
                  <c:v>0.16694800000000001</c:v>
                </c:pt>
                <c:pt idx="278">
                  <c:v>0.15882666666666667</c:v>
                </c:pt>
                <c:pt idx="279">
                  <c:v>0.14561466666666667</c:v>
                </c:pt>
                <c:pt idx="280">
                  <c:v>0.15382666666666669</c:v>
                </c:pt>
                <c:pt idx="281">
                  <c:v>0.14828133333333332</c:v>
                </c:pt>
                <c:pt idx="282">
                  <c:v>0.15582666666666667</c:v>
                </c:pt>
                <c:pt idx="283">
                  <c:v>0.14094800000000002</c:v>
                </c:pt>
                <c:pt idx="284">
                  <c:v>0.14482666666666669</c:v>
                </c:pt>
                <c:pt idx="285">
                  <c:v>0.14594799999999999</c:v>
                </c:pt>
                <c:pt idx="286">
                  <c:v>0.15115999999999999</c:v>
                </c:pt>
                <c:pt idx="287">
                  <c:v>0.14294800000000002</c:v>
                </c:pt>
                <c:pt idx="288">
                  <c:v>0.15315999999999999</c:v>
                </c:pt>
                <c:pt idx="289">
                  <c:v>0.14394800000000002</c:v>
                </c:pt>
                <c:pt idx="290">
                  <c:v>0.16782666666666668</c:v>
                </c:pt>
                <c:pt idx="291">
                  <c:v>0.16761466666666666</c:v>
                </c:pt>
                <c:pt idx="292">
                  <c:v>0.17682666666666669</c:v>
                </c:pt>
                <c:pt idx="293">
                  <c:v>0.17294800000000002</c:v>
                </c:pt>
                <c:pt idx="294">
                  <c:v>0.18315999999999999</c:v>
                </c:pt>
                <c:pt idx="295">
                  <c:v>0.16461466666666666</c:v>
                </c:pt>
                <c:pt idx="296">
                  <c:v>0.17516000000000001</c:v>
                </c:pt>
                <c:pt idx="297">
                  <c:v>0.16794800000000001</c:v>
                </c:pt>
                <c:pt idx="298">
                  <c:v>0.17316000000000001</c:v>
                </c:pt>
                <c:pt idx="299">
                  <c:v>0.16761466666666666</c:v>
                </c:pt>
                <c:pt idx="300">
                  <c:v>0.16516</c:v>
                </c:pt>
                <c:pt idx="301">
                  <c:v>0.15228133333333332</c:v>
                </c:pt>
                <c:pt idx="302">
                  <c:v>0.16782666666666668</c:v>
                </c:pt>
                <c:pt idx="303">
                  <c:v>0.183948</c:v>
                </c:pt>
                <c:pt idx="304">
                  <c:v>0.16016</c:v>
                </c:pt>
                <c:pt idx="305">
                  <c:v>0.14828133333333332</c:v>
                </c:pt>
                <c:pt idx="306">
                  <c:v>0.15816</c:v>
                </c:pt>
                <c:pt idx="307">
                  <c:v>0.149948</c:v>
                </c:pt>
                <c:pt idx="308">
                  <c:v>0.26549333333333336</c:v>
                </c:pt>
                <c:pt idx="309">
                  <c:v>0.17161466666666669</c:v>
                </c:pt>
                <c:pt idx="310">
                  <c:v>0.21015999999999999</c:v>
                </c:pt>
                <c:pt idx="311">
                  <c:v>0.17394800000000002</c:v>
                </c:pt>
                <c:pt idx="312">
                  <c:v>0.16916</c:v>
                </c:pt>
                <c:pt idx="313">
                  <c:v>0.16061466666666666</c:v>
                </c:pt>
                <c:pt idx="314">
                  <c:v>0.17416000000000001</c:v>
                </c:pt>
                <c:pt idx="315">
                  <c:v>0.16428133333333333</c:v>
                </c:pt>
                <c:pt idx="316">
                  <c:v>0.17182666666666668</c:v>
                </c:pt>
                <c:pt idx="317">
                  <c:v>0.156948</c:v>
                </c:pt>
                <c:pt idx="318">
                  <c:v>0.16082666666666667</c:v>
                </c:pt>
                <c:pt idx="319">
                  <c:v>0.15361466666666668</c:v>
                </c:pt>
                <c:pt idx="320">
                  <c:v>0.16249333333333335</c:v>
                </c:pt>
                <c:pt idx="321">
                  <c:v>0.182948</c:v>
                </c:pt>
                <c:pt idx="322">
                  <c:v>0.1548266666666667</c:v>
                </c:pt>
                <c:pt idx="323">
                  <c:v>0.14528133333333332</c:v>
                </c:pt>
                <c:pt idx="324">
                  <c:v>0.15082666666666669</c:v>
                </c:pt>
                <c:pt idx="325">
                  <c:v>0.150948</c:v>
                </c:pt>
                <c:pt idx="326">
                  <c:v>0.16449333333333335</c:v>
                </c:pt>
                <c:pt idx="327">
                  <c:v>0.15928133333333333</c:v>
                </c:pt>
                <c:pt idx="328">
                  <c:v>0.19416</c:v>
                </c:pt>
                <c:pt idx="329">
                  <c:v>0.16694800000000001</c:v>
                </c:pt>
                <c:pt idx="330">
                  <c:v>0.16582666666666668</c:v>
                </c:pt>
                <c:pt idx="331">
                  <c:v>0.16061466666666666</c:v>
                </c:pt>
                <c:pt idx="332">
                  <c:v>0.20416000000000001</c:v>
                </c:pt>
                <c:pt idx="333">
                  <c:v>0.16061466666666666</c:v>
                </c:pt>
                <c:pt idx="334">
                  <c:v>0.16749333333333333</c:v>
                </c:pt>
                <c:pt idx="335">
                  <c:v>0.16261466666666666</c:v>
                </c:pt>
                <c:pt idx="336">
                  <c:v>0.16949333333333333</c:v>
                </c:pt>
                <c:pt idx="337">
                  <c:v>0.17094800000000002</c:v>
                </c:pt>
                <c:pt idx="338">
                  <c:v>0.18715999999999999</c:v>
                </c:pt>
                <c:pt idx="339">
                  <c:v>0.21861466666666668</c:v>
                </c:pt>
                <c:pt idx="340">
                  <c:v>0.29249333333333333</c:v>
                </c:pt>
                <c:pt idx="341">
                  <c:v>0.47161466666666668</c:v>
                </c:pt>
                <c:pt idx="342">
                  <c:v>0.54615999999999998</c:v>
                </c:pt>
                <c:pt idx="343">
                  <c:v>0.45628133333333337</c:v>
                </c:pt>
                <c:pt idx="344">
                  <c:v>0.39216000000000001</c:v>
                </c:pt>
                <c:pt idx="345">
                  <c:v>0.41094800000000004</c:v>
                </c:pt>
                <c:pt idx="346">
                  <c:v>0.45416000000000001</c:v>
                </c:pt>
                <c:pt idx="347">
                  <c:v>0.47594800000000004</c:v>
                </c:pt>
                <c:pt idx="348">
                  <c:v>0.56682666666666659</c:v>
                </c:pt>
                <c:pt idx="349">
                  <c:v>0.57694800000000002</c:v>
                </c:pt>
                <c:pt idx="350">
                  <c:v>0.52149333333333325</c:v>
                </c:pt>
                <c:pt idx="351">
                  <c:v>0.47894800000000004</c:v>
                </c:pt>
                <c:pt idx="352">
                  <c:v>0.47616000000000003</c:v>
                </c:pt>
                <c:pt idx="353">
                  <c:v>0.44828133333333336</c:v>
                </c:pt>
                <c:pt idx="354">
                  <c:v>0.43282666666666664</c:v>
                </c:pt>
                <c:pt idx="355">
                  <c:v>0.44328133333333336</c:v>
                </c:pt>
                <c:pt idx="356">
                  <c:v>0.47116000000000002</c:v>
                </c:pt>
                <c:pt idx="357">
                  <c:v>0.48728133333333334</c:v>
                </c:pt>
                <c:pt idx="358">
                  <c:v>0.50516000000000005</c:v>
                </c:pt>
                <c:pt idx="359">
                  <c:v>0.46694800000000003</c:v>
                </c:pt>
                <c:pt idx="360">
                  <c:v>0.46216000000000002</c:v>
                </c:pt>
                <c:pt idx="361">
                  <c:v>0.48328133333333334</c:v>
                </c:pt>
                <c:pt idx="362">
                  <c:v>0.51749333333333325</c:v>
                </c:pt>
                <c:pt idx="363">
                  <c:v>0.554948</c:v>
                </c:pt>
                <c:pt idx="364">
                  <c:v>0.49382666666666664</c:v>
                </c:pt>
                <c:pt idx="365">
                  <c:v>0.45161466666666666</c:v>
                </c:pt>
                <c:pt idx="366">
                  <c:v>0.43649333333333334</c:v>
                </c:pt>
                <c:pt idx="367">
                  <c:v>0.42494800000000005</c:v>
                </c:pt>
                <c:pt idx="368">
                  <c:v>0.40016000000000002</c:v>
                </c:pt>
                <c:pt idx="369">
                  <c:v>0.38561466666666666</c:v>
                </c:pt>
                <c:pt idx="370">
                  <c:v>0.38949333333333336</c:v>
                </c:pt>
                <c:pt idx="371">
                  <c:v>0.35861466666666664</c:v>
                </c:pt>
                <c:pt idx="372">
                  <c:v>0.34249333333333332</c:v>
                </c:pt>
                <c:pt idx="373">
                  <c:v>0.32694800000000002</c:v>
                </c:pt>
                <c:pt idx="374">
                  <c:v>0.31916</c:v>
                </c:pt>
                <c:pt idx="375">
                  <c:v>0.30161466666666664</c:v>
                </c:pt>
                <c:pt idx="376">
                  <c:v>0.30216000000000004</c:v>
                </c:pt>
                <c:pt idx="377">
                  <c:v>0.31328133333333336</c:v>
                </c:pt>
                <c:pt idx="378">
                  <c:v>0.29149333333333333</c:v>
                </c:pt>
                <c:pt idx="379">
                  <c:v>0.29194800000000004</c:v>
                </c:pt>
                <c:pt idx="380">
                  <c:v>0.30216000000000004</c:v>
                </c:pt>
                <c:pt idx="381">
                  <c:v>0.30061466666666664</c:v>
                </c:pt>
                <c:pt idx="382">
                  <c:v>0.32416</c:v>
                </c:pt>
                <c:pt idx="383">
                  <c:v>0.30128133333333335</c:v>
                </c:pt>
                <c:pt idx="384">
                  <c:v>0.30582666666666664</c:v>
                </c:pt>
                <c:pt idx="385">
                  <c:v>0.29228133333333334</c:v>
                </c:pt>
                <c:pt idx="386">
                  <c:v>0.28582666666666667</c:v>
                </c:pt>
                <c:pt idx="387">
                  <c:v>0.28261466666666668</c:v>
                </c:pt>
                <c:pt idx="388">
                  <c:v>0.27649333333333331</c:v>
                </c:pt>
                <c:pt idx="389">
                  <c:v>0.25494800000000001</c:v>
                </c:pt>
                <c:pt idx="390">
                  <c:v>0.24515999999999999</c:v>
                </c:pt>
                <c:pt idx="391">
                  <c:v>0.23361466666666669</c:v>
                </c:pt>
                <c:pt idx="392">
                  <c:v>0.24649333333333334</c:v>
                </c:pt>
                <c:pt idx="393">
                  <c:v>0.23261466666666669</c:v>
                </c:pt>
                <c:pt idx="394">
                  <c:v>0.24249333333333334</c:v>
                </c:pt>
                <c:pt idx="395">
                  <c:v>0.23094800000000001</c:v>
                </c:pt>
                <c:pt idx="396">
                  <c:v>0.23049333333333333</c:v>
                </c:pt>
                <c:pt idx="397">
                  <c:v>0.213948</c:v>
                </c:pt>
                <c:pt idx="398">
                  <c:v>0.23915999999999998</c:v>
                </c:pt>
                <c:pt idx="399">
                  <c:v>0.22894800000000001</c:v>
                </c:pt>
                <c:pt idx="400">
                  <c:v>0.23482666666666668</c:v>
                </c:pt>
                <c:pt idx="401">
                  <c:v>0.2386146666666667</c:v>
                </c:pt>
                <c:pt idx="402">
                  <c:v>0.23682666666666669</c:v>
                </c:pt>
                <c:pt idx="403">
                  <c:v>0.23794800000000002</c:v>
                </c:pt>
                <c:pt idx="404">
                  <c:v>0.25716</c:v>
                </c:pt>
                <c:pt idx="405">
                  <c:v>0.23061466666666669</c:v>
                </c:pt>
                <c:pt idx="406">
                  <c:v>0.23649333333333333</c:v>
                </c:pt>
                <c:pt idx="407">
                  <c:v>0.24228133333333335</c:v>
                </c:pt>
                <c:pt idx="408">
                  <c:v>0.23316000000000001</c:v>
                </c:pt>
                <c:pt idx="409">
                  <c:v>0.23128133333333334</c:v>
                </c:pt>
                <c:pt idx="410">
                  <c:v>0.23616000000000001</c:v>
                </c:pt>
                <c:pt idx="411">
                  <c:v>0.22461466666666668</c:v>
                </c:pt>
                <c:pt idx="412">
                  <c:v>0.23382666666666668</c:v>
                </c:pt>
                <c:pt idx="413">
                  <c:v>0.215948</c:v>
                </c:pt>
                <c:pt idx="414">
                  <c:v>0.22149333333333335</c:v>
                </c:pt>
                <c:pt idx="415">
                  <c:v>0.21961466666666668</c:v>
                </c:pt>
                <c:pt idx="416">
                  <c:v>0.22982666666666668</c:v>
                </c:pt>
                <c:pt idx="417">
                  <c:v>0.22428133333333336</c:v>
                </c:pt>
                <c:pt idx="418">
                  <c:v>0.22582666666666668</c:v>
                </c:pt>
                <c:pt idx="419">
                  <c:v>0.209948</c:v>
                </c:pt>
                <c:pt idx="420">
                  <c:v>0.21815999999999999</c:v>
                </c:pt>
                <c:pt idx="421">
                  <c:v>0.22594800000000001</c:v>
                </c:pt>
                <c:pt idx="422">
                  <c:v>0.22782666666666668</c:v>
                </c:pt>
                <c:pt idx="423">
                  <c:v>0.21828133333333335</c:v>
                </c:pt>
                <c:pt idx="424">
                  <c:v>0.22749333333333335</c:v>
                </c:pt>
                <c:pt idx="425">
                  <c:v>0.22361466666666668</c:v>
                </c:pt>
                <c:pt idx="426">
                  <c:v>0.23282666666666668</c:v>
                </c:pt>
                <c:pt idx="427">
                  <c:v>0.23028133333333334</c:v>
                </c:pt>
                <c:pt idx="428">
                  <c:v>0.23682666666666669</c:v>
                </c:pt>
                <c:pt idx="429">
                  <c:v>0.23228133333333334</c:v>
                </c:pt>
                <c:pt idx="430">
                  <c:v>0.24482666666666669</c:v>
                </c:pt>
                <c:pt idx="431">
                  <c:v>0.22328133333333336</c:v>
                </c:pt>
                <c:pt idx="432">
                  <c:v>0.23482666666666668</c:v>
                </c:pt>
                <c:pt idx="433">
                  <c:v>0.23594800000000002</c:v>
                </c:pt>
                <c:pt idx="434">
                  <c:v>0.24815999999999999</c:v>
                </c:pt>
                <c:pt idx="435">
                  <c:v>0.27828133333333332</c:v>
                </c:pt>
                <c:pt idx="436">
                  <c:v>0.24015999999999998</c:v>
                </c:pt>
                <c:pt idx="437">
                  <c:v>0.23028133333333334</c:v>
                </c:pt>
                <c:pt idx="438">
                  <c:v>0.22782666666666668</c:v>
                </c:pt>
                <c:pt idx="439">
                  <c:v>0.23594800000000002</c:v>
                </c:pt>
                <c:pt idx="440">
                  <c:v>0.23882666666666669</c:v>
                </c:pt>
                <c:pt idx="441">
                  <c:v>0.23428133333333334</c:v>
                </c:pt>
                <c:pt idx="442">
                  <c:v>0.23582666666666668</c:v>
                </c:pt>
                <c:pt idx="443">
                  <c:v>0.215948</c:v>
                </c:pt>
                <c:pt idx="444">
                  <c:v>0.23815999999999998</c:v>
                </c:pt>
                <c:pt idx="445">
                  <c:v>0.22228133333333336</c:v>
                </c:pt>
                <c:pt idx="446">
                  <c:v>0.22682666666666668</c:v>
                </c:pt>
                <c:pt idx="447">
                  <c:v>0.2156146666666667</c:v>
                </c:pt>
                <c:pt idx="448">
                  <c:v>0.22482666666666667</c:v>
                </c:pt>
                <c:pt idx="449">
                  <c:v>0.24328133333333335</c:v>
                </c:pt>
                <c:pt idx="450">
                  <c:v>0.22182666666666667</c:v>
                </c:pt>
                <c:pt idx="451">
                  <c:v>0.22894800000000001</c:v>
                </c:pt>
                <c:pt idx="452">
                  <c:v>0.23749333333333333</c:v>
                </c:pt>
                <c:pt idx="453">
                  <c:v>0.24228133333333335</c:v>
                </c:pt>
                <c:pt idx="454">
                  <c:v>0.23882666666666669</c:v>
                </c:pt>
                <c:pt idx="455">
                  <c:v>0.23394800000000002</c:v>
                </c:pt>
                <c:pt idx="456">
                  <c:v>0.25349333333333335</c:v>
                </c:pt>
                <c:pt idx="457">
                  <c:v>0.23394800000000002</c:v>
                </c:pt>
                <c:pt idx="458">
                  <c:v>0.24249333333333334</c:v>
                </c:pt>
                <c:pt idx="459">
                  <c:v>0.23728133333333334</c:v>
                </c:pt>
                <c:pt idx="460">
                  <c:v>0.24415999999999999</c:v>
                </c:pt>
                <c:pt idx="461">
                  <c:v>0.23561466666666669</c:v>
                </c:pt>
                <c:pt idx="462">
                  <c:v>0.24382666666666669</c:v>
                </c:pt>
                <c:pt idx="463">
                  <c:v>0.23328133333333334</c:v>
                </c:pt>
                <c:pt idx="464">
                  <c:v>0.24582666666666669</c:v>
                </c:pt>
                <c:pt idx="465">
                  <c:v>0.2406146666666667</c:v>
                </c:pt>
                <c:pt idx="466">
                  <c:v>0.24249333333333334</c:v>
                </c:pt>
                <c:pt idx="467">
                  <c:v>0.2416146666666667</c:v>
                </c:pt>
                <c:pt idx="468">
                  <c:v>0.24949333333333334</c:v>
                </c:pt>
                <c:pt idx="469">
                  <c:v>0.2396146666666667</c:v>
                </c:pt>
                <c:pt idx="470">
                  <c:v>0.23516000000000001</c:v>
                </c:pt>
                <c:pt idx="471">
                  <c:v>0.2416146666666667</c:v>
                </c:pt>
                <c:pt idx="472">
                  <c:v>0.23382666666666668</c:v>
                </c:pt>
                <c:pt idx="473">
                  <c:v>0.23294800000000002</c:v>
                </c:pt>
                <c:pt idx="474">
                  <c:v>0.24182666666666669</c:v>
                </c:pt>
                <c:pt idx="475">
                  <c:v>0.23028133333333334</c:v>
                </c:pt>
                <c:pt idx="476">
                  <c:v>0.22949333333333333</c:v>
                </c:pt>
                <c:pt idx="477">
                  <c:v>0.23294800000000002</c:v>
                </c:pt>
                <c:pt idx="478">
                  <c:v>0.23316000000000001</c:v>
                </c:pt>
                <c:pt idx="479">
                  <c:v>0.23528133333333334</c:v>
                </c:pt>
                <c:pt idx="480">
                  <c:v>0.25115999999999999</c:v>
                </c:pt>
                <c:pt idx="481">
                  <c:v>0.23894799999999999</c:v>
                </c:pt>
                <c:pt idx="482">
                  <c:v>0.23782666666666669</c:v>
                </c:pt>
                <c:pt idx="483">
                  <c:v>0.245948</c:v>
                </c:pt>
                <c:pt idx="484">
                  <c:v>0.24149333333333334</c:v>
                </c:pt>
                <c:pt idx="485">
                  <c:v>0.2406146666666667</c:v>
                </c:pt>
                <c:pt idx="486">
                  <c:v>0.24215999999999999</c:v>
                </c:pt>
                <c:pt idx="487">
                  <c:v>0.23394800000000002</c:v>
                </c:pt>
                <c:pt idx="488">
                  <c:v>0.23316000000000001</c:v>
                </c:pt>
                <c:pt idx="489">
                  <c:v>0.24128133333333335</c:v>
                </c:pt>
                <c:pt idx="490">
                  <c:v>0.24615999999999999</c:v>
                </c:pt>
                <c:pt idx="491">
                  <c:v>0.23261466666666669</c:v>
                </c:pt>
                <c:pt idx="492">
                  <c:v>0.23349333333333333</c:v>
                </c:pt>
                <c:pt idx="493">
                  <c:v>0.22694800000000001</c:v>
                </c:pt>
                <c:pt idx="494">
                  <c:v>0.23782666666666669</c:v>
                </c:pt>
                <c:pt idx="495">
                  <c:v>0.22628133333333336</c:v>
                </c:pt>
                <c:pt idx="496">
                  <c:v>0.25782666666666665</c:v>
                </c:pt>
                <c:pt idx="497">
                  <c:v>0.22594800000000001</c:v>
                </c:pt>
                <c:pt idx="498">
                  <c:v>0.24315999999999999</c:v>
                </c:pt>
                <c:pt idx="499">
                  <c:v>0.24028133333333335</c:v>
                </c:pt>
                <c:pt idx="500">
                  <c:v>0.23416000000000001</c:v>
                </c:pt>
                <c:pt idx="501">
                  <c:v>0.24328133333333335</c:v>
                </c:pt>
                <c:pt idx="502">
                  <c:v>0.22982666666666668</c:v>
                </c:pt>
                <c:pt idx="503">
                  <c:v>0.23328133333333334</c:v>
                </c:pt>
                <c:pt idx="504">
                  <c:v>0.22816</c:v>
                </c:pt>
                <c:pt idx="505">
                  <c:v>0.22628133333333336</c:v>
                </c:pt>
                <c:pt idx="506">
                  <c:v>0.21982666666666667</c:v>
                </c:pt>
                <c:pt idx="507">
                  <c:v>0.218948</c:v>
                </c:pt>
                <c:pt idx="508">
                  <c:v>0.23049333333333333</c:v>
                </c:pt>
                <c:pt idx="509">
                  <c:v>0.22428133333333336</c:v>
                </c:pt>
                <c:pt idx="510">
                  <c:v>0.22849333333333333</c:v>
                </c:pt>
                <c:pt idx="511">
                  <c:v>0.22794800000000001</c:v>
                </c:pt>
                <c:pt idx="512">
                  <c:v>0.23082666666666668</c:v>
                </c:pt>
                <c:pt idx="513">
                  <c:v>0.22661466666666669</c:v>
                </c:pt>
                <c:pt idx="514">
                  <c:v>0.23149333333333333</c:v>
                </c:pt>
                <c:pt idx="515">
                  <c:v>0.22461466666666668</c:v>
                </c:pt>
                <c:pt idx="516">
                  <c:v>0.23182666666666668</c:v>
                </c:pt>
                <c:pt idx="517">
                  <c:v>0.248948</c:v>
                </c:pt>
                <c:pt idx="518">
                  <c:v>0.29716000000000004</c:v>
                </c:pt>
                <c:pt idx="519">
                  <c:v>0.22861466666666669</c:v>
                </c:pt>
                <c:pt idx="520">
                  <c:v>0.23149333333333333</c:v>
                </c:pt>
                <c:pt idx="521">
                  <c:v>0.22628133333333336</c:v>
                </c:pt>
                <c:pt idx="522">
                  <c:v>0.22916</c:v>
                </c:pt>
                <c:pt idx="523">
                  <c:v>0.22961466666666669</c:v>
                </c:pt>
                <c:pt idx="524">
                  <c:v>0.22716</c:v>
                </c:pt>
                <c:pt idx="525">
                  <c:v>0.23594800000000002</c:v>
                </c:pt>
                <c:pt idx="526">
                  <c:v>0.23716000000000001</c:v>
                </c:pt>
                <c:pt idx="527">
                  <c:v>0.22094800000000001</c:v>
                </c:pt>
                <c:pt idx="528">
                  <c:v>0.23349333333333333</c:v>
                </c:pt>
                <c:pt idx="529">
                  <c:v>0.22961466666666669</c:v>
                </c:pt>
                <c:pt idx="530">
                  <c:v>0.23082666666666668</c:v>
                </c:pt>
                <c:pt idx="531">
                  <c:v>0.21528133333333335</c:v>
                </c:pt>
                <c:pt idx="532">
                  <c:v>0.22282666666666667</c:v>
                </c:pt>
                <c:pt idx="533">
                  <c:v>0.21428133333333335</c:v>
                </c:pt>
                <c:pt idx="534">
                  <c:v>0.27049333333333336</c:v>
                </c:pt>
                <c:pt idx="535">
                  <c:v>0.21761466666666671</c:v>
                </c:pt>
                <c:pt idx="536">
                  <c:v>0.22416</c:v>
                </c:pt>
                <c:pt idx="537">
                  <c:v>0.212948</c:v>
                </c:pt>
                <c:pt idx="538">
                  <c:v>0.21715999999999999</c:v>
                </c:pt>
                <c:pt idx="539">
                  <c:v>0.22128133333333336</c:v>
                </c:pt>
                <c:pt idx="540">
                  <c:v>0.21515999999999999</c:v>
                </c:pt>
                <c:pt idx="541">
                  <c:v>0.214948</c:v>
                </c:pt>
                <c:pt idx="542">
                  <c:v>0.22482666666666667</c:v>
                </c:pt>
                <c:pt idx="543">
                  <c:v>0.214948</c:v>
                </c:pt>
                <c:pt idx="544">
                  <c:v>0.23082666666666668</c:v>
                </c:pt>
                <c:pt idx="545">
                  <c:v>0.212948</c:v>
                </c:pt>
                <c:pt idx="546">
                  <c:v>0.22649333333333335</c:v>
                </c:pt>
                <c:pt idx="547">
                  <c:v>0.26428133333333337</c:v>
                </c:pt>
                <c:pt idx="548">
                  <c:v>0.23749333333333333</c:v>
                </c:pt>
                <c:pt idx="549">
                  <c:v>0.219948</c:v>
                </c:pt>
                <c:pt idx="550">
                  <c:v>0.23815999999999998</c:v>
                </c:pt>
                <c:pt idx="551">
                  <c:v>0.22628133333333336</c:v>
                </c:pt>
                <c:pt idx="552">
                  <c:v>0.23049333333333333</c:v>
                </c:pt>
                <c:pt idx="553">
                  <c:v>0.29161466666666669</c:v>
                </c:pt>
                <c:pt idx="554">
                  <c:v>0.23749333333333333</c:v>
                </c:pt>
                <c:pt idx="555">
                  <c:v>0.23328133333333334</c:v>
                </c:pt>
                <c:pt idx="556">
                  <c:v>0.24749333333333334</c:v>
                </c:pt>
                <c:pt idx="557">
                  <c:v>0.2446146666666667</c:v>
                </c:pt>
                <c:pt idx="558">
                  <c:v>0.24049333333333334</c:v>
                </c:pt>
                <c:pt idx="559">
                  <c:v>0.28761466666666669</c:v>
                </c:pt>
                <c:pt idx="560">
                  <c:v>0.28282666666666667</c:v>
                </c:pt>
                <c:pt idx="561">
                  <c:v>0.31561466666666665</c:v>
                </c:pt>
                <c:pt idx="562">
                  <c:v>0.35749333333333333</c:v>
                </c:pt>
                <c:pt idx="563">
                  <c:v>0.33328133333333337</c:v>
                </c:pt>
                <c:pt idx="564">
                  <c:v>0.33482666666666666</c:v>
                </c:pt>
                <c:pt idx="565">
                  <c:v>0.29228133333333334</c:v>
                </c:pt>
                <c:pt idx="566">
                  <c:v>0.33082666666666666</c:v>
                </c:pt>
                <c:pt idx="567">
                  <c:v>0.35894800000000004</c:v>
                </c:pt>
                <c:pt idx="568">
                  <c:v>0.37649333333333335</c:v>
                </c:pt>
                <c:pt idx="569">
                  <c:v>0.36228133333333334</c:v>
                </c:pt>
                <c:pt idx="570">
                  <c:v>0.35782666666666663</c:v>
                </c:pt>
                <c:pt idx="571">
                  <c:v>0.33194800000000002</c:v>
                </c:pt>
                <c:pt idx="572">
                  <c:v>0.32282666666666665</c:v>
                </c:pt>
                <c:pt idx="573">
                  <c:v>0.29994800000000005</c:v>
                </c:pt>
                <c:pt idx="574">
                  <c:v>0.30749333333333334</c:v>
                </c:pt>
                <c:pt idx="575">
                  <c:v>0.29861466666666664</c:v>
                </c:pt>
                <c:pt idx="576">
                  <c:v>0.28316000000000002</c:v>
                </c:pt>
                <c:pt idx="577">
                  <c:v>0.26961466666666667</c:v>
                </c:pt>
                <c:pt idx="578">
                  <c:v>0.30982666666666664</c:v>
                </c:pt>
                <c:pt idx="579">
                  <c:v>0.26661466666666667</c:v>
                </c:pt>
                <c:pt idx="580">
                  <c:v>0.26516000000000001</c:v>
                </c:pt>
                <c:pt idx="581">
                  <c:v>0.26061466666666666</c:v>
                </c:pt>
                <c:pt idx="582">
                  <c:v>0.25916</c:v>
                </c:pt>
                <c:pt idx="583">
                  <c:v>0.244948</c:v>
                </c:pt>
                <c:pt idx="584">
                  <c:v>0.23882666666666669</c:v>
                </c:pt>
                <c:pt idx="585">
                  <c:v>0.23594800000000002</c:v>
                </c:pt>
                <c:pt idx="586">
                  <c:v>0.23749333333333333</c:v>
                </c:pt>
                <c:pt idx="587">
                  <c:v>0.22928133333333334</c:v>
                </c:pt>
                <c:pt idx="588">
                  <c:v>0.22616</c:v>
                </c:pt>
                <c:pt idx="589">
                  <c:v>0.20928133333333335</c:v>
                </c:pt>
                <c:pt idx="590">
                  <c:v>0.22716</c:v>
                </c:pt>
                <c:pt idx="591">
                  <c:v>0.2076146666666667</c:v>
                </c:pt>
                <c:pt idx="592">
                  <c:v>0.21449333333333334</c:v>
                </c:pt>
                <c:pt idx="593">
                  <c:v>0.2076146666666667</c:v>
                </c:pt>
                <c:pt idx="594">
                  <c:v>0.21249333333333334</c:v>
                </c:pt>
                <c:pt idx="595">
                  <c:v>0.21028133333333335</c:v>
                </c:pt>
                <c:pt idx="596">
                  <c:v>0.20915999999999998</c:v>
                </c:pt>
                <c:pt idx="597">
                  <c:v>0.20028133333333334</c:v>
                </c:pt>
                <c:pt idx="598">
                  <c:v>0.20416000000000001</c:v>
                </c:pt>
                <c:pt idx="599">
                  <c:v>0.19828133333333334</c:v>
                </c:pt>
                <c:pt idx="600">
                  <c:v>0.20216000000000001</c:v>
                </c:pt>
                <c:pt idx="601">
                  <c:v>0.19561466666666669</c:v>
                </c:pt>
                <c:pt idx="602">
                  <c:v>0.20549333333333333</c:v>
                </c:pt>
                <c:pt idx="603">
                  <c:v>0.2066146666666667</c:v>
                </c:pt>
                <c:pt idx="604">
                  <c:v>0.19282666666666667</c:v>
                </c:pt>
                <c:pt idx="605">
                  <c:v>0.184948</c:v>
                </c:pt>
                <c:pt idx="606">
                  <c:v>0.20715999999999998</c:v>
                </c:pt>
                <c:pt idx="607">
                  <c:v>0.20028133333333334</c:v>
                </c:pt>
                <c:pt idx="608">
                  <c:v>0.20982666666666669</c:v>
                </c:pt>
                <c:pt idx="609">
                  <c:v>0.2086146666666667</c:v>
                </c:pt>
                <c:pt idx="610">
                  <c:v>0.21449333333333334</c:v>
                </c:pt>
                <c:pt idx="611">
                  <c:v>0.19961466666666669</c:v>
                </c:pt>
                <c:pt idx="612">
                  <c:v>0.20282666666666668</c:v>
                </c:pt>
                <c:pt idx="613">
                  <c:v>0.19394800000000001</c:v>
                </c:pt>
                <c:pt idx="614">
                  <c:v>0.20016</c:v>
                </c:pt>
                <c:pt idx="615">
                  <c:v>0.19994800000000001</c:v>
                </c:pt>
                <c:pt idx="616">
                  <c:v>0.20282666666666668</c:v>
                </c:pt>
                <c:pt idx="617">
                  <c:v>0.19728133333333336</c:v>
                </c:pt>
                <c:pt idx="618">
                  <c:v>0.20249333333333333</c:v>
                </c:pt>
                <c:pt idx="619">
                  <c:v>0.18528133333333335</c:v>
                </c:pt>
                <c:pt idx="620">
                  <c:v>0.19982666666666668</c:v>
                </c:pt>
                <c:pt idx="621">
                  <c:v>0.19061466666666668</c:v>
                </c:pt>
                <c:pt idx="622">
                  <c:v>0.20049333333333333</c:v>
                </c:pt>
                <c:pt idx="623">
                  <c:v>0.1816146666666667</c:v>
                </c:pt>
                <c:pt idx="624">
                  <c:v>0.19249333333333335</c:v>
                </c:pt>
                <c:pt idx="625">
                  <c:v>0.19294800000000001</c:v>
                </c:pt>
                <c:pt idx="626">
                  <c:v>0.20116000000000001</c:v>
                </c:pt>
                <c:pt idx="627">
                  <c:v>0.19394800000000001</c:v>
                </c:pt>
                <c:pt idx="628">
                  <c:v>0.2528266666666667</c:v>
                </c:pt>
                <c:pt idx="629">
                  <c:v>0.19794800000000001</c:v>
                </c:pt>
                <c:pt idx="630">
                  <c:v>0.19216</c:v>
                </c:pt>
                <c:pt idx="631">
                  <c:v>0.18661466666666671</c:v>
                </c:pt>
                <c:pt idx="632">
                  <c:v>0.18782666666666667</c:v>
                </c:pt>
                <c:pt idx="633">
                  <c:v>0.18628133333333335</c:v>
                </c:pt>
                <c:pt idx="634">
                  <c:v>0.19682666666666668</c:v>
                </c:pt>
                <c:pt idx="635">
                  <c:v>0.19461466666666669</c:v>
                </c:pt>
                <c:pt idx="636">
                  <c:v>0.19682666666666668</c:v>
                </c:pt>
                <c:pt idx="637">
                  <c:v>0.215948</c:v>
                </c:pt>
                <c:pt idx="638">
                  <c:v>0.19982666666666668</c:v>
                </c:pt>
                <c:pt idx="639">
                  <c:v>0.22494800000000001</c:v>
                </c:pt>
                <c:pt idx="640">
                  <c:v>0.20482666666666668</c:v>
                </c:pt>
                <c:pt idx="641">
                  <c:v>0.18628133333333335</c:v>
                </c:pt>
                <c:pt idx="642">
                  <c:v>0.19449333333333335</c:v>
                </c:pt>
                <c:pt idx="643">
                  <c:v>0.19694800000000001</c:v>
                </c:pt>
                <c:pt idx="644">
                  <c:v>0.20682666666666669</c:v>
                </c:pt>
                <c:pt idx="645">
                  <c:v>0.20094800000000002</c:v>
                </c:pt>
                <c:pt idx="646">
                  <c:v>0.19849333333333333</c:v>
                </c:pt>
                <c:pt idx="647">
                  <c:v>0.19561466666666669</c:v>
                </c:pt>
                <c:pt idx="648">
                  <c:v>0.19649333333333335</c:v>
                </c:pt>
                <c:pt idx="649">
                  <c:v>0.2076146666666667</c:v>
                </c:pt>
                <c:pt idx="650">
                  <c:v>0.21915999999999999</c:v>
                </c:pt>
                <c:pt idx="651">
                  <c:v>0.209948</c:v>
                </c:pt>
                <c:pt idx="652">
                  <c:v>0.21915999999999999</c:v>
                </c:pt>
                <c:pt idx="653">
                  <c:v>0.22761466666666669</c:v>
                </c:pt>
                <c:pt idx="654">
                  <c:v>0.24749333333333334</c:v>
                </c:pt>
                <c:pt idx="655">
                  <c:v>0.2456146666666667</c:v>
                </c:pt>
                <c:pt idx="656">
                  <c:v>0.25115999999999999</c:v>
                </c:pt>
                <c:pt idx="657">
                  <c:v>0.28461466666666668</c:v>
                </c:pt>
                <c:pt idx="658">
                  <c:v>0.36816000000000004</c:v>
                </c:pt>
                <c:pt idx="659">
                  <c:v>0.29394800000000004</c:v>
                </c:pt>
                <c:pt idx="660">
                  <c:v>0.29949333333333333</c:v>
                </c:pt>
                <c:pt idx="661">
                  <c:v>0.30028133333333334</c:v>
                </c:pt>
                <c:pt idx="662">
                  <c:v>0.31516000000000005</c:v>
                </c:pt>
                <c:pt idx="663">
                  <c:v>0.32294800000000001</c:v>
                </c:pt>
                <c:pt idx="664">
                  <c:v>0.34682666666666667</c:v>
                </c:pt>
                <c:pt idx="665">
                  <c:v>0.36161466666666664</c:v>
                </c:pt>
                <c:pt idx="666">
                  <c:v>0.37316000000000005</c:v>
                </c:pt>
                <c:pt idx="667">
                  <c:v>0.39961466666666667</c:v>
                </c:pt>
                <c:pt idx="668">
                  <c:v>0.40182666666666667</c:v>
                </c:pt>
                <c:pt idx="669">
                  <c:v>0.41228133333333333</c:v>
                </c:pt>
                <c:pt idx="670">
                  <c:v>0.47216000000000002</c:v>
                </c:pt>
                <c:pt idx="671">
                  <c:v>0.47694800000000004</c:v>
                </c:pt>
                <c:pt idx="672">
                  <c:v>0.47882666666666668</c:v>
                </c:pt>
                <c:pt idx="673">
                  <c:v>0.49128133333333335</c:v>
                </c:pt>
                <c:pt idx="674">
                  <c:v>0.53782666666666656</c:v>
                </c:pt>
                <c:pt idx="675">
                  <c:v>0.5566146666666667</c:v>
                </c:pt>
                <c:pt idx="676">
                  <c:v>0.61849333333333323</c:v>
                </c:pt>
                <c:pt idx="677">
                  <c:v>0.6912813333333333</c:v>
                </c:pt>
                <c:pt idx="678">
                  <c:v>0.79315999999999987</c:v>
                </c:pt>
                <c:pt idx="679">
                  <c:v>0.9276146666666667</c:v>
                </c:pt>
                <c:pt idx="680">
                  <c:v>1.1571600000000002</c:v>
                </c:pt>
                <c:pt idx="681">
                  <c:v>1.4509466666666666</c:v>
                </c:pt>
                <c:pt idx="682">
                  <c:v>1.7948266666666668</c:v>
                </c:pt>
                <c:pt idx="683">
                  <c:v>1.97028</c:v>
                </c:pt>
                <c:pt idx="684">
                  <c:v>1.60616</c:v>
                </c:pt>
                <c:pt idx="685">
                  <c:v>0.89761466666666667</c:v>
                </c:pt>
                <c:pt idx="686">
                  <c:v>0.47349333333333332</c:v>
                </c:pt>
                <c:pt idx="687">
                  <c:v>0.39061466666666667</c:v>
                </c:pt>
                <c:pt idx="688">
                  <c:v>0.35182666666666668</c:v>
                </c:pt>
                <c:pt idx="689">
                  <c:v>0.31128133333333335</c:v>
                </c:pt>
                <c:pt idx="690">
                  <c:v>0.31782666666666665</c:v>
                </c:pt>
                <c:pt idx="691">
                  <c:v>0.34694800000000003</c:v>
                </c:pt>
                <c:pt idx="692">
                  <c:v>0.37982666666666665</c:v>
                </c:pt>
                <c:pt idx="693">
                  <c:v>0.40994800000000003</c:v>
                </c:pt>
                <c:pt idx="694">
                  <c:v>0.45949333333333336</c:v>
                </c:pt>
                <c:pt idx="695">
                  <c:v>0.48594800000000005</c:v>
                </c:pt>
                <c:pt idx="696">
                  <c:v>0.54249333333333327</c:v>
                </c:pt>
                <c:pt idx="697">
                  <c:v>0.5522813333333334</c:v>
                </c:pt>
                <c:pt idx="698">
                  <c:v>0.56015999999999999</c:v>
                </c:pt>
                <c:pt idx="699">
                  <c:v>0.52794799999999997</c:v>
                </c:pt>
                <c:pt idx="700">
                  <c:v>0.50016000000000005</c:v>
                </c:pt>
                <c:pt idx="701">
                  <c:v>0.45461466666666667</c:v>
                </c:pt>
                <c:pt idx="702">
                  <c:v>0.41382666666666668</c:v>
                </c:pt>
                <c:pt idx="703">
                  <c:v>0.38328133333333336</c:v>
                </c:pt>
                <c:pt idx="704">
                  <c:v>0.34449333333333332</c:v>
                </c:pt>
                <c:pt idx="705">
                  <c:v>0.30794800000000006</c:v>
                </c:pt>
                <c:pt idx="706">
                  <c:v>0.29116000000000003</c:v>
                </c:pt>
                <c:pt idx="707">
                  <c:v>0.25061466666666671</c:v>
                </c:pt>
                <c:pt idx="708">
                  <c:v>0.22749333333333335</c:v>
                </c:pt>
                <c:pt idx="709">
                  <c:v>0.20294800000000002</c:v>
                </c:pt>
                <c:pt idx="710">
                  <c:v>0.19916</c:v>
                </c:pt>
                <c:pt idx="711">
                  <c:v>0.18628133333333335</c:v>
                </c:pt>
                <c:pt idx="712">
                  <c:v>0.27982666666666667</c:v>
                </c:pt>
                <c:pt idx="713">
                  <c:v>0.18028133333333335</c:v>
                </c:pt>
                <c:pt idx="714">
                  <c:v>0.18549333333333334</c:v>
                </c:pt>
                <c:pt idx="715">
                  <c:v>0.16928133333333331</c:v>
                </c:pt>
                <c:pt idx="716">
                  <c:v>0.17582666666666669</c:v>
                </c:pt>
                <c:pt idx="717">
                  <c:v>0.17028133333333331</c:v>
                </c:pt>
                <c:pt idx="718">
                  <c:v>0.17316000000000001</c:v>
                </c:pt>
                <c:pt idx="719">
                  <c:v>0.16861466666666666</c:v>
                </c:pt>
                <c:pt idx="720">
                  <c:v>0.19516</c:v>
                </c:pt>
                <c:pt idx="721">
                  <c:v>0.16761466666666666</c:v>
                </c:pt>
                <c:pt idx="722">
                  <c:v>0.17316000000000001</c:v>
                </c:pt>
                <c:pt idx="723">
                  <c:v>0.16894800000000001</c:v>
                </c:pt>
                <c:pt idx="724">
                  <c:v>0.16982666666666668</c:v>
                </c:pt>
                <c:pt idx="725">
                  <c:v>0.16694800000000001</c:v>
                </c:pt>
                <c:pt idx="726">
                  <c:v>0.16649333333333333</c:v>
                </c:pt>
                <c:pt idx="727">
                  <c:v>0.16194800000000001</c:v>
                </c:pt>
                <c:pt idx="728">
                  <c:v>0.18182666666666669</c:v>
                </c:pt>
                <c:pt idx="729">
                  <c:v>0.17228133333333334</c:v>
                </c:pt>
                <c:pt idx="730">
                  <c:v>0.16616</c:v>
                </c:pt>
                <c:pt idx="731">
                  <c:v>0.16728133333333331</c:v>
                </c:pt>
                <c:pt idx="732">
                  <c:v>0.17949333333333334</c:v>
                </c:pt>
                <c:pt idx="733">
                  <c:v>0.16128133333333333</c:v>
                </c:pt>
                <c:pt idx="734">
                  <c:v>0.19916</c:v>
                </c:pt>
                <c:pt idx="735">
                  <c:v>0.16228133333333333</c:v>
                </c:pt>
                <c:pt idx="736">
                  <c:v>0.17682666666666669</c:v>
                </c:pt>
                <c:pt idx="737">
                  <c:v>0.17261466666666669</c:v>
                </c:pt>
                <c:pt idx="738">
                  <c:v>0.16182666666666667</c:v>
                </c:pt>
                <c:pt idx="739">
                  <c:v>0.16028133333333333</c:v>
                </c:pt>
                <c:pt idx="740">
                  <c:v>0.16016</c:v>
                </c:pt>
                <c:pt idx="741">
                  <c:v>0.15628133333333333</c:v>
                </c:pt>
                <c:pt idx="742">
                  <c:v>0.17316000000000001</c:v>
                </c:pt>
                <c:pt idx="743">
                  <c:v>0.15528133333333333</c:v>
                </c:pt>
                <c:pt idx="744">
                  <c:v>0.17249333333333333</c:v>
                </c:pt>
                <c:pt idx="745">
                  <c:v>0.15261466666666668</c:v>
                </c:pt>
                <c:pt idx="746">
                  <c:v>0.15449333333333334</c:v>
                </c:pt>
                <c:pt idx="747">
                  <c:v>0.153948</c:v>
                </c:pt>
                <c:pt idx="748">
                  <c:v>0.16549333333333333</c:v>
                </c:pt>
                <c:pt idx="749">
                  <c:v>0.15894800000000001</c:v>
                </c:pt>
                <c:pt idx="750">
                  <c:v>0.16249333333333335</c:v>
                </c:pt>
                <c:pt idx="751">
                  <c:v>0.15728133333333333</c:v>
                </c:pt>
                <c:pt idx="752">
                  <c:v>0.17349333333333333</c:v>
                </c:pt>
                <c:pt idx="753">
                  <c:v>0.178948</c:v>
                </c:pt>
                <c:pt idx="754">
                  <c:v>0.17582666666666669</c:v>
                </c:pt>
                <c:pt idx="755">
                  <c:v>0.16594800000000001</c:v>
                </c:pt>
                <c:pt idx="756">
                  <c:v>0.16749333333333333</c:v>
                </c:pt>
                <c:pt idx="757">
                  <c:v>0.16494800000000001</c:v>
                </c:pt>
                <c:pt idx="758">
                  <c:v>0.17749333333333334</c:v>
                </c:pt>
                <c:pt idx="759">
                  <c:v>0.180948</c:v>
                </c:pt>
                <c:pt idx="760">
                  <c:v>0.18149333333333334</c:v>
                </c:pt>
                <c:pt idx="761">
                  <c:v>0.188948</c:v>
                </c:pt>
                <c:pt idx="762">
                  <c:v>0.18715999999999999</c:v>
                </c:pt>
                <c:pt idx="763">
                  <c:v>0.18228133333333335</c:v>
                </c:pt>
                <c:pt idx="764">
                  <c:v>0.19749333333333333</c:v>
                </c:pt>
                <c:pt idx="765">
                  <c:v>0.19561466666666669</c:v>
                </c:pt>
                <c:pt idx="766">
                  <c:v>0.21015999999999999</c:v>
                </c:pt>
                <c:pt idx="767">
                  <c:v>0.22061466666666668</c:v>
                </c:pt>
                <c:pt idx="768">
                  <c:v>0.22949333333333333</c:v>
                </c:pt>
                <c:pt idx="769">
                  <c:v>0.22261466666666668</c:v>
                </c:pt>
                <c:pt idx="770">
                  <c:v>0.24715999999999999</c:v>
                </c:pt>
                <c:pt idx="771">
                  <c:v>0.2466146666666667</c:v>
                </c:pt>
                <c:pt idx="772">
                  <c:v>0.26582666666666666</c:v>
                </c:pt>
                <c:pt idx="773">
                  <c:v>0.28128133333333333</c:v>
                </c:pt>
                <c:pt idx="774">
                  <c:v>0.30549333333333334</c:v>
                </c:pt>
                <c:pt idx="775">
                  <c:v>0.31194800000000006</c:v>
                </c:pt>
                <c:pt idx="776">
                  <c:v>0.34182666666666667</c:v>
                </c:pt>
                <c:pt idx="777">
                  <c:v>0.36994800000000005</c:v>
                </c:pt>
                <c:pt idx="778">
                  <c:v>0.37982666666666665</c:v>
                </c:pt>
                <c:pt idx="779">
                  <c:v>0.40461466666666668</c:v>
                </c:pt>
                <c:pt idx="780">
                  <c:v>0.42082666666666663</c:v>
                </c:pt>
                <c:pt idx="781">
                  <c:v>0.44761466666666666</c:v>
                </c:pt>
                <c:pt idx="782">
                  <c:v>0.48849333333333333</c:v>
                </c:pt>
                <c:pt idx="783">
                  <c:v>0.49194800000000005</c:v>
                </c:pt>
                <c:pt idx="784">
                  <c:v>0.54582666666666657</c:v>
                </c:pt>
                <c:pt idx="785">
                  <c:v>0.62894799999999995</c:v>
                </c:pt>
                <c:pt idx="786">
                  <c:v>0.70982666666666649</c:v>
                </c:pt>
                <c:pt idx="787">
                  <c:v>0.82528133333333331</c:v>
                </c:pt>
                <c:pt idx="788">
                  <c:v>0.80515999999999988</c:v>
                </c:pt>
                <c:pt idx="789">
                  <c:v>0.75494799999999995</c:v>
                </c:pt>
                <c:pt idx="790">
                  <c:v>0.74415999999999982</c:v>
                </c:pt>
                <c:pt idx="791">
                  <c:v>0.79294799999999999</c:v>
                </c:pt>
                <c:pt idx="792">
                  <c:v>0.81482666666666648</c:v>
                </c:pt>
                <c:pt idx="793">
                  <c:v>0.70328133333333331</c:v>
                </c:pt>
                <c:pt idx="794">
                  <c:v>0.63415999999999995</c:v>
                </c:pt>
                <c:pt idx="795">
                  <c:v>0.72394799999999992</c:v>
                </c:pt>
                <c:pt idx="796">
                  <c:v>0.77482666666666644</c:v>
                </c:pt>
                <c:pt idx="797">
                  <c:v>0.79128133333333339</c:v>
                </c:pt>
                <c:pt idx="798">
                  <c:v>0.68782666666666648</c:v>
                </c:pt>
                <c:pt idx="799">
                  <c:v>0.54594799999999999</c:v>
                </c:pt>
                <c:pt idx="800">
                  <c:v>0.51049333333333335</c:v>
                </c:pt>
                <c:pt idx="801">
                  <c:v>0.56494800000000001</c:v>
                </c:pt>
                <c:pt idx="802">
                  <c:v>0.72882666666666651</c:v>
                </c:pt>
                <c:pt idx="803">
                  <c:v>0.81261466666666671</c:v>
                </c:pt>
                <c:pt idx="804">
                  <c:v>0.61615999999999993</c:v>
                </c:pt>
                <c:pt idx="805">
                  <c:v>0.38794800000000002</c:v>
                </c:pt>
                <c:pt idx="806">
                  <c:v>0.28316000000000002</c:v>
                </c:pt>
                <c:pt idx="807">
                  <c:v>0.2386146666666667</c:v>
                </c:pt>
                <c:pt idx="808">
                  <c:v>0.22582666666666668</c:v>
                </c:pt>
                <c:pt idx="809">
                  <c:v>0.22294800000000001</c:v>
                </c:pt>
                <c:pt idx="810">
                  <c:v>0.22082666666666667</c:v>
                </c:pt>
                <c:pt idx="811">
                  <c:v>0.22461466666666668</c:v>
                </c:pt>
                <c:pt idx="812">
                  <c:v>0.23982666666666669</c:v>
                </c:pt>
                <c:pt idx="813">
                  <c:v>0.22828133333333336</c:v>
                </c:pt>
                <c:pt idx="814">
                  <c:v>0.24015999999999998</c:v>
                </c:pt>
                <c:pt idx="815">
                  <c:v>0.23794800000000002</c:v>
                </c:pt>
                <c:pt idx="816">
                  <c:v>0.23249333333333333</c:v>
                </c:pt>
                <c:pt idx="817">
                  <c:v>0.23094800000000001</c:v>
                </c:pt>
                <c:pt idx="818">
                  <c:v>0.24349333333333334</c:v>
                </c:pt>
                <c:pt idx="819">
                  <c:v>0.27494800000000003</c:v>
                </c:pt>
                <c:pt idx="820">
                  <c:v>0.25716</c:v>
                </c:pt>
                <c:pt idx="821">
                  <c:v>0.25528133333333336</c:v>
                </c:pt>
                <c:pt idx="822">
                  <c:v>0.26682666666666666</c:v>
                </c:pt>
                <c:pt idx="823">
                  <c:v>0.25461466666666671</c:v>
                </c:pt>
                <c:pt idx="824">
                  <c:v>0.25649333333333335</c:v>
                </c:pt>
                <c:pt idx="825">
                  <c:v>0.26428133333333337</c:v>
                </c:pt>
                <c:pt idx="826">
                  <c:v>0.27816000000000002</c:v>
                </c:pt>
                <c:pt idx="827">
                  <c:v>0.25728133333333336</c:v>
                </c:pt>
                <c:pt idx="828">
                  <c:v>0.28416000000000002</c:v>
                </c:pt>
                <c:pt idx="829">
                  <c:v>0.27094800000000002</c:v>
                </c:pt>
                <c:pt idx="830">
                  <c:v>0.27982666666666667</c:v>
                </c:pt>
                <c:pt idx="831">
                  <c:v>0.28694800000000004</c:v>
                </c:pt>
                <c:pt idx="832">
                  <c:v>0.29616000000000003</c:v>
                </c:pt>
                <c:pt idx="833">
                  <c:v>0.29761466666666664</c:v>
                </c:pt>
                <c:pt idx="834">
                  <c:v>0.32549333333333336</c:v>
                </c:pt>
                <c:pt idx="835">
                  <c:v>0.30428133333333335</c:v>
                </c:pt>
                <c:pt idx="836">
                  <c:v>0.33449333333333336</c:v>
                </c:pt>
                <c:pt idx="837">
                  <c:v>0.31361466666666665</c:v>
                </c:pt>
                <c:pt idx="838">
                  <c:v>0.32316</c:v>
                </c:pt>
                <c:pt idx="839">
                  <c:v>0.31661466666666666</c:v>
                </c:pt>
                <c:pt idx="840">
                  <c:v>0.32049333333333335</c:v>
                </c:pt>
                <c:pt idx="841">
                  <c:v>0.31728133333333336</c:v>
                </c:pt>
                <c:pt idx="842">
                  <c:v>0.39049333333333336</c:v>
                </c:pt>
                <c:pt idx="843">
                  <c:v>0.33994800000000003</c:v>
                </c:pt>
                <c:pt idx="844">
                  <c:v>0.33482666666666666</c:v>
                </c:pt>
                <c:pt idx="845">
                  <c:v>0.34661466666666668</c:v>
                </c:pt>
                <c:pt idx="846">
                  <c:v>0.38849333333333336</c:v>
                </c:pt>
                <c:pt idx="847">
                  <c:v>0.33661466666666667</c:v>
                </c:pt>
                <c:pt idx="848">
                  <c:v>0.33149333333333336</c:v>
                </c:pt>
                <c:pt idx="849">
                  <c:v>0.32294800000000001</c:v>
                </c:pt>
                <c:pt idx="850">
                  <c:v>0.32582666666666665</c:v>
                </c:pt>
                <c:pt idx="851">
                  <c:v>0.38094800000000001</c:v>
                </c:pt>
                <c:pt idx="852">
                  <c:v>0.33016000000000001</c:v>
                </c:pt>
                <c:pt idx="853">
                  <c:v>0.32594800000000002</c:v>
                </c:pt>
                <c:pt idx="854">
                  <c:v>0.34316000000000002</c:v>
                </c:pt>
                <c:pt idx="855">
                  <c:v>0.33961466666666668</c:v>
                </c:pt>
                <c:pt idx="856">
                  <c:v>0.34849333333333332</c:v>
                </c:pt>
                <c:pt idx="857">
                  <c:v>0.34428133333333333</c:v>
                </c:pt>
                <c:pt idx="858">
                  <c:v>0.37782666666666664</c:v>
                </c:pt>
                <c:pt idx="859">
                  <c:v>0.36961466666666665</c:v>
                </c:pt>
                <c:pt idx="860">
                  <c:v>0.37282666666666664</c:v>
                </c:pt>
                <c:pt idx="861">
                  <c:v>0.36994800000000005</c:v>
                </c:pt>
                <c:pt idx="862">
                  <c:v>0.37282666666666664</c:v>
                </c:pt>
                <c:pt idx="863">
                  <c:v>0.35794800000000004</c:v>
                </c:pt>
                <c:pt idx="864">
                  <c:v>0.35482666666666668</c:v>
                </c:pt>
                <c:pt idx="865">
                  <c:v>0.35394800000000004</c:v>
                </c:pt>
                <c:pt idx="866">
                  <c:v>0.35682666666666668</c:v>
                </c:pt>
                <c:pt idx="867">
                  <c:v>0.35361466666666669</c:v>
                </c:pt>
                <c:pt idx="868">
                  <c:v>0.36616000000000004</c:v>
                </c:pt>
                <c:pt idx="869">
                  <c:v>0.37761466666666665</c:v>
                </c:pt>
                <c:pt idx="870">
                  <c:v>0.38649333333333336</c:v>
                </c:pt>
                <c:pt idx="871">
                  <c:v>0.38928133333333337</c:v>
                </c:pt>
                <c:pt idx="872">
                  <c:v>0.39749333333333337</c:v>
                </c:pt>
                <c:pt idx="873">
                  <c:v>0.40328133333333332</c:v>
                </c:pt>
                <c:pt idx="874">
                  <c:v>0.42082666666666663</c:v>
                </c:pt>
                <c:pt idx="875">
                  <c:v>0.40494800000000003</c:v>
                </c:pt>
                <c:pt idx="876">
                  <c:v>0.43482666666666664</c:v>
                </c:pt>
                <c:pt idx="877">
                  <c:v>0.43494800000000006</c:v>
                </c:pt>
                <c:pt idx="878">
                  <c:v>0.46516000000000002</c:v>
                </c:pt>
                <c:pt idx="879">
                  <c:v>0.44428133333333336</c:v>
                </c:pt>
                <c:pt idx="880">
                  <c:v>0.45516000000000001</c:v>
                </c:pt>
                <c:pt idx="881">
                  <c:v>0.47828133333333334</c:v>
                </c:pt>
                <c:pt idx="882">
                  <c:v>0.49549333333333334</c:v>
                </c:pt>
                <c:pt idx="883">
                  <c:v>0.49594800000000006</c:v>
                </c:pt>
                <c:pt idx="884">
                  <c:v>0.51482666666666654</c:v>
                </c:pt>
                <c:pt idx="885">
                  <c:v>0.52561466666666667</c:v>
                </c:pt>
                <c:pt idx="886">
                  <c:v>0.57116</c:v>
                </c:pt>
                <c:pt idx="887">
                  <c:v>0.57228133333333331</c:v>
                </c:pt>
                <c:pt idx="888">
                  <c:v>0.58916000000000002</c:v>
                </c:pt>
                <c:pt idx="889">
                  <c:v>0.61028133333333334</c:v>
                </c:pt>
                <c:pt idx="890">
                  <c:v>0.65549333333333326</c:v>
                </c:pt>
                <c:pt idx="891">
                  <c:v>0.66494799999999998</c:v>
                </c:pt>
                <c:pt idx="892">
                  <c:v>0.68949333333333318</c:v>
                </c:pt>
                <c:pt idx="893">
                  <c:v>0.78728133333333339</c:v>
                </c:pt>
                <c:pt idx="894">
                  <c:v>0.75049333333333323</c:v>
                </c:pt>
                <c:pt idx="895">
                  <c:v>0.8012813333333334</c:v>
                </c:pt>
                <c:pt idx="896">
                  <c:v>0.86315999999999982</c:v>
                </c:pt>
                <c:pt idx="897">
                  <c:v>0.90561466666666668</c:v>
                </c:pt>
                <c:pt idx="898">
                  <c:v>1.0351600000000001</c:v>
                </c:pt>
                <c:pt idx="899">
                  <c:v>0.98694799999999994</c:v>
                </c:pt>
                <c:pt idx="900">
                  <c:v>1.04616</c:v>
                </c:pt>
                <c:pt idx="901">
                  <c:v>1.0756133333333335</c:v>
                </c:pt>
                <c:pt idx="902">
                  <c:v>1.2124933333333336</c:v>
                </c:pt>
                <c:pt idx="903">
                  <c:v>1.2159466666666667</c:v>
                </c:pt>
                <c:pt idx="904">
                  <c:v>1.3158266666666669</c:v>
                </c:pt>
                <c:pt idx="905">
                  <c:v>1.3992800000000001</c:v>
                </c:pt>
                <c:pt idx="906">
                  <c:v>1.4961600000000002</c:v>
                </c:pt>
                <c:pt idx="907">
                  <c:v>1.4976133333333335</c:v>
                </c:pt>
                <c:pt idx="908">
                  <c:v>1.5158266666666669</c:v>
                </c:pt>
                <c:pt idx="909">
                  <c:v>1.5566133333333334</c:v>
                </c:pt>
                <c:pt idx="910">
                  <c:v>1.6501600000000001</c:v>
                </c:pt>
                <c:pt idx="911">
                  <c:v>1.7299466666666667</c:v>
                </c:pt>
                <c:pt idx="912">
                  <c:v>1.8678266666666667</c:v>
                </c:pt>
                <c:pt idx="913">
                  <c:v>2.0972799999999996</c:v>
                </c:pt>
                <c:pt idx="914">
                  <c:v>2.4074933333333335</c:v>
                </c:pt>
                <c:pt idx="915">
                  <c:v>2.5136133333333333</c:v>
                </c:pt>
                <c:pt idx="916">
                  <c:v>2.2698266666666669</c:v>
                </c:pt>
                <c:pt idx="917">
                  <c:v>2.0459466666666666</c:v>
                </c:pt>
                <c:pt idx="918">
                  <c:v>1.9874933333333336</c:v>
                </c:pt>
                <c:pt idx="919">
                  <c:v>2.0112800000000002</c:v>
                </c:pt>
                <c:pt idx="920">
                  <c:v>2.1214933333333335</c:v>
                </c:pt>
                <c:pt idx="921">
                  <c:v>2.1986133333333333</c:v>
                </c:pt>
                <c:pt idx="922">
                  <c:v>2.3641600000000005</c:v>
                </c:pt>
                <c:pt idx="923">
                  <c:v>2.8386133333333334</c:v>
                </c:pt>
                <c:pt idx="924">
                  <c:v>3.8848266666666662</c:v>
                </c:pt>
                <c:pt idx="925">
                  <c:v>4.3319466666666671</c:v>
                </c:pt>
                <c:pt idx="926">
                  <c:v>3.14716</c:v>
                </c:pt>
                <c:pt idx="927">
                  <c:v>1.6969466666666668</c:v>
                </c:pt>
                <c:pt idx="928">
                  <c:v>0.85149333333333321</c:v>
                </c:pt>
                <c:pt idx="929">
                  <c:v>0.44628133333333336</c:v>
                </c:pt>
                <c:pt idx="930">
                  <c:v>0.32982666666666666</c:v>
                </c:pt>
                <c:pt idx="931">
                  <c:v>0.26761466666666667</c:v>
                </c:pt>
                <c:pt idx="932">
                  <c:v>0.27016000000000001</c:v>
                </c:pt>
                <c:pt idx="933">
                  <c:v>0.244948</c:v>
                </c:pt>
                <c:pt idx="934">
                  <c:v>0.24349333333333334</c:v>
                </c:pt>
                <c:pt idx="935">
                  <c:v>0.2446146666666667</c:v>
                </c:pt>
                <c:pt idx="936">
                  <c:v>0.24515999999999999</c:v>
                </c:pt>
                <c:pt idx="937">
                  <c:v>0.23528133333333334</c:v>
                </c:pt>
                <c:pt idx="938">
                  <c:v>0.24115999999999999</c:v>
                </c:pt>
                <c:pt idx="939">
                  <c:v>0.23994799999999999</c:v>
                </c:pt>
                <c:pt idx="940">
                  <c:v>0.26649333333333336</c:v>
                </c:pt>
                <c:pt idx="941">
                  <c:v>0.23328133333333334</c:v>
                </c:pt>
                <c:pt idx="942">
                  <c:v>0.2518266666666667</c:v>
                </c:pt>
                <c:pt idx="943">
                  <c:v>0.22961466666666669</c:v>
                </c:pt>
                <c:pt idx="944">
                  <c:v>0.27749333333333331</c:v>
                </c:pt>
                <c:pt idx="945">
                  <c:v>0.23128133333333334</c:v>
                </c:pt>
                <c:pt idx="946">
                  <c:v>0.22816</c:v>
                </c:pt>
                <c:pt idx="947">
                  <c:v>0.24228133333333335</c:v>
                </c:pt>
                <c:pt idx="948">
                  <c:v>0.23182666666666668</c:v>
                </c:pt>
                <c:pt idx="949">
                  <c:v>0.26761466666666667</c:v>
                </c:pt>
                <c:pt idx="950">
                  <c:v>0.22682666666666668</c:v>
                </c:pt>
                <c:pt idx="951">
                  <c:v>0.22961466666666669</c:v>
                </c:pt>
                <c:pt idx="952">
                  <c:v>0.23416000000000001</c:v>
                </c:pt>
                <c:pt idx="953">
                  <c:v>0.22394800000000001</c:v>
                </c:pt>
                <c:pt idx="954">
                  <c:v>0.23549333333333333</c:v>
                </c:pt>
                <c:pt idx="955">
                  <c:v>0.22794800000000001</c:v>
                </c:pt>
                <c:pt idx="956">
                  <c:v>0.22249333333333335</c:v>
                </c:pt>
                <c:pt idx="957">
                  <c:v>0.23561466666666669</c:v>
                </c:pt>
                <c:pt idx="958">
                  <c:v>0.22782666666666668</c:v>
                </c:pt>
                <c:pt idx="959">
                  <c:v>0.22794800000000001</c:v>
                </c:pt>
                <c:pt idx="960">
                  <c:v>0.23182666666666668</c:v>
                </c:pt>
                <c:pt idx="961">
                  <c:v>0.22061466666666668</c:v>
                </c:pt>
                <c:pt idx="962">
                  <c:v>0.23549333333333333</c:v>
                </c:pt>
                <c:pt idx="963">
                  <c:v>0.22528133333333336</c:v>
                </c:pt>
                <c:pt idx="964">
                  <c:v>0.22649333333333335</c:v>
                </c:pt>
                <c:pt idx="965">
                  <c:v>0.22561466666666669</c:v>
                </c:pt>
                <c:pt idx="966">
                  <c:v>0.22582666666666668</c:v>
                </c:pt>
                <c:pt idx="967">
                  <c:v>0.22094800000000001</c:v>
                </c:pt>
                <c:pt idx="968">
                  <c:v>0.22549333333333335</c:v>
                </c:pt>
                <c:pt idx="969">
                  <c:v>0.22828133333333336</c:v>
                </c:pt>
                <c:pt idx="970">
                  <c:v>0.24249333333333334</c:v>
                </c:pt>
                <c:pt idx="971">
                  <c:v>0.22394800000000001</c:v>
                </c:pt>
                <c:pt idx="972">
                  <c:v>0.23449333333333333</c:v>
                </c:pt>
                <c:pt idx="973">
                  <c:v>0.23061466666666669</c:v>
                </c:pt>
                <c:pt idx="974">
                  <c:v>0.23616000000000001</c:v>
                </c:pt>
                <c:pt idx="975">
                  <c:v>0.22161466666666668</c:v>
                </c:pt>
                <c:pt idx="976">
                  <c:v>0.23716000000000001</c:v>
                </c:pt>
                <c:pt idx="977">
                  <c:v>0.23361466666666669</c:v>
                </c:pt>
                <c:pt idx="978">
                  <c:v>0.23849333333333333</c:v>
                </c:pt>
                <c:pt idx="979">
                  <c:v>0.22694800000000001</c:v>
                </c:pt>
                <c:pt idx="980">
                  <c:v>0.23882666666666669</c:v>
                </c:pt>
                <c:pt idx="981">
                  <c:v>0.23394800000000002</c:v>
                </c:pt>
                <c:pt idx="982">
                  <c:v>0.24582666666666669</c:v>
                </c:pt>
                <c:pt idx="983">
                  <c:v>0.25261466666666671</c:v>
                </c:pt>
                <c:pt idx="984">
                  <c:v>0.28816000000000003</c:v>
                </c:pt>
                <c:pt idx="985">
                  <c:v>0.26828133333333337</c:v>
                </c:pt>
                <c:pt idx="986">
                  <c:v>0.29582666666666663</c:v>
                </c:pt>
                <c:pt idx="987">
                  <c:v>0.26294800000000002</c:v>
                </c:pt>
                <c:pt idx="988">
                  <c:v>0.28816000000000003</c:v>
                </c:pt>
                <c:pt idx="989">
                  <c:v>0.28894800000000004</c:v>
                </c:pt>
                <c:pt idx="990">
                  <c:v>0.29016000000000003</c:v>
                </c:pt>
                <c:pt idx="991">
                  <c:v>0.28328133333333333</c:v>
                </c:pt>
                <c:pt idx="992">
                  <c:v>0.31282666666666664</c:v>
                </c:pt>
                <c:pt idx="993">
                  <c:v>0.30928133333333335</c:v>
                </c:pt>
                <c:pt idx="994">
                  <c:v>0.31516000000000005</c:v>
                </c:pt>
                <c:pt idx="995">
                  <c:v>0.31794800000000001</c:v>
                </c:pt>
                <c:pt idx="996">
                  <c:v>0.34416000000000002</c:v>
                </c:pt>
                <c:pt idx="997">
                  <c:v>0.35394800000000004</c:v>
                </c:pt>
                <c:pt idx="998">
                  <c:v>0.38716</c:v>
                </c:pt>
                <c:pt idx="999">
                  <c:v>0.40928133333333333</c:v>
                </c:pt>
                <c:pt idx="1000">
                  <c:v>0.47116000000000002</c:v>
                </c:pt>
                <c:pt idx="1001">
                  <c:v>0.43661466666666665</c:v>
                </c:pt>
                <c:pt idx="1002">
                  <c:v>0.45582666666666666</c:v>
                </c:pt>
                <c:pt idx="1003">
                  <c:v>0.46528133333333332</c:v>
                </c:pt>
                <c:pt idx="1004">
                  <c:v>0.47916000000000003</c:v>
                </c:pt>
                <c:pt idx="1005">
                  <c:v>0.47928133333333334</c:v>
                </c:pt>
                <c:pt idx="1006">
                  <c:v>0.47549333333333332</c:v>
                </c:pt>
                <c:pt idx="1007">
                  <c:v>0.48094800000000004</c:v>
                </c:pt>
                <c:pt idx="1008">
                  <c:v>0.47182666666666667</c:v>
                </c:pt>
                <c:pt idx="1009">
                  <c:v>0.50328133333333336</c:v>
                </c:pt>
                <c:pt idx="1010">
                  <c:v>0.54215999999999998</c:v>
                </c:pt>
                <c:pt idx="1011">
                  <c:v>0.54194799999999999</c:v>
                </c:pt>
                <c:pt idx="1012">
                  <c:v>0.52515999999999996</c:v>
                </c:pt>
                <c:pt idx="1013">
                  <c:v>0.50394800000000006</c:v>
                </c:pt>
                <c:pt idx="1014">
                  <c:v>0.46749333333333332</c:v>
                </c:pt>
                <c:pt idx="1015">
                  <c:v>0.44461466666666666</c:v>
                </c:pt>
                <c:pt idx="1016">
                  <c:v>0.44749333333333335</c:v>
                </c:pt>
                <c:pt idx="1017">
                  <c:v>0.43761466666666665</c:v>
                </c:pt>
                <c:pt idx="1018">
                  <c:v>0.45349333333333336</c:v>
                </c:pt>
                <c:pt idx="1019">
                  <c:v>0.46794800000000003</c:v>
                </c:pt>
                <c:pt idx="1020">
                  <c:v>0.49816000000000005</c:v>
                </c:pt>
                <c:pt idx="1021">
                  <c:v>0.53194799999999998</c:v>
                </c:pt>
                <c:pt idx="1022">
                  <c:v>0.57816000000000001</c:v>
                </c:pt>
                <c:pt idx="1023">
                  <c:v>0.53294799999999998</c:v>
                </c:pt>
                <c:pt idx="1024">
                  <c:v>0.50949333333333335</c:v>
                </c:pt>
                <c:pt idx="1025">
                  <c:v>0.47061466666666668</c:v>
                </c:pt>
                <c:pt idx="1026">
                  <c:v>0.47282666666666667</c:v>
                </c:pt>
                <c:pt idx="1027">
                  <c:v>0.48394800000000004</c:v>
                </c:pt>
                <c:pt idx="1028">
                  <c:v>0.49149333333333334</c:v>
                </c:pt>
                <c:pt idx="1029">
                  <c:v>0.51228133333333337</c:v>
                </c:pt>
                <c:pt idx="1030">
                  <c:v>0.53382666666666656</c:v>
                </c:pt>
                <c:pt idx="1031">
                  <c:v>0.5482813333333334</c:v>
                </c:pt>
                <c:pt idx="1032">
                  <c:v>0.64649333333333325</c:v>
                </c:pt>
                <c:pt idx="1033">
                  <c:v>0.65628133333333338</c:v>
                </c:pt>
                <c:pt idx="1034">
                  <c:v>0.62882666666666664</c:v>
                </c:pt>
                <c:pt idx="1035">
                  <c:v>0.58994800000000003</c:v>
                </c:pt>
                <c:pt idx="1036">
                  <c:v>0.52582666666666655</c:v>
                </c:pt>
                <c:pt idx="1037">
                  <c:v>0.50828133333333336</c:v>
                </c:pt>
                <c:pt idx="1038">
                  <c:v>0.51649333333333336</c:v>
                </c:pt>
                <c:pt idx="1039">
                  <c:v>0.51828133333333337</c:v>
                </c:pt>
                <c:pt idx="1040">
                  <c:v>0.54049333333333327</c:v>
                </c:pt>
                <c:pt idx="1041">
                  <c:v>0.5472813333333334</c:v>
                </c:pt>
                <c:pt idx="1042">
                  <c:v>0.56516</c:v>
                </c:pt>
                <c:pt idx="1043">
                  <c:v>0.60194799999999993</c:v>
                </c:pt>
                <c:pt idx="1044">
                  <c:v>0.63182666666666665</c:v>
                </c:pt>
                <c:pt idx="1045">
                  <c:v>0.71728133333333333</c:v>
                </c:pt>
                <c:pt idx="1046">
                  <c:v>0.83915999999999991</c:v>
                </c:pt>
                <c:pt idx="1047">
                  <c:v>0.7996146666666667</c:v>
                </c:pt>
                <c:pt idx="1048">
                  <c:v>0.75949333333333324</c:v>
                </c:pt>
                <c:pt idx="1049">
                  <c:v>0.52561466666666667</c:v>
                </c:pt>
                <c:pt idx="1050">
                  <c:v>0.47549333333333332</c:v>
                </c:pt>
                <c:pt idx="1051">
                  <c:v>0.42828133333333335</c:v>
                </c:pt>
                <c:pt idx="1052">
                  <c:v>0.44316</c:v>
                </c:pt>
                <c:pt idx="1053">
                  <c:v>0.44694800000000001</c:v>
                </c:pt>
                <c:pt idx="1054">
                  <c:v>0.45982666666666666</c:v>
                </c:pt>
                <c:pt idx="1055">
                  <c:v>0.46961466666666668</c:v>
                </c:pt>
                <c:pt idx="1056">
                  <c:v>0.49482666666666664</c:v>
                </c:pt>
                <c:pt idx="1057">
                  <c:v>0.49761466666666665</c:v>
                </c:pt>
                <c:pt idx="1058">
                  <c:v>0.52282666666666655</c:v>
                </c:pt>
                <c:pt idx="1059">
                  <c:v>0.58361466666666673</c:v>
                </c:pt>
                <c:pt idx="1060">
                  <c:v>0.72749333333333321</c:v>
                </c:pt>
                <c:pt idx="1061">
                  <c:v>0.82361466666666672</c:v>
                </c:pt>
                <c:pt idx="1062">
                  <c:v>0.66649333333333327</c:v>
                </c:pt>
                <c:pt idx="1063">
                  <c:v>0.44061466666666665</c:v>
                </c:pt>
                <c:pt idx="1064">
                  <c:v>0.29482666666666668</c:v>
                </c:pt>
                <c:pt idx="1065">
                  <c:v>0.20594800000000002</c:v>
                </c:pt>
                <c:pt idx="1066">
                  <c:v>0.16882666666666668</c:v>
                </c:pt>
                <c:pt idx="1067">
                  <c:v>0.152948</c:v>
                </c:pt>
                <c:pt idx="1068">
                  <c:v>0.14815999999999999</c:v>
                </c:pt>
                <c:pt idx="1069">
                  <c:v>0.14161466666666667</c:v>
                </c:pt>
                <c:pt idx="1070">
                  <c:v>0.14882666666666669</c:v>
                </c:pt>
                <c:pt idx="1071">
                  <c:v>0.13761466666666666</c:v>
                </c:pt>
                <c:pt idx="1072">
                  <c:v>0.14149333333333333</c:v>
                </c:pt>
                <c:pt idx="1073">
                  <c:v>0.13428133333333331</c:v>
                </c:pt>
                <c:pt idx="1074">
                  <c:v>0.14282666666666669</c:v>
                </c:pt>
                <c:pt idx="1075">
                  <c:v>0.13228133333333333</c:v>
                </c:pt>
                <c:pt idx="1076">
                  <c:v>0.14116000000000001</c:v>
                </c:pt>
                <c:pt idx="1077">
                  <c:v>0.13228133333333333</c:v>
                </c:pt>
                <c:pt idx="1078">
                  <c:v>0.14449333333333333</c:v>
                </c:pt>
                <c:pt idx="1079">
                  <c:v>0.14594799999999999</c:v>
                </c:pt>
                <c:pt idx="1080">
                  <c:v>0.13949333333333333</c:v>
                </c:pt>
                <c:pt idx="1081">
                  <c:v>0.12928133333333333</c:v>
                </c:pt>
                <c:pt idx="1082">
                  <c:v>0.13482666666666668</c:v>
                </c:pt>
                <c:pt idx="1083">
                  <c:v>0.12328133333333334</c:v>
                </c:pt>
                <c:pt idx="1084">
                  <c:v>0.14815999999999999</c:v>
                </c:pt>
                <c:pt idx="1085">
                  <c:v>0.12361466666666666</c:v>
                </c:pt>
                <c:pt idx="1086">
                  <c:v>0.13749333333333333</c:v>
                </c:pt>
                <c:pt idx="1087">
                  <c:v>0.12828133333333333</c:v>
                </c:pt>
                <c:pt idx="1088">
                  <c:v>0.13782666666666668</c:v>
                </c:pt>
                <c:pt idx="1089">
                  <c:v>0.13328133333333333</c:v>
                </c:pt>
                <c:pt idx="1090">
                  <c:v>0.12849333333333335</c:v>
                </c:pt>
                <c:pt idx="1091">
                  <c:v>0.119948</c:v>
                </c:pt>
                <c:pt idx="1092">
                  <c:v>0.13616</c:v>
                </c:pt>
                <c:pt idx="1093">
                  <c:v>0.117948</c:v>
                </c:pt>
                <c:pt idx="1094">
                  <c:v>0.12416000000000001</c:v>
                </c:pt>
                <c:pt idx="1095">
                  <c:v>0.12328133333333334</c:v>
                </c:pt>
                <c:pt idx="1096">
                  <c:v>0.13416</c:v>
                </c:pt>
                <c:pt idx="1097">
                  <c:v>0.13461466666666666</c:v>
                </c:pt>
                <c:pt idx="1098">
                  <c:v>0.17082666666666668</c:v>
                </c:pt>
                <c:pt idx="1099">
                  <c:v>0.13894800000000002</c:v>
                </c:pt>
                <c:pt idx="1100">
                  <c:v>0.14649333333333334</c:v>
                </c:pt>
                <c:pt idx="1101">
                  <c:v>0.13494800000000001</c:v>
                </c:pt>
                <c:pt idx="1102">
                  <c:v>0.15149333333333334</c:v>
                </c:pt>
                <c:pt idx="1103">
                  <c:v>0.14394800000000002</c:v>
                </c:pt>
                <c:pt idx="1104">
                  <c:v>0.13916000000000001</c:v>
                </c:pt>
                <c:pt idx="1105">
                  <c:v>0.13228133333333333</c:v>
                </c:pt>
                <c:pt idx="1106">
                  <c:v>0.13849333333333333</c:v>
                </c:pt>
                <c:pt idx="1107">
                  <c:v>0.14294800000000002</c:v>
                </c:pt>
                <c:pt idx="1108">
                  <c:v>0.14482666666666669</c:v>
                </c:pt>
                <c:pt idx="1109">
                  <c:v>0.14161466666666667</c:v>
                </c:pt>
                <c:pt idx="1110">
                  <c:v>0.14116000000000001</c:v>
                </c:pt>
                <c:pt idx="1111">
                  <c:v>0.14428133333333332</c:v>
                </c:pt>
                <c:pt idx="1112">
                  <c:v>0.14515999999999998</c:v>
                </c:pt>
                <c:pt idx="1113">
                  <c:v>0.13928133333333331</c:v>
                </c:pt>
                <c:pt idx="1114">
                  <c:v>0.14615999999999998</c:v>
                </c:pt>
                <c:pt idx="1115">
                  <c:v>0.13861466666666666</c:v>
                </c:pt>
                <c:pt idx="1116">
                  <c:v>0.15282666666666669</c:v>
                </c:pt>
                <c:pt idx="1117">
                  <c:v>0.152948</c:v>
                </c:pt>
                <c:pt idx="1118">
                  <c:v>0.15749333333333335</c:v>
                </c:pt>
                <c:pt idx="1119">
                  <c:v>0.14494800000000002</c:v>
                </c:pt>
                <c:pt idx="1120">
                  <c:v>0.16349333333333335</c:v>
                </c:pt>
                <c:pt idx="1121">
                  <c:v>0.15261466666666668</c:v>
                </c:pt>
                <c:pt idx="1122">
                  <c:v>0.16716</c:v>
                </c:pt>
                <c:pt idx="1123">
                  <c:v>0.16194800000000001</c:v>
                </c:pt>
                <c:pt idx="1124">
                  <c:v>0.15916</c:v>
                </c:pt>
                <c:pt idx="1125">
                  <c:v>0.16028133333333333</c:v>
                </c:pt>
                <c:pt idx="1126">
                  <c:v>0.16282666666666668</c:v>
                </c:pt>
                <c:pt idx="1127">
                  <c:v>0.15361466666666668</c:v>
                </c:pt>
                <c:pt idx="1128">
                  <c:v>0.16349333333333335</c:v>
                </c:pt>
                <c:pt idx="1129">
                  <c:v>0.16361466666666666</c:v>
                </c:pt>
                <c:pt idx="1130">
                  <c:v>0.20849333333333334</c:v>
                </c:pt>
                <c:pt idx="1131">
                  <c:v>0.186948</c:v>
                </c:pt>
                <c:pt idx="1132">
                  <c:v>0.18615999999999999</c:v>
                </c:pt>
                <c:pt idx="1133">
                  <c:v>0.19328133333333336</c:v>
                </c:pt>
                <c:pt idx="1134">
                  <c:v>0.27349333333333337</c:v>
                </c:pt>
                <c:pt idx="1135">
                  <c:v>0.99594799999999994</c:v>
                </c:pt>
                <c:pt idx="1136">
                  <c:v>2.1184933333333333</c:v>
                </c:pt>
                <c:pt idx="1137">
                  <c:v>2.5969466666666663</c:v>
                </c:pt>
                <c:pt idx="1138">
                  <c:v>2.4091600000000004</c:v>
                </c:pt>
                <c:pt idx="1139">
                  <c:v>1.7462800000000001</c:v>
                </c:pt>
                <c:pt idx="1140">
                  <c:v>1.0334933333333336</c:v>
                </c:pt>
                <c:pt idx="1141">
                  <c:v>0.56928133333333331</c:v>
                </c:pt>
                <c:pt idx="1142">
                  <c:v>0.35416000000000003</c:v>
                </c:pt>
                <c:pt idx="1143">
                  <c:v>0.24728133333333335</c:v>
                </c:pt>
                <c:pt idx="1144">
                  <c:v>0.21582666666666669</c:v>
                </c:pt>
                <c:pt idx="1145">
                  <c:v>0.18961466666666668</c:v>
                </c:pt>
                <c:pt idx="1146">
                  <c:v>0.18382666666666669</c:v>
                </c:pt>
                <c:pt idx="1147">
                  <c:v>0.17828133333333335</c:v>
                </c:pt>
                <c:pt idx="1148">
                  <c:v>0.17782666666666669</c:v>
                </c:pt>
                <c:pt idx="1149">
                  <c:v>0.17728133333333335</c:v>
                </c:pt>
                <c:pt idx="1150">
                  <c:v>0.17549333333333333</c:v>
                </c:pt>
                <c:pt idx="1151">
                  <c:v>0.181948</c:v>
                </c:pt>
                <c:pt idx="1152">
                  <c:v>0.16316</c:v>
                </c:pt>
                <c:pt idx="1153">
                  <c:v>0.15561466666666665</c:v>
                </c:pt>
                <c:pt idx="1154">
                  <c:v>0.15882666666666667</c:v>
                </c:pt>
                <c:pt idx="1155">
                  <c:v>0.1816146666666667</c:v>
                </c:pt>
                <c:pt idx="1156">
                  <c:v>0.18482666666666669</c:v>
                </c:pt>
                <c:pt idx="1157">
                  <c:v>0.17061466666666666</c:v>
                </c:pt>
                <c:pt idx="1158">
                  <c:v>0.16416</c:v>
                </c:pt>
                <c:pt idx="1159">
                  <c:v>0.1846146666666667</c:v>
                </c:pt>
                <c:pt idx="1160">
                  <c:v>0.15249333333333334</c:v>
                </c:pt>
                <c:pt idx="1161">
                  <c:v>0.15028133333333332</c:v>
                </c:pt>
                <c:pt idx="1162">
                  <c:v>0.15515999999999999</c:v>
                </c:pt>
                <c:pt idx="1163">
                  <c:v>0.15794800000000001</c:v>
                </c:pt>
                <c:pt idx="1164">
                  <c:v>0.16816</c:v>
                </c:pt>
                <c:pt idx="1165">
                  <c:v>0.15861466666666665</c:v>
                </c:pt>
                <c:pt idx="1166">
                  <c:v>0.16782666666666668</c:v>
                </c:pt>
                <c:pt idx="1167">
                  <c:v>0.16594800000000001</c:v>
                </c:pt>
                <c:pt idx="1168">
                  <c:v>0.2518266666666667</c:v>
                </c:pt>
                <c:pt idx="1169">
                  <c:v>0.19028133333333336</c:v>
                </c:pt>
                <c:pt idx="1170">
                  <c:v>0.19316</c:v>
                </c:pt>
                <c:pt idx="1171">
                  <c:v>0.182948</c:v>
                </c:pt>
                <c:pt idx="1172">
                  <c:v>0.17482666666666669</c:v>
                </c:pt>
                <c:pt idx="1173">
                  <c:v>0.15328133333333332</c:v>
                </c:pt>
                <c:pt idx="1174">
                  <c:v>0.14949333333333334</c:v>
                </c:pt>
                <c:pt idx="1175">
                  <c:v>0.14761466666666667</c:v>
                </c:pt>
                <c:pt idx="1176">
                  <c:v>0.15082666666666669</c:v>
                </c:pt>
                <c:pt idx="1177">
                  <c:v>0.148948</c:v>
                </c:pt>
                <c:pt idx="1178">
                  <c:v>0.16049333333333335</c:v>
                </c:pt>
                <c:pt idx="1179">
                  <c:v>0.14528133333333332</c:v>
                </c:pt>
                <c:pt idx="1180">
                  <c:v>0.15115999999999999</c:v>
                </c:pt>
                <c:pt idx="1181">
                  <c:v>0.148948</c:v>
                </c:pt>
                <c:pt idx="1182">
                  <c:v>0.15282666666666669</c:v>
                </c:pt>
                <c:pt idx="1183">
                  <c:v>0.151948</c:v>
                </c:pt>
                <c:pt idx="1184">
                  <c:v>0.16116</c:v>
                </c:pt>
                <c:pt idx="1185">
                  <c:v>0.17061466666666666</c:v>
                </c:pt>
                <c:pt idx="1186">
                  <c:v>0.17216000000000001</c:v>
                </c:pt>
                <c:pt idx="1187">
                  <c:v>0.17361466666666669</c:v>
                </c:pt>
                <c:pt idx="1188">
                  <c:v>0.15582666666666667</c:v>
                </c:pt>
                <c:pt idx="1189">
                  <c:v>0.14061466666666667</c:v>
                </c:pt>
                <c:pt idx="1190">
                  <c:v>0.13549333333333333</c:v>
                </c:pt>
                <c:pt idx="1191">
                  <c:v>0.15928133333333333</c:v>
                </c:pt>
                <c:pt idx="1192">
                  <c:v>0.13849333333333333</c:v>
                </c:pt>
                <c:pt idx="1193">
                  <c:v>0.13828133333333331</c:v>
                </c:pt>
                <c:pt idx="1194">
                  <c:v>0.14682666666666669</c:v>
                </c:pt>
                <c:pt idx="1195">
                  <c:v>0.13761466666666666</c:v>
                </c:pt>
                <c:pt idx="1196">
                  <c:v>0.14649333333333334</c:v>
                </c:pt>
                <c:pt idx="1197">
                  <c:v>0.148948</c:v>
                </c:pt>
                <c:pt idx="1198">
                  <c:v>0.16082666666666667</c:v>
                </c:pt>
                <c:pt idx="1199">
                  <c:v>0.17094800000000002</c:v>
                </c:pt>
                <c:pt idx="1200">
                  <c:v>0.19982666666666668</c:v>
                </c:pt>
                <c:pt idx="1201">
                  <c:v>0.2426146666666667</c:v>
                </c:pt>
                <c:pt idx="1202">
                  <c:v>0.27682666666666667</c:v>
                </c:pt>
                <c:pt idx="1203">
                  <c:v>0.27794800000000003</c:v>
                </c:pt>
                <c:pt idx="1204">
                  <c:v>0.28182666666666667</c:v>
                </c:pt>
                <c:pt idx="1205">
                  <c:v>0.23461466666666669</c:v>
                </c:pt>
                <c:pt idx="1206">
                  <c:v>0.22416</c:v>
                </c:pt>
                <c:pt idx="1207">
                  <c:v>0.1756146666666667</c:v>
                </c:pt>
                <c:pt idx="1208">
                  <c:v>0.17016000000000001</c:v>
                </c:pt>
                <c:pt idx="1209">
                  <c:v>0.15828133333333333</c:v>
                </c:pt>
                <c:pt idx="1210">
                  <c:v>0.14949333333333334</c:v>
                </c:pt>
                <c:pt idx="1211">
                  <c:v>0.147948</c:v>
                </c:pt>
                <c:pt idx="1212">
                  <c:v>0.14982666666666669</c:v>
                </c:pt>
                <c:pt idx="1213">
                  <c:v>0.15128133333333332</c:v>
                </c:pt>
                <c:pt idx="1214">
                  <c:v>0.14316000000000001</c:v>
                </c:pt>
                <c:pt idx="1215">
                  <c:v>0.12994800000000001</c:v>
                </c:pt>
                <c:pt idx="1216">
                  <c:v>0.14682666666666669</c:v>
                </c:pt>
                <c:pt idx="1217">
                  <c:v>0.15028133333333332</c:v>
                </c:pt>
                <c:pt idx="1218">
                  <c:v>0.13482666666666668</c:v>
                </c:pt>
                <c:pt idx="1219">
                  <c:v>0.12028133333333334</c:v>
                </c:pt>
                <c:pt idx="1220">
                  <c:v>0.13816000000000001</c:v>
                </c:pt>
                <c:pt idx="1221">
                  <c:v>0.12428133333333334</c:v>
                </c:pt>
                <c:pt idx="1222">
                  <c:v>0.13849333333333333</c:v>
                </c:pt>
                <c:pt idx="1223">
                  <c:v>0.13861466666666666</c:v>
                </c:pt>
                <c:pt idx="1224">
                  <c:v>0.16182666666666667</c:v>
                </c:pt>
                <c:pt idx="1225">
                  <c:v>0.15428133333333333</c:v>
                </c:pt>
                <c:pt idx="1226">
                  <c:v>0.16249333333333335</c:v>
                </c:pt>
                <c:pt idx="1227">
                  <c:v>0.13828133333333331</c:v>
                </c:pt>
                <c:pt idx="1228">
                  <c:v>0.12116000000000002</c:v>
                </c:pt>
                <c:pt idx="1229">
                  <c:v>0.10961466666666667</c:v>
                </c:pt>
                <c:pt idx="1230">
                  <c:v>0.11249333333333333</c:v>
                </c:pt>
                <c:pt idx="1231">
                  <c:v>0.13528133333333331</c:v>
                </c:pt>
                <c:pt idx="1232">
                  <c:v>0.11082666666666667</c:v>
                </c:pt>
                <c:pt idx="1233">
                  <c:v>9.9947999999999995E-2</c:v>
                </c:pt>
                <c:pt idx="1234">
                  <c:v>0.10849333333333334</c:v>
                </c:pt>
                <c:pt idx="1235">
                  <c:v>0.10028133333333333</c:v>
                </c:pt>
                <c:pt idx="1236">
                  <c:v>0.10216000000000001</c:v>
                </c:pt>
                <c:pt idx="1237">
                  <c:v>9.5614666666666667E-2</c:v>
                </c:pt>
                <c:pt idx="1238">
                  <c:v>0.10582666666666667</c:v>
                </c:pt>
                <c:pt idx="1239">
                  <c:v>9.5281333333333343E-2</c:v>
                </c:pt>
                <c:pt idx="1240">
                  <c:v>0.10382666666666666</c:v>
                </c:pt>
                <c:pt idx="1241">
                  <c:v>9.0614666666666663E-2</c:v>
                </c:pt>
                <c:pt idx="1242">
                  <c:v>9.716000000000001E-2</c:v>
                </c:pt>
                <c:pt idx="1243">
                  <c:v>9.1281333333333339E-2</c:v>
                </c:pt>
                <c:pt idx="1244">
                  <c:v>9.8160000000000011E-2</c:v>
                </c:pt>
                <c:pt idx="1245">
                  <c:v>8.8614666666666661E-2</c:v>
                </c:pt>
                <c:pt idx="1246">
                  <c:v>9.4160000000000008E-2</c:v>
                </c:pt>
                <c:pt idx="1247">
                  <c:v>8.4281333333333333E-2</c:v>
                </c:pt>
                <c:pt idx="1248">
                  <c:v>9.3826666666666669E-2</c:v>
                </c:pt>
                <c:pt idx="1249">
                  <c:v>8.9281333333333338E-2</c:v>
                </c:pt>
                <c:pt idx="1250">
                  <c:v>8.9493333333333341E-2</c:v>
                </c:pt>
                <c:pt idx="1251">
                  <c:v>7.8614666666666666E-2</c:v>
                </c:pt>
                <c:pt idx="1252">
                  <c:v>8.4826666666666661E-2</c:v>
                </c:pt>
                <c:pt idx="1253">
                  <c:v>8.6947999999999998E-2</c:v>
                </c:pt>
                <c:pt idx="1254">
                  <c:v>8.9160000000000017E-2</c:v>
                </c:pt>
                <c:pt idx="1255">
                  <c:v>9.2614666666666665E-2</c:v>
                </c:pt>
                <c:pt idx="1256">
                  <c:v>8.8826666666666665E-2</c:v>
                </c:pt>
                <c:pt idx="1257">
                  <c:v>7.4281333333333338E-2</c:v>
                </c:pt>
                <c:pt idx="1258">
                  <c:v>8.5826666666666662E-2</c:v>
                </c:pt>
                <c:pt idx="1259">
                  <c:v>8.3947999999999995E-2</c:v>
                </c:pt>
                <c:pt idx="1260">
                  <c:v>8.8493333333333341E-2</c:v>
                </c:pt>
                <c:pt idx="1261">
                  <c:v>8.5947999999999997E-2</c:v>
                </c:pt>
                <c:pt idx="1262">
                  <c:v>8.9493333333333341E-2</c:v>
                </c:pt>
                <c:pt idx="1263">
                  <c:v>7.894799999999999E-2</c:v>
                </c:pt>
                <c:pt idx="1264">
                  <c:v>8.5826666666666662E-2</c:v>
                </c:pt>
                <c:pt idx="1265">
                  <c:v>7.3948E-2</c:v>
                </c:pt>
                <c:pt idx="1266">
                  <c:v>0.14216000000000001</c:v>
                </c:pt>
                <c:pt idx="1267">
                  <c:v>8.6947999999999998E-2</c:v>
                </c:pt>
                <c:pt idx="1268">
                  <c:v>8.1826666666666673E-2</c:v>
                </c:pt>
                <c:pt idx="1269">
                  <c:v>7.2947999999999999E-2</c:v>
                </c:pt>
                <c:pt idx="1270">
                  <c:v>8.116000000000001E-2</c:v>
                </c:pt>
                <c:pt idx="1271">
                  <c:v>6.7947999999999995E-2</c:v>
                </c:pt>
                <c:pt idx="1272">
                  <c:v>8.0826666666666672E-2</c:v>
                </c:pt>
                <c:pt idx="1273">
                  <c:v>7.5281333333333339E-2</c:v>
                </c:pt>
                <c:pt idx="1274">
                  <c:v>7.4493333333333342E-2</c:v>
                </c:pt>
                <c:pt idx="1275">
                  <c:v>6.1948000000000003E-2</c:v>
                </c:pt>
                <c:pt idx="1276">
                  <c:v>7.6493333333333344E-2</c:v>
                </c:pt>
                <c:pt idx="1277">
                  <c:v>6.3281333333333328E-2</c:v>
                </c:pt>
                <c:pt idx="1278">
                  <c:v>7.1493333333333339E-2</c:v>
                </c:pt>
                <c:pt idx="1279">
                  <c:v>6.9947999999999996E-2</c:v>
                </c:pt>
                <c:pt idx="1280">
                  <c:v>7.1826666666666664E-2</c:v>
                </c:pt>
                <c:pt idx="1281">
                  <c:v>7.2281333333333336E-2</c:v>
                </c:pt>
                <c:pt idx="1282">
                  <c:v>8.0160000000000009E-2</c:v>
                </c:pt>
                <c:pt idx="1283">
                  <c:v>7.7281333333333341E-2</c:v>
                </c:pt>
                <c:pt idx="1284">
                  <c:v>7.4826666666666666E-2</c:v>
                </c:pt>
                <c:pt idx="1285">
                  <c:v>6.9614666666666658E-2</c:v>
                </c:pt>
                <c:pt idx="1286">
                  <c:v>7.249333333333334E-2</c:v>
                </c:pt>
                <c:pt idx="1287">
                  <c:v>8.0614666666666668E-2</c:v>
                </c:pt>
                <c:pt idx="1288">
                  <c:v>7.8493333333333346E-2</c:v>
                </c:pt>
                <c:pt idx="1289">
                  <c:v>8.3281333333333332E-2</c:v>
                </c:pt>
                <c:pt idx="1290">
                  <c:v>7.8493333333333346E-2</c:v>
                </c:pt>
                <c:pt idx="1291">
                  <c:v>7.2614666666666661E-2</c:v>
                </c:pt>
                <c:pt idx="1292">
                  <c:v>7.8493333333333346E-2</c:v>
                </c:pt>
                <c:pt idx="1293">
                  <c:v>6.9947999999999996E-2</c:v>
                </c:pt>
                <c:pt idx="1294">
                  <c:v>7.8493333333333346E-2</c:v>
                </c:pt>
                <c:pt idx="1295">
                  <c:v>7.4614666666666662E-2</c:v>
                </c:pt>
                <c:pt idx="1296">
                  <c:v>7.7160000000000006E-2</c:v>
                </c:pt>
                <c:pt idx="1297">
                  <c:v>8.0614666666666668E-2</c:v>
                </c:pt>
                <c:pt idx="1298">
                  <c:v>7.9826666666666671E-2</c:v>
                </c:pt>
                <c:pt idx="1299">
                  <c:v>7.0281333333333335E-2</c:v>
                </c:pt>
                <c:pt idx="1300">
                  <c:v>0.10616</c:v>
                </c:pt>
                <c:pt idx="1301">
                  <c:v>8.3947999999999995E-2</c:v>
                </c:pt>
                <c:pt idx="1302">
                  <c:v>8.3826666666666674E-2</c:v>
                </c:pt>
                <c:pt idx="1303">
                  <c:v>7.1281333333333335E-2</c:v>
                </c:pt>
                <c:pt idx="1304">
                  <c:v>7.6493333333333344E-2</c:v>
                </c:pt>
                <c:pt idx="1305">
                  <c:v>7.4614666666666662E-2</c:v>
                </c:pt>
                <c:pt idx="1306">
                  <c:v>7.8493333333333346E-2</c:v>
                </c:pt>
                <c:pt idx="1307">
                  <c:v>0.11161466666666667</c:v>
                </c:pt>
                <c:pt idx="1308">
                  <c:v>8.6493333333333339E-2</c:v>
                </c:pt>
                <c:pt idx="1309">
                  <c:v>6.8947999999999995E-2</c:v>
                </c:pt>
                <c:pt idx="1310">
                  <c:v>7.6826666666666668E-2</c:v>
                </c:pt>
                <c:pt idx="1311">
                  <c:v>7.8281333333333342E-2</c:v>
                </c:pt>
                <c:pt idx="1312">
                  <c:v>0.13349333333333335</c:v>
                </c:pt>
                <c:pt idx="1313">
                  <c:v>8.028133333333333E-2</c:v>
                </c:pt>
                <c:pt idx="1314">
                  <c:v>8.3826666666666674E-2</c:v>
                </c:pt>
                <c:pt idx="1315">
                  <c:v>8.2281333333333331E-2</c:v>
                </c:pt>
                <c:pt idx="1316">
                  <c:v>7.1493333333333339E-2</c:v>
                </c:pt>
                <c:pt idx="1317">
                  <c:v>6.4947999999999992E-2</c:v>
                </c:pt>
                <c:pt idx="1318">
                  <c:v>7.0160000000000014E-2</c:v>
                </c:pt>
                <c:pt idx="1319">
                  <c:v>7.161466666666666E-2</c:v>
                </c:pt>
                <c:pt idx="1320">
                  <c:v>8.6826666666666663E-2</c:v>
                </c:pt>
                <c:pt idx="1321">
                  <c:v>7.794799999999999E-2</c:v>
                </c:pt>
                <c:pt idx="1322">
                  <c:v>8.2160000000000011E-2</c:v>
                </c:pt>
                <c:pt idx="1323">
                  <c:v>7.3614666666666662E-2</c:v>
                </c:pt>
                <c:pt idx="1324">
                  <c:v>7.2826666666666665E-2</c:v>
                </c:pt>
                <c:pt idx="1325">
                  <c:v>6.7947999999999995E-2</c:v>
                </c:pt>
                <c:pt idx="1326">
                  <c:v>7.6160000000000005E-2</c:v>
                </c:pt>
                <c:pt idx="1327">
                  <c:v>7.9947999999999991E-2</c:v>
                </c:pt>
                <c:pt idx="1328">
                  <c:v>7.8160000000000007E-2</c:v>
                </c:pt>
                <c:pt idx="1329">
                  <c:v>6.4614666666666667E-2</c:v>
                </c:pt>
                <c:pt idx="1330">
                  <c:v>6.8826666666666675E-2</c:v>
                </c:pt>
                <c:pt idx="1331">
                  <c:v>6.4281333333333329E-2</c:v>
                </c:pt>
                <c:pt idx="1332">
                  <c:v>6.8826666666666675E-2</c:v>
                </c:pt>
                <c:pt idx="1333">
                  <c:v>6.9281333333333334E-2</c:v>
                </c:pt>
                <c:pt idx="1334">
                  <c:v>7.4160000000000018E-2</c:v>
                </c:pt>
                <c:pt idx="1335">
                  <c:v>8.8947999999999999E-2</c:v>
                </c:pt>
                <c:pt idx="1336">
                  <c:v>8.4493333333333337E-2</c:v>
                </c:pt>
                <c:pt idx="1337">
                  <c:v>7.2614666666666661E-2</c:v>
                </c:pt>
                <c:pt idx="1338">
                  <c:v>7.7826666666666669E-2</c:v>
                </c:pt>
                <c:pt idx="1339">
                  <c:v>6.1614666666666665E-2</c:v>
                </c:pt>
                <c:pt idx="1340">
                  <c:v>6.9160000000000013E-2</c:v>
                </c:pt>
                <c:pt idx="1341">
                  <c:v>5.8614666666666662E-2</c:v>
                </c:pt>
                <c:pt idx="1342">
                  <c:v>6.5826666666666672E-2</c:v>
                </c:pt>
                <c:pt idx="1343">
                  <c:v>5.8614666666666662E-2</c:v>
                </c:pt>
                <c:pt idx="1344">
                  <c:v>8.4160000000000013E-2</c:v>
                </c:pt>
                <c:pt idx="1345">
                  <c:v>8.5281333333333334E-2</c:v>
                </c:pt>
                <c:pt idx="1346">
                  <c:v>7.3826666666666665E-2</c:v>
                </c:pt>
                <c:pt idx="1347">
                  <c:v>6.6281333333333331E-2</c:v>
                </c:pt>
                <c:pt idx="1348">
                  <c:v>7.8160000000000007E-2</c:v>
                </c:pt>
                <c:pt idx="1349">
                  <c:v>6.8947999999999995E-2</c:v>
                </c:pt>
                <c:pt idx="1350">
                  <c:v>6.4826666666666671E-2</c:v>
                </c:pt>
                <c:pt idx="1351">
                  <c:v>5.728133333333333E-2</c:v>
                </c:pt>
                <c:pt idx="1352">
                  <c:v>7.1160000000000015E-2</c:v>
                </c:pt>
                <c:pt idx="1353">
                  <c:v>6.2281333333333327E-2</c:v>
                </c:pt>
                <c:pt idx="1354">
                  <c:v>6.8160000000000012E-2</c:v>
                </c:pt>
                <c:pt idx="1355">
                  <c:v>5.8948E-2</c:v>
                </c:pt>
                <c:pt idx="1356">
                  <c:v>7.6826666666666668E-2</c:v>
                </c:pt>
                <c:pt idx="1357">
                  <c:v>6.4947999999999992E-2</c:v>
                </c:pt>
                <c:pt idx="1358">
                  <c:v>6.6826666666666673E-2</c:v>
                </c:pt>
                <c:pt idx="1359">
                  <c:v>6.5947999999999993E-2</c:v>
                </c:pt>
                <c:pt idx="1360">
                  <c:v>6.9493333333333338E-2</c:v>
                </c:pt>
                <c:pt idx="1361">
                  <c:v>6.6947999999999994E-2</c:v>
                </c:pt>
                <c:pt idx="1362">
                  <c:v>6.1826666666666676E-2</c:v>
                </c:pt>
                <c:pt idx="1363">
                  <c:v>6.2614666666666666E-2</c:v>
                </c:pt>
                <c:pt idx="1364">
                  <c:v>7.4160000000000018E-2</c:v>
                </c:pt>
                <c:pt idx="1365">
                  <c:v>6.4947999999999992E-2</c:v>
                </c:pt>
                <c:pt idx="1366">
                  <c:v>6.8160000000000012E-2</c:v>
                </c:pt>
                <c:pt idx="1367">
                  <c:v>6.528133333333333E-2</c:v>
                </c:pt>
                <c:pt idx="1368">
                  <c:v>7.4826666666666666E-2</c:v>
                </c:pt>
                <c:pt idx="1369">
                  <c:v>6.3281333333333328E-2</c:v>
                </c:pt>
                <c:pt idx="1370">
                  <c:v>7.9826666666666671E-2</c:v>
                </c:pt>
                <c:pt idx="1371">
                  <c:v>8.1947999999999993E-2</c:v>
                </c:pt>
                <c:pt idx="1372">
                  <c:v>8.8826666666666665E-2</c:v>
                </c:pt>
                <c:pt idx="1373">
                  <c:v>7.2614666666666661E-2</c:v>
                </c:pt>
                <c:pt idx="1374">
                  <c:v>8.9826666666666666E-2</c:v>
                </c:pt>
                <c:pt idx="1375">
                  <c:v>9.4614666666666666E-2</c:v>
                </c:pt>
                <c:pt idx="1376">
                  <c:v>0.11482666666666667</c:v>
                </c:pt>
                <c:pt idx="1377">
                  <c:v>0.12961466666666666</c:v>
                </c:pt>
                <c:pt idx="1378">
                  <c:v>0.18015999999999999</c:v>
                </c:pt>
                <c:pt idx="1379">
                  <c:v>0.42761466666666664</c:v>
                </c:pt>
                <c:pt idx="1380">
                  <c:v>4.1691599999999998</c:v>
                </c:pt>
                <c:pt idx="1381">
                  <c:v>12.765279999999999</c:v>
                </c:pt>
                <c:pt idx="1382">
                  <c:v>13.825493333333332</c:v>
                </c:pt>
                <c:pt idx="1383">
                  <c:v>9.9322800000000004</c:v>
                </c:pt>
                <c:pt idx="1384">
                  <c:v>6.0328266666666668</c:v>
                </c:pt>
                <c:pt idx="1385">
                  <c:v>3.1609466666666668</c:v>
                </c:pt>
                <c:pt idx="1386">
                  <c:v>1.54416</c:v>
                </c:pt>
                <c:pt idx="1387">
                  <c:v>0.66761466666666669</c:v>
                </c:pt>
                <c:pt idx="1388">
                  <c:v>0.35449333333333333</c:v>
                </c:pt>
                <c:pt idx="1389">
                  <c:v>0.21828133333333335</c:v>
                </c:pt>
                <c:pt idx="1390">
                  <c:v>0.15515999999999999</c:v>
                </c:pt>
                <c:pt idx="1391">
                  <c:v>0.11194799999999999</c:v>
                </c:pt>
                <c:pt idx="1392">
                  <c:v>9.9493333333333336E-2</c:v>
                </c:pt>
                <c:pt idx="1393">
                  <c:v>8.028133333333333E-2</c:v>
                </c:pt>
                <c:pt idx="1394">
                  <c:v>8.2160000000000011E-2</c:v>
                </c:pt>
                <c:pt idx="1395">
                  <c:v>7.3614666666666662E-2</c:v>
                </c:pt>
                <c:pt idx="1396">
                  <c:v>7.3493333333333341E-2</c:v>
                </c:pt>
                <c:pt idx="1397">
                  <c:v>7.4281333333333338E-2</c:v>
                </c:pt>
                <c:pt idx="1398">
                  <c:v>7.4826666666666666E-2</c:v>
                </c:pt>
                <c:pt idx="1399">
                  <c:v>5.6947999999999999E-2</c:v>
                </c:pt>
                <c:pt idx="1400">
                  <c:v>5.8159999999999996E-2</c:v>
                </c:pt>
                <c:pt idx="1401">
                  <c:v>5.6281333333333329E-2</c:v>
                </c:pt>
                <c:pt idx="1402">
                  <c:v>6.4159999999999995E-2</c:v>
                </c:pt>
                <c:pt idx="1403">
                  <c:v>5.1614666666666663E-2</c:v>
                </c:pt>
                <c:pt idx="1404">
                  <c:v>5.2160000000000005E-2</c:v>
                </c:pt>
                <c:pt idx="1405">
                  <c:v>4.6614666666666665E-2</c:v>
                </c:pt>
                <c:pt idx="1406">
                  <c:v>5.4160000000000007E-2</c:v>
                </c:pt>
                <c:pt idx="1407">
                  <c:v>4.8947999999999998E-2</c:v>
                </c:pt>
                <c:pt idx="1408">
                  <c:v>5.5159999999999994E-2</c:v>
                </c:pt>
                <c:pt idx="1409">
                  <c:v>4.4281333333333332E-2</c:v>
                </c:pt>
                <c:pt idx="1410">
                  <c:v>5.2160000000000005E-2</c:v>
                </c:pt>
                <c:pt idx="1411">
                  <c:v>7.628133333333334E-2</c:v>
                </c:pt>
                <c:pt idx="1412">
                  <c:v>6.2160000000000007E-2</c:v>
                </c:pt>
                <c:pt idx="1413">
                  <c:v>4.2614666666666662E-2</c:v>
                </c:pt>
                <c:pt idx="1414">
                  <c:v>5.1160000000000004E-2</c:v>
                </c:pt>
                <c:pt idx="1415">
                  <c:v>4.928133333333333E-2</c:v>
                </c:pt>
                <c:pt idx="1416">
                  <c:v>5.5493333333333339E-2</c:v>
                </c:pt>
                <c:pt idx="1417">
                  <c:v>4.7947999999999998E-2</c:v>
                </c:pt>
                <c:pt idx="1418">
                  <c:v>5.3160000000000006E-2</c:v>
                </c:pt>
                <c:pt idx="1419">
                  <c:v>5.0614666666666662E-2</c:v>
                </c:pt>
                <c:pt idx="1420">
                  <c:v>5.1493333333333342E-2</c:v>
                </c:pt>
                <c:pt idx="1421">
                  <c:v>3.9614666666666666E-2</c:v>
                </c:pt>
                <c:pt idx="1422">
                  <c:v>5.0493333333333341E-2</c:v>
                </c:pt>
                <c:pt idx="1423">
                  <c:v>4.1614666666666668E-2</c:v>
                </c:pt>
                <c:pt idx="1424">
                  <c:v>4.8826666666666678E-2</c:v>
                </c:pt>
                <c:pt idx="1425">
                  <c:v>3.7281333333333326E-2</c:v>
                </c:pt>
                <c:pt idx="1426">
                  <c:v>4.6826666666666676E-2</c:v>
                </c:pt>
                <c:pt idx="1427">
                  <c:v>3.9947999999999997E-2</c:v>
                </c:pt>
                <c:pt idx="1428">
                  <c:v>4.8160000000000001E-2</c:v>
                </c:pt>
                <c:pt idx="1429">
                  <c:v>3.8948000000000003E-2</c:v>
                </c:pt>
                <c:pt idx="1430">
                  <c:v>4.2493333333333334E-2</c:v>
                </c:pt>
                <c:pt idx="1431">
                  <c:v>8.128133333333333E-2</c:v>
                </c:pt>
                <c:pt idx="1432">
                  <c:v>5.649333333333334E-2</c:v>
                </c:pt>
                <c:pt idx="1433">
                  <c:v>3.8948000000000003E-2</c:v>
                </c:pt>
                <c:pt idx="1434">
                  <c:v>4.849333333333334E-2</c:v>
                </c:pt>
                <c:pt idx="1435">
                  <c:v>4.5281333333333326E-2</c:v>
                </c:pt>
                <c:pt idx="1436">
                  <c:v>4.6493333333333338E-2</c:v>
                </c:pt>
                <c:pt idx="1437">
                  <c:v>3.8614666666666665E-2</c:v>
                </c:pt>
                <c:pt idx="1438">
                  <c:v>4.2826666666666673E-2</c:v>
                </c:pt>
                <c:pt idx="1439">
                  <c:v>4.7947999999999998E-2</c:v>
                </c:pt>
                <c:pt idx="1440">
                  <c:v>5.0826666666666673E-2</c:v>
                </c:pt>
                <c:pt idx="1441">
                  <c:v>4.5948000000000003E-2</c:v>
                </c:pt>
                <c:pt idx="1442">
                  <c:v>5.1160000000000004E-2</c:v>
                </c:pt>
                <c:pt idx="1443">
                  <c:v>3.8614666666666665E-2</c:v>
                </c:pt>
                <c:pt idx="1444">
                  <c:v>4.2493333333333334E-2</c:v>
                </c:pt>
                <c:pt idx="1445">
                  <c:v>4.5614666666666664E-2</c:v>
                </c:pt>
                <c:pt idx="1446">
                  <c:v>4.9826666666666672E-2</c:v>
                </c:pt>
                <c:pt idx="1447">
                  <c:v>4.4948000000000002E-2</c:v>
                </c:pt>
                <c:pt idx="1448">
                  <c:v>5.0826666666666673E-2</c:v>
                </c:pt>
                <c:pt idx="1449">
                  <c:v>3.9281333333333328E-2</c:v>
                </c:pt>
                <c:pt idx="1450">
                  <c:v>5.3826666666666675E-2</c:v>
                </c:pt>
                <c:pt idx="1451">
                  <c:v>4.3614666666666663E-2</c:v>
                </c:pt>
                <c:pt idx="1452">
                  <c:v>6.1493333333333337E-2</c:v>
                </c:pt>
                <c:pt idx="1453">
                  <c:v>5.6614666666666667E-2</c:v>
                </c:pt>
                <c:pt idx="1454">
                  <c:v>5.0493333333333341E-2</c:v>
                </c:pt>
                <c:pt idx="1455">
                  <c:v>6.1614666666666665E-2</c:v>
                </c:pt>
                <c:pt idx="1456">
                  <c:v>5.7160000000000002E-2</c:v>
                </c:pt>
                <c:pt idx="1457">
                  <c:v>3.9947999999999997E-2</c:v>
                </c:pt>
                <c:pt idx="1458">
                  <c:v>4.6160000000000007E-2</c:v>
                </c:pt>
                <c:pt idx="1459">
                  <c:v>3.8614666666666665E-2</c:v>
                </c:pt>
                <c:pt idx="1460">
                  <c:v>7.882666666666667E-2</c:v>
                </c:pt>
                <c:pt idx="1461">
                  <c:v>4.4281333333333332E-2</c:v>
                </c:pt>
                <c:pt idx="1462">
                  <c:v>4.2160000000000003E-2</c:v>
                </c:pt>
                <c:pt idx="1463">
                  <c:v>3.5281333333333331E-2</c:v>
                </c:pt>
                <c:pt idx="1464">
                  <c:v>3.982666666666667E-2</c:v>
                </c:pt>
                <c:pt idx="1465">
                  <c:v>3.5614666666666663E-2</c:v>
                </c:pt>
                <c:pt idx="1466">
                  <c:v>4.6826666666666676E-2</c:v>
                </c:pt>
                <c:pt idx="1467">
                  <c:v>3.9281333333333328E-2</c:v>
                </c:pt>
                <c:pt idx="1468">
                  <c:v>4.5493333333333337E-2</c:v>
                </c:pt>
                <c:pt idx="1469">
                  <c:v>3.2614666666666667E-2</c:v>
                </c:pt>
                <c:pt idx="1470">
                  <c:v>3.8493333333333331E-2</c:v>
                </c:pt>
                <c:pt idx="1471">
                  <c:v>3.2281333333333329E-2</c:v>
                </c:pt>
                <c:pt idx="1472">
                  <c:v>3.8160000000000006E-2</c:v>
                </c:pt>
                <c:pt idx="1473">
                  <c:v>3.5614666666666663E-2</c:v>
                </c:pt>
                <c:pt idx="1474">
                  <c:v>4.2493333333333334E-2</c:v>
                </c:pt>
                <c:pt idx="1475">
                  <c:v>3.6281333333333332E-2</c:v>
                </c:pt>
                <c:pt idx="1476">
                  <c:v>4.4160000000000005E-2</c:v>
                </c:pt>
                <c:pt idx="1477">
                  <c:v>3.8948000000000003E-2</c:v>
                </c:pt>
                <c:pt idx="1478">
                  <c:v>4.5160000000000006E-2</c:v>
                </c:pt>
                <c:pt idx="1479">
                  <c:v>3.7281333333333326E-2</c:v>
                </c:pt>
                <c:pt idx="1480">
                  <c:v>4.4493333333333336E-2</c:v>
                </c:pt>
                <c:pt idx="1481">
                  <c:v>4.5948000000000003E-2</c:v>
                </c:pt>
                <c:pt idx="1482">
                  <c:v>4.7493333333333339E-2</c:v>
                </c:pt>
                <c:pt idx="1483">
                  <c:v>4.0947999999999998E-2</c:v>
                </c:pt>
                <c:pt idx="1484">
                  <c:v>5.3160000000000006E-2</c:v>
                </c:pt>
                <c:pt idx="1485">
                  <c:v>3.6614666666666663E-2</c:v>
                </c:pt>
                <c:pt idx="1486">
                  <c:v>4.7826666666666677E-2</c:v>
                </c:pt>
                <c:pt idx="1487">
                  <c:v>3.8614666666666665E-2</c:v>
                </c:pt>
                <c:pt idx="1488">
                  <c:v>4.5160000000000006E-2</c:v>
                </c:pt>
                <c:pt idx="1489">
                  <c:v>3.4948E-2</c:v>
                </c:pt>
                <c:pt idx="1490">
                  <c:v>4.6493333333333338E-2</c:v>
                </c:pt>
                <c:pt idx="1491">
                  <c:v>3.9614666666666666E-2</c:v>
                </c:pt>
                <c:pt idx="1492">
                  <c:v>4.1826666666666665E-2</c:v>
                </c:pt>
                <c:pt idx="1493">
                  <c:v>4.3614666666666663E-2</c:v>
                </c:pt>
                <c:pt idx="1494">
                  <c:v>4.7493333333333339E-2</c:v>
                </c:pt>
                <c:pt idx="1495">
                  <c:v>4.0947999999999998E-2</c:v>
                </c:pt>
                <c:pt idx="1496">
                  <c:v>4.5826666666666675E-2</c:v>
                </c:pt>
                <c:pt idx="1497">
                  <c:v>4.128133333333333E-2</c:v>
                </c:pt>
                <c:pt idx="1498">
                  <c:v>4.6160000000000007E-2</c:v>
                </c:pt>
                <c:pt idx="1499">
                  <c:v>3.5948000000000001E-2</c:v>
                </c:pt>
                <c:pt idx="1500">
                  <c:v>4.8160000000000001E-2</c:v>
                </c:pt>
                <c:pt idx="1501">
                  <c:v>4.0281333333333329E-2</c:v>
                </c:pt>
                <c:pt idx="1502">
                  <c:v>4.1493333333333333E-2</c:v>
                </c:pt>
                <c:pt idx="1503">
                  <c:v>3.6281333333333332E-2</c:v>
                </c:pt>
                <c:pt idx="1504">
                  <c:v>4.2826666666666673E-2</c:v>
                </c:pt>
                <c:pt idx="1505">
                  <c:v>3.7281333333333326E-2</c:v>
                </c:pt>
                <c:pt idx="1506">
                  <c:v>4.1826666666666665E-2</c:v>
                </c:pt>
                <c:pt idx="1507">
                  <c:v>3.6948000000000002E-2</c:v>
                </c:pt>
                <c:pt idx="1508">
                  <c:v>4.3160000000000004E-2</c:v>
                </c:pt>
                <c:pt idx="1509">
                  <c:v>3.8948000000000003E-2</c:v>
                </c:pt>
                <c:pt idx="1510">
                  <c:v>4.1826666666666665E-2</c:v>
                </c:pt>
                <c:pt idx="1511">
                  <c:v>3.2947999999999998E-2</c:v>
                </c:pt>
                <c:pt idx="1512">
                  <c:v>3.4826666666666665E-2</c:v>
                </c:pt>
                <c:pt idx="1513">
                  <c:v>2.8947999999999998E-2</c:v>
                </c:pt>
                <c:pt idx="1514">
                  <c:v>3.3826666666666658E-2</c:v>
                </c:pt>
                <c:pt idx="1515">
                  <c:v>3.428133333333333E-2</c:v>
                </c:pt>
                <c:pt idx="1516">
                  <c:v>4.7493333333333339E-2</c:v>
                </c:pt>
                <c:pt idx="1517">
                  <c:v>8.6281333333333335E-2</c:v>
                </c:pt>
                <c:pt idx="1518">
                  <c:v>0.11482666666666667</c:v>
                </c:pt>
                <c:pt idx="1519">
                  <c:v>5.3281333333333326E-2</c:v>
                </c:pt>
                <c:pt idx="1520">
                  <c:v>5.2493333333333336E-2</c:v>
                </c:pt>
                <c:pt idx="1521">
                  <c:v>7.8614666666666666E-2</c:v>
                </c:pt>
                <c:pt idx="1522">
                  <c:v>6.2493333333333331E-2</c:v>
                </c:pt>
                <c:pt idx="1523">
                  <c:v>5.1281333333333332E-2</c:v>
                </c:pt>
                <c:pt idx="1524">
                  <c:v>5.7160000000000002E-2</c:v>
                </c:pt>
                <c:pt idx="1525">
                  <c:v>5.6947999999999999E-2</c:v>
                </c:pt>
                <c:pt idx="1526">
                  <c:v>5.0160000000000003E-2</c:v>
                </c:pt>
                <c:pt idx="1527">
                  <c:v>4.8614666666666667E-2</c:v>
                </c:pt>
                <c:pt idx="1528">
                  <c:v>5.5826666666666677E-2</c:v>
                </c:pt>
                <c:pt idx="1529">
                  <c:v>4.6948000000000004E-2</c:v>
                </c:pt>
                <c:pt idx="1530">
                  <c:v>5.0160000000000003E-2</c:v>
                </c:pt>
                <c:pt idx="1531">
                  <c:v>4.5614666666666664E-2</c:v>
                </c:pt>
                <c:pt idx="1532">
                  <c:v>4.4493333333333336E-2</c:v>
                </c:pt>
                <c:pt idx="1533">
                  <c:v>4.228133333333333E-2</c:v>
                </c:pt>
                <c:pt idx="1534">
                  <c:v>4.7826666666666677E-2</c:v>
                </c:pt>
                <c:pt idx="1535">
                  <c:v>5.8614666666666662E-2</c:v>
                </c:pt>
                <c:pt idx="1536">
                  <c:v>8.8493333333333341E-2</c:v>
                </c:pt>
                <c:pt idx="1537">
                  <c:v>4.6614666666666665E-2</c:v>
                </c:pt>
                <c:pt idx="1538">
                  <c:v>4.4160000000000005E-2</c:v>
                </c:pt>
                <c:pt idx="1539">
                  <c:v>3.7614666666666664E-2</c:v>
                </c:pt>
                <c:pt idx="1540">
                  <c:v>5.649333333333334E-2</c:v>
                </c:pt>
                <c:pt idx="1541">
                  <c:v>4.128133333333333E-2</c:v>
                </c:pt>
                <c:pt idx="1542">
                  <c:v>4.8160000000000001E-2</c:v>
                </c:pt>
                <c:pt idx="1543">
                  <c:v>4.1614666666666668E-2</c:v>
                </c:pt>
                <c:pt idx="1544">
                  <c:v>4.0160000000000001E-2</c:v>
                </c:pt>
                <c:pt idx="1545">
                  <c:v>5.6614666666666667E-2</c:v>
                </c:pt>
                <c:pt idx="1546">
                  <c:v>5.8160000000000003E-2</c:v>
                </c:pt>
                <c:pt idx="1547">
                  <c:v>4.5948000000000003E-2</c:v>
                </c:pt>
                <c:pt idx="1548">
                  <c:v>4.5826666666666675E-2</c:v>
                </c:pt>
                <c:pt idx="1549">
                  <c:v>3.7281333333333326E-2</c:v>
                </c:pt>
                <c:pt idx="1550">
                  <c:v>4.4160000000000005E-2</c:v>
                </c:pt>
                <c:pt idx="1551">
                  <c:v>3.4948E-2</c:v>
                </c:pt>
                <c:pt idx="1552">
                  <c:v>4.7493333333333339E-2</c:v>
                </c:pt>
                <c:pt idx="1553">
                  <c:v>4.4614666666666664E-2</c:v>
                </c:pt>
                <c:pt idx="1554">
                  <c:v>4.1493333333333333E-2</c:v>
                </c:pt>
                <c:pt idx="1555">
                  <c:v>3.0614666666666665E-2</c:v>
                </c:pt>
                <c:pt idx="1556">
                  <c:v>3.5826666666666666E-2</c:v>
                </c:pt>
                <c:pt idx="1557">
                  <c:v>3.7281333333333326E-2</c:v>
                </c:pt>
                <c:pt idx="1558">
                  <c:v>5.0826666666666673E-2</c:v>
                </c:pt>
                <c:pt idx="1559">
                  <c:v>4.1947999999999999E-2</c:v>
                </c:pt>
                <c:pt idx="1560">
                  <c:v>4.9160000000000002E-2</c:v>
                </c:pt>
                <c:pt idx="1561">
                  <c:v>4.2948E-2</c:v>
                </c:pt>
                <c:pt idx="1562">
                  <c:v>4.8826666666666678E-2</c:v>
                </c:pt>
                <c:pt idx="1563">
                  <c:v>4.5281333333333326E-2</c:v>
                </c:pt>
                <c:pt idx="1564">
                  <c:v>5.5493333333333339E-2</c:v>
                </c:pt>
                <c:pt idx="1565">
                  <c:v>4.2948E-2</c:v>
                </c:pt>
                <c:pt idx="1566">
                  <c:v>4.8160000000000001E-2</c:v>
                </c:pt>
                <c:pt idx="1567">
                  <c:v>3.6614666666666663E-2</c:v>
                </c:pt>
                <c:pt idx="1568">
                  <c:v>4.2826666666666673E-2</c:v>
                </c:pt>
                <c:pt idx="1569">
                  <c:v>4.0281333333333329E-2</c:v>
                </c:pt>
                <c:pt idx="1570">
                  <c:v>4.7493333333333339E-2</c:v>
                </c:pt>
                <c:pt idx="1571">
                  <c:v>3.9614666666666666E-2</c:v>
                </c:pt>
                <c:pt idx="1572">
                  <c:v>4.0493333333333333E-2</c:v>
                </c:pt>
                <c:pt idx="1573">
                  <c:v>3.6948000000000002E-2</c:v>
                </c:pt>
                <c:pt idx="1574">
                  <c:v>4.5160000000000006E-2</c:v>
                </c:pt>
                <c:pt idx="1575">
                  <c:v>4.3281333333333331E-2</c:v>
                </c:pt>
                <c:pt idx="1576">
                  <c:v>4.6493333333333338E-2</c:v>
                </c:pt>
                <c:pt idx="1577">
                  <c:v>2.8614666666666663E-2</c:v>
                </c:pt>
                <c:pt idx="1578">
                  <c:v>3.8160000000000006E-2</c:v>
                </c:pt>
                <c:pt idx="1579">
                  <c:v>2.9947999999999995E-2</c:v>
                </c:pt>
                <c:pt idx="1580">
                  <c:v>3.7826666666666668E-2</c:v>
                </c:pt>
                <c:pt idx="1581">
                  <c:v>3.8281333333333327E-2</c:v>
                </c:pt>
                <c:pt idx="1582">
                  <c:v>4.0160000000000001E-2</c:v>
                </c:pt>
                <c:pt idx="1583">
                  <c:v>3.2614666666666667E-2</c:v>
                </c:pt>
                <c:pt idx="1584">
                  <c:v>3.916E-2</c:v>
                </c:pt>
                <c:pt idx="1585">
                  <c:v>3.9614666666666666E-2</c:v>
                </c:pt>
                <c:pt idx="1586">
                  <c:v>4.5826666666666675E-2</c:v>
                </c:pt>
                <c:pt idx="1587">
                  <c:v>3.6281333333333332E-2</c:v>
                </c:pt>
                <c:pt idx="1588">
                  <c:v>3.6826666666666667E-2</c:v>
                </c:pt>
                <c:pt idx="1589">
                  <c:v>3.6614666666666663E-2</c:v>
                </c:pt>
                <c:pt idx="1590">
                  <c:v>4.1493333333333333E-2</c:v>
                </c:pt>
                <c:pt idx="1591">
                  <c:v>3.6614666666666663E-2</c:v>
                </c:pt>
                <c:pt idx="1592">
                  <c:v>4.9493333333333341E-2</c:v>
                </c:pt>
                <c:pt idx="1593">
                  <c:v>4.2948E-2</c:v>
                </c:pt>
                <c:pt idx="1594">
                  <c:v>3.7826666666666668E-2</c:v>
                </c:pt>
                <c:pt idx="1595">
                  <c:v>3.3947999999999999E-2</c:v>
                </c:pt>
                <c:pt idx="1596">
                  <c:v>4.3826666666666673E-2</c:v>
                </c:pt>
                <c:pt idx="1597">
                  <c:v>3.7281333333333326E-2</c:v>
                </c:pt>
                <c:pt idx="1598">
                  <c:v>3.7826666666666668E-2</c:v>
                </c:pt>
                <c:pt idx="1599">
                  <c:v>3.0281333333333334E-2</c:v>
                </c:pt>
                <c:pt idx="1600">
                  <c:v>4.0493333333333333E-2</c:v>
                </c:pt>
                <c:pt idx="1601">
                  <c:v>4.0281333333333329E-2</c:v>
                </c:pt>
                <c:pt idx="1602">
                  <c:v>4.3493333333333342E-2</c:v>
                </c:pt>
                <c:pt idx="1603">
                  <c:v>3.6281333333333332E-2</c:v>
                </c:pt>
                <c:pt idx="1604">
                  <c:v>3.749333333333333E-2</c:v>
                </c:pt>
                <c:pt idx="1605">
                  <c:v>3.0947999999999996E-2</c:v>
                </c:pt>
                <c:pt idx="1606">
                  <c:v>3.6160000000000005E-2</c:v>
                </c:pt>
                <c:pt idx="1607">
                  <c:v>3.3614666666666668E-2</c:v>
                </c:pt>
                <c:pt idx="1608">
                  <c:v>4.5493333333333337E-2</c:v>
                </c:pt>
                <c:pt idx="1609">
                  <c:v>4.5614666666666664E-2</c:v>
                </c:pt>
                <c:pt idx="1610">
                  <c:v>4.5160000000000006E-2</c:v>
                </c:pt>
                <c:pt idx="1611">
                  <c:v>3.3614666666666668E-2</c:v>
                </c:pt>
                <c:pt idx="1612">
                  <c:v>3.7826666666666668E-2</c:v>
                </c:pt>
                <c:pt idx="1613">
                  <c:v>3.428133333333333E-2</c:v>
                </c:pt>
                <c:pt idx="1614">
                  <c:v>4.2493333333333334E-2</c:v>
                </c:pt>
                <c:pt idx="1615">
                  <c:v>3.5614666666666663E-2</c:v>
                </c:pt>
                <c:pt idx="1616">
                  <c:v>4.3826666666666673E-2</c:v>
                </c:pt>
                <c:pt idx="1617">
                  <c:v>3.0947999999999996E-2</c:v>
                </c:pt>
                <c:pt idx="1618">
                  <c:v>3.8493333333333331E-2</c:v>
                </c:pt>
                <c:pt idx="1619">
                  <c:v>3.6614666666666663E-2</c:v>
                </c:pt>
                <c:pt idx="1620">
                  <c:v>4.3160000000000004E-2</c:v>
                </c:pt>
                <c:pt idx="1621">
                  <c:v>2.9947999999999995E-2</c:v>
                </c:pt>
                <c:pt idx="1622">
                  <c:v>4.0826666666666671E-2</c:v>
                </c:pt>
                <c:pt idx="1623">
                  <c:v>3.3614666666666668E-2</c:v>
                </c:pt>
                <c:pt idx="1624">
                  <c:v>4.3826666666666673E-2</c:v>
                </c:pt>
                <c:pt idx="1625">
                  <c:v>4.3948000000000001E-2</c:v>
                </c:pt>
                <c:pt idx="1626">
                  <c:v>3.9493333333333332E-2</c:v>
                </c:pt>
                <c:pt idx="1627">
                  <c:v>2.7947999999999997E-2</c:v>
                </c:pt>
                <c:pt idx="1628">
                  <c:v>4.1493333333333333E-2</c:v>
                </c:pt>
                <c:pt idx="1629">
                  <c:v>3.8948000000000003E-2</c:v>
                </c:pt>
                <c:pt idx="1630">
                  <c:v>4.1826666666666665E-2</c:v>
                </c:pt>
                <c:pt idx="1631">
                  <c:v>3.7614666666666664E-2</c:v>
                </c:pt>
                <c:pt idx="1632">
                  <c:v>4.0160000000000001E-2</c:v>
                </c:pt>
                <c:pt idx="1633">
                  <c:v>2.5614666666666664E-2</c:v>
                </c:pt>
                <c:pt idx="1634">
                  <c:v>3.1493333333333338E-2</c:v>
                </c:pt>
                <c:pt idx="1635">
                  <c:v>3.2614666666666667E-2</c:v>
                </c:pt>
                <c:pt idx="1636">
                  <c:v>3.2493333333333332E-2</c:v>
                </c:pt>
                <c:pt idx="1637">
                  <c:v>3.0947999999999996E-2</c:v>
                </c:pt>
                <c:pt idx="1638">
                  <c:v>3.0493333333333327E-2</c:v>
                </c:pt>
                <c:pt idx="1639">
                  <c:v>2.6947999999999996E-2</c:v>
                </c:pt>
                <c:pt idx="1640">
                  <c:v>4.0160000000000001E-2</c:v>
                </c:pt>
                <c:pt idx="1641">
                  <c:v>3.0947999999999996E-2</c:v>
                </c:pt>
                <c:pt idx="1642">
                  <c:v>3.4493333333333334E-2</c:v>
                </c:pt>
                <c:pt idx="1643">
                  <c:v>2.3947999999999997E-2</c:v>
                </c:pt>
                <c:pt idx="1644">
                  <c:v>3.1826666666666663E-2</c:v>
                </c:pt>
                <c:pt idx="1645">
                  <c:v>2.5614666666666664E-2</c:v>
                </c:pt>
                <c:pt idx="1646">
                  <c:v>3.5826666666666666E-2</c:v>
                </c:pt>
                <c:pt idx="1647">
                  <c:v>3.1614666666666666E-2</c:v>
                </c:pt>
                <c:pt idx="1648">
                  <c:v>3.916E-2</c:v>
                </c:pt>
                <c:pt idx="1649">
                  <c:v>3.5281333333333331E-2</c:v>
                </c:pt>
                <c:pt idx="1650">
                  <c:v>4.0160000000000001E-2</c:v>
                </c:pt>
                <c:pt idx="1651">
                  <c:v>3.0281333333333334E-2</c:v>
                </c:pt>
                <c:pt idx="1652">
                  <c:v>2.9159999999999998E-2</c:v>
                </c:pt>
                <c:pt idx="1653">
                  <c:v>2.4281333333333332E-2</c:v>
                </c:pt>
                <c:pt idx="1654">
                  <c:v>3.3493333333333333E-2</c:v>
                </c:pt>
                <c:pt idx="1655">
                  <c:v>2.9947999999999995E-2</c:v>
                </c:pt>
                <c:pt idx="1656">
                  <c:v>3.6160000000000005E-2</c:v>
                </c:pt>
                <c:pt idx="1657">
                  <c:v>2.8947999999999998E-2</c:v>
                </c:pt>
                <c:pt idx="1658">
                  <c:v>3.3493333333333333E-2</c:v>
                </c:pt>
                <c:pt idx="1659">
                  <c:v>2.9281333333333333E-2</c:v>
                </c:pt>
                <c:pt idx="1660">
                  <c:v>7.249333333333334E-2</c:v>
                </c:pt>
                <c:pt idx="1661">
                  <c:v>4.5281333333333326E-2</c:v>
                </c:pt>
                <c:pt idx="1662">
                  <c:v>3.3493333333333333E-2</c:v>
                </c:pt>
                <c:pt idx="1663">
                  <c:v>3.7614666666666664E-2</c:v>
                </c:pt>
                <c:pt idx="1664">
                  <c:v>3.749333333333333E-2</c:v>
                </c:pt>
                <c:pt idx="1665">
                  <c:v>3.2281333333333329E-2</c:v>
                </c:pt>
                <c:pt idx="1666">
                  <c:v>3.1493333333333338E-2</c:v>
                </c:pt>
                <c:pt idx="1667">
                  <c:v>2.8947999999999998E-2</c:v>
                </c:pt>
                <c:pt idx="1668">
                  <c:v>3.3160000000000002E-2</c:v>
                </c:pt>
                <c:pt idx="1669">
                  <c:v>2.8614666666666663E-2</c:v>
                </c:pt>
                <c:pt idx="1670">
                  <c:v>3.2493333333333332E-2</c:v>
                </c:pt>
                <c:pt idx="1671">
                  <c:v>2.9614666666666664E-2</c:v>
                </c:pt>
                <c:pt idx="1672">
                  <c:v>3.4493333333333334E-2</c:v>
                </c:pt>
                <c:pt idx="1673">
                  <c:v>2.4281333333333332E-2</c:v>
                </c:pt>
                <c:pt idx="1674">
                  <c:v>2.4826666666666667E-2</c:v>
                </c:pt>
                <c:pt idx="1675">
                  <c:v>3.9947999999999997E-2</c:v>
                </c:pt>
                <c:pt idx="1676">
                  <c:v>4.3826666666666673E-2</c:v>
                </c:pt>
                <c:pt idx="1677">
                  <c:v>3.6614666666666663E-2</c:v>
                </c:pt>
                <c:pt idx="1678">
                  <c:v>7.2160000000000016E-2</c:v>
                </c:pt>
                <c:pt idx="1679">
                  <c:v>0.23928133333333335</c:v>
                </c:pt>
                <c:pt idx="1680">
                  <c:v>0.33482666666666666</c:v>
                </c:pt>
                <c:pt idx="1681">
                  <c:v>0.25494800000000001</c:v>
                </c:pt>
                <c:pt idx="1682">
                  <c:v>0.17682666666666669</c:v>
                </c:pt>
                <c:pt idx="1683">
                  <c:v>9.1281333333333339E-2</c:v>
                </c:pt>
                <c:pt idx="1684">
                  <c:v>6.0160000000000005E-2</c:v>
                </c:pt>
                <c:pt idx="1685">
                  <c:v>4.128133333333333E-2</c:v>
                </c:pt>
                <c:pt idx="1686">
                  <c:v>4.1160000000000002E-2</c:v>
                </c:pt>
                <c:pt idx="1687">
                  <c:v>3.1947999999999997E-2</c:v>
                </c:pt>
                <c:pt idx="1688">
                  <c:v>3.5826666666666666E-2</c:v>
                </c:pt>
                <c:pt idx="1689">
                  <c:v>5.8948E-2</c:v>
                </c:pt>
                <c:pt idx="1690">
                  <c:v>0.14082666666666668</c:v>
                </c:pt>
                <c:pt idx="1691">
                  <c:v>0.18028133333333335</c:v>
                </c:pt>
                <c:pt idx="1692">
                  <c:v>0.14882666666666669</c:v>
                </c:pt>
                <c:pt idx="1693">
                  <c:v>9.228133333333334E-2</c:v>
                </c:pt>
                <c:pt idx="1694">
                  <c:v>6.0160000000000005E-2</c:v>
                </c:pt>
                <c:pt idx="1695">
                  <c:v>3.9947999999999997E-2</c:v>
                </c:pt>
                <c:pt idx="1696">
                  <c:v>4.2160000000000003E-2</c:v>
                </c:pt>
                <c:pt idx="1697">
                  <c:v>2.8614666666666663E-2</c:v>
                </c:pt>
                <c:pt idx="1698">
                  <c:v>3.116E-2</c:v>
                </c:pt>
                <c:pt idx="1699">
                  <c:v>2.2947999999999996E-2</c:v>
                </c:pt>
                <c:pt idx="1700">
                  <c:v>3.6493333333333329E-2</c:v>
                </c:pt>
                <c:pt idx="1701">
                  <c:v>2.9281333333333333E-2</c:v>
                </c:pt>
                <c:pt idx="1702">
                  <c:v>3.2826666666666664E-2</c:v>
                </c:pt>
                <c:pt idx="1703">
                  <c:v>2.8947999999999998E-2</c:v>
                </c:pt>
                <c:pt idx="1704">
                  <c:v>4.2160000000000003E-2</c:v>
                </c:pt>
                <c:pt idx="1705">
                  <c:v>2.9614666666666664E-2</c:v>
                </c:pt>
                <c:pt idx="1706">
                  <c:v>4.9160000000000002E-2</c:v>
                </c:pt>
                <c:pt idx="1707">
                  <c:v>3.3281333333333329E-2</c:v>
                </c:pt>
                <c:pt idx="1708">
                  <c:v>3.749333333333333E-2</c:v>
                </c:pt>
                <c:pt idx="1709">
                  <c:v>3.4948E-2</c:v>
                </c:pt>
                <c:pt idx="1710">
                  <c:v>3.5826666666666666E-2</c:v>
                </c:pt>
                <c:pt idx="1711">
                  <c:v>2.7281333333333331E-2</c:v>
                </c:pt>
                <c:pt idx="1712">
                  <c:v>3.2159999999999994E-2</c:v>
                </c:pt>
                <c:pt idx="1713">
                  <c:v>3.0947999999999996E-2</c:v>
                </c:pt>
                <c:pt idx="1714">
                  <c:v>3.749333333333333E-2</c:v>
                </c:pt>
                <c:pt idx="1715">
                  <c:v>3.4614666666666662E-2</c:v>
                </c:pt>
                <c:pt idx="1716">
                  <c:v>3.2159999999999994E-2</c:v>
                </c:pt>
                <c:pt idx="1717">
                  <c:v>2.2614666666666665E-2</c:v>
                </c:pt>
                <c:pt idx="1718">
                  <c:v>3.7826666666666668E-2</c:v>
                </c:pt>
                <c:pt idx="1719">
                  <c:v>2.5614666666666664E-2</c:v>
                </c:pt>
                <c:pt idx="1720">
                  <c:v>2.8159999999999998E-2</c:v>
                </c:pt>
                <c:pt idx="1721">
                  <c:v>6.4281333333333329E-2</c:v>
                </c:pt>
                <c:pt idx="1722">
                  <c:v>4.5826666666666675E-2</c:v>
                </c:pt>
                <c:pt idx="1723">
                  <c:v>3.1614666666666666E-2</c:v>
                </c:pt>
                <c:pt idx="1724">
                  <c:v>3.1826666666666663E-2</c:v>
                </c:pt>
                <c:pt idx="1725">
                  <c:v>2.8947999999999998E-2</c:v>
                </c:pt>
                <c:pt idx="1726">
                  <c:v>3.7826666666666668E-2</c:v>
                </c:pt>
                <c:pt idx="1727">
                  <c:v>2.7281333333333331E-2</c:v>
                </c:pt>
                <c:pt idx="1728">
                  <c:v>2.8826666666666664E-2</c:v>
                </c:pt>
                <c:pt idx="1729">
                  <c:v>2.9614666666666664E-2</c:v>
                </c:pt>
                <c:pt idx="1730">
                  <c:v>4.0160000000000001E-2</c:v>
                </c:pt>
                <c:pt idx="1731">
                  <c:v>2.9947999999999995E-2</c:v>
                </c:pt>
                <c:pt idx="1732">
                  <c:v>3.4160000000000003E-2</c:v>
                </c:pt>
                <c:pt idx="1733">
                  <c:v>2.3281333333333331E-2</c:v>
                </c:pt>
                <c:pt idx="1734">
                  <c:v>2.8160000000000001E-2</c:v>
                </c:pt>
                <c:pt idx="1735">
                  <c:v>2.5947999999999995E-2</c:v>
                </c:pt>
                <c:pt idx="1736">
                  <c:v>2.9493333333333337E-2</c:v>
                </c:pt>
                <c:pt idx="1737">
                  <c:v>2.1281333333333333E-2</c:v>
                </c:pt>
                <c:pt idx="1738">
                  <c:v>3.4160000000000003E-2</c:v>
                </c:pt>
                <c:pt idx="1739">
                  <c:v>2.7281333333333331E-2</c:v>
                </c:pt>
                <c:pt idx="1740">
                  <c:v>3.0159999999999999E-2</c:v>
                </c:pt>
                <c:pt idx="1741">
                  <c:v>3.3947999999999999E-2</c:v>
                </c:pt>
                <c:pt idx="1742">
                  <c:v>3.4826666666666665E-2</c:v>
                </c:pt>
                <c:pt idx="1743">
                  <c:v>2.1281333333333333E-2</c:v>
                </c:pt>
                <c:pt idx="1744">
                  <c:v>3.4826666666666665E-2</c:v>
                </c:pt>
                <c:pt idx="1745">
                  <c:v>3.6614666666666663E-2</c:v>
                </c:pt>
                <c:pt idx="1746">
                  <c:v>3.4826666666666665E-2</c:v>
                </c:pt>
                <c:pt idx="1747">
                  <c:v>2.7947999999999997E-2</c:v>
                </c:pt>
                <c:pt idx="1748">
                  <c:v>3.3826666666666665E-2</c:v>
                </c:pt>
                <c:pt idx="1749">
                  <c:v>2.5947999999999995E-2</c:v>
                </c:pt>
                <c:pt idx="1750">
                  <c:v>2.949333333333333E-2</c:v>
                </c:pt>
                <c:pt idx="1751">
                  <c:v>4.928133333333333E-2</c:v>
                </c:pt>
                <c:pt idx="1752">
                  <c:v>4.1493333333333333E-2</c:v>
                </c:pt>
                <c:pt idx="1753">
                  <c:v>2.2947999999999996E-2</c:v>
                </c:pt>
                <c:pt idx="1754">
                  <c:v>2.9826666666666668E-2</c:v>
                </c:pt>
                <c:pt idx="1755">
                  <c:v>2.1614666666666664E-2</c:v>
                </c:pt>
                <c:pt idx="1756">
                  <c:v>3.3160000000000002E-2</c:v>
                </c:pt>
                <c:pt idx="1757">
                  <c:v>2.4614666666666663E-2</c:v>
                </c:pt>
                <c:pt idx="1758">
                  <c:v>9.9160000000000012E-2</c:v>
                </c:pt>
                <c:pt idx="1759">
                  <c:v>4.0614666666666667E-2</c:v>
                </c:pt>
                <c:pt idx="1760">
                  <c:v>3.2159999999999994E-2</c:v>
                </c:pt>
                <c:pt idx="1761">
                  <c:v>2.8614666666666663E-2</c:v>
                </c:pt>
                <c:pt idx="1762">
                  <c:v>3.0493333333333327E-2</c:v>
                </c:pt>
                <c:pt idx="1763">
                  <c:v>3.8281333333333327E-2</c:v>
                </c:pt>
                <c:pt idx="1764">
                  <c:v>3.5160000000000004E-2</c:v>
                </c:pt>
                <c:pt idx="1765">
                  <c:v>2.3614666666666666E-2</c:v>
                </c:pt>
                <c:pt idx="1766">
                  <c:v>3.1493333333333338E-2</c:v>
                </c:pt>
                <c:pt idx="1767">
                  <c:v>2.5947999999999995E-2</c:v>
                </c:pt>
                <c:pt idx="1768">
                  <c:v>2.6159999999999999E-2</c:v>
                </c:pt>
                <c:pt idx="1769">
                  <c:v>1.5281333333333334E-2</c:v>
                </c:pt>
                <c:pt idx="1770">
                  <c:v>3.1159999999999997E-2</c:v>
                </c:pt>
                <c:pt idx="1771">
                  <c:v>2.1614666666666664E-2</c:v>
                </c:pt>
                <c:pt idx="1772">
                  <c:v>2.9826666666666665E-2</c:v>
                </c:pt>
                <c:pt idx="1773">
                  <c:v>2.0281333333333332E-2</c:v>
                </c:pt>
                <c:pt idx="1774">
                  <c:v>3.0493333333333327E-2</c:v>
                </c:pt>
                <c:pt idx="1775">
                  <c:v>2.3614666666666666E-2</c:v>
                </c:pt>
                <c:pt idx="1776">
                  <c:v>2.6159999999999999E-2</c:v>
                </c:pt>
                <c:pt idx="1777">
                  <c:v>1.6948000000000001E-2</c:v>
                </c:pt>
                <c:pt idx="1778">
                  <c:v>2.8826666666666667E-2</c:v>
                </c:pt>
                <c:pt idx="1779">
                  <c:v>2.2281333333333334E-2</c:v>
                </c:pt>
                <c:pt idx="1780">
                  <c:v>2.6159999999999999E-2</c:v>
                </c:pt>
                <c:pt idx="1781">
                  <c:v>1.9281333333333331E-2</c:v>
                </c:pt>
                <c:pt idx="1782">
                  <c:v>2.5160000000000002E-2</c:v>
                </c:pt>
                <c:pt idx="1783">
                  <c:v>1.9614666666666669E-2</c:v>
                </c:pt>
                <c:pt idx="1784">
                  <c:v>2.6493333333333337E-2</c:v>
                </c:pt>
                <c:pt idx="1785">
                  <c:v>2.8281333333333332E-2</c:v>
                </c:pt>
                <c:pt idx="1786">
                  <c:v>3.0826666666666665E-2</c:v>
                </c:pt>
                <c:pt idx="1787">
                  <c:v>1.9948E-2</c:v>
                </c:pt>
                <c:pt idx="1788">
                  <c:v>2.2159999999999999E-2</c:v>
                </c:pt>
                <c:pt idx="1789">
                  <c:v>2.1614666666666664E-2</c:v>
                </c:pt>
                <c:pt idx="1790">
                  <c:v>2.6826666666666669E-2</c:v>
                </c:pt>
                <c:pt idx="1791">
                  <c:v>2.3947999999999997E-2</c:v>
                </c:pt>
                <c:pt idx="1792">
                  <c:v>2.9826666666666668E-2</c:v>
                </c:pt>
                <c:pt idx="1793">
                  <c:v>2.6281333333333334E-2</c:v>
                </c:pt>
                <c:pt idx="1794">
                  <c:v>3.3493333333333333E-2</c:v>
                </c:pt>
                <c:pt idx="1795">
                  <c:v>1.9948E-2</c:v>
                </c:pt>
                <c:pt idx="1796">
                  <c:v>2.7493333333333335E-2</c:v>
                </c:pt>
                <c:pt idx="1797">
                  <c:v>2.1947999999999995E-2</c:v>
                </c:pt>
                <c:pt idx="1798">
                  <c:v>3.5493333333333335E-2</c:v>
                </c:pt>
                <c:pt idx="1799">
                  <c:v>3.0281333333333334E-2</c:v>
                </c:pt>
                <c:pt idx="1800">
                  <c:v>2.7493333333333335E-2</c:v>
                </c:pt>
                <c:pt idx="1801">
                  <c:v>1.2948000000000001E-2</c:v>
                </c:pt>
                <c:pt idx="1802">
                  <c:v>2.8160000000000001E-2</c:v>
                </c:pt>
                <c:pt idx="1803">
                  <c:v>4.0281333333333329E-2</c:v>
                </c:pt>
                <c:pt idx="1804">
                  <c:v>3.9493333333333332E-2</c:v>
                </c:pt>
                <c:pt idx="1805">
                  <c:v>1.9281333333333331E-2</c:v>
                </c:pt>
                <c:pt idx="1806">
                  <c:v>2.716E-2</c:v>
                </c:pt>
                <c:pt idx="1807">
                  <c:v>2.1614666666666664E-2</c:v>
                </c:pt>
                <c:pt idx="1808">
                  <c:v>2.5160000000000002E-2</c:v>
                </c:pt>
                <c:pt idx="1809">
                  <c:v>2.1947999999999995E-2</c:v>
                </c:pt>
                <c:pt idx="1810">
                  <c:v>2.6826666666666669E-2</c:v>
                </c:pt>
                <c:pt idx="1811">
                  <c:v>2.3614666666666666E-2</c:v>
                </c:pt>
                <c:pt idx="1812">
                  <c:v>2.5493333333333337E-2</c:v>
                </c:pt>
                <c:pt idx="1813">
                  <c:v>1.7947999999999999E-2</c:v>
                </c:pt>
                <c:pt idx="1814">
                  <c:v>3.2493333333333332E-2</c:v>
                </c:pt>
                <c:pt idx="1815">
                  <c:v>2.7947999999999997E-2</c:v>
                </c:pt>
                <c:pt idx="1816">
                  <c:v>3.1493333333333338E-2</c:v>
                </c:pt>
                <c:pt idx="1817">
                  <c:v>2.6947999999999996E-2</c:v>
                </c:pt>
                <c:pt idx="1818">
                  <c:v>3.6826666666666667E-2</c:v>
                </c:pt>
                <c:pt idx="1819">
                  <c:v>2.9281333333333333E-2</c:v>
                </c:pt>
                <c:pt idx="1820">
                  <c:v>3.6826666666666667E-2</c:v>
                </c:pt>
                <c:pt idx="1821">
                  <c:v>3.8281333333333327E-2</c:v>
                </c:pt>
                <c:pt idx="1822">
                  <c:v>4.7493333333333339E-2</c:v>
                </c:pt>
                <c:pt idx="1823">
                  <c:v>3.5614666666666663E-2</c:v>
                </c:pt>
                <c:pt idx="1824">
                  <c:v>6.4826666666666671E-2</c:v>
                </c:pt>
                <c:pt idx="1825">
                  <c:v>5.1281333333333332E-2</c:v>
                </c:pt>
                <c:pt idx="1826">
                  <c:v>3.5160000000000004E-2</c:v>
                </c:pt>
                <c:pt idx="1827">
                  <c:v>2.7947999999999997E-2</c:v>
                </c:pt>
                <c:pt idx="1828">
                  <c:v>3.4160000000000003E-2</c:v>
                </c:pt>
                <c:pt idx="1829">
                  <c:v>5.8614666666666662E-2</c:v>
                </c:pt>
                <c:pt idx="1830">
                  <c:v>5.5493333333333339E-2</c:v>
                </c:pt>
                <c:pt idx="1831">
                  <c:v>3.9947999999999997E-2</c:v>
                </c:pt>
                <c:pt idx="1832">
                  <c:v>4.0826666666666671E-2</c:v>
                </c:pt>
                <c:pt idx="1833">
                  <c:v>3.4948E-2</c:v>
                </c:pt>
                <c:pt idx="1834">
                  <c:v>3.4493333333333334E-2</c:v>
                </c:pt>
                <c:pt idx="1835">
                  <c:v>2.6614666666666665E-2</c:v>
                </c:pt>
                <c:pt idx="1836">
                  <c:v>3.5160000000000004E-2</c:v>
                </c:pt>
                <c:pt idx="1837">
                  <c:v>2.6947999999999996E-2</c:v>
                </c:pt>
                <c:pt idx="1838">
                  <c:v>3.3493333333333333E-2</c:v>
                </c:pt>
                <c:pt idx="1839">
                  <c:v>2.8614666666666663E-2</c:v>
                </c:pt>
                <c:pt idx="1840">
                  <c:v>4.9826666666666672E-2</c:v>
                </c:pt>
                <c:pt idx="1841">
                  <c:v>9.228133333333334E-2</c:v>
                </c:pt>
                <c:pt idx="1842">
                  <c:v>5.0826666666666673E-2</c:v>
                </c:pt>
                <c:pt idx="1843">
                  <c:v>4.7947999999999998E-2</c:v>
                </c:pt>
                <c:pt idx="1844">
                  <c:v>3.982666666666667E-2</c:v>
                </c:pt>
                <c:pt idx="1845">
                  <c:v>2.8281333333333332E-2</c:v>
                </c:pt>
                <c:pt idx="1846">
                  <c:v>3.0826666666666665E-2</c:v>
                </c:pt>
                <c:pt idx="1847">
                  <c:v>2.0281333333333332E-2</c:v>
                </c:pt>
                <c:pt idx="1848">
                  <c:v>2.7493333333333335E-2</c:v>
                </c:pt>
                <c:pt idx="1849">
                  <c:v>4.3614666666666663E-2</c:v>
                </c:pt>
                <c:pt idx="1850">
                  <c:v>9.8493333333333336E-2</c:v>
                </c:pt>
                <c:pt idx="1851">
                  <c:v>4.5948000000000003E-2</c:v>
                </c:pt>
                <c:pt idx="1852">
                  <c:v>3.6493333333333329E-2</c:v>
                </c:pt>
                <c:pt idx="1853">
                  <c:v>6.8614666666666671E-2</c:v>
                </c:pt>
                <c:pt idx="1854">
                  <c:v>4.5493333333333337E-2</c:v>
                </c:pt>
                <c:pt idx="1855">
                  <c:v>2.8281333333333332E-2</c:v>
                </c:pt>
                <c:pt idx="1856">
                  <c:v>2.8826666666666667E-2</c:v>
                </c:pt>
                <c:pt idx="1857">
                  <c:v>1.9614666666666669E-2</c:v>
                </c:pt>
                <c:pt idx="1858">
                  <c:v>2.9159999999999998E-2</c:v>
                </c:pt>
                <c:pt idx="1859">
                  <c:v>2.9947999999999995E-2</c:v>
                </c:pt>
                <c:pt idx="1860">
                  <c:v>3.2159999999999994E-2</c:v>
                </c:pt>
                <c:pt idx="1861">
                  <c:v>2.6947999999999996E-2</c:v>
                </c:pt>
                <c:pt idx="1862">
                  <c:v>3.4160000000000003E-2</c:v>
                </c:pt>
                <c:pt idx="1863">
                  <c:v>3.3281333333333329E-2</c:v>
                </c:pt>
                <c:pt idx="1864">
                  <c:v>3.4826666666666665E-2</c:v>
                </c:pt>
                <c:pt idx="1865">
                  <c:v>8.5281333333333334E-2</c:v>
                </c:pt>
                <c:pt idx="1866">
                  <c:v>5.3160000000000006E-2</c:v>
                </c:pt>
                <c:pt idx="1867">
                  <c:v>3.0614666666666665E-2</c:v>
                </c:pt>
                <c:pt idx="1868">
                  <c:v>3.0493333333333338E-2</c:v>
                </c:pt>
                <c:pt idx="1869">
                  <c:v>1.7947999999999999E-2</c:v>
                </c:pt>
                <c:pt idx="1870">
                  <c:v>3.8493333333333331E-2</c:v>
                </c:pt>
                <c:pt idx="1871">
                  <c:v>2.7614666666666666E-2</c:v>
                </c:pt>
                <c:pt idx="1872">
                  <c:v>3.3160000000000002E-2</c:v>
                </c:pt>
                <c:pt idx="1873">
                  <c:v>2.0948000000000001E-2</c:v>
                </c:pt>
                <c:pt idx="1874">
                  <c:v>2.2826666666666669E-2</c:v>
                </c:pt>
                <c:pt idx="1875">
                  <c:v>2.2947999999999996E-2</c:v>
                </c:pt>
                <c:pt idx="1876">
                  <c:v>2.6826666666666669E-2</c:v>
                </c:pt>
                <c:pt idx="1877">
                  <c:v>1.6948000000000001E-2</c:v>
                </c:pt>
                <c:pt idx="1878">
                  <c:v>3.0159999999999999E-2</c:v>
                </c:pt>
                <c:pt idx="1879">
                  <c:v>2.1281333333333333E-2</c:v>
                </c:pt>
                <c:pt idx="1880">
                  <c:v>3.4826666666666665E-2</c:v>
                </c:pt>
                <c:pt idx="1881">
                  <c:v>2.6947999999999996E-2</c:v>
                </c:pt>
                <c:pt idx="1882">
                  <c:v>4.1493333333333333E-2</c:v>
                </c:pt>
                <c:pt idx="1883">
                  <c:v>2.9947999999999995E-2</c:v>
                </c:pt>
                <c:pt idx="1884">
                  <c:v>3.916E-2</c:v>
                </c:pt>
                <c:pt idx="1885">
                  <c:v>2.7281333333333331E-2</c:v>
                </c:pt>
                <c:pt idx="1886">
                  <c:v>2.6493333333333327E-2</c:v>
                </c:pt>
                <c:pt idx="1887">
                  <c:v>3.9281333333333328E-2</c:v>
                </c:pt>
                <c:pt idx="1888">
                  <c:v>8.0826666666666672E-2</c:v>
                </c:pt>
                <c:pt idx="1889">
                  <c:v>3.6948000000000002E-2</c:v>
                </c:pt>
                <c:pt idx="1890">
                  <c:v>2.5160000000000002E-2</c:v>
                </c:pt>
                <c:pt idx="1891">
                  <c:v>2.1281333333333333E-2</c:v>
                </c:pt>
                <c:pt idx="1892">
                  <c:v>2.7493333333333335E-2</c:v>
                </c:pt>
                <c:pt idx="1893">
                  <c:v>2.4947999999999998E-2</c:v>
                </c:pt>
                <c:pt idx="1894">
                  <c:v>6.4493333333333333E-2</c:v>
                </c:pt>
                <c:pt idx="1895">
                  <c:v>3.428133333333333E-2</c:v>
                </c:pt>
                <c:pt idx="1896">
                  <c:v>3.2160000000000001E-2</c:v>
                </c:pt>
                <c:pt idx="1897">
                  <c:v>2.6947999999999996E-2</c:v>
                </c:pt>
                <c:pt idx="1898">
                  <c:v>3.9493333333333332E-2</c:v>
                </c:pt>
                <c:pt idx="1899">
                  <c:v>2.5947999999999995E-2</c:v>
                </c:pt>
                <c:pt idx="1900">
                  <c:v>2.3493333333333335E-2</c:v>
                </c:pt>
                <c:pt idx="1901">
                  <c:v>2.0614666666666667E-2</c:v>
                </c:pt>
                <c:pt idx="1902">
                  <c:v>2.2159999999999999E-2</c:v>
                </c:pt>
                <c:pt idx="1903">
                  <c:v>1.7614666666666667E-2</c:v>
                </c:pt>
                <c:pt idx="1904">
                  <c:v>2.4826666666666667E-2</c:v>
                </c:pt>
                <c:pt idx="1905">
                  <c:v>2.3947999999999997E-2</c:v>
                </c:pt>
                <c:pt idx="1906">
                  <c:v>2.8826666666666664E-2</c:v>
                </c:pt>
                <c:pt idx="1907">
                  <c:v>2.3281333333333331E-2</c:v>
                </c:pt>
                <c:pt idx="1908">
                  <c:v>3.4493333333333334E-2</c:v>
                </c:pt>
                <c:pt idx="1909">
                  <c:v>2.0948000000000001E-2</c:v>
                </c:pt>
                <c:pt idx="1910">
                  <c:v>2.5159999999999995E-2</c:v>
                </c:pt>
                <c:pt idx="1911">
                  <c:v>2.1947999999999995E-2</c:v>
                </c:pt>
                <c:pt idx="1912">
                  <c:v>2.9493333333333337E-2</c:v>
                </c:pt>
                <c:pt idx="1913">
                  <c:v>1.6948000000000001E-2</c:v>
                </c:pt>
                <c:pt idx="1914">
                  <c:v>4.3493333333333342E-2</c:v>
                </c:pt>
                <c:pt idx="1915">
                  <c:v>3.2614666666666667E-2</c:v>
                </c:pt>
                <c:pt idx="1916">
                  <c:v>3.3826666666666658E-2</c:v>
                </c:pt>
                <c:pt idx="1917">
                  <c:v>1.7614666666666667E-2</c:v>
                </c:pt>
                <c:pt idx="1918">
                  <c:v>2.2159999999999999E-2</c:v>
                </c:pt>
                <c:pt idx="1919">
                  <c:v>1.5614666666666667E-2</c:v>
                </c:pt>
                <c:pt idx="1920">
                  <c:v>3.0826666666666665E-2</c:v>
                </c:pt>
                <c:pt idx="1921">
                  <c:v>2.3947999999999997E-2</c:v>
                </c:pt>
                <c:pt idx="1922">
                  <c:v>2.949333333333333E-2</c:v>
                </c:pt>
                <c:pt idx="1923">
                  <c:v>1.9948E-2</c:v>
                </c:pt>
                <c:pt idx="1924">
                  <c:v>2.8159999999999998E-2</c:v>
                </c:pt>
                <c:pt idx="1925">
                  <c:v>2.5281333333333333E-2</c:v>
                </c:pt>
                <c:pt idx="1926">
                  <c:v>3.0826666666666669E-2</c:v>
                </c:pt>
                <c:pt idx="1927">
                  <c:v>2.1281333333333333E-2</c:v>
                </c:pt>
                <c:pt idx="1928">
                  <c:v>2.6493333333333327E-2</c:v>
                </c:pt>
                <c:pt idx="1929">
                  <c:v>1.6948000000000001E-2</c:v>
                </c:pt>
                <c:pt idx="1930">
                  <c:v>2.716E-2</c:v>
                </c:pt>
                <c:pt idx="1931">
                  <c:v>1.9281333333333331E-2</c:v>
                </c:pt>
                <c:pt idx="1932">
                  <c:v>2.549333333333333E-2</c:v>
                </c:pt>
                <c:pt idx="1933">
                  <c:v>2.2947999999999996E-2</c:v>
                </c:pt>
                <c:pt idx="1934">
                  <c:v>3.1826666666666663E-2</c:v>
                </c:pt>
                <c:pt idx="1935">
                  <c:v>2.0614666666666667E-2</c:v>
                </c:pt>
                <c:pt idx="1936">
                  <c:v>2.5826666666666668E-2</c:v>
                </c:pt>
                <c:pt idx="1937">
                  <c:v>1.6281333333333332E-2</c:v>
                </c:pt>
                <c:pt idx="1938">
                  <c:v>2.316E-2</c:v>
                </c:pt>
                <c:pt idx="1939">
                  <c:v>2.6281333333333334E-2</c:v>
                </c:pt>
                <c:pt idx="1940">
                  <c:v>3.0493333333333327E-2</c:v>
                </c:pt>
                <c:pt idx="1941">
                  <c:v>2.6614666666666665E-2</c:v>
                </c:pt>
                <c:pt idx="1942">
                  <c:v>3.2493333333333332E-2</c:v>
                </c:pt>
                <c:pt idx="1943">
                  <c:v>2.2614666666666665E-2</c:v>
                </c:pt>
                <c:pt idx="1944">
                  <c:v>2.1160000000000002E-2</c:v>
                </c:pt>
                <c:pt idx="1945">
                  <c:v>1.9281333333333331E-2</c:v>
                </c:pt>
                <c:pt idx="1946">
                  <c:v>2.2826666666666669E-2</c:v>
                </c:pt>
                <c:pt idx="1947">
                  <c:v>2.1281333333333333E-2</c:v>
                </c:pt>
                <c:pt idx="1948">
                  <c:v>2.1493333333333337E-2</c:v>
                </c:pt>
                <c:pt idx="1949">
                  <c:v>1.4948000000000001E-2</c:v>
                </c:pt>
                <c:pt idx="1950">
                  <c:v>2.5160000000000002E-2</c:v>
                </c:pt>
                <c:pt idx="1951">
                  <c:v>2.0614666666666667E-2</c:v>
                </c:pt>
                <c:pt idx="1952">
                  <c:v>2.2826666666666669E-2</c:v>
                </c:pt>
                <c:pt idx="1953">
                  <c:v>2.1947999999999995E-2</c:v>
                </c:pt>
                <c:pt idx="1954">
                  <c:v>6.0826666666666675E-2</c:v>
                </c:pt>
                <c:pt idx="1955">
                  <c:v>3.6948000000000002E-2</c:v>
                </c:pt>
                <c:pt idx="1956">
                  <c:v>2.4493333333333336E-2</c:v>
                </c:pt>
                <c:pt idx="1957">
                  <c:v>1.5614666666666667E-2</c:v>
                </c:pt>
                <c:pt idx="1958">
                  <c:v>2.2159999999999999E-2</c:v>
                </c:pt>
                <c:pt idx="1959">
                  <c:v>1.661466666666667E-2</c:v>
                </c:pt>
                <c:pt idx="1960">
                  <c:v>2.1826666666666668E-2</c:v>
                </c:pt>
                <c:pt idx="1961">
                  <c:v>5.0281333333333331E-2</c:v>
                </c:pt>
                <c:pt idx="1962">
                  <c:v>4.1826666666666665E-2</c:v>
                </c:pt>
                <c:pt idx="1963">
                  <c:v>2.0614666666666667E-2</c:v>
                </c:pt>
                <c:pt idx="1964">
                  <c:v>2.1160000000000002E-2</c:v>
                </c:pt>
                <c:pt idx="1965">
                  <c:v>1.1948E-2</c:v>
                </c:pt>
                <c:pt idx="1966">
                  <c:v>2.6159999999999996E-2</c:v>
                </c:pt>
                <c:pt idx="1967">
                  <c:v>1.8281333333333333E-2</c:v>
                </c:pt>
                <c:pt idx="1968">
                  <c:v>2.1493333333333337E-2</c:v>
                </c:pt>
                <c:pt idx="1969">
                  <c:v>2.0948000000000001E-2</c:v>
                </c:pt>
                <c:pt idx="1970">
                  <c:v>2.716E-2</c:v>
                </c:pt>
                <c:pt idx="1971">
                  <c:v>2.3947999999999997E-2</c:v>
                </c:pt>
                <c:pt idx="1972">
                  <c:v>2.2826666666666669E-2</c:v>
                </c:pt>
                <c:pt idx="1973">
                  <c:v>1.6281333333333332E-2</c:v>
                </c:pt>
                <c:pt idx="1974">
                  <c:v>6.0493333333333336E-2</c:v>
                </c:pt>
                <c:pt idx="1975">
                  <c:v>3.3614666666666668E-2</c:v>
                </c:pt>
                <c:pt idx="1976">
                  <c:v>6.0826666666666675E-2</c:v>
                </c:pt>
                <c:pt idx="1977">
                  <c:v>2.4614666666666663E-2</c:v>
                </c:pt>
                <c:pt idx="1978">
                  <c:v>2.4160000000000001E-2</c:v>
                </c:pt>
                <c:pt idx="1979">
                  <c:v>1.8948E-2</c:v>
                </c:pt>
                <c:pt idx="1980">
                  <c:v>1.916E-2</c:v>
                </c:pt>
                <c:pt idx="1981">
                  <c:v>2.2281333333333334E-2</c:v>
                </c:pt>
                <c:pt idx="1982">
                  <c:v>2.6826666666666665E-2</c:v>
                </c:pt>
                <c:pt idx="1983">
                  <c:v>2.1947999999999995E-2</c:v>
                </c:pt>
                <c:pt idx="1984">
                  <c:v>2.8159999999999998E-2</c:v>
                </c:pt>
                <c:pt idx="1985">
                  <c:v>1.6948000000000001E-2</c:v>
                </c:pt>
                <c:pt idx="1986">
                  <c:v>2.4160000000000001E-2</c:v>
                </c:pt>
                <c:pt idx="1987">
                  <c:v>2.6614666666666665E-2</c:v>
                </c:pt>
                <c:pt idx="1988">
                  <c:v>2.7493333333333335E-2</c:v>
                </c:pt>
                <c:pt idx="1989">
                  <c:v>1.6281333333333332E-2</c:v>
                </c:pt>
                <c:pt idx="1990">
                  <c:v>2.0493333333333336E-2</c:v>
                </c:pt>
                <c:pt idx="1991">
                  <c:v>1.3948E-2</c:v>
                </c:pt>
                <c:pt idx="1992">
                  <c:v>2.1493333333333337E-2</c:v>
                </c:pt>
                <c:pt idx="1993">
                  <c:v>1.3614666666666667E-2</c:v>
                </c:pt>
                <c:pt idx="1994">
                  <c:v>2.0493333333333336E-2</c:v>
                </c:pt>
                <c:pt idx="1995">
                  <c:v>1.7947999999999999E-2</c:v>
                </c:pt>
                <c:pt idx="1996">
                  <c:v>1.7493333333333336E-2</c:v>
                </c:pt>
                <c:pt idx="1997">
                  <c:v>1.1614666666666667E-2</c:v>
                </c:pt>
                <c:pt idx="1998">
                  <c:v>2.0160000000000001E-2</c:v>
                </c:pt>
                <c:pt idx="1999">
                  <c:v>1.6948000000000001E-2</c:v>
                </c:pt>
                <c:pt idx="2000">
                  <c:v>2.0826666666666667E-2</c:v>
                </c:pt>
                <c:pt idx="2001">
                  <c:v>1.4948000000000001E-2</c:v>
                </c:pt>
                <c:pt idx="2002">
                  <c:v>1.8493333333333337E-2</c:v>
                </c:pt>
                <c:pt idx="2003">
                  <c:v>1.5281333333333334E-2</c:v>
                </c:pt>
                <c:pt idx="2004">
                  <c:v>1.8159999999999999E-2</c:v>
                </c:pt>
                <c:pt idx="2005">
                  <c:v>2.2614666666666665E-2</c:v>
                </c:pt>
                <c:pt idx="2006">
                  <c:v>2.2826666666666669E-2</c:v>
                </c:pt>
                <c:pt idx="2007">
                  <c:v>2.0614666666666667E-2</c:v>
                </c:pt>
                <c:pt idx="2008">
                  <c:v>2.5826666666666668E-2</c:v>
                </c:pt>
                <c:pt idx="2009">
                  <c:v>2.0281333333333332E-2</c:v>
                </c:pt>
                <c:pt idx="2010">
                  <c:v>2.5826666666666668E-2</c:v>
                </c:pt>
                <c:pt idx="2011">
                  <c:v>1.3281333333333334E-2</c:v>
                </c:pt>
                <c:pt idx="2012">
                  <c:v>2.3493333333333335E-2</c:v>
                </c:pt>
                <c:pt idx="2013">
                  <c:v>1.9614666666666669E-2</c:v>
                </c:pt>
                <c:pt idx="2014">
                  <c:v>2.4493333333333336E-2</c:v>
                </c:pt>
                <c:pt idx="2015">
                  <c:v>1.5948E-2</c:v>
                </c:pt>
                <c:pt idx="2016">
                  <c:v>2.2159999999999999E-2</c:v>
                </c:pt>
                <c:pt idx="2017">
                  <c:v>1.2614666666666666E-2</c:v>
                </c:pt>
                <c:pt idx="2018">
                  <c:v>1.6826666666666667E-2</c:v>
                </c:pt>
                <c:pt idx="2019">
                  <c:v>1.3948E-2</c:v>
                </c:pt>
                <c:pt idx="2020">
                  <c:v>1.8826666666666669E-2</c:v>
                </c:pt>
                <c:pt idx="2021">
                  <c:v>1.5281333333333334E-2</c:v>
                </c:pt>
                <c:pt idx="2022">
                  <c:v>1.7160000000000002E-2</c:v>
                </c:pt>
                <c:pt idx="2023">
                  <c:v>6.2813333333333332E-3</c:v>
                </c:pt>
                <c:pt idx="2024">
                  <c:v>1.7493333333333336E-2</c:v>
                </c:pt>
                <c:pt idx="2025">
                  <c:v>2.0614666666666667E-2</c:v>
                </c:pt>
                <c:pt idx="2026">
                  <c:v>2.2493333333333337E-2</c:v>
                </c:pt>
                <c:pt idx="2027">
                  <c:v>1.2948000000000001E-2</c:v>
                </c:pt>
                <c:pt idx="2028">
                  <c:v>1.7160000000000002E-2</c:v>
                </c:pt>
                <c:pt idx="2029">
                  <c:v>1.4948000000000001E-2</c:v>
                </c:pt>
                <c:pt idx="2030">
                  <c:v>1.6160000000000001E-2</c:v>
                </c:pt>
                <c:pt idx="2031">
                  <c:v>1.4614666666666666E-2</c:v>
                </c:pt>
                <c:pt idx="2032">
                  <c:v>2.1493333333333337E-2</c:v>
                </c:pt>
                <c:pt idx="2033">
                  <c:v>1.2614666666666666E-2</c:v>
                </c:pt>
                <c:pt idx="2034">
                  <c:v>2.1493333333333337E-2</c:v>
                </c:pt>
                <c:pt idx="2035">
                  <c:v>1.7281333333333333E-2</c:v>
                </c:pt>
                <c:pt idx="2036">
                  <c:v>2.0493333333333336E-2</c:v>
                </c:pt>
                <c:pt idx="2037">
                  <c:v>1.0948000000000001E-2</c:v>
                </c:pt>
                <c:pt idx="2038">
                  <c:v>2.0160000000000001E-2</c:v>
                </c:pt>
                <c:pt idx="2039">
                  <c:v>1.2614666666666666E-2</c:v>
                </c:pt>
                <c:pt idx="2040">
                  <c:v>1.8159999999999999E-2</c:v>
                </c:pt>
                <c:pt idx="2041">
                  <c:v>9.9480000000000002E-3</c:v>
                </c:pt>
                <c:pt idx="2042">
                  <c:v>2.6159999999999999E-2</c:v>
                </c:pt>
                <c:pt idx="2043">
                  <c:v>1.5281333333333334E-2</c:v>
                </c:pt>
                <c:pt idx="2044">
                  <c:v>2.2159999999999999E-2</c:v>
                </c:pt>
                <c:pt idx="2045">
                  <c:v>1.5281333333333334E-2</c:v>
                </c:pt>
                <c:pt idx="2046">
                  <c:v>2.0160000000000001E-2</c:v>
                </c:pt>
                <c:pt idx="2047">
                  <c:v>1.2281333333333335E-2</c:v>
                </c:pt>
              </c:numCache>
            </c:numRef>
          </c:yVal>
          <c:smooth val="0"/>
        </c:ser>
        <c:ser>
          <c:idx val="3"/>
          <c:order val="3"/>
          <c:tx>
            <c:v>1.0 ppm Li Standard</c:v>
          </c:tx>
          <c:marker>
            <c:symbol val="none"/>
          </c:marker>
          <c:xVal>
            <c:numRef>
              <c:f>'Lithium Standards'!$AK$7:$AK$2054</c:f>
              <c:numCache>
                <c:formatCode>General</c:formatCode>
                <c:ptCount val="2048"/>
                <c:pt idx="0">
                  <c:v>177.96</c:v>
                </c:pt>
                <c:pt idx="1">
                  <c:v>178.34</c:v>
                </c:pt>
                <c:pt idx="2">
                  <c:v>178.72</c:v>
                </c:pt>
                <c:pt idx="3">
                  <c:v>179.1</c:v>
                </c:pt>
                <c:pt idx="4">
                  <c:v>179.48</c:v>
                </c:pt>
                <c:pt idx="5">
                  <c:v>179.86</c:v>
                </c:pt>
                <c:pt idx="6">
                  <c:v>180.25</c:v>
                </c:pt>
                <c:pt idx="7">
                  <c:v>180.63</c:v>
                </c:pt>
                <c:pt idx="8">
                  <c:v>181.01</c:v>
                </c:pt>
                <c:pt idx="9">
                  <c:v>181.39</c:v>
                </c:pt>
                <c:pt idx="10">
                  <c:v>181.77</c:v>
                </c:pt>
                <c:pt idx="11">
                  <c:v>182.15</c:v>
                </c:pt>
                <c:pt idx="12">
                  <c:v>182.53</c:v>
                </c:pt>
                <c:pt idx="13">
                  <c:v>182.92</c:v>
                </c:pt>
                <c:pt idx="14">
                  <c:v>183.3</c:v>
                </c:pt>
                <c:pt idx="15">
                  <c:v>183.68</c:v>
                </c:pt>
                <c:pt idx="16">
                  <c:v>184.06</c:v>
                </c:pt>
                <c:pt idx="17">
                  <c:v>184.44</c:v>
                </c:pt>
                <c:pt idx="18">
                  <c:v>184.82</c:v>
                </c:pt>
                <c:pt idx="19">
                  <c:v>185.2</c:v>
                </c:pt>
                <c:pt idx="20">
                  <c:v>185.58</c:v>
                </c:pt>
                <c:pt idx="21">
                  <c:v>185.97</c:v>
                </c:pt>
                <c:pt idx="22">
                  <c:v>186.35</c:v>
                </c:pt>
                <c:pt idx="23">
                  <c:v>186.73</c:v>
                </c:pt>
                <c:pt idx="24">
                  <c:v>187.11</c:v>
                </c:pt>
                <c:pt idx="25">
                  <c:v>187.49</c:v>
                </c:pt>
                <c:pt idx="26">
                  <c:v>187.87</c:v>
                </c:pt>
                <c:pt idx="27">
                  <c:v>188.25</c:v>
                </c:pt>
                <c:pt idx="28">
                  <c:v>188.63</c:v>
                </c:pt>
                <c:pt idx="29">
                  <c:v>189.01</c:v>
                </c:pt>
                <c:pt idx="30">
                  <c:v>189.39</c:v>
                </c:pt>
                <c:pt idx="31">
                  <c:v>189.77</c:v>
                </c:pt>
                <c:pt idx="32">
                  <c:v>190.15</c:v>
                </c:pt>
                <c:pt idx="33">
                  <c:v>190.54</c:v>
                </c:pt>
                <c:pt idx="34">
                  <c:v>190.92</c:v>
                </c:pt>
                <c:pt idx="35">
                  <c:v>191.3</c:v>
                </c:pt>
                <c:pt idx="36">
                  <c:v>191.68</c:v>
                </c:pt>
                <c:pt idx="37">
                  <c:v>192.06</c:v>
                </c:pt>
                <c:pt idx="38">
                  <c:v>192.44</c:v>
                </c:pt>
                <c:pt idx="39">
                  <c:v>192.82</c:v>
                </c:pt>
                <c:pt idx="40">
                  <c:v>193.2</c:v>
                </c:pt>
                <c:pt idx="41">
                  <c:v>193.58</c:v>
                </c:pt>
                <c:pt idx="42">
                  <c:v>193.96</c:v>
                </c:pt>
                <c:pt idx="43">
                  <c:v>194.34</c:v>
                </c:pt>
                <c:pt idx="44">
                  <c:v>194.72</c:v>
                </c:pt>
                <c:pt idx="45">
                  <c:v>195.1</c:v>
                </c:pt>
                <c:pt idx="46">
                  <c:v>195.48</c:v>
                </c:pt>
                <c:pt idx="47">
                  <c:v>195.86</c:v>
                </c:pt>
                <c:pt idx="48">
                  <c:v>196.24</c:v>
                </c:pt>
                <c:pt idx="49">
                  <c:v>196.62</c:v>
                </c:pt>
                <c:pt idx="50">
                  <c:v>197</c:v>
                </c:pt>
                <c:pt idx="51">
                  <c:v>197.38</c:v>
                </c:pt>
                <c:pt idx="52">
                  <c:v>197.76</c:v>
                </c:pt>
                <c:pt idx="53">
                  <c:v>198.14</c:v>
                </c:pt>
                <c:pt idx="54">
                  <c:v>198.52</c:v>
                </c:pt>
                <c:pt idx="55">
                  <c:v>198.9</c:v>
                </c:pt>
                <c:pt idx="56">
                  <c:v>199.28</c:v>
                </c:pt>
                <c:pt idx="57">
                  <c:v>199.66</c:v>
                </c:pt>
                <c:pt idx="58">
                  <c:v>200.04</c:v>
                </c:pt>
                <c:pt idx="59">
                  <c:v>200.42</c:v>
                </c:pt>
                <c:pt idx="60">
                  <c:v>200.8</c:v>
                </c:pt>
                <c:pt idx="61">
                  <c:v>201.18</c:v>
                </c:pt>
                <c:pt idx="62">
                  <c:v>201.56</c:v>
                </c:pt>
                <c:pt idx="63">
                  <c:v>201.94</c:v>
                </c:pt>
                <c:pt idx="64">
                  <c:v>202.32</c:v>
                </c:pt>
                <c:pt idx="65">
                  <c:v>202.7</c:v>
                </c:pt>
                <c:pt idx="66">
                  <c:v>203.08</c:v>
                </c:pt>
                <c:pt idx="67">
                  <c:v>203.46</c:v>
                </c:pt>
                <c:pt idx="68">
                  <c:v>203.84</c:v>
                </c:pt>
                <c:pt idx="69">
                  <c:v>204.22</c:v>
                </c:pt>
                <c:pt idx="70">
                  <c:v>204.6</c:v>
                </c:pt>
                <c:pt idx="71">
                  <c:v>204.98</c:v>
                </c:pt>
                <c:pt idx="72">
                  <c:v>205.36</c:v>
                </c:pt>
                <c:pt idx="73">
                  <c:v>205.74</c:v>
                </c:pt>
                <c:pt idx="74">
                  <c:v>206.12</c:v>
                </c:pt>
                <c:pt idx="75">
                  <c:v>206.5</c:v>
                </c:pt>
                <c:pt idx="76">
                  <c:v>206.88</c:v>
                </c:pt>
                <c:pt idx="77">
                  <c:v>207.26</c:v>
                </c:pt>
                <c:pt idx="78">
                  <c:v>207.64</c:v>
                </c:pt>
                <c:pt idx="79">
                  <c:v>208.01</c:v>
                </c:pt>
                <c:pt idx="80">
                  <c:v>208.39</c:v>
                </c:pt>
                <c:pt idx="81">
                  <c:v>208.77</c:v>
                </c:pt>
                <c:pt idx="82">
                  <c:v>209.15</c:v>
                </c:pt>
                <c:pt idx="83">
                  <c:v>209.53</c:v>
                </c:pt>
                <c:pt idx="84">
                  <c:v>209.91</c:v>
                </c:pt>
                <c:pt idx="85">
                  <c:v>210.29</c:v>
                </c:pt>
                <c:pt idx="86">
                  <c:v>210.67</c:v>
                </c:pt>
                <c:pt idx="87">
                  <c:v>211.05</c:v>
                </c:pt>
                <c:pt idx="88">
                  <c:v>211.43</c:v>
                </c:pt>
                <c:pt idx="89">
                  <c:v>211.81</c:v>
                </c:pt>
                <c:pt idx="90">
                  <c:v>212.18</c:v>
                </c:pt>
                <c:pt idx="91">
                  <c:v>212.56</c:v>
                </c:pt>
                <c:pt idx="92">
                  <c:v>212.94</c:v>
                </c:pt>
                <c:pt idx="93">
                  <c:v>213.32</c:v>
                </c:pt>
                <c:pt idx="94">
                  <c:v>213.7</c:v>
                </c:pt>
                <c:pt idx="95">
                  <c:v>214.08</c:v>
                </c:pt>
                <c:pt idx="96">
                  <c:v>214.46</c:v>
                </c:pt>
                <c:pt idx="97">
                  <c:v>214.84</c:v>
                </c:pt>
                <c:pt idx="98">
                  <c:v>215.21</c:v>
                </c:pt>
                <c:pt idx="99">
                  <c:v>215.59</c:v>
                </c:pt>
                <c:pt idx="100">
                  <c:v>215.97</c:v>
                </c:pt>
                <c:pt idx="101">
                  <c:v>216.35</c:v>
                </c:pt>
                <c:pt idx="102">
                  <c:v>216.73</c:v>
                </c:pt>
                <c:pt idx="103">
                  <c:v>217.11</c:v>
                </c:pt>
                <c:pt idx="104">
                  <c:v>217.49</c:v>
                </c:pt>
                <c:pt idx="105">
                  <c:v>217.86</c:v>
                </c:pt>
                <c:pt idx="106">
                  <c:v>218.24</c:v>
                </c:pt>
                <c:pt idx="107">
                  <c:v>218.62</c:v>
                </c:pt>
                <c:pt idx="108">
                  <c:v>219</c:v>
                </c:pt>
                <c:pt idx="109">
                  <c:v>219.38</c:v>
                </c:pt>
                <c:pt idx="110">
                  <c:v>219.76</c:v>
                </c:pt>
                <c:pt idx="111">
                  <c:v>220.14</c:v>
                </c:pt>
                <c:pt idx="112">
                  <c:v>220.51</c:v>
                </c:pt>
                <c:pt idx="113">
                  <c:v>220.89</c:v>
                </c:pt>
                <c:pt idx="114">
                  <c:v>221.27</c:v>
                </c:pt>
                <c:pt idx="115">
                  <c:v>221.65</c:v>
                </c:pt>
                <c:pt idx="116">
                  <c:v>222.03</c:v>
                </c:pt>
                <c:pt idx="117">
                  <c:v>222.4</c:v>
                </c:pt>
                <c:pt idx="118">
                  <c:v>222.78</c:v>
                </c:pt>
                <c:pt idx="119">
                  <c:v>223.16</c:v>
                </c:pt>
                <c:pt idx="120">
                  <c:v>223.54</c:v>
                </c:pt>
                <c:pt idx="121">
                  <c:v>223.92</c:v>
                </c:pt>
                <c:pt idx="122">
                  <c:v>224.29</c:v>
                </c:pt>
                <c:pt idx="123">
                  <c:v>224.67</c:v>
                </c:pt>
                <c:pt idx="124">
                  <c:v>225.05</c:v>
                </c:pt>
                <c:pt idx="125">
                  <c:v>225.43</c:v>
                </c:pt>
                <c:pt idx="126">
                  <c:v>225.81</c:v>
                </c:pt>
                <c:pt idx="127">
                  <c:v>226.18</c:v>
                </c:pt>
                <c:pt idx="128">
                  <c:v>226.56</c:v>
                </c:pt>
                <c:pt idx="129">
                  <c:v>226.94</c:v>
                </c:pt>
                <c:pt idx="130">
                  <c:v>227.32</c:v>
                </c:pt>
                <c:pt idx="131">
                  <c:v>227.69</c:v>
                </c:pt>
                <c:pt idx="132">
                  <c:v>228.07</c:v>
                </c:pt>
                <c:pt idx="133">
                  <c:v>228.45</c:v>
                </c:pt>
                <c:pt idx="134">
                  <c:v>228.83</c:v>
                </c:pt>
                <c:pt idx="135">
                  <c:v>229.2</c:v>
                </c:pt>
                <c:pt idx="136">
                  <c:v>229.58</c:v>
                </c:pt>
                <c:pt idx="137">
                  <c:v>229.96</c:v>
                </c:pt>
                <c:pt idx="138">
                  <c:v>230.34</c:v>
                </c:pt>
                <c:pt idx="139">
                  <c:v>230.71</c:v>
                </c:pt>
                <c:pt idx="140">
                  <c:v>231.09</c:v>
                </c:pt>
                <c:pt idx="141">
                  <c:v>231.47</c:v>
                </c:pt>
                <c:pt idx="142">
                  <c:v>231.85</c:v>
                </c:pt>
                <c:pt idx="143">
                  <c:v>232.22</c:v>
                </c:pt>
                <c:pt idx="144">
                  <c:v>232.6</c:v>
                </c:pt>
                <c:pt idx="145">
                  <c:v>232.98</c:v>
                </c:pt>
                <c:pt idx="146">
                  <c:v>233.36</c:v>
                </c:pt>
                <c:pt idx="147">
                  <c:v>233.73</c:v>
                </c:pt>
                <c:pt idx="148">
                  <c:v>234.11</c:v>
                </c:pt>
                <c:pt idx="149">
                  <c:v>234.49</c:v>
                </c:pt>
                <c:pt idx="150">
                  <c:v>234.86</c:v>
                </c:pt>
                <c:pt idx="151">
                  <c:v>235.24</c:v>
                </c:pt>
                <c:pt idx="152">
                  <c:v>235.62</c:v>
                </c:pt>
                <c:pt idx="153">
                  <c:v>235.99</c:v>
                </c:pt>
                <c:pt idx="154">
                  <c:v>236.37</c:v>
                </c:pt>
                <c:pt idx="155">
                  <c:v>236.75</c:v>
                </c:pt>
                <c:pt idx="156">
                  <c:v>237.13</c:v>
                </c:pt>
                <c:pt idx="157">
                  <c:v>237.5</c:v>
                </c:pt>
                <c:pt idx="158">
                  <c:v>237.88</c:v>
                </c:pt>
                <c:pt idx="159">
                  <c:v>238.26</c:v>
                </c:pt>
                <c:pt idx="160">
                  <c:v>238.63</c:v>
                </c:pt>
                <c:pt idx="161">
                  <c:v>239.01</c:v>
                </c:pt>
                <c:pt idx="162">
                  <c:v>239.39</c:v>
                </c:pt>
                <c:pt idx="163">
                  <c:v>239.76</c:v>
                </c:pt>
                <c:pt idx="164">
                  <c:v>240.14</c:v>
                </c:pt>
                <c:pt idx="165">
                  <c:v>240.52</c:v>
                </c:pt>
                <c:pt idx="166">
                  <c:v>240.89</c:v>
                </c:pt>
                <c:pt idx="167">
                  <c:v>241.27</c:v>
                </c:pt>
                <c:pt idx="168">
                  <c:v>241.65</c:v>
                </c:pt>
                <c:pt idx="169">
                  <c:v>242.02</c:v>
                </c:pt>
                <c:pt idx="170">
                  <c:v>242.4</c:v>
                </c:pt>
                <c:pt idx="171">
                  <c:v>242.77</c:v>
                </c:pt>
                <c:pt idx="172">
                  <c:v>243.15</c:v>
                </c:pt>
                <c:pt idx="173">
                  <c:v>243.53</c:v>
                </c:pt>
                <c:pt idx="174">
                  <c:v>243.9</c:v>
                </c:pt>
                <c:pt idx="175">
                  <c:v>244.28</c:v>
                </c:pt>
                <c:pt idx="176">
                  <c:v>244.66</c:v>
                </c:pt>
                <c:pt idx="177">
                  <c:v>245.03</c:v>
                </c:pt>
                <c:pt idx="178">
                  <c:v>245.41</c:v>
                </c:pt>
                <c:pt idx="179">
                  <c:v>245.78</c:v>
                </c:pt>
                <c:pt idx="180">
                  <c:v>246.16</c:v>
                </c:pt>
                <c:pt idx="181">
                  <c:v>246.54</c:v>
                </c:pt>
                <c:pt idx="182">
                  <c:v>246.91</c:v>
                </c:pt>
                <c:pt idx="183">
                  <c:v>247.29</c:v>
                </c:pt>
                <c:pt idx="184">
                  <c:v>247.67</c:v>
                </c:pt>
                <c:pt idx="185">
                  <c:v>248.04</c:v>
                </c:pt>
                <c:pt idx="186">
                  <c:v>248.42</c:v>
                </c:pt>
                <c:pt idx="187">
                  <c:v>248.79</c:v>
                </c:pt>
                <c:pt idx="188">
                  <c:v>249.17</c:v>
                </c:pt>
                <c:pt idx="189">
                  <c:v>249.54</c:v>
                </c:pt>
                <c:pt idx="190">
                  <c:v>249.92</c:v>
                </c:pt>
                <c:pt idx="191">
                  <c:v>250.3</c:v>
                </c:pt>
                <c:pt idx="192">
                  <c:v>250.67</c:v>
                </c:pt>
                <c:pt idx="193">
                  <c:v>251.05</c:v>
                </c:pt>
                <c:pt idx="194">
                  <c:v>251.42</c:v>
                </c:pt>
                <c:pt idx="195">
                  <c:v>251.8</c:v>
                </c:pt>
                <c:pt idx="196">
                  <c:v>252.17</c:v>
                </c:pt>
                <c:pt idx="197">
                  <c:v>252.55</c:v>
                </c:pt>
                <c:pt idx="198">
                  <c:v>252.93</c:v>
                </c:pt>
                <c:pt idx="199">
                  <c:v>253.3</c:v>
                </c:pt>
                <c:pt idx="200">
                  <c:v>253.68</c:v>
                </c:pt>
                <c:pt idx="201">
                  <c:v>254.05</c:v>
                </c:pt>
                <c:pt idx="202">
                  <c:v>254.43</c:v>
                </c:pt>
                <c:pt idx="203">
                  <c:v>254.8</c:v>
                </c:pt>
                <c:pt idx="204">
                  <c:v>255.18</c:v>
                </c:pt>
                <c:pt idx="205">
                  <c:v>255.55</c:v>
                </c:pt>
                <c:pt idx="206">
                  <c:v>255.93</c:v>
                </c:pt>
                <c:pt idx="207">
                  <c:v>256.3</c:v>
                </c:pt>
                <c:pt idx="208">
                  <c:v>256.68</c:v>
                </c:pt>
                <c:pt idx="209">
                  <c:v>257.05</c:v>
                </c:pt>
                <c:pt idx="210">
                  <c:v>257.43</c:v>
                </c:pt>
                <c:pt idx="211">
                  <c:v>257.8</c:v>
                </c:pt>
                <c:pt idx="212">
                  <c:v>258.18</c:v>
                </c:pt>
                <c:pt idx="213">
                  <c:v>258.55</c:v>
                </c:pt>
                <c:pt idx="214">
                  <c:v>258.93</c:v>
                </c:pt>
                <c:pt idx="215">
                  <c:v>259.3</c:v>
                </c:pt>
                <c:pt idx="216">
                  <c:v>259.68</c:v>
                </c:pt>
                <c:pt idx="217">
                  <c:v>260.05</c:v>
                </c:pt>
                <c:pt idx="218">
                  <c:v>260.43</c:v>
                </c:pt>
                <c:pt idx="219">
                  <c:v>260.8</c:v>
                </c:pt>
                <c:pt idx="220">
                  <c:v>261.18</c:v>
                </c:pt>
                <c:pt idx="221">
                  <c:v>261.55</c:v>
                </c:pt>
                <c:pt idx="222">
                  <c:v>261.93</c:v>
                </c:pt>
                <c:pt idx="223">
                  <c:v>262.3</c:v>
                </c:pt>
                <c:pt idx="224">
                  <c:v>262.68</c:v>
                </c:pt>
                <c:pt idx="225">
                  <c:v>263.05</c:v>
                </c:pt>
                <c:pt idx="226">
                  <c:v>263.43</c:v>
                </c:pt>
                <c:pt idx="227">
                  <c:v>263.8</c:v>
                </c:pt>
                <c:pt idx="228">
                  <c:v>264.18</c:v>
                </c:pt>
                <c:pt idx="229">
                  <c:v>264.55</c:v>
                </c:pt>
                <c:pt idx="230">
                  <c:v>264.93</c:v>
                </c:pt>
                <c:pt idx="231">
                  <c:v>265.3</c:v>
                </c:pt>
                <c:pt idx="232">
                  <c:v>265.67</c:v>
                </c:pt>
                <c:pt idx="233">
                  <c:v>266.05</c:v>
                </c:pt>
                <c:pt idx="234">
                  <c:v>266.42</c:v>
                </c:pt>
                <c:pt idx="235">
                  <c:v>266.8</c:v>
                </c:pt>
                <c:pt idx="236">
                  <c:v>267.17</c:v>
                </c:pt>
                <c:pt idx="237">
                  <c:v>267.55</c:v>
                </c:pt>
                <c:pt idx="238">
                  <c:v>267.92</c:v>
                </c:pt>
                <c:pt idx="239">
                  <c:v>268.29000000000002</c:v>
                </c:pt>
                <c:pt idx="240">
                  <c:v>268.67</c:v>
                </c:pt>
                <c:pt idx="241">
                  <c:v>269.04000000000002</c:v>
                </c:pt>
                <c:pt idx="242">
                  <c:v>269.42</c:v>
                </c:pt>
                <c:pt idx="243">
                  <c:v>269.79000000000002</c:v>
                </c:pt>
                <c:pt idx="244">
                  <c:v>270.16000000000003</c:v>
                </c:pt>
                <c:pt idx="245">
                  <c:v>270.54000000000002</c:v>
                </c:pt>
                <c:pt idx="246">
                  <c:v>270.91000000000003</c:v>
                </c:pt>
                <c:pt idx="247">
                  <c:v>271.29000000000002</c:v>
                </c:pt>
                <c:pt idx="248">
                  <c:v>271.66000000000003</c:v>
                </c:pt>
                <c:pt idx="249">
                  <c:v>272.02999999999997</c:v>
                </c:pt>
                <c:pt idx="250">
                  <c:v>272.41000000000003</c:v>
                </c:pt>
                <c:pt idx="251">
                  <c:v>272.77999999999997</c:v>
                </c:pt>
                <c:pt idx="252">
                  <c:v>273.16000000000003</c:v>
                </c:pt>
                <c:pt idx="253">
                  <c:v>273.52999999999997</c:v>
                </c:pt>
                <c:pt idx="254">
                  <c:v>273.89999999999998</c:v>
                </c:pt>
                <c:pt idx="255">
                  <c:v>274.27999999999997</c:v>
                </c:pt>
                <c:pt idx="256">
                  <c:v>274.64999999999998</c:v>
                </c:pt>
                <c:pt idx="257">
                  <c:v>275.02</c:v>
                </c:pt>
                <c:pt idx="258">
                  <c:v>275.39999999999998</c:v>
                </c:pt>
                <c:pt idx="259">
                  <c:v>275.77</c:v>
                </c:pt>
                <c:pt idx="260">
                  <c:v>276.14</c:v>
                </c:pt>
                <c:pt idx="261">
                  <c:v>276.52</c:v>
                </c:pt>
                <c:pt idx="262">
                  <c:v>276.89</c:v>
                </c:pt>
                <c:pt idx="263">
                  <c:v>277.26</c:v>
                </c:pt>
                <c:pt idx="264">
                  <c:v>277.64</c:v>
                </c:pt>
                <c:pt idx="265">
                  <c:v>278.01</c:v>
                </c:pt>
                <c:pt idx="266">
                  <c:v>278.38</c:v>
                </c:pt>
                <c:pt idx="267">
                  <c:v>278.76</c:v>
                </c:pt>
                <c:pt idx="268">
                  <c:v>279.13</c:v>
                </c:pt>
                <c:pt idx="269">
                  <c:v>279.5</c:v>
                </c:pt>
                <c:pt idx="270">
                  <c:v>279.88</c:v>
                </c:pt>
                <c:pt idx="271">
                  <c:v>280.25</c:v>
                </c:pt>
                <c:pt idx="272">
                  <c:v>280.62</c:v>
                </c:pt>
                <c:pt idx="273">
                  <c:v>281</c:v>
                </c:pt>
                <c:pt idx="274">
                  <c:v>281.37</c:v>
                </c:pt>
                <c:pt idx="275">
                  <c:v>281.74</c:v>
                </c:pt>
                <c:pt idx="276">
                  <c:v>282.12</c:v>
                </c:pt>
                <c:pt idx="277">
                  <c:v>282.49</c:v>
                </c:pt>
                <c:pt idx="278">
                  <c:v>282.86</c:v>
                </c:pt>
                <c:pt idx="279">
                  <c:v>283.23</c:v>
                </c:pt>
                <c:pt idx="280">
                  <c:v>283.61</c:v>
                </c:pt>
                <c:pt idx="281">
                  <c:v>283.98</c:v>
                </c:pt>
                <c:pt idx="282">
                  <c:v>284.35000000000002</c:v>
                </c:pt>
                <c:pt idx="283">
                  <c:v>284.73</c:v>
                </c:pt>
                <c:pt idx="284">
                  <c:v>285.10000000000002</c:v>
                </c:pt>
                <c:pt idx="285">
                  <c:v>285.47000000000003</c:v>
                </c:pt>
                <c:pt idx="286">
                  <c:v>285.83999999999997</c:v>
                </c:pt>
                <c:pt idx="287">
                  <c:v>286.22000000000003</c:v>
                </c:pt>
                <c:pt idx="288">
                  <c:v>286.58999999999997</c:v>
                </c:pt>
                <c:pt idx="289">
                  <c:v>286.95999999999998</c:v>
                </c:pt>
                <c:pt idx="290">
                  <c:v>287.33</c:v>
                </c:pt>
                <c:pt idx="291">
                  <c:v>287.70999999999998</c:v>
                </c:pt>
                <c:pt idx="292">
                  <c:v>288.08</c:v>
                </c:pt>
                <c:pt idx="293">
                  <c:v>288.45</c:v>
                </c:pt>
                <c:pt idx="294">
                  <c:v>288.82</c:v>
                </c:pt>
                <c:pt idx="295">
                  <c:v>289.2</c:v>
                </c:pt>
                <c:pt idx="296">
                  <c:v>289.57</c:v>
                </c:pt>
                <c:pt idx="297">
                  <c:v>289.94</c:v>
                </c:pt>
                <c:pt idx="298">
                  <c:v>290.31</c:v>
                </c:pt>
                <c:pt idx="299">
                  <c:v>290.68</c:v>
                </c:pt>
                <c:pt idx="300">
                  <c:v>291.06</c:v>
                </c:pt>
                <c:pt idx="301">
                  <c:v>291.43</c:v>
                </c:pt>
                <c:pt idx="302">
                  <c:v>291.8</c:v>
                </c:pt>
                <c:pt idx="303">
                  <c:v>292.17</c:v>
                </c:pt>
                <c:pt idx="304">
                  <c:v>292.55</c:v>
                </c:pt>
                <c:pt idx="305">
                  <c:v>292.92</c:v>
                </c:pt>
                <c:pt idx="306">
                  <c:v>293.29000000000002</c:v>
                </c:pt>
                <c:pt idx="307">
                  <c:v>293.66000000000003</c:v>
                </c:pt>
                <c:pt idx="308">
                  <c:v>294.02999999999997</c:v>
                </c:pt>
                <c:pt idx="309">
                  <c:v>294.41000000000003</c:v>
                </c:pt>
                <c:pt idx="310">
                  <c:v>294.77999999999997</c:v>
                </c:pt>
                <c:pt idx="311">
                  <c:v>295.14999999999998</c:v>
                </c:pt>
                <c:pt idx="312">
                  <c:v>295.52</c:v>
                </c:pt>
                <c:pt idx="313">
                  <c:v>295.89</c:v>
                </c:pt>
                <c:pt idx="314">
                  <c:v>296.26</c:v>
                </c:pt>
                <c:pt idx="315">
                  <c:v>296.64</c:v>
                </c:pt>
                <c:pt idx="316">
                  <c:v>297.01</c:v>
                </c:pt>
                <c:pt idx="317">
                  <c:v>297.38</c:v>
                </c:pt>
                <c:pt idx="318">
                  <c:v>297.75</c:v>
                </c:pt>
                <c:pt idx="319">
                  <c:v>298.12</c:v>
                </c:pt>
                <c:pt idx="320">
                  <c:v>298.49</c:v>
                </c:pt>
                <c:pt idx="321">
                  <c:v>298.86</c:v>
                </c:pt>
                <c:pt idx="322">
                  <c:v>299.24</c:v>
                </c:pt>
                <c:pt idx="323">
                  <c:v>299.61</c:v>
                </c:pt>
                <c:pt idx="324">
                  <c:v>299.98</c:v>
                </c:pt>
                <c:pt idx="325">
                  <c:v>300.35000000000002</c:v>
                </c:pt>
                <c:pt idx="326">
                  <c:v>300.72000000000003</c:v>
                </c:pt>
                <c:pt idx="327">
                  <c:v>301.08999999999997</c:v>
                </c:pt>
                <c:pt idx="328">
                  <c:v>301.45999999999998</c:v>
                </c:pt>
                <c:pt idx="329">
                  <c:v>301.83999999999997</c:v>
                </c:pt>
                <c:pt idx="330">
                  <c:v>302.20999999999998</c:v>
                </c:pt>
                <c:pt idx="331">
                  <c:v>302.58</c:v>
                </c:pt>
                <c:pt idx="332">
                  <c:v>302.95</c:v>
                </c:pt>
                <c:pt idx="333">
                  <c:v>303.32</c:v>
                </c:pt>
                <c:pt idx="334">
                  <c:v>303.69</c:v>
                </c:pt>
                <c:pt idx="335">
                  <c:v>304.06</c:v>
                </c:pt>
                <c:pt idx="336">
                  <c:v>304.43</c:v>
                </c:pt>
                <c:pt idx="337">
                  <c:v>304.8</c:v>
                </c:pt>
                <c:pt idx="338">
                  <c:v>305.17</c:v>
                </c:pt>
                <c:pt idx="339">
                  <c:v>305.55</c:v>
                </c:pt>
                <c:pt idx="340">
                  <c:v>305.92</c:v>
                </c:pt>
                <c:pt idx="341">
                  <c:v>306.29000000000002</c:v>
                </c:pt>
                <c:pt idx="342">
                  <c:v>306.66000000000003</c:v>
                </c:pt>
                <c:pt idx="343">
                  <c:v>307.02999999999997</c:v>
                </c:pt>
                <c:pt idx="344">
                  <c:v>307.39999999999998</c:v>
                </c:pt>
                <c:pt idx="345">
                  <c:v>307.77</c:v>
                </c:pt>
                <c:pt idx="346">
                  <c:v>308.14</c:v>
                </c:pt>
                <c:pt idx="347">
                  <c:v>308.51</c:v>
                </c:pt>
                <c:pt idx="348">
                  <c:v>308.88</c:v>
                </c:pt>
                <c:pt idx="349">
                  <c:v>309.25</c:v>
                </c:pt>
                <c:pt idx="350">
                  <c:v>309.62</c:v>
                </c:pt>
                <c:pt idx="351">
                  <c:v>309.99</c:v>
                </c:pt>
                <c:pt idx="352">
                  <c:v>310.36</c:v>
                </c:pt>
                <c:pt idx="353">
                  <c:v>310.73</c:v>
                </c:pt>
                <c:pt idx="354">
                  <c:v>311.10000000000002</c:v>
                </c:pt>
                <c:pt idx="355">
                  <c:v>311.47000000000003</c:v>
                </c:pt>
                <c:pt idx="356">
                  <c:v>311.83999999999997</c:v>
                </c:pt>
                <c:pt idx="357">
                  <c:v>312.20999999999998</c:v>
                </c:pt>
                <c:pt idx="358">
                  <c:v>312.58</c:v>
                </c:pt>
                <c:pt idx="359">
                  <c:v>312.95999999999998</c:v>
                </c:pt>
                <c:pt idx="360">
                  <c:v>313.33</c:v>
                </c:pt>
                <c:pt idx="361">
                  <c:v>313.7</c:v>
                </c:pt>
                <c:pt idx="362">
                  <c:v>314.07</c:v>
                </c:pt>
                <c:pt idx="363">
                  <c:v>314.44</c:v>
                </c:pt>
                <c:pt idx="364">
                  <c:v>314.81</c:v>
                </c:pt>
                <c:pt idx="365">
                  <c:v>315.18</c:v>
                </c:pt>
                <c:pt idx="366">
                  <c:v>315.55</c:v>
                </c:pt>
                <c:pt idx="367">
                  <c:v>315.92</c:v>
                </c:pt>
                <c:pt idx="368">
                  <c:v>316.27999999999997</c:v>
                </c:pt>
                <c:pt idx="369">
                  <c:v>316.64999999999998</c:v>
                </c:pt>
                <c:pt idx="370">
                  <c:v>317.02</c:v>
                </c:pt>
                <c:pt idx="371">
                  <c:v>317.39</c:v>
                </c:pt>
                <c:pt idx="372">
                  <c:v>317.76</c:v>
                </c:pt>
                <c:pt idx="373">
                  <c:v>318.13</c:v>
                </c:pt>
                <c:pt idx="374">
                  <c:v>318.5</c:v>
                </c:pt>
                <c:pt idx="375">
                  <c:v>318.87</c:v>
                </c:pt>
                <c:pt idx="376">
                  <c:v>319.24</c:v>
                </c:pt>
                <c:pt idx="377">
                  <c:v>319.61</c:v>
                </c:pt>
                <c:pt idx="378">
                  <c:v>319.98</c:v>
                </c:pt>
                <c:pt idx="379">
                  <c:v>320.35000000000002</c:v>
                </c:pt>
                <c:pt idx="380">
                  <c:v>320.72000000000003</c:v>
                </c:pt>
                <c:pt idx="381">
                  <c:v>321.08999999999997</c:v>
                </c:pt>
                <c:pt idx="382">
                  <c:v>321.45999999999998</c:v>
                </c:pt>
                <c:pt idx="383">
                  <c:v>321.83</c:v>
                </c:pt>
                <c:pt idx="384">
                  <c:v>322.2</c:v>
                </c:pt>
                <c:pt idx="385">
                  <c:v>322.57</c:v>
                </c:pt>
                <c:pt idx="386">
                  <c:v>322.94</c:v>
                </c:pt>
                <c:pt idx="387">
                  <c:v>323.31</c:v>
                </c:pt>
                <c:pt idx="388">
                  <c:v>323.67</c:v>
                </c:pt>
                <c:pt idx="389">
                  <c:v>324.04000000000002</c:v>
                </c:pt>
                <c:pt idx="390">
                  <c:v>324.41000000000003</c:v>
                </c:pt>
                <c:pt idx="391">
                  <c:v>324.77999999999997</c:v>
                </c:pt>
                <c:pt idx="392">
                  <c:v>325.14999999999998</c:v>
                </c:pt>
                <c:pt idx="393">
                  <c:v>325.52</c:v>
                </c:pt>
                <c:pt idx="394">
                  <c:v>325.89</c:v>
                </c:pt>
                <c:pt idx="395">
                  <c:v>326.26</c:v>
                </c:pt>
                <c:pt idx="396">
                  <c:v>326.63</c:v>
                </c:pt>
                <c:pt idx="397">
                  <c:v>327</c:v>
                </c:pt>
                <c:pt idx="398">
                  <c:v>327.36</c:v>
                </c:pt>
                <c:pt idx="399">
                  <c:v>327.73</c:v>
                </c:pt>
                <c:pt idx="400">
                  <c:v>328.1</c:v>
                </c:pt>
                <c:pt idx="401">
                  <c:v>328.47</c:v>
                </c:pt>
                <c:pt idx="402">
                  <c:v>328.84</c:v>
                </c:pt>
                <c:pt idx="403">
                  <c:v>329.21</c:v>
                </c:pt>
                <c:pt idx="404">
                  <c:v>329.58</c:v>
                </c:pt>
                <c:pt idx="405">
                  <c:v>329.95</c:v>
                </c:pt>
                <c:pt idx="406">
                  <c:v>330.31</c:v>
                </c:pt>
                <c:pt idx="407">
                  <c:v>330.68</c:v>
                </c:pt>
                <c:pt idx="408">
                  <c:v>331.05</c:v>
                </c:pt>
                <c:pt idx="409">
                  <c:v>331.42</c:v>
                </c:pt>
                <c:pt idx="410">
                  <c:v>331.79</c:v>
                </c:pt>
                <c:pt idx="411">
                  <c:v>332.16</c:v>
                </c:pt>
                <c:pt idx="412">
                  <c:v>332.52</c:v>
                </c:pt>
                <c:pt idx="413">
                  <c:v>332.89</c:v>
                </c:pt>
                <c:pt idx="414">
                  <c:v>333.26</c:v>
                </c:pt>
                <c:pt idx="415">
                  <c:v>333.63</c:v>
                </c:pt>
                <c:pt idx="416">
                  <c:v>334</c:v>
                </c:pt>
                <c:pt idx="417">
                  <c:v>334.37</c:v>
                </c:pt>
                <c:pt idx="418">
                  <c:v>334.73</c:v>
                </c:pt>
                <c:pt idx="419">
                  <c:v>335.1</c:v>
                </c:pt>
                <c:pt idx="420">
                  <c:v>335.47</c:v>
                </c:pt>
                <c:pt idx="421">
                  <c:v>335.84</c:v>
                </c:pt>
                <c:pt idx="422">
                  <c:v>336.21</c:v>
                </c:pt>
                <c:pt idx="423">
                  <c:v>336.57</c:v>
                </c:pt>
                <c:pt idx="424">
                  <c:v>336.94</c:v>
                </c:pt>
                <c:pt idx="425">
                  <c:v>337.31</c:v>
                </c:pt>
                <c:pt idx="426">
                  <c:v>337.68</c:v>
                </c:pt>
                <c:pt idx="427">
                  <c:v>338.05</c:v>
                </c:pt>
                <c:pt idx="428">
                  <c:v>338.41</c:v>
                </c:pt>
                <c:pt idx="429">
                  <c:v>338.78</c:v>
                </c:pt>
                <c:pt idx="430">
                  <c:v>339.15</c:v>
                </c:pt>
                <c:pt idx="431">
                  <c:v>339.52</c:v>
                </c:pt>
                <c:pt idx="432">
                  <c:v>339.88</c:v>
                </c:pt>
                <c:pt idx="433">
                  <c:v>340.25</c:v>
                </c:pt>
                <c:pt idx="434">
                  <c:v>340.62</c:v>
                </c:pt>
                <c:pt idx="435">
                  <c:v>340.99</c:v>
                </c:pt>
                <c:pt idx="436">
                  <c:v>341.35</c:v>
                </c:pt>
                <c:pt idx="437">
                  <c:v>341.72</c:v>
                </c:pt>
                <c:pt idx="438">
                  <c:v>342.09</c:v>
                </c:pt>
                <c:pt idx="439">
                  <c:v>342.46</c:v>
                </c:pt>
                <c:pt idx="440">
                  <c:v>342.82</c:v>
                </c:pt>
                <c:pt idx="441">
                  <c:v>343.19</c:v>
                </c:pt>
                <c:pt idx="442">
                  <c:v>343.56</c:v>
                </c:pt>
                <c:pt idx="443">
                  <c:v>343.93</c:v>
                </c:pt>
                <c:pt idx="444">
                  <c:v>344.29</c:v>
                </c:pt>
                <c:pt idx="445">
                  <c:v>344.66</c:v>
                </c:pt>
                <c:pt idx="446">
                  <c:v>345.03</c:v>
                </c:pt>
                <c:pt idx="447">
                  <c:v>345.39</c:v>
                </c:pt>
                <c:pt idx="448">
                  <c:v>345.76</c:v>
                </c:pt>
                <c:pt idx="449">
                  <c:v>346.13</c:v>
                </c:pt>
                <c:pt idx="450">
                  <c:v>346.49</c:v>
                </c:pt>
                <c:pt idx="451">
                  <c:v>346.86</c:v>
                </c:pt>
                <c:pt idx="452">
                  <c:v>347.23</c:v>
                </c:pt>
                <c:pt idx="453">
                  <c:v>347.6</c:v>
                </c:pt>
                <c:pt idx="454">
                  <c:v>347.96</c:v>
                </c:pt>
                <c:pt idx="455">
                  <c:v>348.33</c:v>
                </c:pt>
                <c:pt idx="456">
                  <c:v>348.7</c:v>
                </c:pt>
                <c:pt idx="457">
                  <c:v>349.06</c:v>
                </c:pt>
                <c:pt idx="458">
                  <c:v>349.43</c:v>
                </c:pt>
                <c:pt idx="459">
                  <c:v>349.8</c:v>
                </c:pt>
                <c:pt idx="460">
                  <c:v>350.16</c:v>
                </c:pt>
                <c:pt idx="461">
                  <c:v>350.53</c:v>
                </c:pt>
                <c:pt idx="462">
                  <c:v>350.9</c:v>
                </c:pt>
                <c:pt idx="463">
                  <c:v>351.26</c:v>
                </c:pt>
                <c:pt idx="464">
                  <c:v>351.63</c:v>
                </c:pt>
                <c:pt idx="465">
                  <c:v>352</c:v>
                </c:pt>
                <c:pt idx="466">
                  <c:v>352.36</c:v>
                </c:pt>
                <c:pt idx="467">
                  <c:v>352.73</c:v>
                </c:pt>
                <c:pt idx="468">
                  <c:v>353.09</c:v>
                </c:pt>
                <c:pt idx="469">
                  <c:v>353.46</c:v>
                </c:pt>
                <c:pt idx="470">
                  <c:v>353.83</c:v>
                </c:pt>
                <c:pt idx="471">
                  <c:v>354.19</c:v>
                </c:pt>
                <c:pt idx="472">
                  <c:v>354.56</c:v>
                </c:pt>
                <c:pt idx="473">
                  <c:v>354.93</c:v>
                </c:pt>
                <c:pt idx="474">
                  <c:v>355.29</c:v>
                </c:pt>
                <c:pt idx="475">
                  <c:v>355.66</c:v>
                </c:pt>
                <c:pt idx="476">
                  <c:v>356.02</c:v>
                </c:pt>
                <c:pt idx="477">
                  <c:v>356.39</c:v>
                </c:pt>
                <c:pt idx="478">
                  <c:v>356.76</c:v>
                </c:pt>
                <c:pt idx="479">
                  <c:v>357.12</c:v>
                </c:pt>
                <c:pt idx="480">
                  <c:v>357.49</c:v>
                </c:pt>
                <c:pt idx="481">
                  <c:v>357.85</c:v>
                </c:pt>
                <c:pt idx="482">
                  <c:v>358.22</c:v>
                </c:pt>
                <c:pt idx="483">
                  <c:v>358.59</c:v>
                </c:pt>
                <c:pt idx="484">
                  <c:v>358.95</c:v>
                </c:pt>
                <c:pt idx="485">
                  <c:v>359.32</c:v>
                </c:pt>
                <c:pt idx="486">
                  <c:v>359.68</c:v>
                </c:pt>
                <c:pt idx="487">
                  <c:v>360.05</c:v>
                </c:pt>
                <c:pt idx="488">
                  <c:v>360.41</c:v>
                </c:pt>
                <c:pt idx="489">
                  <c:v>360.78</c:v>
                </c:pt>
                <c:pt idx="490">
                  <c:v>361.15</c:v>
                </c:pt>
                <c:pt idx="491">
                  <c:v>361.51</c:v>
                </c:pt>
                <c:pt idx="492">
                  <c:v>361.88</c:v>
                </c:pt>
                <c:pt idx="493">
                  <c:v>362.24</c:v>
                </c:pt>
                <c:pt idx="494">
                  <c:v>362.61</c:v>
                </c:pt>
                <c:pt idx="495">
                  <c:v>362.97</c:v>
                </c:pt>
                <c:pt idx="496">
                  <c:v>363.34</c:v>
                </c:pt>
                <c:pt idx="497">
                  <c:v>363.7</c:v>
                </c:pt>
                <c:pt idx="498">
                  <c:v>364.07</c:v>
                </c:pt>
                <c:pt idx="499">
                  <c:v>364.43</c:v>
                </c:pt>
                <c:pt idx="500">
                  <c:v>364.8</c:v>
                </c:pt>
                <c:pt idx="501">
                  <c:v>365.16</c:v>
                </c:pt>
                <c:pt idx="502">
                  <c:v>365.53</c:v>
                </c:pt>
                <c:pt idx="503">
                  <c:v>365.89</c:v>
                </c:pt>
                <c:pt idx="504">
                  <c:v>366.26</c:v>
                </c:pt>
                <c:pt idx="505">
                  <c:v>366.62</c:v>
                </c:pt>
                <c:pt idx="506">
                  <c:v>366.99</c:v>
                </c:pt>
                <c:pt idx="507">
                  <c:v>367.35</c:v>
                </c:pt>
                <c:pt idx="508">
                  <c:v>367.72</c:v>
                </c:pt>
                <c:pt idx="509">
                  <c:v>368.08</c:v>
                </c:pt>
                <c:pt idx="510">
                  <c:v>368.45</c:v>
                </c:pt>
                <c:pt idx="511">
                  <c:v>368.81</c:v>
                </c:pt>
                <c:pt idx="512">
                  <c:v>369.18</c:v>
                </c:pt>
                <c:pt idx="513">
                  <c:v>369.54</c:v>
                </c:pt>
                <c:pt idx="514">
                  <c:v>369.91</c:v>
                </c:pt>
                <c:pt idx="515">
                  <c:v>370.27</c:v>
                </c:pt>
                <c:pt idx="516">
                  <c:v>370.64</c:v>
                </c:pt>
                <c:pt idx="517">
                  <c:v>371</c:v>
                </c:pt>
                <c:pt idx="518">
                  <c:v>371.37</c:v>
                </c:pt>
                <c:pt idx="519">
                  <c:v>371.73</c:v>
                </c:pt>
                <c:pt idx="520">
                  <c:v>372.1</c:v>
                </c:pt>
                <c:pt idx="521">
                  <c:v>372.46</c:v>
                </c:pt>
                <c:pt idx="522">
                  <c:v>372.82</c:v>
                </c:pt>
                <c:pt idx="523">
                  <c:v>373.19</c:v>
                </c:pt>
                <c:pt idx="524">
                  <c:v>373.55</c:v>
                </c:pt>
                <c:pt idx="525">
                  <c:v>373.92</c:v>
                </c:pt>
                <c:pt idx="526">
                  <c:v>374.28</c:v>
                </c:pt>
                <c:pt idx="527">
                  <c:v>374.65</c:v>
                </c:pt>
                <c:pt idx="528">
                  <c:v>375.01</c:v>
                </c:pt>
                <c:pt idx="529">
                  <c:v>375.37</c:v>
                </c:pt>
                <c:pt idx="530">
                  <c:v>375.74</c:v>
                </c:pt>
                <c:pt idx="531">
                  <c:v>376.1</c:v>
                </c:pt>
                <c:pt idx="532">
                  <c:v>376.47</c:v>
                </c:pt>
                <c:pt idx="533">
                  <c:v>376.83</c:v>
                </c:pt>
                <c:pt idx="534">
                  <c:v>377.19</c:v>
                </c:pt>
                <c:pt idx="535">
                  <c:v>377.56</c:v>
                </c:pt>
                <c:pt idx="536">
                  <c:v>377.92</c:v>
                </c:pt>
                <c:pt idx="537">
                  <c:v>378.29</c:v>
                </c:pt>
                <c:pt idx="538">
                  <c:v>378.65</c:v>
                </c:pt>
                <c:pt idx="539">
                  <c:v>379.01</c:v>
                </c:pt>
                <c:pt idx="540">
                  <c:v>379.38</c:v>
                </c:pt>
                <c:pt idx="541">
                  <c:v>379.74</c:v>
                </c:pt>
                <c:pt idx="542">
                  <c:v>380.11</c:v>
                </c:pt>
                <c:pt idx="543">
                  <c:v>380.47</c:v>
                </c:pt>
                <c:pt idx="544">
                  <c:v>380.83</c:v>
                </c:pt>
                <c:pt idx="545">
                  <c:v>381.2</c:v>
                </c:pt>
                <c:pt idx="546">
                  <c:v>381.56</c:v>
                </c:pt>
                <c:pt idx="547">
                  <c:v>381.92</c:v>
                </c:pt>
                <c:pt idx="548">
                  <c:v>382.29</c:v>
                </c:pt>
                <c:pt idx="549">
                  <c:v>382.65</c:v>
                </c:pt>
                <c:pt idx="550">
                  <c:v>383.01</c:v>
                </c:pt>
                <c:pt idx="551">
                  <c:v>383.38</c:v>
                </c:pt>
                <c:pt idx="552">
                  <c:v>383.74</c:v>
                </c:pt>
                <c:pt idx="553">
                  <c:v>384.1</c:v>
                </c:pt>
                <c:pt idx="554">
                  <c:v>384.47</c:v>
                </c:pt>
                <c:pt idx="555">
                  <c:v>384.83</c:v>
                </c:pt>
                <c:pt idx="556">
                  <c:v>385.19</c:v>
                </c:pt>
                <c:pt idx="557">
                  <c:v>385.56</c:v>
                </c:pt>
                <c:pt idx="558">
                  <c:v>385.92</c:v>
                </c:pt>
                <c:pt idx="559">
                  <c:v>386.28</c:v>
                </c:pt>
                <c:pt idx="560">
                  <c:v>386.65</c:v>
                </c:pt>
                <c:pt idx="561">
                  <c:v>387.01</c:v>
                </c:pt>
                <c:pt idx="562">
                  <c:v>387.37</c:v>
                </c:pt>
                <c:pt idx="563">
                  <c:v>387.73</c:v>
                </c:pt>
                <c:pt idx="564">
                  <c:v>388.1</c:v>
                </c:pt>
                <c:pt idx="565">
                  <c:v>388.46</c:v>
                </c:pt>
                <c:pt idx="566">
                  <c:v>388.82</c:v>
                </c:pt>
                <c:pt idx="567">
                  <c:v>389.19</c:v>
                </c:pt>
                <c:pt idx="568">
                  <c:v>389.55</c:v>
                </c:pt>
                <c:pt idx="569">
                  <c:v>389.91</c:v>
                </c:pt>
                <c:pt idx="570">
                  <c:v>390.27</c:v>
                </c:pt>
                <c:pt idx="571">
                  <c:v>390.64</c:v>
                </c:pt>
                <c:pt idx="572">
                  <c:v>391</c:v>
                </c:pt>
                <c:pt idx="573">
                  <c:v>391.36</c:v>
                </c:pt>
                <c:pt idx="574">
                  <c:v>391.72</c:v>
                </c:pt>
                <c:pt idx="575">
                  <c:v>392.09</c:v>
                </c:pt>
                <c:pt idx="576">
                  <c:v>392.45</c:v>
                </c:pt>
                <c:pt idx="577">
                  <c:v>392.81</c:v>
                </c:pt>
                <c:pt idx="578">
                  <c:v>393.17</c:v>
                </c:pt>
                <c:pt idx="579">
                  <c:v>393.54</c:v>
                </c:pt>
                <c:pt idx="580">
                  <c:v>393.9</c:v>
                </c:pt>
                <c:pt idx="581">
                  <c:v>394.26</c:v>
                </c:pt>
                <c:pt idx="582">
                  <c:v>394.62</c:v>
                </c:pt>
                <c:pt idx="583">
                  <c:v>394.98</c:v>
                </c:pt>
                <c:pt idx="584">
                  <c:v>395.35</c:v>
                </c:pt>
                <c:pt idx="585">
                  <c:v>395.71</c:v>
                </c:pt>
                <c:pt idx="586">
                  <c:v>396.07</c:v>
                </c:pt>
                <c:pt idx="587">
                  <c:v>396.43</c:v>
                </c:pt>
                <c:pt idx="588">
                  <c:v>396.79</c:v>
                </c:pt>
                <c:pt idx="589">
                  <c:v>397.16</c:v>
                </c:pt>
                <c:pt idx="590">
                  <c:v>397.52</c:v>
                </c:pt>
                <c:pt idx="591">
                  <c:v>397.88</c:v>
                </c:pt>
                <c:pt idx="592">
                  <c:v>398.24</c:v>
                </c:pt>
                <c:pt idx="593">
                  <c:v>398.6</c:v>
                </c:pt>
                <c:pt idx="594">
                  <c:v>398.97</c:v>
                </c:pt>
                <c:pt idx="595">
                  <c:v>399.33</c:v>
                </c:pt>
                <c:pt idx="596">
                  <c:v>399.69</c:v>
                </c:pt>
                <c:pt idx="597">
                  <c:v>400.05</c:v>
                </c:pt>
                <c:pt idx="598">
                  <c:v>400.41</c:v>
                </c:pt>
                <c:pt idx="599">
                  <c:v>400.77</c:v>
                </c:pt>
                <c:pt idx="600">
                  <c:v>401.14</c:v>
                </c:pt>
                <c:pt idx="601">
                  <c:v>401.5</c:v>
                </c:pt>
                <c:pt idx="602">
                  <c:v>401.86</c:v>
                </c:pt>
                <c:pt idx="603">
                  <c:v>402.22</c:v>
                </c:pt>
                <c:pt idx="604">
                  <c:v>402.58</c:v>
                </c:pt>
                <c:pt idx="605">
                  <c:v>402.94</c:v>
                </c:pt>
                <c:pt idx="606">
                  <c:v>403.3</c:v>
                </c:pt>
                <c:pt idx="607">
                  <c:v>403.67</c:v>
                </c:pt>
                <c:pt idx="608">
                  <c:v>404.03</c:v>
                </c:pt>
                <c:pt idx="609">
                  <c:v>404.39</c:v>
                </c:pt>
                <c:pt idx="610">
                  <c:v>404.75</c:v>
                </c:pt>
                <c:pt idx="611">
                  <c:v>405.11</c:v>
                </c:pt>
                <c:pt idx="612">
                  <c:v>405.47</c:v>
                </c:pt>
                <c:pt idx="613">
                  <c:v>405.83</c:v>
                </c:pt>
                <c:pt idx="614">
                  <c:v>406.19</c:v>
                </c:pt>
                <c:pt idx="615">
                  <c:v>406.55</c:v>
                </c:pt>
                <c:pt idx="616">
                  <c:v>406.92</c:v>
                </c:pt>
                <c:pt idx="617">
                  <c:v>407.28</c:v>
                </c:pt>
                <c:pt idx="618">
                  <c:v>407.64</c:v>
                </c:pt>
                <c:pt idx="619">
                  <c:v>408</c:v>
                </c:pt>
                <c:pt idx="620">
                  <c:v>408.36</c:v>
                </c:pt>
                <c:pt idx="621">
                  <c:v>408.72</c:v>
                </c:pt>
                <c:pt idx="622">
                  <c:v>409.08</c:v>
                </c:pt>
                <c:pt idx="623">
                  <c:v>409.44</c:v>
                </c:pt>
                <c:pt idx="624">
                  <c:v>409.8</c:v>
                </c:pt>
                <c:pt idx="625">
                  <c:v>410.16</c:v>
                </c:pt>
                <c:pt idx="626">
                  <c:v>410.52</c:v>
                </c:pt>
                <c:pt idx="627">
                  <c:v>410.88</c:v>
                </c:pt>
                <c:pt idx="628">
                  <c:v>411.24</c:v>
                </c:pt>
                <c:pt idx="629">
                  <c:v>411.6</c:v>
                </c:pt>
                <c:pt idx="630">
                  <c:v>411.96</c:v>
                </c:pt>
                <c:pt idx="631">
                  <c:v>412.33</c:v>
                </c:pt>
                <c:pt idx="632">
                  <c:v>412.69</c:v>
                </c:pt>
                <c:pt idx="633">
                  <c:v>413.05</c:v>
                </c:pt>
                <c:pt idx="634">
                  <c:v>413.41</c:v>
                </c:pt>
                <c:pt idx="635">
                  <c:v>413.77</c:v>
                </c:pt>
                <c:pt idx="636">
                  <c:v>414.13</c:v>
                </c:pt>
                <c:pt idx="637">
                  <c:v>414.49</c:v>
                </c:pt>
                <c:pt idx="638">
                  <c:v>414.85</c:v>
                </c:pt>
                <c:pt idx="639">
                  <c:v>415.21</c:v>
                </c:pt>
                <c:pt idx="640">
                  <c:v>415.57</c:v>
                </c:pt>
                <c:pt idx="641">
                  <c:v>415.93</c:v>
                </c:pt>
                <c:pt idx="642">
                  <c:v>416.29</c:v>
                </c:pt>
                <c:pt idx="643">
                  <c:v>416.65</c:v>
                </c:pt>
                <c:pt idx="644">
                  <c:v>417.01</c:v>
                </c:pt>
                <c:pt idx="645">
                  <c:v>417.37</c:v>
                </c:pt>
                <c:pt idx="646">
                  <c:v>417.73</c:v>
                </c:pt>
                <c:pt idx="647">
                  <c:v>418.09</c:v>
                </c:pt>
                <c:pt idx="648">
                  <c:v>418.45</c:v>
                </c:pt>
                <c:pt idx="649">
                  <c:v>418.81</c:v>
                </c:pt>
                <c:pt idx="650">
                  <c:v>419.17</c:v>
                </c:pt>
                <c:pt idx="651">
                  <c:v>419.53</c:v>
                </c:pt>
                <c:pt idx="652">
                  <c:v>419.88</c:v>
                </c:pt>
                <c:pt idx="653">
                  <c:v>420.24</c:v>
                </c:pt>
                <c:pt idx="654">
                  <c:v>420.6</c:v>
                </c:pt>
                <c:pt idx="655">
                  <c:v>420.96</c:v>
                </c:pt>
                <c:pt idx="656">
                  <c:v>421.32</c:v>
                </c:pt>
                <c:pt idx="657">
                  <c:v>421.68</c:v>
                </c:pt>
                <c:pt idx="658">
                  <c:v>422.04</c:v>
                </c:pt>
                <c:pt idx="659">
                  <c:v>422.4</c:v>
                </c:pt>
                <c:pt idx="660">
                  <c:v>422.76</c:v>
                </c:pt>
                <c:pt idx="661">
                  <c:v>423.12</c:v>
                </c:pt>
                <c:pt idx="662">
                  <c:v>423.48</c:v>
                </c:pt>
                <c:pt idx="663">
                  <c:v>423.84</c:v>
                </c:pt>
                <c:pt idx="664">
                  <c:v>424.2</c:v>
                </c:pt>
                <c:pt idx="665">
                  <c:v>424.56</c:v>
                </c:pt>
                <c:pt idx="666">
                  <c:v>424.91</c:v>
                </c:pt>
                <c:pt idx="667">
                  <c:v>425.27</c:v>
                </c:pt>
                <c:pt idx="668">
                  <c:v>425.63</c:v>
                </c:pt>
                <c:pt idx="669">
                  <c:v>425.99</c:v>
                </c:pt>
                <c:pt idx="670">
                  <c:v>426.35</c:v>
                </c:pt>
                <c:pt idx="671">
                  <c:v>426.71</c:v>
                </c:pt>
                <c:pt idx="672">
                  <c:v>427.07</c:v>
                </c:pt>
                <c:pt idx="673">
                  <c:v>427.43</c:v>
                </c:pt>
                <c:pt idx="674">
                  <c:v>427.79</c:v>
                </c:pt>
                <c:pt idx="675">
                  <c:v>428.14</c:v>
                </c:pt>
                <c:pt idx="676">
                  <c:v>428.5</c:v>
                </c:pt>
                <c:pt idx="677">
                  <c:v>428.86</c:v>
                </c:pt>
                <c:pt idx="678">
                  <c:v>429.22</c:v>
                </c:pt>
                <c:pt idx="679">
                  <c:v>429.58</c:v>
                </c:pt>
                <c:pt idx="680">
                  <c:v>429.94</c:v>
                </c:pt>
                <c:pt idx="681">
                  <c:v>430.3</c:v>
                </c:pt>
                <c:pt idx="682">
                  <c:v>430.65</c:v>
                </c:pt>
                <c:pt idx="683">
                  <c:v>431.01</c:v>
                </c:pt>
                <c:pt idx="684">
                  <c:v>431.37</c:v>
                </c:pt>
                <c:pt idx="685">
                  <c:v>431.73</c:v>
                </c:pt>
                <c:pt idx="686">
                  <c:v>432.09</c:v>
                </c:pt>
                <c:pt idx="687">
                  <c:v>432.45</c:v>
                </c:pt>
                <c:pt idx="688">
                  <c:v>432.8</c:v>
                </c:pt>
                <c:pt idx="689">
                  <c:v>433.16</c:v>
                </c:pt>
                <c:pt idx="690">
                  <c:v>433.52</c:v>
                </c:pt>
                <c:pt idx="691">
                  <c:v>433.88</c:v>
                </c:pt>
                <c:pt idx="692">
                  <c:v>434.24</c:v>
                </c:pt>
                <c:pt idx="693">
                  <c:v>434.6</c:v>
                </c:pt>
                <c:pt idx="694">
                  <c:v>434.95</c:v>
                </c:pt>
                <c:pt idx="695">
                  <c:v>435.31</c:v>
                </c:pt>
                <c:pt idx="696">
                  <c:v>435.67</c:v>
                </c:pt>
                <c:pt idx="697">
                  <c:v>436.03</c:v>
                </c:pt>
                <c:pt idx="698">
                  <c:v>436.38</c:v>
                </c:pt>
                <c:pt idx="699">
                  <c:v>436.74</c:v>
                </c:pt>
                <c:pt idx="700">
                  <c:v>437.1</c:v>
                </c:pt>
                <c:pt idx="701">
                  <c:v>437.46</c:v>
                </c:pt>
                <c:pt idx="702">
                  <c:v>437.82</c:v>
                </c:pt>
                <c:pt idx="703">
                  <c:v>438.17</c:v>
                </c:pt>
                <c:pt idx="704">
                  <c:v>438.53</c:v>
                </c:pt>
                <c:pt idx="705">
                  <c:v>438.89</c:v>
                </c:pt>
                <c:pt idx="706">
                  <c:v>439.25</c:v>
                </c:pt>
                <c:pt idx="707">
                  <c:v>439.6</c:v>
                </c:pt>
                <c:pt idx="708">
                  <c:v>439.96</c:v>
                </c:pt>
                <c:pt idx="709">
                  <c:v>440.32</c:v>
                </c:pt>
                <c:pt idx="710">
                  <c:v>440.68</c:v>
                </c:pt>
                <c:pt idx="711">
                  <c:v>441.03</c:v>
                </c:pt>
                <c:pt idx="712">
                  <c:v>441.39</c:v>
                </c:pt>
                <c:pt idx="713">
                  <c:v>441.75</c:v>
                </c:pt>
                <c:pt idx="714">
                  <c:v>442.1</c:v>
                </c:pt>
                <c:pt idx="715">
                  <c:v>442.46</c:v>
                </c:pt>
                <c:pt idx="716">
                  <c:v>442.82</c:v>
                </c:pt>
                <c:pt idx="717">
                  <c:v>443.18</c:v>
                </c:pt>
                <c:pt idx="718">
                  <c:v>443.53</c:v>
                </c:pt>
                <c:pt idx="719">
                  <c:v>443.89</c:v>
                </c:pt>
                <c:pt idx="720">
                  <c:v>444.25</c:v>
                </c:pt>
                <c:pt idx="721">
                  <c:v>444.6</c:v>
                </c:pt>
                <c:pt idx="722">
                  <c:v>444.96</c:v>
                </c:pt>
                <c:pt idx="723">
                  <c:v>445.32</c:v>
                </c:pt>
                <c:pt idx="724">
                  <c:v>445.67</c:v>
                </c:pt>
                <c:pt idx="725">
                  <c:v>446.03</c:v>
                </c:pt>
                <c:pt idx="726">
                  <c:v>446.39</c:v>
                </c:pt>
                <c:pt idx="727">
                  <c:v>446.75</c:v>
                </c:pt>
                <c:pt idx="728">
                  <c:v>447.1</c:v>
                </c:pt>
                <c:pt idx="729">
                  <c:v>447.46</c:v>
                </c:pt>
                <c:pt idx="730">
                  <c:v>447.82</c:v>
                </c:pt>
                <c:pt idx="731">
                  <c:v>448.17</c:v>
                </c:pt>
                <c:pt idx="732">
                  <c:v>448.53</c:v>
                </c:pt>
                <c:pt idx="733">
                  <c:v>448.88</c:v>
                </c:pt>
                <c:pt idx="734">
                  <c:v>449.24</c:v>
                </c:pt>
                <c:pt idx="735">
                  <c:v>449.6</c:v>
                </c:pt>
                <c:pt idx="736">
                  <c:v>449.95</c:v>
                </c:pt>
                <c:pt idx="737">
                  <c:v>450.31</c:v>
                </c:pt>
                <c:pt idx="738">
                  <c:v>450.67</c:v>
                </c:pt>
                <c:pt idx="739">
                  <c:v>451.02</c:v>
                </c:pt>
                <c:pt idx="740">
                  <c:v>451.38</c:v>
                </c:pt>
                <c:pt idx="741">
                  <c:v>451.74</c:v>
                </c:pt>
                <c:pt idx="742">
                  <c:v>452.09</c:v>
                </c:pt>
                <c:pt idx="743">
                  <c:v>452.45</c:v>
                </c:pt>
                <c:pt idx="744">
                  <c:v>452.8</c:v>
                </c:pt>
                <c:pt idx="745">
                  <c:v>453.16</c:v>
                </c:pt>
                <c:pt idx="746">
                  <c:v>453.52</c:v>
                </c:pt>
                <c:pt idx="747">
                  <c:v>453.87</c:v>
                </c:pt>
                <c:pt idx="748">
                  <c:v>454.23</c:v>
                </c:pt>
                <c:pt idx="749">
                  <c:v>454.58</c:v>
                </c:pt>
                <c:pt idx="750">
                  <c:v>454.94</c:v>
                </c:pt>
                <c:pt idx="751">
                  <c:v>455.29</c:v>
                </c:pt>
                <c:pt idx="752">
                  <c:v>455.65</c:v>
                </c:pt>
                <c:pt idx="753">
                  <c:v>456.01</c:v>
                </c:pt>
                <c:pt idx="754">
                  <c:v>456.36</c:v>
                </c:pt>
                <c:pt idx="755">
                  <c:v>456.72</c:v>
                </c:pt>
                <c:pt idx="756">
                  <c:v>457.07</c:v>
                </c:pt>
                <c:pt idx="757">
                  <c:v>457.43</c:v>
                </c:pt>
                <c:pt idx="758">
                  <c:v>457.78</c:v>
                </c:pt>
                <c:pt idx="759">
                  <c:v>458.14</c:v>
                </c:pt>
                <c:pt idx="760">
                  <c:v>458.5</c:v>
                </c:pt>
                <c:pt idx="761">
                  <c:v>458.85</c:v>
                </c:pt>
                <c:pt idx="762">
                  <c:v>459.21</c:v>
                </c:pt>
                <c:pt idx="763">
                  <c:v>459.56</c:v>
                </c:pt>
                <c:pt idx="764">
                  <c:v>459.92</c:v>
                </c:pt>
                <c:pt idx="765">
                  <c:v>460.27</c:v>
                </c:pt>
                <c:pt idx="766">
                  <c:v>460.63</c:v>
                </c:pt>
                <c:pt idx="767">
                  <c:v>460.98</c:v>
                </c:pt>
                <c:pt idx="768">
                  <c:v>461.34</c:v>
                </c:pt>
                <c:pt idx="769">
                  <c:v>461.69</c:v>
                </c:pt>
                <c:pt idx="770">
                  <c:v>462.05</c:v>
                </c:pt>
                <c:pt idx="771">
                  <c:v>462.4</c:v>
                </c:pt>
                <c:pt idx="772">
                  <c:v>462.76</c:v>
                </c:pt>
                <c:pt idx="773">
                  <c:v>463.11</c:v>
                </c:pt>
                <c:pt idx="774">
                  <c:v>463.47</c:v>
                </c:pt>
                <c:pt idx="775">
                  <c:v>463.82</c:v>
                </c:pt>
                <c:pt idx="776">
                  <c:v>464.18</c:v>
                </c:pt>
                <c:pt idx="777">
                  <c:v>464.53</c:v>
                </c:pt>
                <c:pt idx="778">
                  <c:v>464.89</c:v>
                </c:pt>
                <c:pt idx="779">
                  <c:v>465.24</c:v>
                </c:pt>
                <c:pt idx="780">
                  <c:v>465.6</c:v>
                </c:pt>
                <c:pt idx="781">
                  <c:v>465.95</c:v>
                </c:pt>
                <c:pt idx="782">
                  <c:v>466.3</c:v>
                </c:pt>
                <c:pt idx="783">
                  <c:v>466.66</c:v>
                </c:pt>
                <c:pt idx="784">
                  <c:v>467.01</c:v>
                </c:pt>
                <c:pt idx="785">
                  <c:v>467.37</c:v>
                </c:pt>
                <c:pt idx="786">
                  <c:v>467.72</c:v>
                </c:pt>
                <c:pt idx="787">
                  <c:v>468.08</c:v>
                </c:pt>
                <c:pt idx="788">
                  <c:v>468.43</c:v>
                </c:pt>
                <c:pt idx="789">
                  <c:v>468.79</c:v>
                </c:pt>
                <c:pt idx="790">
                  <c:v>469.14</c:v>
                </c:pt>
                <c:pt idx="791">
                  <c:v>469.49</c:v>
                </c:pt>
                <c:pt idx="792">
                  <c:v>469.85</c:v>
                </c:pt>
                <c:pt idx="793">
                  <c:v>470.2</c:v>
                </c:pt>
                <c:pt idx="794">
                  <c:v>470.56</c:v>
                </c:pt>
                <c:pt idx="795">
                  <c:v>470.91</c:v>
                </c:pt>
                <c:pt idx="796">
                  <c:v>471.26</c:v>
                </c:pt>
                <c:pt idx="797">
                  <c:v>471.62</c:v>
                </c:pt>
                <c:pt idx="798">
                  <c:v>471.97</c:v>
                </c:pt>
                <c:pt idx="799">
                  <c:v>472.33</c:v>
                </c:pt>
                <c:pt idx="800">
                  <c:v>472.68</c:v>
                </c:pt>
                <c:pt idx="801">
                  <c:v>473.03</c:v>
                </c:pt>
                <c:pt idx="802">
                  <c:v>473.39</c:v>
                </c:pt>
                <c:pt idx="803">
                  <c:v>473.74</c:v>
                </c:pt>
                <c:pt idx="804">
                  <c:v>474.09</c:v>
                </c:pt>
                <c:pt idx="805">
                  <c:v>474.45</c:v>
                </c:pt>
                <c:pt idx="806">
                  <c:v>474.8</c:v>
                </c:pt>
                <c:pt idx="807">
                  <c:v>475.16</c:v>
                </c:pt>
                <c:pt idx="808">
                  <c:v>475.51</c:v>
                </c:pt>
                <c:pt idx="809">
                  <c:v>475.86</c:v>
                </c:pt>
                <c:pt idx="810">
                  <c:v>476.22</c:v>
                </c:pt>
                <c:pt idx="811">
                  <c:v>476.57</c:v>
                </c:pt>
                <c:pt idx="812">
                  <c:v>476.92</c:v>
                </c:pt>
                <c:pt idx="813">
                  <c:v>477.28</c:v>
                </c:pt>
                <c:pt idx="814">
                  <c:v>477.63</c:v>
                </c:pt>
                <c:pt idx="815">
                  <c:v>477.98</c:v>
                </c:pt>
                <c:pt idx="816">
                  <c:v>478.34</c:v>
                </c:pt>
                <c:pt idx="817">
                  <c:v>478.69</c:v>
                </c:pt>
                <c:pt idx="818">
                  <c:v>479.04</c:v>
                </c:pt>
                <c:pt idx="819">
                  <c:v>479.4</c:v>
                </c:pt>
                <c:pt idx="820">
                  <c:v>479.75</c:v>
                </c:pt>
                <c:pt idx="821">
                  <c:v>480.1</c:v>
                </c:pt>
                <c:pt idx="822">
                  <c:v>480.45</c:v>
                </c:pt>
                <c:pt idx="823">
                  <c:v>480.81</c:v>
                </c:pt>
                <c:pt idx="824">
                  <c:v>481.16</c:v>
                </c:pt>
                <c:pt idx="825">
                  <c:v>481.51</c:v>
                </c:pt>
                <c:pt idx="826">
                  <c:v>481.87</c:v>
                </c:pt>
                <c:pt idx="827">
                  <c:v>482.22</c:v>
                </c:pt>
                <c:pt idx="828">
                  <c:v>482.57</c:v>
                </c:pt>
                <c:pt idx="829">
                  <c:v>482.92</c:v>
                </c:pt>
                <c:pt idx="830">
                  <c:v>483.28</c:v>
                </c:pt>
                <c:pt idx="831">
                  <c:v>483.63</c:v>
                </c:pt>
                <c:pt idx="832">
                  <c:v>483.98</c:v>
                </c:pt>
                <c:pt idx="833">
                  <c:v>484.33</c:v>
                </c:pt>
                <c:pt idx="834">
                  <c:v>484.69</c:v>
                </c:pt>
                <c:pt idx="835">
                  <c:v>485.04</c:v>
                </c:pt>
                <c:pt idx="836">
                  <c:v>485.39</c:v>
                </c:pt>
                <c:pt idx="837">
                  <c:v>485.74</c:v>
                </c:pt>
                <c:pt idx="838">
                  <c:v>486.1</c:v>
                </c:pt>
                <c:pt idx="839">
                  <c:v>486.45</c:v>
                </c:pt>
                <c:pt idx="840">
                  <c:v>486.8</c:v>
                </c:pt>
                <c:pt idx="841">
                  <c:v>487.15</c:v>
                </c:pt>
                <c:pt idx="842">
                  <c:v>487.51</c:v>
                </c:pt>
                <c:pt idx="843">
                  <c:v>487.86</c:v>
                </c:pt>
                <c:pt idx="844">
                  <c:v>488.21</c:v>
                </c:pt>
                <c:pt idx="845">
                  <c:v>488.56</c:v>
                </c:pt>
                <c:pt idx="846">
                  <c:v>488.91</c:v>
                </c:pt>
                <c:pt idx="847">
                  <c:v>489.27</c:v>
                </c:pt>
                <c:pt idx="848">
                  <c:v>489.62</c:v>
                </c:pt>
                <c:pt idx="849">
                  <c:v>489.97</c:v>
                </c:pt>
                <c:pt idx="850">
                  <c:v>490.32</c:v>
                </c:pt>
                <c:pt idx="851">
                  <c:v>490.67</c:v>
                </c:pt>
                <c:pt idx="852">
                  <c:v>491.03</c:v>
                </c:pt>
                <c:pt idx="853">
                  <c:v>491.38</c:v>
                </c:pt>
                <c:pt idx="854">
                  <c:v>491.73</c:v>
                </c:pt>
                <c:pt idx="855">
                  <c:v>492.08</c:v>
                </c:pt>
                <c:pt idx="856">
                  <c:v>492.43</c:v>
                </c:pt>
                <c:pt idx="857">
                  <c:v>492.78</c:v>
                </c:pt>
                <c:pt idx="858">
                  <c:v>493.14</c:v>
                </c:pt>
                <c:pt idx="859">
                  <c:v>493.49</c:v>
                </c:pt>
                <c:pt idx="860">
                  <c:v>493.84</c:v>
                </c:pt>
                <c:pt idx="861">
                  <c:v>494.19</c:v>
                </c:pt>
                <c:pt idx="862">
                  <c:v>494.54</c:v>
                </c:pt>
                <c:pt idx="863">
                  <c:v>494.89</c:v>
                </c:pt>
                <c:pt idx="864">
                  <c:v>495.24</c:v>
                </c:pt>
                <c:pt idx="865">
                  <c:v>495.59</c:v>
                </c:pt>
                <c:pt idx="866">
                  <c:v>495.95</c:v>
                </c:pt>
                <c:pt idx="867">
                  <c:v>496.3</c:v>
                </c:pt>
                <c:pt idx="868">
                  <c:v>496.65</c:v>
                </c:pt>
                <c:pt idx="869">
                  <c:v>497</c:v>
                </c:pt>
                <c:pt idx="870">
                  <c:v>497.35</c:v>
                </c:pt>
                <c:pt idx="871">
                  <c:v>497.7</c:v>
                </c:pt>
                <c:pt idx="872">
                  <c:v>498.05</c:v>
                </c:pt>
                <c:pt idx="873">
                  <c:v>498.4</c:v>
                </c:pt>
                <c:pt idx="874">
                  <c:v>498.75</c:v>
                </c:pt>
                <c:pt idx="875">
                  <c:v>499.1</c:v>
                </c:pt>
                <c:pt idx="876">
                  <c:v>499.46</c:v>
                </c:pt>
                <c:pt idx="877">
                  <c:v>499.81</c:v>
                </c:pt>
                <c:pt idx="878">
                  <c:v>500.16</c:v>
                </c:pt>
                <c:pt idx="879">
                  <c:v>500.51</c:v>
                </c:pt>
                <c:pt idx="880">
                  <c:v>500.86</c:v>
                </c:pt>
                <c:pt idx="881">
                  <c:v>501.21</c:v>
                </c:pt>
                <c:pt idx="882">
                  <c:v>501.56</c:v>
                </c:pt>
                <c:pt idx="883">
                  <c:v>501.91</c:v>
                </c:pt>
                <c:pt idx="884">
                  <c:v>502.26</c:v>
                </c:pt>
                <c:pt idx="885">
                  <c:v>502.61</c:v>
                </c:pt>
                <c:pt idx="886">
                  <c:v>502.96</c:v>
                </c:pt>
                <c:pt idx="887">
                  <c:v>503.31</c:v>
                </c:pt>
                <c:pt idx="888">
                  <c:v>503.66</c:v>
                </c:pt>
                <c:pt idx="889">
                  <c:v>504.01</c:v>
                </c:pt>
                <c:pt idx="890">
                  <c:v>504.36</c:v>
                </c:pt>
                <c:pt idx="891">
                  <c:v>504.71</c:v>
                </c:pt>
                <c:pt idx="892">
                  <c:v>505.06</c:v>
                </c:pt>
                <c:pt idx="893">
                  <c:v>505.41</c:v>
                </c:pt>
                <c:pt idx="894">
                  <c:v>505.76</c:v>
                </c:pt>
                <c:pt idx="895">
                  <c:v>506.11</c:v>
                </c:pt>
                <c:pt idx="896">
                  <c:v>506.46</c:v>
                </c:pt>
                <c:pt idx="897">
                  <c:v>506.81</c:v>
                </c:pt>
                <c:pt idx="898">
                  <c:v>507.16</c:v>
                </c:pt>
                <c:pt idx="899">
                  <c:v>507.51</c:v>
                </c:pt>
                <c:pt idx="900">
                  <c:v>507.86</c:v>
                </c:pt>
                <c:pt idx="901">
                  <c:v>508.21</c:v>
                </c:pt>
                <c:pt idx="902">
                  <c:v>508.56</c:v>
                </c:pt>
                <c:pt idx="903">
                  <c:v>508.91</c:v>
                </c:pt>
                <c:pt idx="904">
                  <c:v>509.26</c:v>
                </c:pt>
                <c:pt idx="905">
                  <c:v>509.61</c:v>
                </c:pt>
                <c:pt idx="906">
                  <c:v>509.96</c:v>
                </c:pt>
                <c:pt idx="907">
                  <c:v>510.31</c:v>
                </c:pt>
                <c:pt idx="908">
                  <c:v>510.66</c:v>
                </c:pt>
                <c:pt idx="909">
                  <c:v>511.01</c:v>
                </c:pt>
                <c:pt idx="910">
                  <c:v>511.36</c:v>
                </c:pt>
                <c:pt idx="911">
                  <c:v>511.71</c:v>
                </c:pt>
                <c:pt idx="912">
                  <c:v>512.05999999999995</c:v>
                </c:pt>
                <c:pt idx="913">
                  <c:v>512.41</c:v>
                </c:pt>
                <c:pt idx="914">
                  <c:v>512.76</c:v>
                </c:pt>
                <c:pt idx="915">
                  <c:v>513.11</c:v>
                </c:pt>
                <c:pt idx="916">
                  <c:v>513.45000000000005</c:v>
                </c:pt>
                <c:pt idx="917">
                  <c:v>513.79999999999995</c:v>
                </c:pt>
                <c:pt idx="918">
                  <c:v>514.15</c:v>
                </c:pt>
                <c:pt idx="919">
                  <c:v>514.5</c:v>
                </c:pt>
                <c:pt idx="920">
                  <c:v>514.85</c:v>
                </c:pt>
                <c:pt idx="921">
                  <c:v>515.20000000000005</c:v>
                </c:pt>
                <c:pt idx="922">
                  <c:v>515.54999999999995</c:v>
                </c:pt>
                <c:pt idx="923">
                  <c:v>515.9</c:v>
                </c:pt>
                <c:pt idx="924">
                  <c:v>516.25</c:v>
                </c:pt>
                <c:pt idx="925">
                  <c:v>516.59</c:v>
                </c:pt>
                <c:pt idx="926">
                  <c:v>516.94000000000005</c:v>
                </c:pt>
                <c:pt idx="927">
                  <c:v>517.29</c:v>
                </c:pt>
                <c:pt idx="928">
                  <c:v>517.64</c:v>
                </c:pt>
                <c:pt idx="929">
                  <c:v>517.99</c:v>
                </c:pt>
                <c:pt idx="930">
                  <c:v>518.34</c:v>
                </c:pt>
                <c:pt idx="931">
                  <c:v>518.69000000000005</c:v>
                </c:pt>
                <c:pt idx="932">
                  <c:v>519.04</c:v>
                </c:pt>
                <c:pt idx="933">
                  <c:v>519.38</c:v>
                </c:pt>
                <c:pt idx="934">
                  <c:v>519.73</c:v>
                </c:pt>
                <c:pt idx="935">
                  <c:v>520.08000000000004</c:v>
                </c:pt>
                <c:pt idx="936">
                  <c:v>520.42999999999995</c:v>
                </c:pt>
                <c:pt idx="937">
                  <c:v>520.78</c:v>
                </c:pt>
                <c:pt idx="938">
                  <c:v>521.13</c:v>
                </c:pt>
                <c:pt idx="939">
                  <c:v>521.47</c:v>
                </c:pt>
                <c:pt idx="940">
                  <c:v>521.82000000000005</c:v>
                </c:pt>
                <c:pt idx="941">
                  <c:v>522.16999999999996</c:v>
                </c:pt>
                <c:pt idx="942">
                  <c:v>522.52</c:v>
                </c:pt>
                <c:pt idx="943">
                  <c:v>522.87</c:v>
                </c:pt>
                <c:pt idx="944">
                  <c:v>523.21</c:v>
                </c:pt>
                <c:pt idx="945">
                  <c:v>523.55999999999995</c:v>
                </c:pt>
                <c:pt idx="946">
                  <c:v>523.91</c:v>
                </c:pt>
                <c:pt idx="947">
                  <c:v>524.26</c:v>
                </c:pt>
                <c:pt idx="948">
                  <c:v>524.61</c:v>
                </c:pt>
                <c:pt idx="949">
                  <c:v>524.95000000000005</c:v>
                </c:pt>
                <c:pt idx="950">
                  <c:v>525.29999999999995</c:v>
                </c:pt>
                <c:pt idx="951">
                  <c:v>525.65</c:v>
                </c:pt>
                <c:pt idx="952">
                  <c:v>526</c:v>
                </c:pt>
                <c:pt idx="953">
                  <c:v>526.34</c:v>
                </c:pt>
                <c:pt idx="954">
                  <c:v>526.69000000000005</c:v>
                </c:pt>
                <c:pt idx="955">
                  <c:v>527.04</c:v>
                </c:pt>
                <c:pt idx="956">
                  <c:v>527.39</c:v>
                </c:pt>
                <c:pt idx="957">
                  <c:v>527.73</c:v>
                </c:pt>
                <c:pt idx="958">
                  <c:v>528.08000000000004</c:v>
                </c:pt>
                <c:pt idx="959">
                  <c:v>528.42999999999995</c:v>
                </c:pt>
                <c:pt idx="960">
                  <c:v>528.78</c:v>
                </c:pt>
                <c:pt idx="961">
                  <c:v>529.12</c:v>
                </c:pt>
                <c:pt idx="962">
                  <c:v>529.47</c:v>
                </c:pt>
                <c:pt idx="963">
                  <c:v>529.82000000000005</c:v>
                </c:pt>
                <c:pt idx="964">
                  <c:v>530.16999999999996</c:v>
                </c:pt>
                <c:pt idx="965">
                  <c:v>530.51</c:v>
                </c:pt>
                <c:pt idx="966">
                  <c:v>530.86</c:v>
                </c:pt>
                <c:pt idx="967">
                  <c:v>531.21</c:v>
                </c:pt>
                <c:pt idx="968">
                  <c:v>531.54999999999995</c:v>
                </c:pt>
                <c:pt idx="969">
                  <c:v>531.9</c:v>
                </c:pt>
                <c:pt idx="970">
                  <c:v>532.25</c:v>
                </c:pt>
                <c:pt idx="971">
                  <c:v>532.59</c:v>
                </c:pt>
                <c:pt idx="972">
                  <c:v>532.94000000000005</c:v>
                </c:pt>
                <c:pt idx="973">
                  <c:v>533.29</c:v>
                </c:pt>
                <c:pt idx="974">
                  <c:v>533.64</c:v>
                </c:pt>
                <c:pt idx="975">
                  <c:v>533.98</c:v>
                </c:pt>
                <c:pt idx="976">
                  <c:v>534.33000000000004</c:v>
                </c:pt>
                <c:pt idx="977">
                  <c:v>534.67999999999995</c:v>
                </c:pt>
                <c:pt idx="978">
                  <c:v>535.02</c:v>
                </c:pt>
                <c:pt idx="979">
                  <c:v>535.37</c:v>
                </c:pt>
                <c:pt idx="980">
                  <c:v>535.71</c:v>
                </c:pt>
                <c:pt idx="981">
                  <c:v>536.05999999999995</c:v>
                </c:pt>
                <c:pt idx="982">
                  <c:v>536.41</c:v>
                </c:pt>
                <c:pt idx="983">
                  <c:v>536.75</c:v>
                </c:pt>
                <c:pt idx="984">
                  <c:v>537.1</c:v>
                </c:pt>
                <c:pt idx="985">
                  <c:v>537.45000000000005</c:v>
                </c:pt>
                <c:pt idx="986">
                  <c:v>537.79</c:v>
                </c:pt>
                <c:pt idx="987">
                  <c:v>538.14</c:v>
                </c:pt>
                <c:pt idx="988">
                  <c:v>538.49</c:v>
                </c:pt>
                <c:pt idx="989">
                  <c:v>538.83000000000004</c:v>
                </c:pt>
                <c:pt idx="990">
                  <c:v>539.17999999999995</c:v>
                </c:pt>
                <c:pt idx="991">
                  <c:v>539.52</c:v>
                </c:pt>
                <c:pt idx="992">
                  <c:v>539.87</c:v>
                </c:pt>
                <c:pt idx="993">
                  <c:v>540.22</c:v>
                </c:pt>
                <c:pt idx="994">
                  <c:v>540.55999999999995</c:v>
                </c:pt>
                <c:pt idx="995">
                  <c:v>540.91</c:v>
                </c:pt>
                <c:pt idx="996">
                  <c:v>541.25</c:v>
                </c:pt>
                <c:pt idx="997">
                  <c:v>541.6</c:v>
                </c:pt>
                <c:pt idx="998">
                  <c:v>541.94000000000005</c:v>
                </c:pt>
                <c:pt idx="999">
                  <c:v>542.29</c:v>
                </c:pt>
                <c:pt idx="1000">
                  <c:v>542.64</c:v>
                </c:pt>
                <c:pt idx="1001">
                  <c:v>542.98</c:v>
                </c:pt>
                <c:pt idx="1002">
                  <c:v>543.33000000000004</c:v>
                </c:pt>
                <c:pt idx="1003">
                  <c:v>543.66999999999996</c:v>
                </c:pt>
                <c:pt idx="1004">
                  <c:v>544.02</c:v>
                </c:pt>
                <c:pt idx="1005">
                  <c:v>544.36</c:v>
                </c:pt>
                <c:pt idx="1006">
                  <c:v>544.71</c:v>
                </c:pt>
                <c:pt idx="1007">
                  <c:v>545.04999999999995</c:v>
                </c:pt>
                <c:pt idx="1008">
                  <c:v>545.4</c:v>
                </c:pt>
                <c:pt idx="1009">
                  <c:v>545.75</c:v>
                </c:pt>
                <c:pt idx="1010">
                  <c:v>546.09</c:v>
                </c:pt>
                <c:pt idx="1011">
                  <c:v>546.44000000000005</c:v>
                </c:pt>
                <c:pt idx="1012">
                  <c:v>546.78</c:v>
                </c:pt>
                <c:pt idx="1013">
                  <c:v>547.13</c:v>
                </c:pt>
                <c:pt idx="1014">
                  <c:v>547.47</c:v>
                </c:pt>
                <c:pt idx="1015">
                  <c:v>547.82000000000005</c:v>
                </c:pt>
                <c:pt idx="1016">
                  <c:v>548.16</c:v>
                </c:pt>
                <c:pt idx="1017">
                  <c:v>548.51</c:v>
                </c:pt>
                <c:pt idx="1018">
                  <c:v>548.85</c:v>
                </c:pt>
                <c:pt idx="1019">
                  <c:v>549.20000000000005</c:v>
                </c:pt>
                <c:pt idx="1020">
                  <c:v>549.54</c:v>
                </c:pt>
                <c:pt idx="1021">
                  <c:v>549.89</c:v>
                </c:pt>
                <c:pt idx="1022">
                  <c:v>550.23</c:v>
                </c:pt>
                <c:pt idx="1023">
                  <c:v>550.58000000000004</c:v>
                </c:pt>
                <c:pt idx="1024">
                  <c:v>550.91999999999996</c:v>
                </c:pt>
                <c:pt idx="1025">
                  <c:v>551.26</c:v>
                </c:pt>
                <c:pt idx="1026">
                  <c:v>551.61</c:v>
                </c:pt>
                <c:pt idx="1027">
                  <c:v>551.95000000000005</c:v>
                </c:pt>
                <c:pt idx="1028">
                  <c:v>552.29999999999995</c:v>
                </c:pt>
                <c:pt idx="1029">
                  <c:v>552.64</c:v>
                </c:pt>
                <c:pt idx="1030">
                  <c:v>552.99</c:v>
                </c:pt>
                <c:pt idx="1031">
                  <c:v>553.33000000000004</c:v>
                </c:pt>
                <c:pt idx="1032">
                  <c:v>553.67999999999995</c:v>
                </c:pt>
                <c:pt idx="1033">
                  <c:v>554.02</c:v>
                </c:pt>
                <c:pt idx="1034">
                  <c:v>554.36</c:v>
                </c:pt>
                <c:pt idx="1035">
                  <c:v>554.71</c:v>
                </c:pt>
                <c:pt idx="1036">
                  <c:v>555.04999999999995</c:v>
                </c:pt>
                <c:pt idx="1037">
                  <c:v>555.4</c:v>
                </c:pt>
                <c:pt idx="1038">
                  <c:v>555.74</c:v>
                </c:pt>
                <c:pt idx="1039">
                  <c:v>556.08000000000004</c:v>
                </c:pt>
                <c:pt idx="1040">
                  <c:v>556.42999999999995</c:v>
                </c:pt>
                <c:pt idx="1041">
                  <c:v>556.77</c:v>
                </c:pt>
                <c:pt idx="1042">
                  <c:v>557.12</c:v>
                </c:pt>
                <c:pt idx="1043">
                  <c:v>557.46</c:v>
                </c:pt>
                <c:pt idx="1044">
                  <c:v>557.79999999999995</c:v>
                </c:pt>
                <c:pt idx="1045">
                  <c:v>558.15</c:v>
                </c:pt>
                <c:pt idx="1046">
                  <c:v>558.49</c:v>
                </c:pt>
                <c:pt idx="1047">
                  <c:v>558.84</c:v>
                </c:pt>
                <c:pt idx="1048">
                  <c:v>559.17999999999995</c:v>
                </c:pt>
                <c:pt idx="1049">
                  <c:v>559.52</c:v>
                </c:pt>
                <c:pt idx="1050">
                  <c:v>559.87</c:v>
                </c:pt>
                <c:pt idx="1051">
                  <c:v>560.21</c:v>
                </c:pt>
                <c:pt idx="1052">
                  <c:v>560.54999999999995</c:v>
                </c:pt>
                <c:pt idx="1053">
                  <c:v>560.9</c:v>
                </c:pt>
                <c:pt idx="1054">
                  <c:v>561.24</c:v>
                </c:pt>
                <c:pt idx="1055">
                  <c:v>561.58000000000004</c:v>
                </c:pt>
                <c:pt idx="1056">
                  <c:v>561.92999999999995</c:v>
                </c:pt>
                <c:pt idx="1057">
                  <c:v>562.27</c:v>
                </c:pt>
                <c:pt idx="1058">
                  <c:v>562.61</c:v>
                </c:pt>
                <c:pt idx="1059">
                  <c:v>562.96</c:v>
                </c:pt>
                <c:pt idx="1060">
                  <c:v>563.29999999999995</c:v>
                </c:pt>
                <c:pt idx="1061">
                  <c:v>563.64</c:v>
                </c:pt>
                <c:pt idx="1062">
                  <c:v>563.99</c:v>
                </c:pt>
                <c:pt idx="1063">
                  <c:v>564.33000000000004</c:v>
                </c:pt>
                <c:pt idx="1064">
                  <c:v>564.66999999999996</c:v>
                </c:pt>
                <c:pt idx="1065">
                  <c:v>565.01</c:v>
                </c:pt>
                <c:pt idx="1066">
                  <c:v>565.36</c:v>
                </c:pt>
                <c:pt idx="1067">
                  <c:v>565.70000000000005</c:v>
                </c:pt>
                <c:pt idx="1068">
                  <c:v>566.04</c:v>
                </c:pt>
                <c:pt idx="1069">
                  <c:v>566.39</c:v>
                </c:pt>
                <c:pt idx="1070">
                  <c:v>566.73</c:v>
                </c:pt>
                <c:pt idx="1071">
                  <c:v>567.07000000000005</c:v>
                </c:pt>
                <c:pt idx="1072">
                  <c:v>567.41</c:v>
                </c:pt>
                <c:pt idx="1073">
                  <c:v>567.76</c:v>
                </c:pt>
                <c:pt idx="1074">
                  <c:v>568.1</c:v>
                </c:pt>
                <c:pt idx="1075">
                  <c:v>568.44000000000005</c:v>
                </c:pt>
                <c:pt idx="1076">
                  <c:v>568.78</c:v>
                </c:pt>
                <c:pt idx="1077">
                  <c:v>569.13</c:v>
                </c:pt>
                <c:pt idx="1078">
                  <c:v>569.47</c:v>
                </c:pt>
                <c:pt idx="1079">
                  <c:v>569.80999999999995</c:v>
                </c:pt>
                <c:pt idx="1080">
                  <c:v>570.15</c:v>
                </c:pt>
                <c:pt idx="1081">
                  <c:v>570.49</c:v>
                </c:pt>
                <c:pt idx="1082">
                  <c:v>570.84</c:v>
                </c:pt>
                <c:pt idx="1083">
                  <c:v>571.17999999999995</c:v>
                </c:pt>
                <c:pt idx="1084">
                  <c:v>571.52</c:v>
                </c:pt>
                <c:pt idx="1085">
                  <c:v>571.86</c:v>
                </c:pt>
                <c:pt idx="1086">
                  <c:v>572.21</c:v>
                </c:pt>
                <c:pt idx="1087">
                  <c:v>572.54999999999995</c:v>
                </c:pt>
                <c:pt idx="1088">
                  <c:v>572.89</c:v>
                </c:pt>
                <c:pt idx="1089">
                  <c:v>573.23</c:v>
                </c:pt>
                <c:pt idx="1090">
                  <c:v>573.57000000000005</c:v>
                </c:pt>
                <c:pt idx="1091">
                  <c:v>573.91</c:v>
                </c:pt>
                <c:pt idx="1092">
                  <c:v>574.26</c:v>
                </c:pt>
                <c:pt idx="1093">
                  <c:v>574.6</c:v>
                </c:pt>
                <c:pt idx="1094">
                  <c:v>574.94000000000005</c:v>
                </c:pt>
                <c:pt idx="1095">
                  <c:v>575.28</c:v>
                </c:pt>
                <c:pt idx="1096">
                  <c:v>575.62</c:v>
                </c:pt>
                <c:pt idx="1097">
                  <c:v>575.96</c:v>
                </c:pt>
                <c:pt idx="1098">
                  <c:v>576.30999999999995</c:v>
                </c:pt>
                <c:pt idx="1099">
                  <c:v>576.65</c:v>
                </c:pt>
                <c:pt idx="1100">
                  <c:v>576.99</c:v>
                </c:pt>
                <c:pt idx="1101">
                  <c:v>577.33000000000004</c:v>
                </c:pt>
                <c:pt idx="1102">
                  <c:v>577.66999999999996</c:v>
                </c:pt>
                <c:pt idx="1103">
                  <c:v>578.01</c:v>
                </c:pt>
                <c:pt idx="1104">
                  <c:v>578.35</c:v>
                </c:pt>
                <c:pt idx="1105">
                  <c:v>578.69000000000005</c:v>
                </c:pt>
                <c:pt idx="1106">
                  <c:v>579.04</c:v>
                </c:pt>
                <c:pt idx="1107">
                  <c:v>579.38</c:v>
                </c:pt>
                <c:pt idx="1108">
                  <c:v>579.72</c:v>
                </c:pt>
                <c:pt idx="1109">
                  <c:v>580.05999999999995</c:v>
                </c:pt>
                <c:pt idx="1110">
                  <c:v>580.4</c:v>
                </c:pt>
                <c:pt idx="1111">
                  <c:v>580.74</c:v>
                </c:pt>
                <c:pt idx="1112">
                  <c:v>581.08000000000004</c:v>
                </c:pt>
                <c:pt idx="1113">
                  <c:v>581.41999999999996</c:v>
                </c:pt>
                <c:pt idx="1114">
                  <c:v>581.76</c:v>
                </c:pt>
                <c:pt idx="1115">
                  <c:v>582.1</c:v>
                </c:pt>
                <c:pt idx="1116">
                  <c:v>582.44000000000005</c:v>
                </c:pt>
                <c:pt idx="1117">
                  <c:v>582.79</c:v>
                </c:pt>
                <c:pt idx="1118">
                  <c:v>583.13</c:v>
                </c:pt>
                <c:pt idx="1119">
                  <c:v>583.47</c:v>
                </c:pt>
                <c:pt idx="1120">
                  <c:v>583.80999999999995</c:v>
                </c:pt>
                <c:pt idx="1121">
                  <c:v>584.15</c:v>
                </c:pt>
                <c:pt idx="1122">
                  <c:v>584.49</c:v>
                </c:pt>
                <c:pt idx="1123">
                  <c:v>584.83000000000004</c:v>
                </c:pt>
                <c:pt idx="1124">
                  <c:v>585.16999999999996</c:v>
                </c:pt>
                <c:pt idx="1125">
                  <c:v>585.51</c:v>
                </c:pt>
                <c:pt idx="1126">
                  <c:v>585.85</c:v>
                </c:pt>
                <c:pt idx="1127">
                  <c:v>586.19000000000005</c:v>
                </c:pt>
                <c:pt idx="1128">
                  <c:v>586.53</c:v>
                </c:pt>
                <c:pt idx="1129">
                  <c:v>586.87</c:v>
                </c:pt>
                <c:pt idx="1130">
                  <c:v>587.21</c:v>
                </c:pt>
                <c:pt idx="1131">
                  <c:v>587.54999999999995</c:v>
                </c:pt>
                <c:pt idx="1132">
                  <c:v>587.89</c:v>
                </c:pt>
                <c:pt idx="1133">
                  <c:v>588.23</c:v>
                </c:pt>
                <c:pt idx="1134">
                  <c:v>588.57000000000005</c:v>
                </c:pt>
                <c:pt idx="1135">
                  <c:v>588.91</c:v>
                </c:pt>
                <c:pt idx="1136">
                  <c:v>589.25</c:v>
                </c:pt>
                <c:pt idx="1137">
                  <c:v>589.59</c:v>
                </c:pt>
                <c:pt idx="1138">
                  <c:v>589.92999999999995</c:v>
                </c:pt>
                <c:pt idx="1139">
                  <c:v>590.27</c:v>
                </c:pt>
                <c:pt idx="1140">
                  <c:v>590.61</c:v>
                </c:pt>
                <c:pt idx="1141">
                  <c:v>590.95000000000005</c:v>
                </c:pt>
                <c:pt idx="1142">
                  <c:v>591.29</c:v>
                </c:pt>
                <c:pt idx="1143">
                  <c:v>591.63</c:v>
                </c:pt>
                <c:pt idx="1144">
                  <c:v>591.97</c:v>
                </c:pt>
                <c:pt idx="1145">
                  <c:v>592.30999999999995</c:v>
                </c:pt>
                <c:pt idx="1146">
                  <c:v>592.65</c:v>
                </c:pt>
                <c:pt idx="1147">
                  <c:v>592.98</c:v>
                </c:pt>
                <c:pt idx="1148">
                  <c:v>593.32000000000005</c:v>
                </c:pt>
                <c:pt idx="1149">
                  <c:v>593.66</c:v>
                </c:pt>
                <c:pt idx="1150">
                  <c:v>594</c:v>
                </c:pt>
                <c:pt idx="1151">
                  <c:v>594.34</c:v>
                </c:pt>
                <c:pt idx="1152">
                  <c:v>594.67999999999995</c:v>
                </c:pt>
                <c:pt idx="1153">
                  <c:v>595.02</c:v>
                </c:pt>
                <c:pt idx="1154">
                  <c:v>595.36</c:v>
                </c:pt>
                <c:pt idx="1155">
                  <c:v>595.70000000000005</c:v>
                </c:pt>
                <c:pt idx="1156">
                  <c:v>596.04</c:v>
                </c:pt>
                <c:pt idx="1157">
                  <c:v>596.38</c:v>
                </c:pt>
                <c:pt idx="1158">
                  <c:v>596.71</c:v>
                </c:pt>
                <c:pt idx="1159">
                  <c:v>597.04999999999995</c:v>
                </c:pt>
                <c:pt idx="1160">
                  <c:v>597.39</c:v>
                </c:pt>
                <c:pt idx="1161">
                  <c:v>597.73</c:v>
                </c:pt>
                <c:pt idx="1162">
                  <c:v>598.07000000000005</c:v>
                </c:pt>
                <c:pt idx="1163">
                  <c:v>598.41</c:v>
                </c:pt>
                <c:pt idx="1164">
                  <c:v>598.75</c:v>
                </c:pt>
                <c:pt idx="1165">
                  <c:v>599.09</c:v>
                </c:pt>
                <c:pt idx="1166">
                  <c:v>599.41999999999996</c:v>
                </c:pt>
                <c:pt idx="1167">
                  <c:v>599.76</c:v>
                </c:pt>
                <c:pt idx="1168">
                  <c:v>600.1</c:v>
                </c:pt>
                <c:pt idx="1169">
                  <c:v>600.44000000000005</c:v>
                </c:pt>
                <c:pt idx="1170">
                  <c:v>600.78</c:v>
                </c:pt>
                <c:pt idx="1171">
                  <c:v>601.12</c:v>
                </c:pt>
                <c:pt idx="1172">
                  <c:v>601.45000000000005</c:v>
                </c:pt>
                <c:pt idx="1173">
                  <c:v>601.79</c:v>
                </c:pt>
                <c:pt idx="1174">
                  <c:v>602.13</c:v>
                </c:pt>
                <c:pt idx="1175">
                  <c:v>602.47</c:v>
                </c:pt>
                <c:pt idx="1176">
                  <c:v>602.80999999999995</c:v>
                </c:pt>
                <c:pt idx="1177">
                  <c:v>603.14</c:v>
                </c:pt>
                <c:pt idx="1178">
                  <c:v>603.48</c:v>
                </c:pt>
                <c:pt idx="1179">
                  <c:v>603.82000000000005</c:v>
                </c:pt>
                <c:pt idx="1180">
                  <c:v>604.16</c:v>
                </c:pt>
                <c:pt idx="1181">
                  <c:v>604.5</c:v>
                </c:pt>
                <c:pt idx="1182">
                  <c:v>604.83000000000004</c:v>
                </c:pt>
                <c:pt idx="1183">
                  <c:v>605.16999999999996</c:v>
                </c:pt>
                <c:pt idx="1184">
                  <c:v>605.51</c:v>
                </c:pt>
                <c:pt idx="1185">
                  <c:v>605.85</c:v>
                </c:pt>
                <c:pt idx="1186">
                  <c:v>606.19000000000005</c:v>
                </c:pt>
                <c:pt idx="1187">
                  <c:v>606.52</c:v>
                </c:pt>
                <c:pt idx="1188">
                  <c:v>606.86</c:v>
                </c:pt>
                <c:pt idx="1189">
                  <c:v>607.20000000000005</c:v>
                </c:pt>
                <c:pt idx="1190">
                  <c:v>607.54</c:v>
                </c:pt>
                <c:pt idx="1191">
                  <c:v>607.87</c:v>
                </c:pt>
                <c:pt idx="1192">
                  <c:v>608.21</c:v>
                </c:pt>
                <c:pt idx="1193">
                  <c:v>608.54999999999995</c:v>
                </c:pt>
                <c:pt idx="1194">
                  <c:v>608.88</c:v>
                </c:pt>
                <c:pt idx="1195">
                  <c:v>609.22</c:v>
                </c:pt>
                <c:pt idx="1196">
                  <c:v>609.55999999999995</c:v>
                </c:pt>
                <c:pt idx="1197">
                  <c:v>609.9</c:v>
                </c:pt>
                <c:pt idx="1198">
                  <c:v>610.23</c:v>
                </c:pt>
                <c:pt idx="1199">
                  <c:v>610.57000000000005</c:v>
                </c:pt>
                <c:pt idx="1200">
                  <c:v>610.91</c:v>
                </c:pt>
                <c:pt idx="1201">
                  <c:v>611.24</c:v>
                </c:pt>
                <c:pt idx="1202">
                  <c:v>611.58000000000004</c:v>
                </c:pt>
                <c:pt idx="1203">
                  <c:v>611.91999999999996</c:v>
                </c:pt>
                <c:pt idx="1204">
                  <c:v>612.25</c:v>
                </c:pt>
                <c:pt idx="1205">
                  <c:v>612.59</c:v>
                </c:pt>
                <c:pt idx="1206">
                  <c:v>612.92999999999995</c:v>
                </c:pt>
                <c:pt idx="1207">
                  <c:v>613.26</c:v>
                </c:pt>
                <c:pt idx="1208">
                  <c:v>613.6</c:v>
                </c:pt>
                <c:pt idx="1209">
                  <c:v>613.94000000000005</c:v>
                </c:pt>
                <c:pt idx="1210">
                  <c:v>614.27</c:v>
                </c:pt>
                <c:pt idx="1211">
                  <c:v>614.61</c:v>
                </c:pt>
                <c:pt idx="1212">
                  <c:v>614.95000000000005</c:v>
                </c:pt>
                <c:pt idx="1213">
                  <c:v>615.28</c:v>
                </c:pt>
                <c:pt idx="1214">
                  <c:v>615.62</c:v>
                </c:pt>
                <c:pt idx="1215">
                  <c:v>615.96</c:v>
                </c:pt>
                <c:pt idx="1216">
                  <c:v>616.29</c:v>
                </c:pt>
                <c:pt idx="1217">
                  <c:v>616.63</c:v>
                </c:pt>
                <c:pt idx="1218">
                  <c:v>616.97</c:v>
                </c:pt>
                <c:pt idx="1219">
                  <c:v>617.29999999999995</c:v>
                </c:pt>
                <c:pt idx="1220">
                  <c:v>617.64</c:v>
                </c:pt>
                <c:pt idx="1221">
                  <c:v>617.97</c:v>
                </c:pt>
                <c:pt idx="1222">
                  <c:v>618.30999999999995</c:v>
                </c:pt>
                <c:pt idx="1223">
                  <c:v>618.65</c:v>
                </c:pt>
                <c:pt idx="1224">
                  <c:v>618.98</c:v>
                </c:pt>
                <c:pt idx="1225">
                  <c:v>619.32000000000005</c:v>
                </c:pt>
                <c:pt idx="1226">
                  <c:v>619.65</c:v>
                </c:pt>
                <c:pt idx="1227">
                  <c:v>619.99</c:v>
                </c:pt>
                <c:pt idx="1228">
                  <c:v>620.32000000000005</c:v>
                </c:pt>
                <c:pt idx="1229">
                  <c:v>620.66</c:v>
                </c:pt>
                <c:pt idx="1230">
                  <c:v>621</c:v>
                </c:pt>
                <c:pt idx="1231">
                  <c:v>621.33000000000004</c:v>
                </c:pt>
                <c:pt idx="1232">
                  <c:v>621.66999999999996</c:v>
                </c:pt>
                <c:pt idx="1233">
                  <c:v>622</c:v>
                </c:pt>
                <c:pt idx="1234">
                  <c:v>622.34</c:v>
                </c:pt>
                <c:pt idx="1235">
                  <c:v>622.66999999999996</c:v>
                </c:pt>
                <c:pt idx="1236">
                  <c:v>623.01</c:v>
                </c:pt>
                <c:pt idx="1237">
                  <c:v>623.34</c:v>
                </c:pt>
                <c:pt idx="1238">
                  <c:v>623.67999999999995</c:v>
                </c:pt>
                <c:pt idx="1239">
                  <c:v>624.02</c:v>
                </c:pt>
                <c:pt idx="1240">
                  <c:v>624.35</c:v>
                </c:pt>
                <c:pt idx="1241">
                  <c:v>624.69000000000005</c:v>
                </c:pt>
                <c:pt idx="1242">
                  <c:v>625.02</c:v>
                </c:pt>
                <c:pt idx="1243">
                  <c:v>625.36</c:v>
                </c:pt>
                <c:pt idx="1244">
                  <c:v>625.69000000000005</c:v>
                </c:pt>
                <c:pt idx="1245">
                  <c:v>626.03</c:v>
                </c:pt>
                <c:pt idx="1246">
                  <c:v>626.36</c:v>
                </c:pt>
                <c:pt idx="1247">
                  <c:v>626.70000000000005</c:v>
                </c:pt>
                <c:pt idx="1248">
                  <c:v>627.03</c:v>
                </c:pt>
                <c:pt idx="1249">
                  <c:v>627.37</c:v>
                </c:pt>
                <c:pt idx="1250">
                  <c:v>627.70000000000005</c:v>
                </c:pt>
                <c:pt idx="1251">
                  <c:v>628.03</c:v>
                </c:pt>
                <c:pt idx="1252">
                  <c:v>628.37</c:v>
                </c:pt>
                <c:pt idx="1253">
                  <c:v>628.70000000000005</c:v>
                </c:pt>
                <c:pt idx="1254">
                  <c:v>629.04</c:v>
                </c:pt>
                <c:pt idx="1255">
                  <c:v>629.37</c:v>
                </c:pt>
                <c:pt idx="1256">
                  <c:v>629.71</c:v>
                </c:pt>
                <c:pt idx="1257">
                  <c:v>630.04</c:v>
                </c:pt>
                <c:pt idx="1258">
                  <c:v>630.38</c:v>
                </c:pt>
                <c:pt idx="1259">
                  <c:v>630.71</c:v>
                </c:pt>
                <c:pt idx="1260">
                  <c:v>631.04</c:v>
                </c:pt>
                <c:pt idx="1261">
                  <c:v>631.38</c:v>
                </c:pt>
                <c:pt idx="1262">
                  <c:v>631.71</c:v>
                </c:pt>
                <c:pt idx="1263">
                  <c:v>632.04999999999995</c:v>
                </c:pt>
                <c:pt idx="1264">
                  <c:v>632.38</c:v>
                </c:pt>
                <c:pt idx="1265">
                  <c:v>632.72</c:v>
                </c:pt>
                <c:pt idx="1266">
                  <c:v>633.04999999999995</c:v>
                </c:pt>
                <c:pt idx="1267">
                  <c:v>633.38</c:v>
                </c:pt>
                <c:pt idx="1268">
                  <c:v>633.72</c:v>
                </c:pt>
                <c:pt idx="1269">
                  <c:v>634.04999999999995</c:v>
                </c:pt>
                <c:pt idx="1270">
                  <c:v>634.39</c:v>
                </c:pt>
                <c:pt idx="1271">
                  <c:v>634.72</c:v>
                </c:pt>
                <c:pt idx="1272">
                  <c:v>635.04999999999995</c:v>
                </c:pt>
                <c:pt idx="1273">
                  <c:v>635.39</c:v>
                </c:pt>
                <c:pt idx="1274">
                  <c:v>635.72</c:v>
                </c:pt>
                <c:pt idx="1275">
                  <c:v>636.04999999999995</c:v>
                </c:pt>
                <c:pt idx="1276">
                  <c:v>636.39</c:v>
                </c:pt>
                <c:pt idx="1277">
                  <c:v>636.72</c:v>
                </c:pt>
                <c:pt idx="1278">
                  <c:v>637.04999999999995</c:v>
                </c:pt>
                <c:pt idx="1279">
                  <c:v>637.39</c:v>
                </c:pt>
                <c:pt idx="1280">
                  <c:v>637.72</c:v>
                </c:pt>
                <c:pt idx="1281">
                  <c:v>638.04999999999995</c:v>
                </c:pt>
                <c:pt idx="1282">
                  <c:v>638.39</c:v>
                </c:pt>
                <c:pt idx="1283">
                  <c:v>638.72</c:v>
                </c:pt>
                <c:pt idx="1284">
                  <c:v>639.04999999999995</c:v>
                </c:pt>
                <c:pt idx="1285">
                  <c:v>639.39</c:v>
                </c:pt>
                <c:pt idx="1286">
                  <c:v>639.72</c:v>
                </c:pt>
                <c:pt idx="1287">
                  <c:v>640.04999999999995</c:v>
                </c:pt>
                <c:pt idx="1288">
                  <c:v>640.39</c:v>
                </c:pt>
                <c:pt idx="1289">
                  <c:v>640.72</c:v>
                </c:pt>
                <c:pt idx="1290">
                  <c:v>641.04999999999995</c:v>
                </c:pt>
                <c:pt idx="1291">
                  <c:v>641.39</c:v>
                </c:pt>
                <c:pt idx="1292">
                  <c:v>641.72</c:v>
                </c:pt>
                <c:pt idx="1293">
                  <c:v>642.04999999999995</c:v>
                </c:pt>
                <c:pt idx="1294">
                  <c:v>642.38</c:v>
                </c:pt>
                <c:pt idx="1295">
                  <c:v>642.72</c:v>
                </c:pt>
                <c:pt idx="1296">
                  <c:v>643.04999999999995</c:v>
                </c:pt>
                <c:pt idx="1297">
                  <c:v>643.38</c:v>
                </c:pt>
                <c:pt idx="1298">
                  <c:v>643.71</c:v>
                </c:pt>
                <c:pt idx="1299">
                  <c:v>644.04999999999995</c:v>
                </c:pt>
                <c:pt idx="1300">
                  <c:v>644.38</c:v>
                </c:pt>
                <c:pt idx="1301">
                  <c:v>644.71</c:v>
                </c:pt>
                <c:pt idx="1302">
                  <c:v>645.04</c:v>
                </c:pt>
                <c:pt idx="1303">
                  <c:v>645.38</c:v>
                </c:pt>
                <c:pt idx="1304">
                  <c:v>645.71</c:v>
                </c:pt>
                <c:pt idx="1305">
                  <c:v>646.04</c:v>
                </c:pt>
                <c:pt idx="1306">
                  <c:v>646.37</c:v>
                </c:pt>
                <c:pt idx="1307">
                  <c:v>646.71</c:v>
                </c:pt>
                <c:pt idx="1308">
                  <c:v>647.04</c:v>
                </c:pt>
                <c:pt idx="1309">
                  <c:v>647.37</c:v>
                </c:pt>
                <c:pt idx="1310">
                  <c:v>647.70000000000005</c:v>
                </c:pt>
                <c:pt idx="1311">
                  <c:v>648.03</c:v>
                </c:pt>
                <c:pt idx="1312">
                  <c:v>648.37</c:v>
                </c:pt>
                <c:pt idx="1313">
                  <c:v>648.70000000000005</c:v>
                </c:pt>
                <c:pt idx="1314">
                  <c:v>649.03</c:v>
                </c:pt>
                <c:pt idx="1315">
                  <c:v>649.36</c:v>
                </c:pt>
                <c:pt idx="1316">
                  <c:v>649.69000000000005</c:v>
                </c:pt>
                <c:pt idx="1317">
                  <c:v>650.02</c:v>
                </c:pt>
                <c:pt idx="1318">
                  <c:v>650.36</c:v>
                </c:pt>
                <c:pt idx="1319">
                  <c:v>650.69000000000005</c:v>
                </c:pt>
                <c:pt idx="1320">
                  <c:v>651.02</c:v>
                </c:pt>
                <c:pt idx="1321">
                  <c:v>651.35</c:v>
                </c:pt>
                <c:pt idx="1322">
                  <c:v>651.67999999999995</c:v>
                </c:pt>
                <c:pt idx="1323">
                  <c:v>652.01</c:v>
                </c:pt>
                <c:pt idx="1324">
                  <c:v>652.35</c:v>
                </c:pt>
                <c:pt idx="1325">
                  <c:v>652.67999999999995</c:v>
                </c:pt>
                <c:pt idx="1326">
                  <c:v>653.01</c:v>
                </c:pt>
                <c:pt idx="1327">
                  <c:v>653.34</c:v>
                </c:pt>
                <c:pt idx="1328">
                  <c:v>653.66999999999996</c:v>
                </c:pt>
                <c:pt idx="1329">
                  <c:v>654</c:v>
                </c:pt>
                <c:pt idx="1330">
                  <c:v>654.33000000000004</c:v>
                </c:pt>
                <c:pt idx="1331">
                  <c:v>654.66</c:v>
                </c:pt>
                <c:pt idx="1332">
                  <c:v>654.99</c:v>
                </c:pt>
                <c:pt idx="1333">
                  <c:v>655.33000000000004</c:v>
                </c:pt>
                <c:pt idx="1334">
                  <c:v>655.66</c:v>
                </c:pt>
                <c:pt idx="1335">
                  <c:v>655.99</c:v>
                </c:pt>
                <c:pt idx="1336">
                  <c:v>656.32</c:v>
                </c:pt>
                <c:pt idx="1337">
                  <c:v>656.65</c:v>
                </c:pt>
                <c:pt idx="1338">
                  <c:v>656.98</c:v>
                </c:pt>
                <c:pt idx="1339">
                  <c:v>657.31</c:v>
                </c:pt>
                <c:pt idx="1340">
                  <c:v>657.64</c:v>
                </c:pt>
                <c:pt idx="1341">
                  <c:v>657.97</c:v>
                </c:pt>
                <c:pt idx="1342">
                  <c:v>658.3</c:v>
                </c:pt>
                <c:pt idx="1343">
                  <c:v>658.63</c:v>
                </c:pt>
                <c:pt idx="1344">
                  <c:v>658.96</c:v>
                </c:pt>
                <c:pt idx="1345">
                  <c:v>659.29</c:v>
                </c:pt>
                <c:pt idx="1346">
                  <c:v>659.62</c:v>
                </c:pt>
                <c:pt idx="1347">
                  <c:v>659.95</c:v>
                </c:pt>
                <c:pt idx="1348">
                  <c:v>660.28</c:v>
                </c:pt>
                <c:pt idx="1349">
                  <c:v>660.61</c:v>
                </c:pt>
                <c:pt idx="1350">
                  <c:v>660.95</c:v>
                </c:pt>
                <c:pt idx="1351">
                  <c:v>661.28</c:v>
                </c:pt>
                <c:pt idx="1352">
                  <c:v>661.61</c:v>
                </c:pt>
                <c:pt idx="1353">
                  <c:v>661.94</c:v>
                </c:pt>
                <c:pt idx="1354">
                  <c:v>662.27</c:v>
                </c:pt>
                <c:pt idx="1355">
                  <c:v>662.6</c:v>
                </c:pt>
                <c:pt idx="1356">
                  <c:v>662.93</c:v>
                </c:pt>
                <c:pt idx="1357">
                  <c:v>663.25</c:v>
                </c:pt>
                <c:pt idx="1358">
                  <c:v>663.58</c:v>
                </c:pt>
                <c:pt idx="1359">
                  <c:v>663.91</c:v>
                </c:pt>
                <c:pt idx="1360">
                  <c:v>664.24</c:v>
                </c:pt>
                <c:pt idx="1361">
                  <c:v>664.57</c:v>
                </c:pt>
                <c:pt idx="1362">
                  <c:v>664.9</c:v>
                </c:pt>
                <c:pt idx="1363">
                  <c:v>665.23</c:v>
                </c:pt>
                <c:pt idx="1364">
                  <c:v>665.56</c:v>
                </c:pt>
                <c:pt idx="1365">
                  <c:v>665.89</c:v>
                </c:pt>
                <c:pt idx="1366">
                  <c:v>666.22</c:v>
                </c:pt>
                <c:pt idx="1367">
                  <c:v>666.55</c:v>
                </c:pt>
                <c:pt idx="1368">
                  <c:v>666.88</c:v>
                </c:pt>
                <c:pt idx="1369">
                  <c:v>667.21</c:v>
                </c:pt>
                <c:pt idx="1370">
                  <c:v>667.54</c:v>
                </c:pt>
                <c:pt idx="1371">
                  <c:v>667.87</c:v>
                </c:pt>
                <c:pt idx="1372">
                  <c:v>668.2</c:v>
                </c:pt>
                <c:pt idx="1373">
                  <c:v>668.53</c:v>
                </c:pt>
                <c:pt idx="1374">
                  <c:v>668.86</c:v>
                </c:pt>
                <c:pt idx="1375">
                  <c:v>669.18</c:v>
                </c:pt>
                <c:pt idx="1376">
                  <c:v>669.51</c:v>
                </c:pt>
                <c:pt idx="1377">
                  <c:v>669.84</c:v>
                </c:pt>
                <c:pt idx="1378">
                  <c:v>670.17</c:v>
                </c:pt>
                <c:pt idx="1379">
                  <c:v>670.5</c:v>
                </c:pt>
                <c:pt idx="1380">
                  <c:v>670.83</c:v>
                </c:pt>
                <c:pt idx="1381">
                  <c:v>671.16</c:v>
                </c:pt>
                <c:pt idx="1382">
                  <c:v>671.49</c:v>
                </c:pt>
                <c:pt idx="1383">
                  <c:v>671.81</c:v>
                </c:pt>
                <c:pt idx="1384">
                  <c:v>672.14</c:v>
                </c:pt>
                <c:pt idx="1385">
                  <c:v>672.47</c:v>
                </c:pt>
                <c:pt idx="1386">
                  <c:v>672.8</c:v>
                </c:pt>
                <c:pt idx="1387">
                  <c:v>673.13</c:v>
                </c:pt>
                <c:pt idx="1388">
                  <c:v>673.46</c:v>
                </c:pt>
                <c:pt idx="1389">
                  <c:v>673.79</c:v>
                </c:pt>
                <c:pt idx="1390">
                  <c:v>674.11</c:v>
                </c:pt>
                <c:pt idx="1391">
                  <c:v>674.44</c:v>
                </c:pt>
                <c:pt idx="1392">
                  <c:v>674.77</c:v>
                </c:pt>
                <c:pt idx="1393">
                  <c:v>675.1</c:v>
                </c:pt>
                <c:pt idx="1394">
                  <c:v>675.43</c:v>
                </c:pt>
                <c:pt idx="1395">
                  <c:v>675.75</c:v>
                </c:pt>
                <c:pt idx="1396">
                  <c:v>676.08</c:v>
                </c:pt>
                <c:pt idx="1397">
                  <c:v>676.41</c:v>
                </c:pt>
                <c:pt idx="1398">
                  <c:v>676.74</c:v>
                </c:pt>
                <c:pt idx="1399">
                  <c:v>677.07</c:v>
                </c:pt>
                <c:pt idx="1400">
                  <c:v>677.39</c:v>
                </c:pt>
                <c:pt idx="1401">
                  <c:v>677.72</c:v>
                </c:pt>
                <c:pt idx="1402">
                  <c:v>678.05</c:v>
                </c:pt>
                <c:pt idx="1403">
                  <c:v>678.38</c:v>
                </c:pt>
                <c:pt idx="1404">
                  <c:v>678.71</c:v>
                </c:pt>
                <c:pt idx="1405">
                  <c:v>679.03</c:v>
                </c:pt>
                <c:pt idx="1406">
                  <c:v>679.36</c:v>
                </c:pt>
                <c:pt idx="1407">
                  <c:v>679.69</c:v>
                </c:pt>
                <c:pt idx="1408">
                  <c:v>680.02</c:v>
                </c:pt>
                <c:pt idx="1409">
                  <c:v>680.34</c:v>
                </c:pt>
                <c:pt idx="1410">
                  <c:v>680.67</c:v>
                </c:pt>
                <c:pt idx="1411">
                  <c:v>681</c:v>
                </c:pt>
                <c:pt idx="1412">
                  <c:v>681.32</c:v>
                </c:pt>
                <c:pt idx="1413">
                  <c:v>681.65</c:v>
                </c:pt>
                <c:pt idx="1414">
                  <c:v>681.98</c:v>
                </c:pt>
                <c:pt idx="1415">
                  <c:v>682.31</c:v>
                </c:pt>
                <c:pt idx="1416">
                  <c:v>682.63</c:v>
                </c:pt>
                <c:pt idx="1417">
                  <c:v>682.96</c:v>
                </c:pt>
                <c:pt idx="1418">
                  <c:v>683.29</c:v>
                </c:pt>
                <c:pt idx="1419">
                  <c:v>683.61</c:v>
                </c:pt>
                <c:pt idx="1420">
                  <c:v>683.94</c:v>
                </c:pt>
                <c:pt idx="1421">
                  <c:v>684.27</c:v>
                </c:pt>
                <c:pt idx="1422">
                  <c:v>684.59</c:v>
                </c:pt>
                <c:pt idx="1423">
                  <c:v>684.92</c:v>
                </c:pt>
                <c:pt idx="1424">
                  <c:v>685.25</c:v>
                </c:pt>
                <c:pt idx="1425">
                  <c:v>685.57</c:v>
                </c:pt>
                <c:pt idx="1426">
                  <c:v>685.9</c:v>
                </c:pt>
                <c:pt idx="1427">
                  <c:v>686.23</c:v>
                </c:pt>
                <c:pt idx="1428">
                  <c:v>686.55</c:v>
                </c:pt>
                <c:pt idx="1429">
                  <c:v>686.88</c:v>
                </c:pt>
                <c:pt idx="1430">
                  <c:v>687.21</c:v>
                </c:pt>
                <c:pt idx="1431">
                  <c:v>687.53</c:v>
                </c:pt>
                <c:pt idx="1432">
                  <c:v>687.86</c:v>
                </c:pt>
                <c:pt idx="1433">
                  <c:v>688.19</c:v>
                </c:pt>
                <c:pt idx="1434">
                  <c:v>688.51</c:v>
                </c:pt>
                <c:pt idx="1435">
                  <c:v>688.84</c:v>
                </c:pt>
                <c:pt idx="1436">
                  <c:v>689.17</c:v>
                </c:pt>
                <c:pt idx="1437">
                  <c:v>689.49</c:v>
                </c:pt>
                <c:pt idx="1438">
                  <c:v>689.82</c:v>
                </c:pt>
                <c:pt idx="1439">
                  <c:v>690.14</c:v>
                </c:pt>
                <c:pt idx="1440">
                  <c:v>690.47</c:v>
                </c:pt>
                <c:pt idx="1441">
                  <c:v>690.8</c:v>
                </c:pt>
                <c:pt idx="1442">
                  <c:v>691.12</c:v>
                </c:pt>
                <c:pt idx="1443">
                  <c:v>691.45</c:v>
                </c:pt>
                <c:pt idx="1444">
                  <c:v>691.77</c:v>
                </c:pt>
                <c:pt idx="1445">
                  <c:v>692.1</c:v>
                </c:pt>
                <c:pt idx="1446">
                  <c:v>692.42</c:v>
                </c:pt>
                <c:pt idx="1447">
                  <c:v>692.75</c:v>
                </c:pt>
                <c:pt idx="1448">
                  <c:v>693.07</c:v>
                </c:pt>
                <c:pt idx="1449">
                  <c:v>693.4</c:v>
                </c:pt>
                <c:pt idx="1450">
                  <c:v>693.73</c:v>
                </c:pt>
                <c:pt idx="1451">
                  <c:v>694.05</c:v>
                </c:pt>
                <c:pt idx="1452">
                  <c:v>694.38</c:v>
                </c:pt>
                <c:pt idx="1453">
                  <c:v>694.7</c:v>
                </c:pt>
                <c:pt idx="1454">
                  <c:v>695.03</c:v>
                </c:pt>
                <c:pt idx="1455">
                  <c:v>695.35</c:v>
                </c:pt>
                <c:pt idx="1456">
                  <c:v>695.68</c:v>
                </c:pt>
                <c:pt idx="1457">
                  <c:v>696</c:v>
                </c:pt>
                <c:pt idx="1458">
                  <c:v>696.33</c:v>
                </c:pt>
                <c:pt idx="1459">
                  <c:v>696.65</c:v>
                </c:pt>
                <c:pt idx="1460">
                  <c:v>696.98</c:v>
                </c:pt>
                <c:pt idx="1461">
                  <c:v>697.3</c:v>
                </c:pt>
                <c:pt idx="1462">
                  <c:v>697.63</c:v>
                </c:pt>
                <c:pt idx="1463">
                  <c:v>697.95</c:v>
                </c:pt>
                <c:pt idx="1464">
                  <c:v>698.28</c:v>
                </c:pt>
                <c:pt idx="1465">
                  <c:v>698.6</c:v>
                </c:pt>
                <c:pt idx="1466">
                  <c:v>698.93</c:v>
                </c:pt>
                <c:pt idx="1467">
                  <c:v>699.25</c:v>
                </c:pt>
                <c:pt idx="1468">
                  <c:v>699.58</c:v>
                </c:pt>
                <c:pt idx="1469">
                  <c:v>699.9</c:v>
                </c:pt>
                <c:pt idx="1470">
                  <c:v>700.23</c:v>
                </c:pt>
                <c:pt idx="1471">
                  <c:v>700.55</c:v>
                </c:pt>
                <c:pt idx="1472">
                  <c:v>700.87</c:v>
                </c:pt>
                <c:pt idx="1473">
                  <c:v>701.2</c:v>
                </c:pt>
                <c:pt idx="1474">
                  <c:v>701.52</c:v>
                </c:pt>
                <c:pt idx="1475">
                  <c:v>701.85</c:v>
                </c:pt>
                <c:pt idx="1476">
                  <c:v>702.17</c:v>
                </c:pt>
                <c:pt idx="1477">
                  <c:v>702.5</c:v>
                </c:pt>
                <c:pt idx="1478">
                  <c:v>702.82</c:v>
                </c:pt>
                <c:pt idx="1479">
                  <c:v>703.14</c:v>
                </c:pt>
                <c:pt idx="1480">
                  <c:v>703.47</c:v>
                </c:pt>
                <c:pt idx="1481">
                  <c:v>703.79</c:v>
                </c:pt>
                <c:pt idx="1482">
                  <c:v>704.12</c:v>
                </c:pt>
                <c:pt idx="1483">
                  <c:v>704.44</c:v>
                </c:pt>
                <c:pt idx="1484">
                  <c:v>704.76</c:v>
                </c:pt>
                <c:pt idx="1485">
                  <c:v>705.09</c:v>
                </c:pt>
                <c:pt idx="1486">
                  <c:v>705.41</c:v>
                </c:pt>
                <c:pt idx="1487">
                  <c:v>705.73</c:v>
                </c:pt>
                <c:pt idx="1488">
                  <c:v>706.06</c:v>
                </c:pt>
                <c:pt idx="1489">
                  <c:v>706.38</c:v>
                </c:pt>
                <c:pt idx="1490">
                  <c:v>706.71</c:v>
                </c:pt>
                <c:pt idx="1491">
                  <c:v>707.03</c:v>
                </c:pt>
                <c:pt idx="1492">
                  <c:v>707.35</c:v>
                </c:pt>
                <c:pt idx="1493">
                  <c:v>707.68</c:v>
                </c:pt>
                <c:pt idx="1494">
                  <c:v>708</c:v>
                </c:pt>
                <c:pt idx="1495">
                  <c:v>708.32</c:v>
                </c:pt>
                <c:pt idx="1496">
                  <c:v>708.65</c:v>
                </c:pt>
                <c:pt idx="1497">
                  <c:v>708.97</c:v>
                </c:pt>
                <c:pt idx="1498">
                  <c:v>709.29</c:v>
                </c:pt>
                <c:pt idx="1499">
                  <c:v>709.62</c:v>
                </c:pt>
                <c:pt idx="1500">
                  <c:v>709.94</c:v>
                </c:pt>
                <c:pt idx="1501">
                  <c:v>710.26</c:v>
                </c:pt>
                <c:pt idx="1502">
                  <c:v>710.58</c:v>
                </c:pt>
                <c:pt idx="1503">
                  <c:v>710.91</c:v>
                </c:pt>
                <c:pt idx="1504">
                  <c:v>711.23</c:v>
                </c:pt>
                <c:pt idx="1505">
                  <c:v>711.55</c:v>
                </c:pt>
                <c:pt idx="1506">
                  <c:v>711.88</c:v>
                </c:pt>
                <c:pt idx="1507">
                  <c:v>712.2</c:v>
                </c:pt>
                <c:pt idx="1508">
                  <c:v>712.52</c:v>
                </c:pt>
                <c:pt idx="1509">
                  <c:v>712.84</c:v>
                </c:pt>
                <c:pt idx="1510">
                  <c:v>713.17</c:v>
                </c:pt>
                <c:pt idx="1511">
                  <c:v>713.49</c:v>
                </c:pt>
                <c:pt idx="1512">
                  <c:v>713.81</c:v>
                </c:pt>
                <c:pt idx="1513">
                  <c:v>714.13</c:v>
                </c:pt>
                <c:pt idx="1514">
                  <c:v>714.46</c:v>
                </c:pt>
                <c:pt idx="1515">
                  <c:v>714.78</c:v>
                </c:pt>
                <c:pt idx="1516">
                  <c:v>715.1</c:v>
                </c:pt>
                <c:pt idx="1517">
                  <c:v>715.42</c:v>
                </c:pt>
                <c:pt idx="1518">
                  <c:v>715.75</c:v>
                </c:pt>
                <c:pt idx="1519">
                  <c:v>716.07</c:v>
                </c:pt>
                <c:pt idx="1520">
                  <c:v>716.39</c:v>
                </c:pt>
                <c:pt idx="1521">
                  <c:v>716.71</c:v>
                </c:pt>
                <c:pt idx="1522">
                  <c:v>717.03</c:v>
                </c:pt>
                <c:pt idx="1523">
                  <c:v>717.36</c:v>
                </c:pt>
                <c:pt idx="1524">
                  <c:v>717.68</c:v>
                </c:pt>
                <c:pt idx="1525">
                  <c:v>718</c:v>
                </c:pt>
                <c:pt idx="1526">
                  <c:v>718.32</c:v>
                </c:pt>
                <c:pt idx="1527">
                  <c:v>718.64</c:v>
                </c:pt>
                <c:pt idx="1528">
                  <c:v>718.96</c:v>
                </c:pt>
                <c:pt idx="1529">
                  <c:v>719.29</c:v>
                </c:pt>
                <c:pt idx="1530">
                  <c:v>719.61</c:v>
                </c:pt>
                <c:pt idx="1531">
                  <c:v>719.93</c:v>
                </c:pt>
                <c:pt idx="1532">
                  <c:v>720.25</c:v>
                </c:pt>
                <c:pt idx="1533">
                  <c:v>720.57</c:v>
                </c:pt>
                <c:pt idx="1534">
                  <c:v>720.89</c:v>
                </c:pt>
                <c:pt idx="1535">
                  <c:v>721.22</c:v>
                </c:pt>
                <c:pt idx="1536">
                  <c:v>721.54</c:v>
                </c:pt>
                <c:pt idx="1537">
                  <c:v>721.86</c:v>
                </c:pt>
                <c:pt idx="1538">
                  <c:v>722.18</c:v>
                </c:pt>
                <c:pt idx="1539">
                  <c:v>722.5</c:v>
                </c:pt>
                <c:pt idx="1540">
                  <c:v>722.82</c:v>
                </c:pt>
                <c:pt idx="1541">
                  <c:v>723.14</c:v>
                </c:pt>
                <c:pt idx="1542">
                  <c:v>723.46</c:v>
                </c:pt>
                <c:pt idx="1543">
                  <c:v>723.78</c:v>
                </c:pt>
                <c:pt idx="1544">
                  <c:v>724.11</c:v>
                </c:pt>
                <c:pt idx="1545">
                  <c:v>724.43</c:v>
                </c:pt>
                <c:pt idx="1546">
                  <c:v>724.75</c:v>
                </c:pt>
                <c:pt idx="1547">
                  <c:v>725.07</c:v>
                </c:pt>
                <c:pt idx="1548">
                  <c:v>725.39</c:v>
                </c:pt>
                <c:pt idx="1549">
                  <c:v>725.71</c:v>
                </c:pt>
                <c:pt idx="1550">
                  <c:v>726.03</c:v>
                </c:pt>
                <c:pt idx="1551">
                  <c:v>726.35</c:v>
                </c:pt>
                <c:pt idx="1552">
                  <c:v>726.67</c:v>
                </c:pt>
                <c:pt idx="1553">
                  <c:v>726.99</c:v>
                </c:pt>
                <c:pt idx="1554">
                  <c:v>727.31</c:v>
                </c:pt>
                <c:pt idx="1555">
                  <c:v>727.63</c:v>
                </c:pt>
                <c:pt idx="1556">
                  <c:v>727.95</c:v>
                </c:pt>
                <c:pt idx="1557">
                  <c:v>728.27</c:v>
                </c:pt>
                <c:pt idx="1558">
                  <c:v>728.59</c:v>
                </c:pt>
                <c:pt idx="1559">
                  <c:v>728.91</c:v>
                </c:pt>
                <c:pt idx="1560">
                  <c:v>729.23</c:v>
                </c:pt>
                <c:pt idx="1561">
                  <c:v>729.55</c:v>
                </c:pt>
                <c:pt idx="1562">
                  <c:v>729.87</c:v>
                </c:pt>
                <c:pt idx="1563">
                  <c:v>730.19</c:v>
                </c:pt>
                <c:pt idx="1564">
                  <c:v>730.51</c:v>
                </c:pt>
                <c:pt idx="1565">
                  <c:v>730.83</c:v>
                </c:pt>
                <c:pt idx="1566">
                  <c:v>731.15</c:v>
                </c:pt>
                <c:pt idx="1567">
                  <c:v>731.47</c:v>
                </c:pt>
                <c:pt idx="1568">
                  <c:v>731.79</c:v>
                </c:pt>
                <c:pt idx="1569">
                  <c:v>732.11</c:v>
                </c:pt>
                <c:pt idx="1570">
                  <c:v>732.43</c:v>
                </c:pt>
                <c:pt idx="1571">
                  <c:v>732.75</c:v>
                </c:pt>
                <c:pt idx="1572">
                  <c:v>733.07</c:v>
                </c:pt>
                <c:pt idx="1573">
                  <c:v>733.39</c:v>
                </c:pt>
                <c:pt idx="1574">
                  <c:v>733.71</c:v>
                </c:pt>
                <c:pt idx="1575">
                  <c:v>734.03</c:v>
                </c:pt>
                <c:pt idx="1576">
                  <c:v>734.35</c:v>
                </c:pt>
                <c:pt idx="1577">
                  <c:v>734.67</c:v>
                </c:pt>
                <c:pt idx="1578">
                  <c:v>734.99</c:v>
                </c:pt>
                <c:pt idx="1579">
                  <c:v>735.31</c:v>
                </c:pt>
                <c:pt idx="1580">
                  <c:v>735.63</c:v>
                </c:pt>
                <c:pt idx="1581">
                  <c:v>735.95</c:v>
                </c:pt>
                <c:pt idx="1582">
                  <c:v>736.27</c:v>
                </c:pt>
                <c:pt idx="1583">
                  <c:v>736.58</c:v>
                </c:pt>
                <c:pt idx="1584">
                  <c:v>736.9</c:v>
                </c:pt>
                <c:pt idx="1585">
                  <c:v>737.22</c:v>
                </c:pt>
                <c:pt idx="1586">
                  <c:v>737.54</c:v>
                </c:pt>
                <c:pt idx="1587">
                  <c:v>737.86</c:v>
                </c:pt>
                <c:pt idx="1588">
                  <c:v>738.18</c:v>
                </c:pt>
                <c:pt idx="1589">
                  <c:v>738.5</c:v>
                </c:pt>
                <c:pt idx="1590">
                  <c:v>738.82</c:v>
                </c:pt>
                <c:pt idx="1591">
                  <c:v>739.13</c:v>
                </c:pt>
                <c:pt idx="1592">
                  <c:v>739.45</c:v>
                </c:pt>
                <c:pt idx="1593">
                  <c:v>739.77</c:v>
                </c:pt>
                <c:pt idx="1594">
                  <c:v>740.09</c:v>
                </c:pt>
                <c:pt idx="1595">
                  <c:v>740.41</c:v>
                </c:pt>
                <c:pt idx="1596">
                  <c:v>740.73</c:v>
                </c:pt>
                <c:pt idx="1597">
                  <c:v>741.05</c:v>
                </c:pt>
                <c:pt idx="1598">
                  <c:v>741.36</c:v>
                </c:pt>
                <c:pt idx="1599">
                  <c:v>741.68</c:v>
                </c:pt>
                <c:pt idx="1600">
                  <c:v>742</c:v>
                </c:pt>
                <c:pt idx="1601">
                  <c:v>742.32</c:v>
                </c:pt>
                <c:pt idx="1602">
                  <c:v>742.64</c:v>
                </c:pt>
                <c:pt idx="1603">
                  <c:v>742.95</c:v>
                </c:pt>
                <c:pt idx="1604">
                  <c:v>743.27</c:v>
                </c:pt>
                <c:pt idx="1605">
                  <c:v>743.59</c:v>
                </c:pt>
                <c:pt idx="1606">
                  <c:v>743.91</c:v>
                </c:pt>
                <c:pt idx="1607">
                  <c:v>744.23</c:v>
                </c:pt>
                <c:pt idx="1608">
                  <c:v>744.54</c:v>
                </c:pt>
                <c:pt idx="1609">
                  <c:v>744.86</c:v>
                </c:pt>
                <c:pt idx="1610">
                  <c:v>745.18</c:v>
                </c:pt>
                <c:pt idx="1611">
                  <c:v>745.5</c:v>
                </c:pt>
                <c:pt idx="1612">
                  <c:v>745.81</c:v>
                </c:pt>
                <c:pt idx="1613">
                  <c:v>746.13</c:v>
                </c:pt>
                <c:pt idx="1614">
                  <c:v>746.45</c:v>
                </c:pt>
                <c:pt idx="1615">
                  <c:v>746.77</c:v>
                </c:pt>
                <c:pt idx="1616">
                  <c:v>747.08</c:v>
                </c:pt>
                <c:pt idx="1617">
                  <c:v>747.4</c:v>
                </c:pt>
                <c:pt idx="1618">
                  <c:v>747.72</c:v>
                </c:pt>
                <c:pt idx="1619">
                  <c:v>748.04</c:v>
                </c:pt>
                <c:pt idx="1620">
                  <c:v>748.35</c:v>
                </c:pt>
                <c:pt idx="1621">
                  <c:v>748.67</c:v>
                </c:pt>
                <c:pt idx="1622">
                  <c:v>748.99</c:v>
                </c:pt>
                <c:pt idx="1623">
                  <c:v>749.3</c:v>
                </c:pt>
                <c:pt idx="1624">
                  <c:v>749.62</c:v>
                </c:pt>
                <c:pt idx="1625">
                  <c:v>749.94</c:v>
                </c:pt>
                <c:pt idx="1626">
                  <c:v>750.26</c:v>
                </c:pt>
                <c:pt idx="1627">
                  <c:v>750.57</c:v>
                </c:pt>
                <c:pt idx="1628">
                  <c:v>750.89</c:v>
                </c:pt>
                <c:pt idx="1629">
                  <c:v>751.21</c:v>
                </c:pt>
                <c:pt idx="1630">
                  <c:v>751.52</c:v>
                </c:pt>
                <c:pt idx="1631">
                  <c:v>751.84</c:v>
                </c:pt>
                <c:pt idx="1632">
                  <c:v>752.16</c:v>
                </c:pt>
                <c:pt idx="1633">
                  <c:v>752.47</c:v>
                </c:pt>
                <c:pt idx="1634">
                  <c:v>752.79</c:v>
                </c:pt>
                <c:pt idx="1635">
                  <c:v>753.11</c:v>
                </c:pt>
                <c:pt idx="1636">
                  <c:v>753.42</c:v>
                </c:pt>
                <c:pt idx="1637">
                  <c:v>753.74</c:v>
                </c:pt>
                <c:pt idx="1638">
                  <c:v>754.05</c:v>
                </c:pt>
                <c:pt idx="1639">
                  <c:v>754.37</c:v>
                </c:pt>
                <c:pt idx="1640">
                  <c:v>754.69</c:v>
                </c:pt>
                <c:pt idx="1641">
                  <c:v>755</c:v>
                </c:pt>
                <c:pt idx="1642">
                  <c:v>755.32</c:v>
                </c:pt>
                <c:pt idx="1643">
                  <c:v>755.64</c:v>
                </c:pt>
                <c:pt idx="1644">
                  <c:v>755.95</c:v>
                </c:pt>
                <c:pt idx="1645">
                  <c:v>756.27</c:v>
                </c:pt>
                <c:pt idx="1646">
                  <c:v>756.58</c:v>
                </c:pt>
                <c:pt idx="1647">
                  <c:v>756.9</c:v>
                </c:pt>
                <c:pt idx="1648">
                  <c:v>757.21</c:v>
                </c:pt>
                <c:pt idx="1649">
                  <c:v>757.53</c:v>
                </c:pt>
                <c:pt idx="1650">
                  <c:v>757.85</c:v>
                </c:pt>
                <c:pt idx="1651">
                  <c:v>758.16</c:v>
                </c:pt>
                <c:pt idx="1652">
                  <c:v>758.48</c:v>
                </c:pt>
                <c:pt idx="1653">
                  <c:v>758.79</c:v>
                </c:pt>
                <c:pt idx="1654">
                  <c:v>759.11</c:v>
                </c:pt>
                <c:pt idx="1655">
                  <c:v>759.42</c:v>
                </c:pt>
                <c:pt idx="1656">
                  <c:v>759.74</c:v>
                </c:pt>
                <c:pt idx="1657">
                  <c:v>760.05</c:v>
                </c:pt>
                <c:pt idx="1658">
                  <c:v>760.37</c:v>
                </c:pt>
                <c:pt idx="1659">
                  <c:v>760.69</c:v>
                </c:pt>
                <c:pt idx="1660">
                  <c:v>761</c:v>
                </c:pt>
                <c:pt idx="1661">
                  <c:v>761.32</c:v>
                </c:pt>
                <c:pt idx="1662">
                  <c:v>761.63</c:v>
                </c:pt>
                <c:pt idx="1663">
                  <c:v>761.95</c:v>
                </c:pt>
                <c:pt idx="1664">
                  <c:v>762.26</c:v>
                </c:pt>
                <c:pt idx="1665">
                  <c:v>762.58</c:v>
                </c:pt>
                <c:pt idx="1666">
                  <c:v>762.89</c:v>
                </c:pt>
                <c:pt idx="1667">
                  <c:v>763.21</c:v>
                </c:pt>
                <c:pt idx="1668">
                  <c:v>763.52</c:v>
                </c:pt>
                <c:pt idx="1669">
                  <c:v>763.83</c:v>
                </c:pt>
                <c:pt idx="1670">
                  <c:v>764.15</c:v>
                </c:pt>
                <c:pt idx="1671">
                  <c:v>764.46</c:v>
                </c:pt>
                <c:pt idx="1672">
                  <c:v>764.78</c:v>
                </c:pt>
                <c:pt idx="1673">
                  <c:v>765.09</c:v>
                </c:pt>
                <c:pt idx="1674">
                  <c:v>765.41</c:v>
                </c:pt>
                <c:pt idx="1675">
                  <c:v>765.72</c:v>
                </c:pt>
                <c:pt idx="1676">
                  <c:v>766.04</c:v>
                </c:pt>
                <c:pt idx="1677">
                  <c:v>766.35</c:v>
                </c:pt>
                <c:pt idx="1678">
                  <c:v>766.67</c:v>
                </c:pt>
                <c:pt idx="1679">
                  <c:v>766.98</c:v>
                </c:pt>
                <c:pt idx="1680">
                  <c:v>767.29</c:v>
                </c:pt>
                <c:pt idx="1681">
                  <c:v>767.61</c:v>
                </c:pt>
                <c:pt idx="1682">
                  <c:v>767.92</c:v>
                </c:pt>
                <c:pt idx="1683">
                  <c:v>768.24</c:v>
                </c:pt>
                <c:pt idx="1684">
                  <c:v>768.55</c:v>
                </c:pt>
                <c:pt idx="1685">
                  <c:v>768.86</c:v>
                </c:pt>
                <c:pt idx="1686">
                  <c:v>769.18</c:v>
                </c:pt>
                <c:pt idx="1687">
                  <c:v>769.49</c:v>
                </c:pt>
                <c:pt idx="1688">
                  <c:v>769.81</c:v>
                </c:pt>
                <c:pt idx="1689">
                  <c:v>770.12</c:v>
                </c:pt>
                <c:pt idx="1690">
                  <c:v>770.43</c:v>
                </c:pt>
                <c:pt idx="1691">
                  <c:v>770.75</c:v>
                </c:pt>
                <c:pt idx="1692">
                  <c:v>771.06</c:v>
                </c:pt>
                <c:pt idx="1693">
                  <c:v>771.37</c:v>
                </c:pt>
                <c:pt idx="1694">
                  <c:v>771.69</c:v>
                </c:pt>
                <c:pt idx="1695">
                  <c:v>772</c:v>
                </c:pt>
                <c:pt idx="1696">
                  <c:v>772.31</c:v>
                </c:pt>
                <c:pt idx="1697">
                  <c:v>772.63</c:v>
                </c:pt>
                <c:pt idx="1698">
                  <c:v>772.94</c:v>
                </c:pt>
                <c:pt idx="1699">
                  <c:v>773.25</c:v>
                </c:pt>
                <c:pt idx="1700">
                  <c:v>773.57</c:v>
                </c:pt>
                <c:pt idx="1701">
                  <c:v>773.88</c:v>
                </c:pt>
                <c:pt idx="1702">
                  <c:v>774.19</c:v>
                </c:pt>
                <c:pt idx="1703">
                  <c:v>774.51</c:v>
                </c:pt>
                <c:pt idx="1704">
                  <c:v>774.82</c:v>
                </c:pt>
                <c:pt idx="1705">
                  <c:v>775.13</c:v>
                </c:pt>
                <c:pt idx="1706">
                  <c:v>775.44</c:v>
                </c:pt>
                <c:pt idx="1707">
                  <c:v>775.76</c:v>
                </c:pt>
                <c:pt idx="1708">
                  <c:v>776.07</c:v>
                </c:pt>
                <c:pt idx="1709">
                  <c:v>776.38</c:v>
                </c:pt>
                <c:pt idx="1710">
                  <c:v>776.7</c:v>
                </c:pt>
                <c:pt idx="1711">
                  <c:v>777.01</c:v>
                </c:pt>
                <c:pt idx="1712">
                  <c:v>777.32</c:v>
                </c:pt>
                <c:pt idx="1713">
                  <c:v>777.63</c:v>
                </c:pt>
                <c:pt idx="1714">
                  <c:v>777.95</c:v>
                </c:pt>
                <c:pt idx="1715">
                  <c:v>778.26</c:v>
                </c:pt>
                <c:pt idx="1716">
                  <c:v>778.57</c:v>
                </c:pt>
                <c:pt idx="1717">
                  <c:v>778.88</c:v>
                </c:pt>
                <c:pt idx="1718">
                  <c:v>779.2</c:v>
                </c:pt>
                <c:pt idx="1719">
                  <c:v>779.51</c:v>
                </c:pt>
                <c:pt idx="1720">
                  <c:v>779.82</c:v>
                </c:pt>
                <c:pt idx="1721">
                  <c:v>780.13</c:v>
                </c:pt>
                <c:pt idx="1722">
                  <c:v>780.44</c:v>
                </c:pt>
                <c:pt idx="1723">
                  <c:v>780.76</c:v>
                </c:pt>
                <c:pt idx="1724">
                  <c:v>781.07</c:v>
                </c:pt>
                <c:pt idx="1725">
                  <c:v>781.38</c:v>
                </c:pt>
                <c:pt idx="1726">
                  <c:v>781.69</c:v>
                </c:pt>
                <c:pt idx="1727">
                  <c:v>782</c:v>
                </c:pt>
                <c:pt idx="1728">
                  <c:v>782.32</c:v>
                </c:pt>
                <c:pt idx="1729">
                  <c:v>782.63</c:v>
                </c:pt>
                <c:pt idx="1730">
                  <c:v>782.94</c:v>
                </c:pt>
                <c:pt idx="1731">
                  <c:v>783.25</c:v>
                </c:pt>
                <c:pt idx="1732">
                  <c:v>783.56</c:v>
                </c:pt>
                <c:pt idx="1733">
                  <c:v>783.87</c:v>
                </c:pt>
                <c:pt idx="1734">
                  <c:v>784.18</c:v>
                </c:pt>
                <c:pt idx="1735">
                  <c:v>784.5</c:v>
                </c:pt>
                <c:pt idx="1736">
                  <c:v>784.81</c:v>
                </c:pt>
                <c:pt idx="1737">
                  <c:v>785.12</c:v>
                </c:pt>
                <c:pt idx="1738">
                  <c:v>785.43</c:v>
                </c:pt>
                <c:pt idx="1739">
                  <c:v>785.74</c:v>
                </c:pt>
                <c:pt idx="1740">
                  <c:v>786.05</c:v>
                </c:pt>
                <c:pt idx="1741">
                  <c:v>786.36</c:v>
                </c:pt>
                <c:pt idx="1742">
                  <c:v>786.67</c:v>
                </c:pt>
                <c:pt idx="1743">
                  <c:v>786.99</c:v>
                </c:pt>
                <c:pt idx="1744">
                  <c:v>787.3</c:v>
                </c:pt>
                <c:pt idx="1745">
                  <c:v>787.61</c:v>
                </c:pt>
                <c:pt idx="1746">
                  <c:v>787.92</c:v>
                </c:pt>
                <c:pt idx="1747">
                  <c:v>788.23</c:v>
                </c:pt>
                <c:pt idx="1748">
                  <c:v>788.54</c:v>
                </c:pt>
                <c:pt idx="1749">
                  <c:v>788.85</c:v>
                </c:pt>
                <c:pt idx="1750">
                  <c:v>789.16</c:v>
                </c:pt>
                <c:pt idx="1751">
                  <c:v>789.47</c:v>
                </c:pt>
                <c:pt idx="1752">
                  <c:v>789.78</c:v>
                </c:pt>
                <c:pt idx="1753">
                  <c:v>790.09</c:v>
                </c:pt>
                <c:pt idx="1754">
                  <c:v>790.4</c:v>
                </c:pt>
                <c:pt idx="1755">
                  <c:v>790.71</c:v>
                </c:pt>
                <c:pt idx="1756">
                  <c:v>791.02</c:v>
                </c:pt>
                <c:pt idx="1757">
                  <c:v>791.33</c:v>
                </c:pt>
                <c:pt idx="1758">
                  <c:v>791.64</c:v>
                </c:pt>
                <c:pt idx="1759">
                  <c:v>791.95</c:v>
                </c:pt>
                <c:pt idx="1760">
                  <c:v>792.26</c:v>
                </c:pt>
                <c:pt idx="1761">
                  <c:v>792.57</c:v>
                </c:pt>
                <c:pt idx="1762">
                  <c:v>792.88</c:v>
                </c:pt>
                <c:pt idx="1763">
                  <c:v>793.19</c:v>
                </c:pt>
                <c:pt idx="1764">
                  <c:v>793.5</c:v>
                </c:pt>
                <c:pt idx="1765">
                  <c:v>793.81</c:v>
                </c:pt>
                <c:pt idx="1766">
                  <c:v>794.12</c:v>
                </c:pt>
                <c:pt idx="1767">
                  <c:v>794.43</c:v>
                </c:pt>
                <c:pt idx="1768">
                  <c:v>794.74</c:v>
                </c:pt>
                <c:pt idx="1769">
                  <c:v>795.05</c:v>
                </c:pt>
                <c:pt idx="1770">
                  <c:v>795.36</c:v>
                </c:pt>
                <c:pt idx="1771">
                  <c:v>795.67</c:v>
                </c:pt>
                <c:pt idx="1772">
                  <c:v>795.98</c:v>
                </c:pt>
                <c:pt idx="1773">
                  <c:v>796.29</c:v>
                </c:pt>
                <c:pt idx="1774">
                  <c:v>796.6</c:v>
                </c:pt>
                <c:pt idx="1775">
                  <c:v>796.91</c:v>
                </c:pt>
                <c:pt idx="1776">
                  <c:v>797.22</c:v>
                </c:pt>
                <c:pt idx="1777">
                  <c:v>797.53</c:v>
                </c:pt>
                <c:pt idx="1778">
                  <c:v>797.84</c:v>
                </c:pt>
                <c:pt idx="1779">
                  <c:v>798.15</c:v>
                </c:pt>
                <c:pt idx="1780">
                  <c:v>798.46</c:v>
                </c:pt>
                <c:pt idx="1781">
                  <c:v>798.76</c:v>
                </c:pt>
                <c:pt idx="1782">
                  <c:v>799.07</c:v>
                </c:pt>
                <c:pt idx="1783">
                  <c:v>799.38</c:v>
                </c:pt>
                <c:pt idx="1784">
                  <c:v>799.69</c:v>
                </c:pt>
                <c:pt idx="1785">
                  <c:v>800</c:v>
                </c:pt>
                <c:pt idx="1786">
                  <c:v>800.31</c:v>
                </c:pt>
                <c:pt idx="1787">
                  <c:v>800.62</c:v>
                </c:pt>
                <c:pt idx="1788">
                  <c:v>800.93</c:v>
                </c:pt>
                <c:pt idx="1789">
                  <c:v>801.24</c:v>
                </c:pt>
                <c:pt idx="1790">
                  <c:v>801.54</c:v>
                </c:pt>
                <c:pt idx="1791">
                  <c:v>801.85</c:v>
                </c:pt>
                <c:pt idx="1792">
                  <c:v>802.16</c:v>
                </c:pt>
                <c:pt idx="1793">
                  <c:v>802.47</c:v>
                </c:pt>
                <c:pt idx="1794">
                  <c:v>802.78</c:v>
                </c:pt>
                <c:pt idx="1795">
                  <c:v>803.09</c:v>
                </c:pt>
                <c:pt idx="1796">
                  <c:v>803.39</c:v>
                </c:pt>
                <c:pt idx="1797">
                  <c:v>803.7</c:v>
                </c:pt>
                <c:pt idx="1798">
                  <c:v>804.01</c:v>
                </c:pt>
                <c:pt idx="1799">
                  <c:v>804.32</c:v>
                </c:pt>
                <c:pt idx="1800">
                  <c:v>804.63</c:v>
                </c:pt>
                <c:pt idx="1801">
                  <c:v>804.93</c:v>
                </c:pt>
                <c:pt idx="1802">
                  <c:v>805.24</c:v>
                </c:pt>
                <c:pt idx="1803">
                  <c:v>805.55</c:v>
                </c:pt>
                <c:pt idx="1804">
                  <c:v>805.86</c:v>
                </c:pt>
                <c:pt idx="1805">
                  <c:v>806.17</c:v>
                </c:pt>
                <c:pt idx="1806">
                  <c:v>806.47</c:v>
                </c:pt>
                <c:pt idx="1807">
                  <c:v>806.78</c:v>
                </c:pt>
                <c:pt idx="1808">
                  <c:v>807.09</c:v>
                </c:pt>
                <c:pt idx="1809">
                  <c:v>807.4</c:v>
                </c:pt>
                <c:pt idx="1810">
                  <c:v>807.7</c:v>
                </c:pt>
                <c:pt idx="1811">
                  <c:v>808.01</c:v>
                </c:pt>
                <c:pt idx="1812">
                  <c:v>808.32</c:v>
                </c:pt>
                <c:pt idx="1813">
                  <c:v>808.63</c:v>
                </c:pt>
                <c:pt idx="1814">
                  <c:v>808.93</c:v>
                </c:pt>
                <c:pt idx="1815">
                  <c:v>809.24</c:v>
                </c:pt>
                <c:pt idx="1816">
                  <c:v>809.55</c:v>
                </c:pt>
                <c:pt idx="1817">
                  <c:v>809.86</c:v>
                </c:pt>
                <c:pt idx="1818">
                  <c:v>810.16</c:v>
                </c:pt>
                <c:pt idx="1819">
                  <c:v>810.47</c:v>
                </c:pt>
                <c:pt idx="1820">
                  <c:v>810.78</c:v>
                </c:pt>
                <c:pt idx="1821">
                  <c:v>811.08</c:v>
                </c:pt>
                <c:pt idx="1822">
                  <c:v>811.39</c:v>
                </c:pt>
                <c:pt idx="1823">
                  <c:v>811.7</c:v>
                </c:pt>
                <c:pt idx="1824">
                  <c:v>812</c:v>
                </c:pt>
                <c:pt idx="1825">
                  <c:v>812.31</c:v>
                </c:pt>
                <c:pt idx="1826">
                  <c:v>812.62</c:v>
                </c:pt>
                <c:pt idx="1827">
                  <c:v>812.92</c:v>
                </c:pt>
                <c:pt idx="1828">
                  <c:v>813.23</c:v>
                </c:pt>
                <c:pt idx="1829">
                  <c:v>813.54</c:v>
                </c:pt>
                <c:pt idx="1830">
                  <c:v>813.84</c:v>
                </c:pt>
                <c:pt idx="1831">
                  <c:v>814.15</c:v>
                </c:pt>
                <c:pt idx="1832">
                  <c:v>814.46</c:v>
                </c:pt>
                <c:pt idx="1833">
                  <c:v>814.76</c:v>
                </c:pt>
                <c:pt idx="1834">
                  <c:v>815.07</c:v>
                </c:pt>
                <c:pt idx="1835">
                  <c:v>815.38</c:v>
                </c:pt>
                <c:pt idx="1836">
                  <c:v>815.68</c:v>
                </c:pt>
                <c:pt idx="1837">
                  <c:v>815.99</c:v>
                </c:pt>
                <c:pt idx="1838">
                  <c:v>816.29</c:v>
                </c:pt>
                <c:pt idx="1839">
                  <c:v>816.6</c:v>
                </c:pt>
                <c:pt idx="1840">
                  <c:v>816.91</c:v>
                </c:pt>
                <c:pt idx="1841">
                  <c:v>817.21</c:v>
                </c:pt>
                <c:pt idx="1842">
                  <c:v>817.52</c:v>
                </c:pt>
                <c:pt idx="1843">
                  <c:v>817.82</c:v>
                </c:pt>
                <c:pt idx="1844">
                  <c:v>818.13</c:v>
                </c:pt>
                <c:pt idx="1845">
                  <c:v>818.43</c:v>
                </c:pt>
                <c:pt idx="1846">
                  <c:v>818.74</c:v>
                </c:pt>
                <c:pt idx="1847">
                  <c:v>819.05</c:v>
                </c:pt>
                <c:pt idx="1848">
                  <c:v>819.35</c:v>
                </c:pt>
                <c:pt idx="1849">
                  <c:v>819.66</c:v>
                </c:pt>
                <c:pt idx="1850">
                  <c:v>819.96</c:v>
                </c:pt>
                <c:pt idx="1851">
                  <c:v>820.27</c:v>
                </c:pt>
                <c:pt idx="1852">
                  <c:v>820.57</c:v>
                </c:pt>
                <c:pt idx="1853">
                  <c:v>820.88</c:v>
                </c:pt>
                <c:pt idx="1854">
                  <c:v>821.18</c:v>
                </c:pt>
                <c:pt idx="1855">
                  <c:v>821.49</c:v>
                </c:pt>
                <c:pt idx="1856">
                  <c:v>821.79</c:v>
                </c:pt>
                <c:pt idx="1857">
                  <c:v>822.1</c:v>
                </c:pt>
                <c:pt idx="1858">
                  <c:v>822.4</c:v>
                </c:pt>
                <c:pt idx="1859">
                  <c:v>822.71</c:v>
                </c:pt>
                <c:pt idx="1860">
                  <c:v>823.01</c:v>
                </c:pt>
                <c:pt idx="1861">
                  <c:v>823.32</c:v>
                </c:pt>
                <c:pt idx="1862">
                  <c:v>823.62</c:v>
                </c:pt>
                <c:pt idx="1863">
                  <c:v>823.93</c:v>
                </c:pt>
                <c:pt idx="1864">
                  <c:v>824.23</c:v>
                </c:pt>
                <c:pt idx="1865">
                  <c:v>824.54</c:v>
                </c:pt>
                <c:pt idx="1866">
                  <c:v>824.84</c:v>
                </c:pt>
                <c:pt idx="1867">
                  <c:v>825.15</c:v>
                </c:pt>
                <c:pt idx="1868">
                  <c:v>825.45</c:v>
                </c:pt>
                <c:pt idx="1869">
                  <c:v>825.76</c:v>
                </c:pt>
                <c:pt idx="1870">
                  <c:v>826.06</c:v>
                </c:pt>
                <c:pt idx="1871">
                  <c:v>826.36</c:v>
                </c:pt>
                <c:pt idx="1872">
                  <c:v>826.67</c:v>
                </c:pt>
                <c:pt idx="1873">
                  <c:v>826.97</c:v>
                </c:pt>
                <c:pt idx="1874">
                  <c:v>827.28</c:v>
                </c:pt>
                <c:pt idx="1875">
                  <c:v>827.58</c:v>
                </c:pt>
                <c:pt idx="1876">
                  <c:v>827.89</c:v>
                </c:pt>
                <c:pt idx="1877">
                  <c:v>828.19</c:v>
                </c:pt>
                <c:pt idx="1878">
                  <c:v>828.49</c:v>
                </c:pt>
                <c:pt idx="1879">
                  <c:v>828.8</c:v>
                </c:pt>
                <c:pt idx="1880">
                  <c:v>829.1</c:v>
                </c:pt>
                <c:pt idx="1881">
                  <c:v>829.4</c:v>
                </c:pt>
                <c:pt idx="1882">
                  <c:v>829.71</c:v>
                </c:pt>
                <c:pt idx="1883">
                  <c:v>830.01</c:v>
                </c:pt>
                <c:pt idx="1884">
                  <c:v>830.32</c:v>
                </c:pt>
                <c:pt idx="1885">
                  <c:v>830.62</c:v>
                </c:pt>
                <c:pt idx="1886">
                  <c:v>830.92</c:v>
                </c:pt>
                <c:pt idx="1887">
                  <c:v>831.23</c:v>
                </c:pt>
                <c:pt idx="1888">
                  <c:v>831.53</c:v>
                </c:pt>
                <c:pt idx="1889">
                  <c:v>831.83</c:v>
                </c:pt>
                <c:pt idx="1890">
                  <c:v>832.14</c:v>
                </c:pt>
                <c:pt idx="1891">
                  <c:v>832.44</c:v>
                </c:pt>
                <c:pt idx="1892">
                  <c:v>832.74</c:v>
                </c:pt>
                <c:pt idx="1893">
                  <c:v>833.05</c:v>
                </c:pt>
                <c:pt idx="1894">
                  <c:v>833.35</c:v>
                </c:pt>
                <c:pt idx="1895">
                  <c:v>833.65</c:v>
                </c:pt>
                <c:pt idx="1896">
                  <c:v>833.96</c:v>
                </c:pt>
                <c:pt idx="1897">
                  <c:v>834.26</c:v>
                </c:pt>
                <c:pt idx="1898">
                  <c:v>834.56</c:v>
                </c:pt>
                <c:pt idx="1899">
                  <c:v>834.86</c:v>
                </c:pt>
                <c:pt idx="1900">
                  <c:v>835.17</c:v>
                </c:pt>
                <c:pt idx="1901">
                  <c:v>835.47</c:v>
                </c:pt>
                <c:pt idx="1902">
                  <c:v>835.77</c:v>
                </c:pt>
                <c:pt idx="1903">
                  <c:v>836.07</c:v>
                </c:pt>
                <c:pt idx="1904">
                  <c:v>836.38</c:v>
                </c:pt>
                <c:pt idx="1905">
                  <c:v>836.68</c:v>
                </c:pt>
                <c:pt idx="1906">
                  <c:v>836.98</c:v>
                </c:pt>
                <c:pt idx="1907">
                  <c:v>837.28</c:v>
                </c:pt>
                <c:pt idx="1908">
                  <c:v>837.59</c:v>
                </c:pt>
                <c:pt idx="1909">
                  <c:v>837.89</c:v>
                </c:pt>
                <c:pt idx="1910">
                  <c:v>838.19</c:v>
                </c:pt>
                <c:pt idx="1911">
                  <c:v>838.49</c:v>
                </c:pt>
                <c:pt idx="1912">
                  <c:v>838.8</c:v>
                </c:pt>
                <c:pt idx="1913">
                  <c:v>839.1</c:v>
                </c:pt>
                <c:pt idx="1914">
                  <c:v>839.4</c:v>
                </c:pt>
                <c:pt idx="1915">
                  <c:v>839.7</c:v>
                </c:pt>
                <c:pt idx="1916">
                  <c:v>840</c:v>
                </c:pt>
                <c:pt idx="1917">
                  <c:v>840.31</c:v>
                </c:pt>
                <c:pt idx="1918">
                  <c:v>840.61</c:v>
                </c:pt>
                <c:pt idx="1919">
                  <c:v>840.91</c:v>
                </c:pt>
                <c:pt idx="1920">
                  <c:v>841.21</c:v>
                </c:pt>
                <c:pt idx="1921">
                  <c:v>841.51</c:v>
                </c:pt>
                <c:pt idx="1922">
                  <c:v>841.81</c:v>
                </c:pt>
                <c:pt idx="1923">
                  <c:v>842.12</c:v>
                </c:pt>
                <c:pt idx="1924">
                  <c:v>842.42</c:v>
                </c:pt>
                <c:pt idx="1925">
                  <c:v>842.72</c:v>
                </c:pt>
                <c:pt idx="1926">
                  <c:v>843.02</c:v>
                </c:pt>
                <c:pt idx="1927">
                  <c:v>843.32</c:v>
                </c:pt>
                <c:pt idx="1928">
                  <c:v>843.62</c:v>
                </c:pt>
                <c:pt idx="1929">
                  <c:v>843.92</c:v>
                </c:pt>
                <c:pt idx="1930">
                  <c:v>844.23</c:v>
                </c:pt>
                <c:pt idx="1931">
                  <c:v>844.53</c:v>
                </c:pt>
                <c:pt idx="1932">
                  <c:v>844.83</c:v>
                </c:pt>
                <c:pt idx="1933">
                  <c:v>845.13</c:v>
                </c:pt>
                <c:pt idx="1934">
                  <c:v>845.43</c:v>
                </c:pt>
                <c:pt idx="1935">
                  <c:v>845.73</c:v>
                </c:pt>
                <c:pt idx="1936">
                  <c:v>846.03</c:v>
                </c:pt>
                <c:pt idx="1937">
                  <c:v>846.33</c:v>
                </c:pt>
                <c:pt idx="1938">
                  <c:v>846.63</c:v>
                </c:pt>
                <c:pt idx="1939">
                  <c:v>846.93</c:v>
                </c:pt>
                <c:pt idx="1940">
                  <c:v>847.23</c:v>
                </c:pt>
                <c:pt idx="1941">
                  <c:v>847.54</c:v>
                </c:pt>
                <c:pt idx="1942">
                  <c:v>847.84</c:v>
                </c:pt>
                <c:pt idx="1943">
                  <c:v>848.14</c:v>
                </c:pt>
                <c:pt idx="1944">
                  <c:v>848.44</c:v>
                </c:pt>
                <c:pt idx="1945">
                  <c:v>848.74</c:v>
                </c:pt>
                <c:pt idx="1946">
                  <c:v>849.04</c:v>
                </c:pt>
                <c:pt idx="1947">
                  <c:v>849.34</c:v>
                </c:pt>
                <c:pt idx="1948">
                  <c:v>849.64</c:v>
                </c:pt>
                <c:pt idx="1949">
                  <c:v>849.94</c:v>
                </c:pt>
                <c:pt idx="1950">
                  <c:v>850.24</c:v>
                </c:pt>
                <c:pt idx="1951">
                  <c:v>850.54</c:v>
                </c:pt>
                <c:pt idx="1952">
                  <c:v>850.84</c:v>
                </c:pt>
                <c:pt idx="1953">
                  <c:v>851.14</c:v>
                </c:pt>
                <c:pt idx="1954">
                  <c:v>851.44</c:v>
                </c:pt>
                <c:pt idx="1955">
                  <c:v>851.74</c:v>
                </c:pt>
                <c:pt idx="1956">
                  <c:v>852.04</c:v>
                </c:pt>
                <c:pt idx="1957">
                  <c:v>852.34</c:v>
                </c:pt>
                <c:pt idx="1958">
                  <c:v>852.64</c:v>
                </c:pt>
                <c:pt idx="1959">
                  <c:v>852.94</c:v>
                </c:pt>
                <c:pt idx="1960">
                  <c:v>853.24</c:v>
                </c:pt>
                <c:pt idx="1961">
                  <c:v>853.54</c:v>
                </c:pt>
                <c:pt idx="1962">
                  <c:v>853.84</c:v>
                </c:pt>
                <c:pt idx="1963">
                  <c:v>854.14</c:v>
                </c:pt>
                <c:pt idx="1964">
                  <c:v>854.43</c:v>
                </c:pt>
                <c:pt idx="1965">
                  <c:v>854.73</c:v>
                </c:pt>
                <c:pt idx="1966">
                  <c:v>855.03</c:v>
                </c:pt>
                <c:pt idx="1967">
                  <c:v>855.33</c:v>
                </c:pt>
                <c:pt idx="1968">
                  <c:v>855.63</c:v>
                </c:pt>
                <c:pt idx="1969">
                  <c:v>855.93</c:v>
                </c:pt>
                <c:pt idx="1970">
                  <c:v>856.23</c:v>
                </c:pt>
                <c:pt idx="1971">
                  <c:v>856.53</c:v>
                </c:pt>
                <c:pt idx="1972">
                  <c:v>856.83</c:v>
                </c:pt>
                <c:pt idx="1973">
                  <c:v>857.13</c:v>
                </c:pt>
                <c:pt idx="1974">
                  <c:v>857.43</c:v>
                </c:pt>
                <c:pt idx="1975">
                  <c:v>857.72</c:v>
                </c:pt>
                <c:pt idx="1976">
                  <c:v>858.02</c:v>
                </c:pt>
                <c:pt idx="1977">
                  <c:v>858.32</c:v>
                </c:pt>
                <c:pt idx="1978">
                  <c:v>858.62</c:v>
                </c:pt>
                <c:pt idx="1979">
                  <c:v>858.92</c:v>
                </c:pt>
                <c:pt idx="1980">
                  <c:v>859.22</c:v>
                </c:pt>
                <c:pt idx="1981">
                  <c:v>859.52</c:v>
                </c:pt>
                <c:pt idx="1982">
                  <c:v>859.81</c:v>
                </c:pt>
                <c:pt idx="1983">
                  <c:v>860.11</c:v>
                </c:pt>
                <c:pt idx="1984">
                  <c:v>860.41</c:v>
                </c:pt>
                <c:pt idx="1985">
                  <c:v>860.71</c:v>
                </c:pt>
                <c:pt idx="1986">
                  <c:v>861.01</c:v>
                </c:pt>
                <c:pt idx="1987">
                  <c:v>861.31</c:v>
                </c:pt>
                <c:pt idx="1988">
                  <c:v>861.6</c:v>
                </c:pt>
                <c:pt idx="1989">
                  <c:v>861.9</c:v>
                </c:pt>
                <c:pt idx="1990">
                  <c:v>862.2</c:v>
                </c:pt>
                <c:pt idx="1991">
                  <c:v>862.5</c:v>
                </c:pt>
                <c:pt idx="1992">
                  <c:v>862.79</c:v>
                </c:pt>
                <c:pt idx="1993">
                  <c:v>863.09</c:v>
                </c:pt>
                <c:pt idx="1994">
                  <c:v>863.39</c:v>
                </c:pt>
                <c:pt idx="1995">
                  <c:v>863.69</c:v>
                </c:pt>
                <c:pt idx="1996">
                  <c:v>863.99</c:v>
                </c:pt>
                <c:pt idx="1997">
                  <c:v>864.28</c:v>
                </c:pt>
                <c:pt idx="1998">
                  <c:v>864.58</c:v>
                </c:pt>
                <c:pt idx="1999">
                  <c:v>864.88</c:v>
                </c:pt>
                <c:pt idx="2000">
                  <c:v>865.18</c:v>
                </c:pt>
                <c:pt idx="2001">
                  <c:v>865.47</c:v>
                </c:pt>
                <c:pt idx="2002">
                  <c:v>865.77</c:v>
                </c:pt>
                <c:pt idx="2003">
                  <c:v>866.07</c:v>
                </c:pt>
                <c:pt idx="2004">
                  <c:v>866.36</c:v>
                </c:pt>
                <c:pt idx="2005">
                  <c:v>866.66</c:v>
                </c:pt>
                <c:pt idx="2006">
                  <c:v>866.96</c:v>
                </c:pt>
                <c:pt idx="2007">
                  <c:v>867.26</c:v>
                </c:pt>
                <c:pt idx="2008">
                  <c:v>867.55</c:v>
                </c:pt>
                <c:pt idx="2009">
                  <c:v>867.85</c:v>
                </c:pt>
                <c:pt idx="2010">
                  <c:v>868.15</c:v>
                </c:pt>
                <c:pt idx="2011">
                  <c:v>868.44</c:v>
                </c:pt>
                <c:pt idx="2012">
                  <c:v>868.74</c:v>
                </c:pt>
                <c:pt idx="2013">
                  <c:v>869.04</c:v>
                </c:pt>
                <c:pt idx="2014">
                  <c:v>869.33</c:v>
                </c:pt>
                <c:pt idx="2015">
                  <c:v>869.63</c:v>
                </c:pt>
                <c:pt idx="2016">
                  <c:v>869.93</c:v>
                </c:pt>
                <c:pt idx="2017">
                  <c:v>870.22</c:v>
                </c:pt>
                <c:pt idx="2018">
                  <c:v>870.52</c:v>
                </c:pt>
                <c:pt idx="2019">
                  <c:v>870.82</c:v>
                </c:pt>
                <c:pt idx="2020">
                  <c:v>871.11</c:v>
                </c:pt>
                <c:pt idx="2021">
                  <c:v>871.41</c:v>
                </c:pt>
                <c:pt idx="2022">
                  <c:v>871.71</c:v>
                </c:pt>
                <c:pt idx="2023">
                  <c:v>872</c:v>
                </c:pt>
                <c:pt idx="2024">
                  <c:v>872.3</c:v>
                </c:pt>
                <c:pt idx="2025">
                  <c:v>872.59</c:v>
                </c:pt>
                <c:pt idx="2026">
                  <c:v>872.89</c:v>
                </c:pt>
                <c:pt idx="2027">
                  <c:v>873.19</c:v>
                </c:pt>
                <c:pt idx="2028">
                  <c:v>873.48</c:v>
                </c:pt>
                <c:pt idx="2029">
                  <c:v>873.78</c:v>
                </c:pt>
                <c:pt idx="2030">
                  <c:v>874.07</c:v>
                </c:pt>
                <c:pt idx="2031">
                  <c:v>874.37</c:v>
                </c:pt>
                <c:pt idx="2032">
                  <c:v>874.66</c:v>
                </c:pt>
                <c:pt idx="2033">
                  <c:v>874.96</c:v>
                </c:pt>
                <c:pt idx="2034">
                  <c:v>875.26</c:v>
                </c:pt>
                <c:pt idx="2035">
                  <c:v>875.55</c:v>
                </c:pt>
                <c:pt idx="2036">
                  <c:v>875.85</c:v>
                </c:pt>
                <c:pt idx="2037">
                  <c:v>876.14</c:v>
                </c:pt>
                <c:pt idx="2038">
                  <c:v>876.44</c:v>
                </c:pt>
                <c:pt idx="2039">
                  <c:v>876.73</c:v>
                </c:pt>
                <c:pt idx="2040">
                  <c:v>877.03</c:v>
                </c:pt>
                <c:pt idx="2041">
                  <c:v>877.32</c:v>
                </c:pt>
                <c:pt idx="2042">
                  <c:v>877.62</c:v>
                </c:pt>
                <c:pt idx="2043">
                  <c:v>877.91</c:v>
                </c:pt>
                <c:pt idx="2044">
                  <c:v>878.21</c:v>
                </c:pt>
                <c:pt idx="2045">
                  <c:v>878.5</c:v>
                </c:pt>
                <c:pt idx="2046">
                  <c:v>878.8</c:v>
                </c:pt>
                <c:pt idx="2047">
                  <c:v>879.09</c:v>
                </c:pt>
              </c:numCache>
            </c:numRef>
          </c:xVal>
          <c:yVal>
            <c:numRef>
              <c:f>'Lithium Standards'!$AU$7:$AU$2054</c:f>
              <c:numCache>
                <c:formatCode>General</c:formatCode>
                <c:ptCount val="2048"/>
                <c:pt idx="0">
                  <c:v>0</c:v>
                </c:pt>
                <c:pt idx="1">
                  <c:v>0</c:v>
                </c:pt>
                <c:pt idx="2">
                  <c:v>-4.8895000000000001E-2</c:v>
                </c:pt>
                <c:pt idx="3">
                  <c:v>-4.23025E-2</c:v>
                </c:pt>
                <c:pt idx="4">
                  <c:v>-2.7644999999999999E-2</c:v>
                </c:pt>
                <c:pt idx="5">
                  <c:v>-9.5524999999999985E-3</c:v>
                </c:pt>
                <c:pt idx="6">
                  <c:v>1.8105000000000003E-2</c:v>
                </c:pt>
                <c:pt idx="7">
                  <c:v>8.9474999999999989E-3</c:v>
                </c:pt>
                <c:pt idx="8">
                  <c:v>1.9604999999999997E-2</c:v>
                </c:pt>
                <c:pt idx="9">
                  <c:v>1.56975E-2</c:v>
                </c:pt>
                <c:pt idx="10">
                  <c:v>2.4855000000000002E-2</c:v>
                </c:pt>
                <c:pt idx="11">
                  <c:v>2.0697500000000001E-2</c:v>
                </c:pt>
                <c:pt idx="12">
                  <c:v>3.5104999999999997E-2</c:v>
                </c:pt>
                <c:pt idx="13">
                  <c:v>2.9197500000000001E-2</c:v>
                </c:pt>
                <c:pt idx="14">
                  <c:v>3.0105000000000003E-2</c:v>
                </c:pt>
                <c:pt idx="15">
                  <c:v>1.7447500000000001E-2</c:v>
                </c:pt>
                <c:pt idx="16">
                  <c:v>3.0355E-2</c:v>
                </c:pt>
                <c:pt idx="17">
                  <c:v>2.0697500000000001E-2</c:v>
                </c:pt>
                <c:pt idx="18">
                  <c:v>2.7104999999999997E-2</c:v>
                </c:pt>
                <c:pt idx="19">
                  <c:v>2.0697500000000001E-2</c:v>
                </c:pt>
                <c:pt idx="20">
                  <c:v>2.1354999999999999E-2</c:v>
                </c:pt>
                <c:pt idx="21">
                  <c:v>1.4697499999999999E-2</c:v>
                </c:pt>
                <c:pt idx="22">
                  <c:v>2.6605E-2</c:v>
                </c:pt>
                <c:pt idx="23">
                  <c:v>2.4947499999999997E-2</c:v>
                </c:pt>
                <c:pt idx="24">
                  <c:v>2.5854999999999996E-2</c:v>
                </c:pt>
                <c:pt idx="25">
                  <c:v>1.6697500000000001E-2</c:v>
                </c:pt>
                <c:pt idx="26">
                  <c:v>3.8105E-2</c:v>
                </c:pt>
                <c:pt idx="27">
                  <c:v>2.5697499999999998E-2</c:v>
                </c:pt>
                <c:pt idx="28">
                  <c:v>2.4104999999999998E-2</c:v>
                </c:pt>
                <c:pt idx="29">
                  <c:v>2.39475E-2</c:v>
                </c:pt>
                <c:pt idx="30">
                  <c:v>3.3855000000000003E-2</c:v>
                </c:pt>
                <c:pt idx="31">
                  <c:v>4.5947500000000002E-2</c:v>
                </c:pt>
                <c:pt idx="32">
                  <c:v>4.3604999999999998E-2</c:v>
                </c:pt>
                <c:pt idx="33">
                  <c:v>3.0697499999999999E-2</c:v>
                </c:pt>
                <c:pt idx="34">
                  <c:v>3.5605000000000005E-2</c:v>
                </c:pt>
                <c:pt idx="35">
                  <c:v>3.1447500000000003E-2</c:v>
                </c:pt>
                <c:pt idx="36">
                  <c:v>3.4104999999999996E-2</c:v>
                </c:pt>
                <c:pt idx="37">
                  <c:v>2.5447500000000001E-2</c:v>
                </c:pt>
                <c:pt idx="38">
                  <c:v>3.6854999999999999E-2</c:v>
                </c:pt>
                <c:pt idx="39">
                  <c:v>2.8447500000000001E-2</c:v>
                </c:pt>
                <c:pt idx="40">
                  <c:v>3.4854999999999997E-2</c:v>
                </c:pt>
                <c:pt idx="41">
                  <c:v>2.5197500000000001E-2</c:v>
                </c:pt>
                <c:pt idx="42">
                  <c:v>3.7354999999999999E-2</c:v>
                </c:pt>
                <c:pt idx="43">
                  <c:v>3.2947499999999998E-2</c:v>
                </c:pt>
                <c:pt idx="44">
                  <c:v>4.3604999999999998E-2</c:v>
                </c:pt>
                <c:pt idx="45">
                  <c:v>2.8447500000000001E-2</c:v>
                </c:pt>
                <c:pt idx="46">
                  <c:v>3.2104999999999995E-2</c:v>
                </c:pt>
                <c:pt idx="47">
                  <c:v>3.4447499999999999E-2</c:v>
                </c:pt>
                <c:pt idx="48">
                  <c:v>3.9605000000000001E-2</c:v>
                </c:pt>
                <c:pt idx="49">
                  <c:v>2.9697499999999998E-2</c:v>
                </c:pt>
                <c:pt idx="50">
                  <c:v>3.7855E-2</c:v>
                </c:pt>
                <c:pt idx="51">
                  <c:v>3.1447500000000003E-2</c:v>
                </c:pt>
                <c:pt idx="52">
                  <c:v>3.2605000000000002E-2</c:v>
                </c:pt>
                <c:pt idx="53">
                  <c:v>2.5697499999999998E-2</c:v>
                </c:pt>
                <c:pt idx="54">
                  <c:v>7.7605000000000007E-2</c:v>
                </c:pt>
                <c:pt idx="55">
                  <c:v>4.5447500000000002E-2</c:v>
                </c:pt>
                <c:pt idx="56">
                  <c:v>4.1604999999999996E-2</c:v>
                </c:pt>
                <c:pt idx="57">
                  <c:v>4.1447499999999998E-2</c:v>
                </c:pt>
                <c:pt idx="58">
                  <c:v>4.5855E-2</c:v>
                </c:pt>
                <c:pt idx="59">
                  <c:v>3.1697499999999997E-2</c:v>
                </c:pt>
                <c:pt idx="60">
                  <c:v>3.7354999999999999E-2</c:v>
                </c:pt>
                <c:pt idx="61">
                  <c:v>3.4697499999999992E-2</c:v>
                </c:pt>
                <c:pt idx="62">
                  <c:v>4.2355000000000004E-2</c:v>
                </c:pt>
                <c:pt idx="63">
                  <c:v>3.3947499999999999E-2</c:v>
                </c:pt>
                <c:pt idx="64">
                  <c:v>4.6855000000000001E-2</c:v>
                </c:pt>
                <c:pt idx="65">
                  <c:v>3.54475E-2</c:v>
                </c:pt>
                <c:pt idx="66">
                  <c:v>4.1105000000000003E-2</c:v>
                </c:pt>
                <c:pt idx="67">
                  <c:v>3.4447499999999999E-2</c:v>
                </c:pt>
                <c:pt idx="68">
                  <c:v>4.6855000000000001E-2</c:v>
                </c:pt>
                <c:pt idx="69">
                  <c:v>4.1947499999999999E-2</c:v>
                </c:pt>
                <c:pt idx="70">
                  <c:v>6.7105000000000012E-2</c:v>
                </c:pt>
                <c:pt idx="71">
                  <c:v>4.1947499999999999E-2</c:v>
                </c:pt>
                <c:pt idx="72">
                  <c:v>4.4854999999999999E-2</c:v>
                </c:pt>
                <c:pt idx="73">
                  <c:v>3.7447499999999995E-2</c:v>
                </c:pt>
                <c:pt idx="74">
                  <c:v>4.5105000000000006E-2</c:v>
                </c:pt>
                <c:pt idx="75">
                  <c:v>3.8697499999999996E-2</c:v>
                </c:pt>
                <c:pt idx="76">
                  <c:v>4.4104999999999998E-2</c:v>
                </c:pt>
                <c:pt idx="77">
                  <c:v>3.7697500000000002E-2</c:v>
                </c:pt>
                <c:pt idx="78">
                  <c:v>4.4604999999999999E-2</c:v>
                </c:pt>
                <c:pt idx="79">
                  <c:v>3.2447499999999997E-2</c:v>
                </c:pt>
                <c:pt idx="80">
                  <c:v>4.8855000000000003E-2</c:v>
                </c:pt>
                <c:pt idx="81">
                  <c:v>3.4947499999999999E-2</c:v>
                </c:pt>
                <c:pt idx="82">
                  <c:v>4.6855000000000001E-2</c:v>
                </c:pt>
                <c:pt idx="83">
                  <c:v>3.6947500000000001E-2</c:v>
                </c:pt>
                <c:pt idx="84">
                  <c:v>4.3854999999999998E-2</c:v>
                </c:pt>
                <c:pt idx="85">
                  <c:v>2.9447500000000001E-2</c:v>
                </c:pt>
                <c:pt idx="86">
                  <c:v>4.4854999999999999E-2</c:v>
                </c:pt>
                <c:pt idx="87">
                  <c:v>3.54475E-2</c:v>
                </c:pt>
                <c:pt idx="88">
                  <c:v>4.1855000000000003E-2</c:v>
                </c:pt>
                <c:pt idx="89">
                  <c:v>3.2697499999999997E-2</c:v>
                </c:pt>
                <c:pt idx="90">
                  <c:v>3.8105E-2</c:v>
                </c:pt>
                <c:pt idx="91">
                  <c:v>3.3947499999999999E-2</c:v>
                </c:pt>
                <c:pt idx="92">
                  <c:v>4.6105E-2</c:v>
                </c:pt>
                <c:pt idx="93">
                  <c:v>3.54475E-2</c:v>
                </c:pt>
                <c:pt idx="94">
                  <c:v>4.0605000000000002E-2</c:v>
                </c:pt>
                <c:pt idx="95">
                  <c:v>3.1447500000000003E-2</c:v>
                </c:pt>
                <c:pt idx="96">
                  <c:v>4.0104999999999995E-2</c:v>
                </c:pt>
                <c:pt idx="97">
                  <c:v>3.2947499999999998E-2</c:v>
                </c:pt>
                <c:pt idx="98">
                  <c:v>4.7605000000000001E-2</c:v>
                </c:pt>
                <c:pt idx="99">
                  <c:v>4.0197500000000004E-2</c:v>
                </c:pt>
                <c:pt idx="100">
                  <c:v>4.1604999999999996E-2</c:v>
                </c:pt>
                <c:pt idx="101">
                  <c:v>3.6697499999999994E-2</c:v>
                </c:pt>
                <c:pt idx="102">
                  <c:v>4.3105000000000004E-2</c:v>
                </c:pt>
                <c:pt idx="103">
                  <c:v>4.1947499999999999E-2</c:v>
                </c:pt>
                <c:pt idx="104">
                  <c:v>4.1854999999999996E-2</c:v>
                </c:pt>
                <c:pt idx="105">
                  <c:v>3.7447500000000002E-2</c:v>
                </c:pt>
                <c:pt idx="106">
                  <c:v>4.7605000000000001E-2</c:v>
                </c:pt>
                <c:pt idx="107">
                  <c:v>3.0947500000000003E-2</c:v>
                </c:pt>
                <c:pt idx="108">
                  <c:v>4.0105000000000002E-2</c:v>
                </c:pt>
                <c:pt idx="109">
                  <c:v>3.7947500000000002E-2</c:v>
                </c:pt>
                <c:pt idx="110">
                  <c:v>4.4604999999999999E-2</c:v>
                </c:pt>
                <c:pt idx="111">
                  <c:v>3.0197500000000002E-2</c:v>
                </c:pt>
                <c:pt idx="112">
                  <c:v>3.6604999999999999E-2</c:v>
                </c:pt>
                <c:pt idx="113">
                  <c:v>3.2447499999999997E-2</c:v>
                </c:pt>
                <c:pt idx="114">
                  <c:v>4.1355000000000003E-2</c:v>
                </c:pt>
                <c:pt idx="115">
                  <c:v>3.11975E-2</c:v>
                </c:pt>
                <c:pt idx="116">
                  <c:v>3.6605000000000006E-2</c:v>
                </c:pt>
                <c:pt idx="117">
                  <c:v>3.1197500000000003E-2</c:v>
                </c:pt>
                <c:pt idx="118">
                  <c:v>4.0604999999999995E-2</c:v>
                </c:pt>
                <c:pt idx="119">
                  <c:v>3.11975E-2</c:v>
                </c:pt>
                <c:pt idx="120">
                  <c:v>5.1855000000000005E-2</c:v>
                </c:pt>
                <c:pt idx="121">
                  <c:v>4.0947499999999998E-2</c:v>
                </c:pt>
                <c:pt idx="122">
                  <c:v>4.6354999999999993E-2</c:v>
                </c:pt>
                <c:pt idx="123">
                  <c:v>3.6947500000000001E-2</c:v>
                </c:pt>
                <c:pt idx="124">
                  <c:v>4.3855000000000005E-2</c:v>
                </c:pt>
                <c:pt idx="125">
                  <c:v>3.6697499999999994E-2</c:v>
                </c:pt>
                <c:pt idx="126">
                  <c:v>4.4104999999999998E-2</c:v>
                </c:pt>
                <c:pt idx="127">
                  <c:v>3.3447499999999998E-2</c:v>
                </c:pt>
                <c:pt idx="128">
                  <c:v>4.4854999999999999E-2</c:v>
                </c:pt>
                <c:pt idx="129">
                  <c:v>5.9447500000000007E-2</c:v>
                </c:pt>
                <c:pt idx="130">
                  <c:v>4.8354999999999995E-2</c:v>
                </c:pt>
                <c:pt idx="131">
                  <c:v>3.1197500000000003E-2</c:v>
                </c:pt>
                <c:pt idx="132">
                  <c:v>4.6105E-2</c:v>
                </c:pt>
                <c:pt idx="133">
                  <c:v>4.6947500000000003E-2</c:v>
                </c:pt>
                <c:pt idx="134">
                  <c:v>4.8105000000000002E-2</c:v>
                </c:pt>
                <c:pt idx="135">
                  <c:v>3.3447499999999998E-2</c:v>
                </c:pt>
                <c:pt idx="136">
                  <c:v>4.5354999999999999E-2</c:v>
                </c:pt>
                <c:pt idx="137">
                  <c:v>4.1947499999999999E-2</c:v>
                </c:pt>
                <c:pt idx="138">
                  <c:v>4.1105000000000003E-2</c:v>
                </c:pt>
                <c:pt idx="139">
                  <c:v>3.4697500000000006E-2</c:v>
                </c:pt>
                <c:pt idx="140">
                  <c:v>3.6854999999999999E-2</c:v>
                </c:pt>
                <c:pt idx="141">
                  <c:v>2.7197500000000003E-2</c:v>
                </c:pt>
                <c:pt idx="142">
                  <c:v>4.0854999999999995E-2</c:v>
                </c:pt>
                <c:pt idx="143">
                  <c:v>3.6447499999999994E-2</c:v>
                </c:pt>
                <c:pt idx="144">
                  <c:v>4.2854999999999997E-2</c:v>
                </c:pt>
                <c:pt idx="145">
                  <c:v>2.9947499999999998E-2</c:v>
                </c:pt>
                <c:pt idx="146">
                  <c:v>3.8355E-2</c:v>
                </c:pt>
                <c:pt idx="147">
                  <c:v>4.31975E-2</c:v>
                </c:pt>
                <c:pt idx="148">
                  <c:v>4.2854999999999997E-2</c:v>
                </c:pt>
                <c:pt idx="149">
                  <c:v>3.2697500000000004E-2</c:v>
                </c:pt>
                <c:pt idx="150">
                  <c:v>3.8605E-2</c:v>
                </c:pt>
                <c:pt idx="151">
                  <c:v>3.51975E-2</c:v>
                </c:pt>
                <c:pt idx="152">
                  <c:v>4.2355000000000004E-2</c:v>
                </c:pt>
                <c:pt idx="153">
                  <c:v>4.1197499999999998E-2</c:v>
                </c:pt>
                <c:pt idx="154">
                  <c:v>4.4104999999999998E-2</c:v>
                </c:pt>
                <c:pt idx="155">
                  <c:v>4.5697500000000002E-2</c:v>
                </c:pt>
                <c:pt idx="156">
                  <c:v>4.5354999999999999E-2</c:v>
                </c:pt>
                <c:pt idx="157">
                  <c:v>3.3197499999999998E-2</c:v>
                </c:pt>
                <c:pt idx="158">
                  <c:v>4.7855000000000009E-2</c:v>
                </c:pt>
                <c:pt idx="159">
                  <c:v>3.9197500000000003E-2</c:v>
                </c:pt>
                <c:pt idx="160">
                  <c:v>5.9104999999999998E-2</c:v>
                </c:pt>
                <c:pt idx="161">
                  <c:v>3.7697500000000002E-2</c:v>
                </c:pt>
                <c:pt idx="162">
                  <c:v>4.5354999999999999E-2</c:v>
                </c:pt>
                <c:pt idx="163">
                  <c:v>6.4447499999999991E-2</c:v>
                </c:pt>
                <c:pt idx="164">
                  <c:v>5.2604999999999992E-2</c:v>
                </c:pt>
                <c:pt idx="165">
                  <c:v>3.1697499999999997E-2</c:v>
                </c:pt>
                <c:pt idx="166">
                  <c:v>3.9355000000000001E-2</c:v>
                </c:pt>
                <c:pt idx="167">
                  <c:v>4.1947499999999999E-2</c:v>
                </c:pt>
                <c:pt idx="168">
                  <c:v>4.4105000000000005E-2</c:v>
                </c:pt>
                <c:pt idx="169">
                  <c:v>3.51975E-2</c:v>
                </c:pt>
                <c:pt idx="170">
                  <c:v>4.6355000000000007E-2</c:v>
                </c:pt>
                <c:pt idx="171">
                  <c:v>3.7197500000000001E-2</c:v>
                </c:pt>
                <c:pt idx="172">
                  <c:v>4.0854999999999995E-2</c:v>
                </c:pt>
                <c:pt idx="173">
                  <c:v>3.3197499999999998E-2</c:v>
                </c:pt>
                <c:pt idx="174">
                  <c:v>4.6854999999999994E-2</c:v>
                </c:pt>
                <c:pt idx="175">
                  <c:v>3.4197499999999999E-2</c:v>
                </c:pt>
                <c:pt idx="176">
                  <c:v>4.0605000000000002E-2</c:v>
                </c:pt>
                <c:pt idx="177">
                  <c:v>3.0447500000000002E-2</c:v>
                </c:pt>
                <c:pt idx="178">
                  <c:v>3.6604999999999999E-2</c:v>
                </c:pt>
                <c:pt idx="179">
                  <c:v>3.56975E-2</c:v>
                </c:pt>
                <c:pt idx="180">
                  <c:v>4.3105000000000004E-2</c:v>
                </c:pt>
                <c:pt idx="181">
                  <c:v>3.7197500000000001E-2</c:v>
                </c:pt>
                <c:pt idx="182">
                  <c:v>4.4354999999999992E-2</c:v>
                </c:pt>
                <c:pt idx="183">
                  <c:v>3.9947499999999997E-2</c:v>
                </c:pt>
                <c:pt idx="184">
                  <c:v>4.8855000000000003E-2</c:v>
                </c:pt>
                <c:pt idx="185">
                  <c:v>3.9197499999999996E-2</c:v>
                </c:pt>
                <c:pt idx="186">
                  <c:v>6.2104999999999994E-2</c:v>
                </c:pt>
                <c:pt idx="187">
                  <c:v>6.2197499999999996E-2</c:v>
                </c:pt>
                <c:pt idx="188">
                  <c:v>5.7605000000000003E-2</c:v>
                </c:pt>
                <c:pt idx="189">
                  <c:v>4.6197499999999996E-2</c:v>
                </c:pt>
                <c:pt idx="190">
                  <c:v>4.6105E-2</c:v>
                </c:pt>
                <c:pt idx="191">
                  <c:v>4.34475E-2</c:v>
                </c:pt>
                <c:pt idx="192">
                  <c:v>6.1355000000000007E-2</c:v>
                </c:pt>
                <c:pt idx="193">
                  <c:v>5.0947499999999993E-2</c:v>
                </c:pt>
                <c:pt idx="194">
                  <c:v>4.5104999999999992E-2</c:v>
                </c:pt>
                <c:pt idx="195">
                  <c:v>4.1947500000000006E-2</c:v>
                </c:pt>
                <c:pt idx="196">
                  <c:v>5.0854999999999997E-2</c:v>
                </c:pt>
                <c:pt idx="197">
                  <c:v>4.39475E-2</c:v>
                </c:pt>
                <c:pt idx="198">
                  <c:v>5.1855000000000005E-2</c:v>
                </c:pt>
                <c:pt idx="199">
                  <c:v>4.8197499999999997E-2</c:v>
                </c:pt>
                <c:pt idx="200">
                  <c:v>5.8855000000000005E-2</c:v>
                </c:pt>
                <c:pt idx="201">
                  <c:v>4.8697499999999998E-2</c:v>
                </c:pt>
                <c:pt idx="202">
                  <c:v>5.5604999999999995E-2</c:v>
                </c:pt>
                <c:pt idx="203">
                  <c:v>4.4697500000000001E-2</c:v>
                </c:pt>
                <c:pt idx="204">
                  <c:v>5.7355000000000003E-2</c:v>
                </c:pt>
                <c:pt idx="205">
                  <c:v>4.7197500000000003E-2</c:v>
                </c:pt>
                <c:pt idx="206">
                  <c:v>6.2605000000000008E-2</c:v>
                </c:pt>
                <c:pt idx="207">
                  <c:v>5.2197499999999994E-2</c:v>
                </c:pt>
                <c:pt idx="208">
                  <c:v>6.1354999999999993E-2</c:v>
                </c:pt>
                <c:pt idx="209">
                  <c:v>5.2947500000000008E-2</c:v>
                </c:pt>
                <c:pt idx="210">
                  <c:v>5.5605000000000002E-2</c:v>
                </c:pt>
                <c:pt idx="211">
                  <c:v>5.7947500000000006E-2</c:v>
                </c:pt>
                <c:pt idx="212">
                  <c:v>6.8604999999999999E-2</c:v>
                </c:pt>
                <c:pt idx="213">
                  <c:v>5.2447500000000001E-2</c:v>
                </c:pt>
                <c:pt idx="214">
                  <c:v>6.2605000000000008E-2</c:v>
                </c:pt>
                <c:pt idx="215">
                  <c:v>5.6447500000000005E-2</c:v>
                </c:pt>
                <c:pt idx="216">
                  <c:v>7.0604999999999987E-2</c:v>
                </c:pt>
                <c:pt idx="217">
                  <c:v>5.2947499999999995E-2</c:v>
                </c:pt>
                <c:pt idx="218">
                  <c:v>5.6604999999999996E-2</c:v>
                </c:pt>
                <c:pt idx="219">
                  <c:v>5.3197500000000002E-2</c:v>
                </c:pt>
                <c:pt idx="220">
                  <c:v>6.1605E-2</c:v>
                </c:pt>
                <c:pt idx="221">
                  <c:v>6.194750000000001E-2</c:v>
                </c:pt>
                <c:pt idx="222">
                  <c:v>7.0105000000000001E-2</c:v>
                </c:pt>
                <c:pt idx="223">
                  <c:v>5.9697500000000001E-2</c:v>
                </c:pt>
                <c:pt idx="224">
                  <c:v>6.7104999999999998E-2</c:v>
                </c:pt>
                <c:pt idx="225">
                  <c:v>5.9947500000000001E-2</c:v>
                </c:pt>
                <c:pt idx="226">
                  <c:v>6.8354999999999999E-2</c:v>
                </c:pt>
                <c:pt idx="227">
                  <c:v>6.4947499999999991E-2</c:v>
                </c:pt>
                <c:pt idx="228">
                  <c:v>7.0855000000000001E-2</c:v>
                </c:pt>
                <c:pt idx="229">
                  <c:v>6.6947499999999993E-2</c:v>
                </c:pt>
                <c:pt idx="230">
                  <c:v>7.6855000000000007E-2</c:v>
                </c:pt>
                <c:pt idx="231">
                  <c:v>6.2197499999999996E-2</c:v>
                </c:pt>
                <c:pt idx="232">
                  <c:v>6.9855E-2</c:v>
                </c:pt>
                <c:pt idx="233">
                  <c:v>6.6697500000000007E-2</c:v>
                </c:pt>
                <c:pt idx="234">
                  <c:v>7.7355000000000007E-2</c:v>
                </c:pt>
                <c:pt idx="235">
                  <c:v>6.9947499999999996E-2</c:v>
                </c:pt>
                <c:pt idx="236">
                  <c:v>7.9605000000000009E-2</c:v>
                </c:pt>
                <c:pt idx="237">
                  <c:v>6.8947499999999995E-2</c:v>
                </c:pt>
                <c:pt idx="238">
                  <c:v>8.4855E-2</c:v>
                </c:pt>
                <c:pt idx="239">
                  <c:v>7.7947500000000003E-2</c:v>
                </c:pt>
                <c:pt idx="240">
                  <c:v>8.1604999999999983E-2</c:v>
                </c:pt>
                <c:pt idx="241">
                  <c:v>7.1947499999999998E-2</c:v>
                </c:pt>
                <c:pt idx="242">
                  <c:v>7.7355000000000007E-2</c:v>
                </c:pt>
                <c:pt idx="243">
                  <c:v>7.1697500000000011E-2</c:v>
                </c:pt>
                <c:pt idx="244">
                  <c:v>8.1104999999999997E-2</c:v>
                </c:pt>
                <c:pt idx="245">
                  <c:v>7.41975E-2</c:v>
                </c:pt>
                <c:pt idx="246">
                  <c:v>8.010500000000001E-2</c:v>
                </c:pt>
                <c:pt idx="247">
                  <c:v>7.44475E-2</c:v>
                </c:pt>
                <c:pt idx="248">
                  <c:v>9.0354999999999991E-2</c:v>
                </c:pt>
                <c:pt idx="249">
                  <c:v>8.1447500000000006E-2</c:v>
                </c:pt>
                <c:pt idx="250">
                  <c:v>9.1105000000000005E-2</c:v>
                </c:pt>
                <c:pt idx="251">
                  <c:v>8.5697499999999996E-2</c:v>
                </c:pt>
                <c:pt idx="252">
                  <c:v>8.8104999999999989E-2</c:v>
                </c:pt>
                <c:pt idx="253">
                  <c:v>7.4447500000000014E-2</c:v>
                </c:pt>
                <c:pt idx="254">
                  <c:v>7.7355000000000007E-2</c:v>
                </c:pt>
                <c:pt idx="255">
                  <c:v>7.6447500000000002E-2</c:v>
                </c:pt>
                <c:pt idx="256">
                  <c:v>8.960499999999999E-2</c:v>
                </c:pt>
                <c:pt idx="257">
                  <c:v>8.0447500000000005E-2</c:v>
                </c:pt>
                <c:pt idx="258">
                  <c:v>8.7605000000000002E-2</c:v>
                </c:pt>
                <c:pt idx="259">
                  <c:v>8.4947499999999995E-2</c:v>
                </c:pt>
                <c:pt idx="260">
                  <c:v>9.3855000000000008E-2</c:v>
                </c:pt>
                <c:pt idx="261">
                  <c:v>9.2947500000000002E-2</c:v>
                </c:pt>
                <c:pt idx="262">
                  <c:v>8.935499999999999E-2</c:v>
                </c:pt>
                <c:pt idx="263">
                  <c:v>8.4197500000000008E-2</c:v>
                </c:pt>
                <c:pt idx="264">
                  <c:v>8.960499999999999E-2</c:v>
                </c:pt>
                <c:pt idx="265">
                  <c:v>8.1947500000000006E-2</c:v>
                </c:pt>
                <c:pt idx="266">
                  <c:v>9.9354999999999999E-2</c:v>
                </c:pt>
                <c:pt idx="267">
                  <c:v>9.04475E-2</c:v>
                </c:pt>
                <c:pt idx="268">
                  <c:v>9.8354999999999998E-2</c:v>
                </c:pt>
                <c:pt idx="269">
                  <c:v>9.444749999999999E-2</c:v>
                </c:pt>
                <c:pt idx="270">
                  <c:v>0.10035499999999999</c:v>
                </c:pt>
                <c:pt idx="271">
                  <c:v>8.6697500000000011E-2</c:v>
                </c:pt>
                <c:pt idx="272">
                  <c:v>0.113605</c:v>
                </c:pt>
                <c:pt idx="273">
                  <c:v>0.11094750000000002</c:v>
                </c:pt>
                <c:pt idx="274">
                  <c:v>0.13235500000000003</c:v>
                </c:pt>
                <c:pt idx="275">
                  <c:v>0.11519750000000001</c:v>
                </c:pt>
                <c:pt idx="276">
                  <c:v>0.131605</c:v>
                </c:pt>
                <c:pt idx="277">
                  <c:v>0.1424475</c:v>
                </c:pt>
                <c:pt idx="278">
                  <c:v>0.14185500000000001</c:v>
                </c:pt>
                <c:pt idx="279">
                  <c:v>0.12869749999999999</c:v>
                </c:pt>
                <c:pt idx="280">
                  <c:v>0.136105</c:v>
                </c:pt>
                <c:pt idx="281">
                  <c:v>0.13644750000000003</c:v>
                </c:pt>
                <c:pt idx="282">
                  <c:v>0.14235500000000001</c:v>
                </c:pt>
                <c:pt idx="283">
                  <c:v>0.12894749999999999</c:v>
                </c:pt>
                <c:pt idx="284">
                  <c:v>0.13885500000000001</c:v>
                </c:pt>
                <c:pt idx="285">
                  <c:v>0.12469750000000002</c:v>
                </c:pt>
                <c:pt idx="286">
                  <c:v>0.136355</c:v>
                </c:pt>
                <c:pt idx="287">
                  <c:v>0.1216975</c:v>
                </c:pt>
                <c:pt idx="288">
                  <c:v>0.132855</c:v>
                </c:pt>
                <c:pt idx="289">
                  <c:v>0.1336975</c:v>
                </c:pt>
                <c:pt idx="290">
                  <c:v>0.14760500000000001</c:v>
                </c:pt>
                <c:pt idx="291">
                  <c:v>0.1366975</c:v>
                </c:pt>
                <c:pt idx="292">
                  <c:v>0.14835499999999999</c:v>
                </c:pt>
                <c:pt idx="293">
                  <c:v>0.1421975</c:v>
                </c:pt>
                <c:pt idx="294">
                  <c:v>0.16485500000000003</c:v>
                </c:pt>
                <c:pt idx="295">
                  <c:v>0.14969749999999998</c:v>
                </c:pt>
                <c:pt idx="296">
                  <c:v>0.15560500000000002</c:v>
                </c:pt>
                <c:pt idx="297">
                  <c:v>0.15044750000000001</c:v>
                </c:pt>
                <c:pt idx="298">
                  <c:v>0.162605</c:v>
                </c:pt>
                <c:pt idx="299">
                  <c:v>0.14394750000000001</c:v>
                </c:pt>
                <c:pt idx="300">
                  <c:v>0.14910499999999999</c:v>
                </c:pt>
                <c:pt idx="301">
                  <c:v>0.1391975</c:v>
                </c:pt>
                <c:pt idx="302">
                  <c:v>0.14510500000000001</c:v>
                </c:pt>
                <c:pt idx="303">
                  <c:v>0.15119749999999998</c:v>
                </c:pt>
                <c:pt idx="304">
                  <c:v>0.14435500000000001</c:v>
                </c:pt>
                <c:pt idx="305">
                  <c:v>0.13644749999999997</c:v>
                </c:pt>
                <c:pt idx="306">
                  <c:v>0.13910499999999998</c:v>
                </c:pt>
                <c:pt idx="307">
                  <c:v>0.12919749999999999</c:v>
                </c:pt>
                <c:pt idx="308">
                  <c:v>0.20185500000000001</c:v>
                </c:pt>
                <c:pt idx="309">
                  <c:v>0.14844750000000001</c:v>
                </c:pt>
                <c:pt idx="310">
                  <c:v>0.166855</c:v>
                </c:pt>
                <c:pt idx="311">
                  <c:v>0.14519749999999998</c:v>
                </c:pt>
                <c:pt idx="312">
                  <c:v>0.14610500000000001</c:v>
                </c:pt>
                <c:pt idx="313">
                  <c:v>0.1384475</c:v>
                </c:pt>
                <c:pt idx="314">
                  <c:v>0.15310500000000002</c:v>
                </c:pt>
                <c:pt idx="315">
                  <c:v>0.1356975</c:v>
                </c:pt>
                <c:pt idx="316">
                  <c:v>0.14060499999999998</c:v>
                </c:pt>
                <c:pt idx="317">
                  <c:v>0.12744749999999999</c:v>
                </c:pt>
                <c:pt idx="318">
                  <c:v>0.13735499999999998</c:v>
                </c:pt>
                <c:pt idx="319">
                  <c:v>0.13094750000000002</c:v>
                </c:pt>
                <c:pt idx="320">
                  <c:v>0.14135500000000001</c:v>
                </c:pt>
                <c:pt idx="321">
                  <c:v>0.15144749999999998</c:v>
                </c:pt>
                <c:pt idx="322">
                  <c:v>0.14010500000000001</c:v>
                </c:pt>
                <c:pt idx="323">
                  <c:v>0.12769749999999999</c:v>
                </c:pt>
                <c:pt idx="324">
                  <c:v>0.13935500000000001</c:v>
                </c:pt>
                <c:pt idx="325">
                  <c:v>0.13094749999999997</c:v>
                </c:pt>
                <c:pt idx="326">
                  <c:v>0.14260500000000001</c:v>
                </c:pt>
                <c:pt idx="327">
                  <c:v>0.1381975</c:v>
                </c:pt>
                <c:pt idx="328">
                  <c:v>0.16735499999999998</c:v>
                </c:pt>
                <c:pt idx="329">
                  <c:v>0.14869750000000001</c:v>
                </c:pt>
                <c:pt idx="330">
                  <c:v>0.15285500000000002</c:v>
                </c:pt>
                <c:pt idx="331">
                  <c:v>0.14419750000000001</c:v>
                </c:pt>
                <c:pt idx="332">
                  <c:v>0.166355</c:v>
                </c:pt>
                <c:pt idx="333">
                  <c:v>0.1399475</c:v>
                </c:pt>
                <c:pt idx="334">
                  <c:v>0.14360500000000001</c:v>
                </c:pt>
                <c:pt idx="335">
                  <c:v>0.1421975</c:v>
                </c:pt>
                <c:pt idx="336">
                  <c:v>0.15735500000000002</c:v>
                </c:pt>
                <c:pt idx="337">
                  <c:v>0.14594750000000001</c:v>
                </c:pt>
                <c:pt idx="338">
                  <c:v>0.163855</c:v>
                </c:pt>
                <c:pt idx="339">
                  <c:v>0.17769749999999998</c:v>
                </c:pt>
                <c:pt idx="340">
                  <c:v>0.23435499999999998</c:v>
                </c:pt>
                <c:pt idx="341">
                  <c:v>0.34219749999999999</c:v>
                </c:pt>
                <c:pt idx="342">
                  <c:v>0.41960500000000001</c:v>
                </c:pt>
                <c:pt idx="343">
                  <c:v>0.36594749999999998</c:v>
                </c:pt>
                <c:pt idx="344">
                  <c:v>0.31610500000000002</c:v>
                </c:pt>
                <c:pt idx="345">
                  <c:v>0.32519749999999997</c:v>
                </c:pt>
                <c:pt idx="346">
                  <c:v>0.35535499999999998</c:v>
                </c:pt>
                <c:pt idx="347">
                  <c:v>0.37119750000000001</c:v>
                </c:pt>
                <c:pt idx="348">
                  <c:v>0.45010499999999998</c:v>
                </c:pt>
                <c:pt idx="349">
                  <c:v>0.42669750000000001</c:v>
                </c:pt>
                <c:pt idx="350">
                  <c:v>0.416105</c:v>
                </c:pt>
                <c:pt idx="351">
                  <c:v>0.37269749999999996</c:v>
                </c:pt>
                <c:pt idx="352">
                  <c:v>0.37510500000000002</c:v>
                </c:pt>
                <c:pt idx="353">
                  <c:v>0.36269750000000001</c:v>
                </c:pt>
                <c:pt idx="354">
                  <c:v>0.350605</c:v>
                </c:pt>
                <c:pt idx="355">
                  <c:v>0.34169749999999999</c:v>
                </c:pt>
                <c:pt idx="356">
                  <c:v>0.37185499999999999</c:v>
                </c:pt>
                <c:pt idx="357">
                  <c:v>0.39169750000000003</c:v>
                </c:pt>
                <c:pt idx="358">
                  <c:v>0.38510500000000003</c:v>
                </c:pt>
                <c:pt idx="359">
                  <c:v>0.37044749999999999</c:v>
                </c:pt>
                <c:pt idx="360">
                  <c:v>0.37260500000000002</c:v>
                </c:pt>
                <c:pt idx="361">
                  <c:v>0.37494749999999999</c:v>
                </c:pt>
                <c:pt idx="362">
                  <c:v>0.40310500000000005</c:v>
                </c:pt>
                <c:pt idx="363">
                  <c:v>0.42794749999999998</c:v>
                </c:pt>
                <c:pt idx="364">
                  <c:v>0.39485500000000001</c:v>
                </c:pt>
                <c:pt idx="365">
                  <c:v>0.35144750000000002</c:v>
                </c:pt>
                <c:pt idx="366">
                  <c:v>0.34935500000000003</c:v>
                </c:pt>
                <c:pt idx="367">
                  <c:v>0.3264475</c:v>
                </c:pt>
                <c:pt idx="368">
                  <c:v>0.314855</c:v>
                </c:pt>
                <c:pt idx="369">
                  <c:v>0.30069750000000001</c:v>
                </c:pt>
                <c:pt idx="370">
                  <c:v>0.30760500000000002</c:v>
                </c:pt>
                <c:pt idx="371">
                  <c:v>0.28419749999999999</c:v>
                </c:pt>
                <c:pt idx="372">
                  <c:v>0.26960499999999998</c:v>
                </c:pt>
                <c:pt idx="373">
                  <c:v>0.26019749999999997</c:v>
                </c:pt>
                <c:pt idx="374">
                  <c:v>0.26435500000000001</c:v>
                </c:pt>
                <c:pt idx="375">
                  <c:v>0.24519749999999998</c:v>
                </c:pt>
                <c:pt idx="376">
                  <c:v>0.25260500000000002</c:v>
                </c:pt>
                <c:pt idx="377">
                  <c:v>0.25244749999999999</c:v>
                </c:pt>
                <c:pt idx="378">
                  <c:v>0.25360500000000002</c:v>
                </c:pt>
                <c:pt idx="379">
                  <c:v>0.24119750000000001</c:v>
                </c:pt>
                <c:pt idx="380">
                  <c:v>0.24635499999999996</c:v>
                </c:pt>
                <c:pt idx="381">
                  <c:v>0.25069750000000002</c:v>
                </c:pt>
                <c:pt idx="382">
                  <c:v>0.25310500000000002</c:v>
                </c:pt>
                <c:pt idx="383">
                  <c:v>0.23719750000000001</c:v>
                </c:pt>
                <c:pt idx="384">
                  <c:v>0.251855</c:v>
                </c:pt>
                <c:pt idx="385">
                  <c:v>0.23719750000000001</c:v>
                </c:pt>
                <c:pt idx="386">
                  <c:v>0.24310499999999999</c:v>
                </c:pt>
                <c:pt idx="387">
                  <c:v>0.2274475</c:v>
                </c:pt>
                <c:pt idx="388">
                  <c:v>0.229355</c:v>
                </c:pt>
                <c:pt idx="389">
                  <c:v>0.20994750000000001</c:v>
                </c:pt>
                <c:pt idx="390">
                  <c:v>0.21285499999999999</c:v>
                </c:pt>
                <c:pt idx="391">
                  <c:v>0.1954475</c:v>
                </c:pt>
                <c:pt idx="392">
                  <c:v>0.20735500000000001</c:v>
                </c:pt>
                <c:pt idx="393">
                  <c:v>0.19319749999999999</c:v>
                </c:pt>
                <c:pt idx="394">
                  <c:v>0.20235500000000001</c:v>
                </c:pt>
                <c:pt idx="395">
                  <c:v>0.1944475</c:v>
                </c:pt>
                <c:pt idx="396">
                  <c:v>0.20035499999999998</c:v>
                </c:pt>
                <c:pt idx="397">
                  <c:v>0.18269749999999998</c:v>
                </c:pt>
                <c:pt idx="398">
                  <c:v>0.196605</c:v>
                </c:pt>
                <c:pt idx="399">
                  <c:v>0.18794750000000002</c:v>
                </c:pt>
                <c:pt idx="400">
                  <c:v>0.19935499999999998</c:v>
                </c:pt>
                <c:pt idx="401">
                  <c:v>0.18944749999999999</c:v>
                </c:pt>
                <c:pt idx="402">
                  <c:v>0.195105</c:v>
                </c:pt>
                <c:pt idx="403">
                  <c:v>0.18944749999999999</c:v>
                </c:pt>
                <c:pt idx="404">
                  <c:v>0.21410499999999999</c:v>
                </c:pt>
                <c:pt idx="405">
                  <c:v>0.19469750000000002</c:v>
                </c:pt>
                <c:pt idx="406">
                  <c:v>0.19860499999999998</c:v>
                </c:pt>
                <c:pt idx="407">
                  <c:v>0.19519750000000002</c:v>
                </c:pt>
                <c:pt idx="408">
                  <c:v>0.20635500000000001</c:v>
                </c:pt>
                <c:pt idx="409">
                  <c:v>0.19369749999999999</c:v>
                </c:pt>
                <c:pt idx="410">
                  <c:v>0.20210500000000001</c:v>
                </c:pt>
                <c:pt idx="411">
                  <c:v>0.18719750000000002</c:v>
                </c:pt>
                <c:pt idx="412">
                  <c:v>0.18810500000000002</c:v>
                </c:pt>
                <c:pt idx="413">
                  <c:v>0.18069749999999998</c:v>
                </c:pt>
                <c:pt idx="414">
                  <c:v>0.191355</c:v>
                </c:pt>
                <c:pt idx="415">
                  <c:v>0.18169750000000001</c:v>
                </c:pt>
                <c:pt idx="416">
                  <c:v>0.190105</c:v>
                </c:pt>
                <c:pt idx="417">
                  <c:v>0.18069749999999998</c:v>
                </c:pt>
                <c:pt idx="418">
                  <c:v>0.18810500000000002</c:v>
                </c:pt>
                <c:pt idx="419">
                  <c:v>0.17394749999999998</c:v>
                </c:pt>
                <c:pt idx="420">
                  <c:v>0.18985500000000002</c:v>
                </c:pt>
                <c:pt idx="421">
                  <c:v>0.18794750000000002</c:v>
                </c:pt>
                <c:pt idx="422">
                  <c:v>0.19235500000000003</c:v>
                </c:pt>
                <c:pt idx="423">
                  <c:v>0.18694749999999999</c:v>
                </c:pt>
                <c:pt idx="424">
                  <c:v>0.19110500000000002</c:v>
                </c:pt>
                <c:pt idx="425">
                  <c:v>0.18469749999999999</c:v>
                </c:pt>
                <c:pt idx="426">
                  <c:v>0.19085500000000002</c:v>
                </c:pt>
                <c:pt idx="427">
                  <c:v>0.18519749999999999</c:v>
                </c:pt>
                <c:pt idx="428">
                  <c:v>0.196355</c:v>
                </c:pt>
                <c:pt idx="429">
                  <c:v>0.18969750000000002</c:v>
                </c:pt>
                <c:pt idx="430">
                  <c:v>0.192605</c:v>
                </c:pt>
                <c:pt idx="431">
                  <c:v>0.18394749999999999</c:v>
                </c:pt>
                <c:pt idx="432">
                  <c:v>0.18935500000000002</c:v>
                </c:pt>
                <c:pt idx="433">
                  <c:v>0.18419750000000001</c:v>
                </c:pt>
                <c:pt idx="434">
                  <c:v>0.20885500000000001</c:v>
                </c:pt>
                <c:pt idx="435">
                  <c:v>0.21544750000000001</c:v>
                </c:pt>
                <c:pt idx="436">
                  <c:v>0.20360500000000001</c:v>
                </c:pt>
                <c:pt idx="437">
                  <c:v>0.19719749999999997</c:v>
                </c:pt>
                <c:pt idx="438">
                  <c:v>0.19710500000000003</c:v>
                </c:pt>
                <c:pt idx="439">
                  <c:v>0.19844749999999997</c:v>
                </c:pt>
                <c:pt idx="440">
                  <c:v>0.19485500000000003</c:v>
                </c:pt>
                <c:pt idx="441">
                  <c:v>0.19044749999999999</c:v>
                </c:pt>
                <c:pt idx="442">
                  <c:v>0.19860500000000003</c:v>
                </c:pt>
                <c:pt idx="443">
                  <c:v>0.18444749999999999</c:v>
                </c:pt>
                <c:pt idx="444">
                  <c:v>0.190355</c:v>
                </c:pt>
                <c:pt idx="445">
                  <c:v>0.17594750000000001</c:v>
                </c:pt>
                <c:pt idx="446">
                  <c:v>0.18460499999999999</c:v>
                </c:pt>
                <c:pt idx="447">
                  <c:v>0.17694749999999998</c:v>
                </c:pt>
                <c:pt idx="448">
                  <c:v>0.18610499999999999</c:v>
                </c:pt>
                <c:pt idx="449">
                  <c:v>0.1979475</c:v>
                </c:pt>
                <c:pt idx="450">
                  <c:v>0.192105</c:v>
                </c:pt>
                <c:pt idx="451">
                  <c:v>0.17919750000000001</c:v>
                </c:pt>
                <c:pt idx="452">
                  <c:v>0.19235500000000003</c:v>
                </c:pt>
                <c:pt idx="453">
                  <c:v>0.18869749999999999</c:v>
                </c:pt>
                <c:pt idx="454">
                  <c:v>0.20635500000000001</c:v>
                </c:pt>
                <c:pt idx="455">
                  <c:v>0.19394750000000002</c:v>
                </c:pt>
                <c:pt idx="456">
                  <c:v>0.20660499999999998</c:v>
                </c:pt>
                <c:pt idx="457">
                  <c:v>0.19119749999999999</c:v>
                </c:pt>
                <c:pt idx="458">
                  <c:v>0.20435500000000001</c:v>
                </c:pt>
                <c:pt idx="459">
                  <c:v>0.19369749999999999</c:v>
                </c:pt>
                <c:pt idx="460">
                  <c:v>0.19735499999999997</c:v>
                </c:pt>
                <c:pt idx="461">
                  <c:v>0.1999475</c:v>
                </c:pt>
                <c:pt idx="462">
                  <c:v>0.20460500000000001</c:v>
                </c:pt>
                <c:pt idx="463">
                  <c:v>0.19044749999999999</c:v>
                </c:pt>
                <c:pt idx="464">
                  <c:v>0.20810500000000001</c:v>
                </c:pt>
                <c:pt idx="465">
                  <c:v>0.19044749999999999</c:v>
                </c:pt>
                <c:pt idx="466">
                  <c:v>0.20210500000000001</c:v>
                </c:pt>
                <c:pt idx="467">
                  <c:v>0.19069749999999999</c:v>
                </c:pt>
                <c:pt idx="468">
                  <c:v>0.197105</c:v>
                </c:pt>
                <c:pt idx="469">
                  <c:v>0.1941975</c:v>
                </c:pt>
                <c:pt idx="470">
                  <c:v>0.20060500000000001</c:v>
                </c:pt>
                <c:pt idx="471">
                  <c:v>0.18969750000000002</c:v>
                </c:pt>
                <c:pt idx="472">
                  <c:v>0.188855</c:v>
                </c:pt>
                <c:pt idx="473">
                  <c:v>0.18619749999999999</c:v>
                </c:pt>
                <c:pt idx="474">
                  <c:v>0.196355</c:v>
                </c:pt>
                <c:pt idx="475">
                  <c:v>0.18469750000000001</c:v>
                </c:pt>
                <c:pt idx="476">
                  <c:v>0.197105</c:v>
                </c:pt>
                <c:pt idx="477">
                  <c:v>0.19269750000000002</c:v>
                </c:pt>
                <c:pt idx="478">
                  <c:v>0.20010500000000001</c:v>
                </c:pt>
                <c:pt idx="479">
                  <c:v>0.18869749999999999</c:v>
                </c:pt>
                <c:pt idx="480">
                  <c:v>0.19710500000000003</c:v>
                </c:pt>
                <c:pt idx="481">
                  <c:v>0.1966975</c:v>
                </c:pt>
                <c:pt idx="482">
                  <c:v>0.21310500000000002</c:v>
                </c:pt>
                <c:pt idx="483">
                  <c:v>0.2004475</c:v>
                </c:pt>
                <c:pt idx="484">
                  <c:v>0.20360499999999998</c:v>
                </c:pt>
                <c:pt idx="485">
                  <c:v>0.2019475</c:v>
                </c:pt>
                <c:pt idx="486">
                  <c:v>0.20960499999999999</c:v>
                </c:pt>
                <c:pt idx="487">
                  <c:v>0.19219749999999997</c:v>
                </c:pt>
                <c:pt idx="488">
                  <c:v>0.194105</c:v>
                </c:pt>
                <c:pt idx="489">
                  <c:v>0.18994749999999999</c:v>
                </c:pt>
                <c:pt idx="490">
                  <c:v>0.20135500000000001</c:v>
                </c:pt>
                <c:pt idx="491">
                  <c:v>0.19094749999999996</c:v>
                </c:pt>
                <c:pt idx="492">
                  <c:v>0.19810499999999998</c:v>
                </c:pt>
                <c:pt idx="493">
                  <c:v>0.19269750000000002</c:v>
                </c:pt>
                <c:pt idx="494">
                  <c:v>0.192105</c:v>
                </c:pt>
                <c:pt idx="495">
                  <c:v>0.18644750000000002</c:v>
                </c:pt>
                <c:pt idx="496">
                  <c:v>0.20910499999999999</c:v>
                </c:pt>
                <c:pt idx="497">
                  <c:v>0.1991975</c:v>
                </c:pt>
                <c:pt idx="498">
                  <c:v>0.19910499999999998</c:v>
                </c:pt>
                <c:pt idx="499">
                  <c:v>0.19369749999999999</c:v>
                </c:pt>
                <c:pt idx="500">
                  <c:v>0.20560500000000001</c:v>
                </c:pt>
                <c:pt idx="501">
                  <c:v>0.18719749999999999</c:v>
                </c:pt>
                <c:pt idx="502">
                  <c:v>0.199355</c:v>
                </c:pt>
                <c:pt idx="503">
                  <c:v>0.18894750000000002</c:v>
                </c:pt>
                <c:pt idx="504">
                  <c:v>0.19235499999999997</c:v>
                </c:pt>
                <c:pt idx="505">
                  <c:v>0.18544750000000002</c:v>
                </c:pt>
                <c:pt idx="506">
                  <c:v>0.19360500000000003</c:v>
                </c:pt>
                <c:pt idx="507">
                  <c:v>0.18544750000000002</c:v>
                </c:pt>
                <c:pt idx="508">
                  <c:v>0.18935499999999997</c:v>
                </c:pt>
                <c:pt idx="509">
                  <c:v>0.18619749999999999</c:v>
                </c:pt>
                <c:pt idx="510">
                  <c:v>0.19060500000000002</c:v>
                </c:pt>
                <c:pt idx="511">
                  <c:v>0.18394750000000001</c:v>
                </c:pt>
                <c:pt idx="512">
                  <c:v>0.19360500000000003</c:v>
                </c:pt>
                <c:pt idx="513">
                  <c:v>0.18169750000000001</c:v>
                </c:pt>
                <c:pt idx="514">
                  <c:v>0.20310500000000001</c:v>
                </c:pt>
                <c:pt idx="515">
                  <c:v>0.1949475</c:v>
                </c:pt>
                <c:pt idx="516">
                  <c:v>0.191605</c:v>
                </c:pt>
                <c:pt idx="517">
                  <c:v>0.2036975</c:v>
                </c:pt>
                <c:pt idx="518">
                  <c:v>0.23660499999999998</c:v>
                </c:pt>
                <c:pt idx="519">
                  <c:v>0.18994749999999999</c:v>
                </c:pt>
                <c:pt idx="520">
                  <c:v>0.20035499999999998</c:v>
                </c:pt>
                <c:pt idx="521">
                  <c:v>0.1966975</c:v>
                </c:pt>
                <c:pt idx="522">
                  <c:v>0.198855</c:v>
                </c:pt>
                <c:pt idx="523">
                  <c:v>0.18969750000000002</c:v>
                </c:pt>
                <c:pt idx="524">
                  <c:v>0.194105</c:v>
                </c:pt>
                <c:pt idx="525">
                  <c:v>0.1951975</c:v>
                </c:pt>
                <c:pt idx="526">
                  <c:v>0.19685499999999997</c:v>
                </c:pt>
                <c:pt idx="527">
                  <c:v>0.18219750000000001</c:v>
                </c:pt>
                <c:pt idx="528">
                  <c:v>0.195855</c:v>
                </c:pt>
                <c:pt idx="529">
                  <c:v>0.18369749999999999</c:v>
                </c:pt>
                <c:pt idx="530">
                  <c:v>0.18835499999999999</c:v>
                </c:pt>
                <c:pt idx="531">
                  <c:v>0.18144749999999998</c:v>
                </c:pt>
                <c:pt idx="532">
                  <c:v>0.18510499999999999</c:v>
                </c:pt>
                <c:pt idx="533">
                  <c:v>0.18544750000000002</c:v>
                </c:pt>
                <c:pt idx="534">
                  <c:v>0.22235500000000002</c:v>
                </c:pt>
                <c:pt idx="535">
                  <c:v>0.18694749999999999</c:v>
                </c:pt>
                <c:pt idx="536">
                  <c:v>0.190355</c:v>
                </c:pt>
                <c:pt idx="537">
                  <c:v>0.1691975</c:v>
                </c:pt>
                <c:pt idx="538">
                  <c:v>0.18260500000000002</c:v>
                </c:pt>
                <c:pt idx="539">
                  <c:v>0.17519749999999998</c:v>
                </c:pt>
                <c:pt idx="540">
                  <c:v>0.18410499999999999</c:v>
                </c:pt>
                <c:pt idx="541">
                  <c:v>0.18069749999999998</c:v>
                </c:pt>
                <c:pt idx="542">
                  <c:v>0.17860499999999999</c:v>
                </c:pt>
                <c:pt idx="543">
                  <c:v>0.17444749999999998</c:v>
                </c:pt>
                <c:pt idx="544">
                  <c:v>0.17960499999999999</c:v>
                </c:pt>
                <c:pt idx="545">
                  <c:v>0.17694749999999998</c:v>
                </c:pt>
                <c:pt idx="546">
                  <c:v>0.18660499999999999</c:v>
                </c:pt>
                <c:pt idx="547">
                  <c:v>0.2006975</c:v>
                </c:pt>
                <c:pt idx="548">
                  <c:v>0.19910499999999998</c:v>
                </c:pt>
                <c:pt idx="549">
                  <c:v>0.18819749999999999</c:v>
                </c:pt>
                <c:pt idx="550">
                  <c:v>0.19985499999999998</c:v>
                </c:pt>
                <c:pt idx="551">
                  <c:v>0.18569749999999999</c:v>
                </c:pt>
                <c:pt idx="552">
                  <c:v>0.19910499999999998</c:v>
                </c:pt>
                <c:pt idx="553">
                  <c:v>0.2304475</c:v>
                </c:pt>
                <c:pt idx="554">
                  <c:v>0.21410499999999999</c:v>
                </c:pt>
                <c:pt idx="555">
                  <c:v>0.19319749999999999</c:v>
                </c:pt>
                <c:pt idx="556">
                  <c:v>0.20685500000000001</c:v>
                </c:pt>
                <c:pt idx="557">
                  <c:v>0.1954475</c:v>
                </c:pt>
                <c:pt idx="558">
                  <c:v>0.20010500000000001</c:v>
                </c:pt>
                <c:pt idx="559">
                  <c:v>0.22444749999999999</c:v>
                </c:pt>
                <c:pt idx="560">
                  <c:v>0.23685500000000001</c:v>
                </c:pt>
                <c:pt idx="561">
                  <c:v>0.25719749999999997</c:v>
                </c:pt>
                <c:pt idx="562">
                  <c:v>0.288605</c:v>
                </c:pt>
                <c:pt idx="563">
                  <c:v>0.25594750000000005</c:v>
                </c:pt>
                <c:pt idx="564">
                  <c:v>0.26810499999999998</c:v>
                </c:pt>
                <c:pt idx="565">
                  <c:v>0.23394750000000003</c:v>
                </c:pt>
                <c:pt idx="566">
                  <c:v>0.25510500000000003</c:v>
                </c:pt>
                <c:pt idx="567">
                  <c:v>0.27744750000000001</c:v>
                </c:pt>
                <c:pt idx="568">
                  <c:v>0.30260500000000001</c:v>
                </c:pt>
                <c:pt idx="569">
                  <c:v>0.2906975</c:v>
                </c:pt>
                <c:pt idx="570">
                  <c:v>0.288105</c:v>
                </c:pt>
                <c:pt idx="571">
                  <c:v>0.2569475</c:v>
                </c:pt>
                <c:pt idx="572">
                  <c:v>0.256855</c:v>
                </c:pt>
                <c:pt idx="573">
                  <c:v>0.24519749999999998</c:v>
                </c:pt>
                <c:pt idx="574">
                  <c:v>0.24035499999999999</c:v>
                </c:pt>
                <c:pt idx="575">
                  <c:v>0.23519750000000003</c:v>
                </c:pt>
                <c:pt idx="576">
                  <c:v>0.228355</c:v>
                </c:pt>
                <c:pt idx="577">
                  <c:v>0.22344750000000002</c:v>
                </c:pt>
                <c:pt idx="578">
                  <c:v>0.24910499999999999</c:v>
                </c:pt>
                <c:pt idx="579">
                  <c:v>0.2286975</c:v>
                </c:pt>
                <c:pt idx="580">
                  <c:v>0.21285499999999999</c:v>
                </c:pt>
                <c:pt idx="581">
                  <c:v>0.2034475</c:v>
                </c:pt>
                <c:pt idx="582">
                  <c:v>0.20710499999999998</c:v>
                </c:pt>
                <c:pt idx="583">
                  <c:v>0.19369749999999999</c:v>
                </c:pt>
                <c:pt idx="584">
                  <c:v>0.199855</c:v>
                </c:pt>
                <c:pt idx="585">
                  <c:v>0.19069749999999999</c:v>
                </c:pt>
                <c:pt idx="586">
                  <c:v>0.20085500000000001</c:v>
                </c:pt>
                <c:pt idx="587">
                  <c:v>0.19469750000000002</c:v>
                </c:pt>
                <c:pt idx="588">
                  <c:v>0.18660499999999999</c:v>
                </c:pt>
                <c:pt idx="589">
                  <c:v>0.17519749999999998</c:v>
                </c:pt>
                <c:pt idx="590">
                  <c:v>0.190105</c:v>
                </c:pt>
                <c:pt idx="591">
                  <c:v>0.16769750000000003</c:v>
                </c:pt>
                <c:pt idx="592">
                  <c:v>0.17385500000000001</c:v>
                </c:pt>
                <c:pt idx="593">
                  <c:v>0.16269749999999999</c:v>
                </c:pt>
                <c:pt idx="594">
                  <c:v>0.17335500000000001</c:v>
                </c:pt>
                <c:pt idx="595">
                  <c:v>0.1691975</c:v>
                </c:pt>
                <c:pt idx="596">
                  <c:v>0.17910499999999999</c:v>
                </c:pt>
                <c:pt idx="597">
                  <c:v>0.1666975</c:v>
                </c:pt>
                <c:pt idx="598">
                  <c:v>0.17460500000000001</c:v>
                </c:pt>
                <c:pt idx="599">
                  <c:v>0.1629475</c:v>
                </c:pt>
                <c:pt idx="600">
                  <c:v>0.17410499999999998</c:v>
                </c:pt>
                <c:pt idx="601">
                  <c:v>0.1666975</c:v>
                </c:pt>
                <c:pt idx="602">
                  <c:v>0.17385500000000001</c:v>
                </c:pt>
                <c:pt idx="603">
                  <c:v>0.1636975</c:v>
                </c:pt>
                <c:pt idx="604">
                  <c:v>0.16610500000000003</c:v>
                </c:pt>
                <c:pt idx="605">
                  <c:v>0.16169749999999999</c:v>
                </c:pt>
                <c:pt idx="606">
                  <c:v>0.18110500000000002</c:v>
                </c:pt>
                <c:pt idx="607">
                  <c:v>0.1734475</c:v>
                </c:pt>
                <c:pt idx="608">
                  <c:v>0.17410500000000004</c:v>
                </c:pt>
                <c:pt idx="609">
                  <c:v>0.16619750000000003</c:v>
                </c:pt>
                <c:pt idx="610">
                  <c:v>0.18010500000000002</c:v>
                </c:pt>
                <c:pt idx="611">
                  <c:v>0.1656975</c:v>
                </c:pt>
                <c:pt idx="612">
                  <c:v>0.16885500000000001</c:v>
                </c:pt>
                <c:pt idx="613">
                  <c:v>0.16119749999999999</c:v>
                </c:pt>
                <c:pt idx="614">
                  <c:v>0.17560500000000001</c:v>
                </c:pt>
                <c:pt idx="615">
                  <c:v>0.1696975</c:v>
                </c:pt>
                <c:pt idx="616">
                  <c:v>0.168355</c:v>
                </c:pt>
                <c:pt idx="617">
                  <c:v>0.15994749999999999</c:v>
                </c:pt>
                <c:pt idx="618">
                  <c:v>0.163355</c:v>
                </c:pt>
                <c:pt idx="619">
                  <c:v>0.16244749999999999</c:v>
                </c:pt>
                <c:pt idx="620">
                  <c:v>0.160855</c:v>
                </c:pt>
                <c:pt idx="621">
                  <c:v>0.16069749999999999</c:v>
                </c:pt>
                <c:pt idx="622">
                  <c:v>0.16535500000000003</c:v>
                </c:pt>
                <c:pt idx="623">
                  <c:v>0.15669750000000002</c:v>
                </c:pt>
                <c:pt idx="624">
                  <c:v>0.168605</c:v>
                </c:pt>
                <c:pt idx="625">
                  <c:v>0.15644749999999999</c:v>
                </c:pt>
                <c:pt idx="626">
                  <c:v>0.16710500000000003</c:v>
                </c:pt>
                <c:pt idx="627">
                  <c:v>0.16119749999999999</c:v>
                </c:pt>
                <c:pt idx="628">
                  <c:v>0.193855</c:v>
                </c:pt>
                <c:pt idx="629">
                  <c:v>0.1671975</c:v>
                </c:pt>
                <c:pt idx="630">
                  <c:v>0.165605</c:v>
                </c:pt>
                <c:pt idx="631">
                  <c:v>0.16219750000000002</c:v>
                </c:pt>
                <c:pt idx="632">
                  <c:v>0.164355</c:v>
                </c:pt>
                <c:pt idx="633">
                  <c:v>0.15419749999999999</c:v>
                </c:pt>
                <c:pt idx="634">
                  <c:v>0.165855</c:v>
                </c:pt>
                <c:pt idx="635">
                  <c:v>0.1656975</c:v>
                </c:pt>
                <c:pt idx="636">
                  <c:v>0.17685500000000001</c:v>
                </c:pt>
                <c:pt idx="637">
                  <c:v>0.17944749999999998</c:v>
                </c:pt>
                <c:pt idx="638">
                  <c:v>0.17660500000000001</c:v>
                </c:pt>
                <c:pt idx="639">
                  <c:v>0.18919750000000002</c:v>
                </c:pt>
                <c:pt idx="640">
                  <c:v>0.16785500000000003</c:v>
                </c:pt>
                <c:pt idx="641">
                  <c:v>0.1631975</c:v>
                </c:pt>
                <c:pt idx="642">
                  <c:v>0.17610500000000001</c:v>
                </c:pt>
                <c:pt idx="643">
                  <c:v>0.16044749999999999</c:v>
                </c:pt>
                <c:pt idx="644">
                  <c:v>0.17010500000000001</c:v>
                </c:pt>
                <c:pt idx="645">
                  <c:v>0.16344750000000002</c:v>
                </c:pt>
                <c:pt idx="646">
                  <c:v>0.167605</c:v>
                </c:pt>
                <c:pt idx="647">
                  <c:v>0.1639475</c:v>
                </c:pt>
                <c:pt idx="648">
                  <c:v>0.16960500000000003</c:v>
                </c:pt>
                <c:pt idx="649">
                  <c:v>0.1681975</c:v>
                </c:pt>
                <c:pt idx="650">
                  <c:v>0.18335499999999999</c:v>
                </c:pt>
                <c:pt idx="651">
                  <c:v>0.17644749999999998</c:v>
                </c:pt>
                <c:pt idx="652">
                  <c:v>0.192105</c:v>
                </c:pt>
                <c:pt idx="653">
                  <c:v>0.18769750000000002</c:v>
                </c:pt>
                <c:pt idx="654">
                  <c:v>0.198355</c:v>
                </c:pt>
                <c:pt idx="655">
                  <c:v>0.18819749999999999</c:v>
                </c:pt>
                <c:pt idx="656">
                  <c:v>0.21060500000000001</c:v>
                </c:pt>
                <c:pt idx="657">
                  <c:v>0.2291975</c:v>
                </c:pt>
                <c:pt idx="658">
                  <c:v>0.286605</c:v>
                </c:pt>
                <c:pt idx="659">
                  <c:v>0.2291975</c:v>
                </c:pt>
                <c:pt idx="660">
                  <c:v>0.23685500000000001</c:v>
                </c:pt>
                <c:pt idx="661">
                  <c:v>0.23869750000000001</c:v>
                </c:pt>
                <c:pt idx="662">
                  <c:v>0.25060499999999997</c:v>
                </c:pt>
                <c:pt idx="663">
                  <c:v>0.25519750000000002</c:v>
                </c:pt>
                <c:pt idx="664">
                  <c:v>0.27585499999999996</c:v>
                </c:pt>
                <c:pt idx="665">
                  <c:v>0.27344749999999995</c:v>
                </c:pt>
                <c:pt idx="666">
                  <c:v>0.289605</c:v>
                </c:pt>
                <c:pt idx="667">
                  <c:v>0.31219750000000002</c:v>
                </c:pt>
                <c:pt idx="668">
                  <c:v>0.32835499999999995</c:v>
                </c:pt>
                <c:pt idx="669">
                  <c:v>0.32394749999999994</c:v>
                </c:pt>
                <c:pt idx="670">
                  <c:v>0.35585500000000003</c:v>
                </c:pt>
                <c:pt idx="671">
                  <c:v>0.36594749999999998</c:v>
                </c:pt>
                <c:pt idx="672">
                  <c:v>0.37935500000000005</c:v>
                </c:pt>
                <c:pt idx="673">
                  <c:v>0.37944749999999999</c:v>
                </c:pt>
                <c:pt idx="674">
                  <c:v>0.42085500000000003</c:v>
                </c:pt>
                <c:pt idx="675">
                  <c:v>0.43094749999999998</c:v>
                </c:pt>
                <c:pt idx="676">
                  <c:v>0.48960499999999996</c:v>
                </c:pt>
                <c:pt idx="677">
                  <c:v>0.51294750000000011</c:v>
                </c:pt>
                <c:pt idx="678">
                  <c:v>0.600105</c:v>
                </c:pt>
                <c:pt idx="679">
                  <c:v>0.68544749999999999</c:v>
                </c:pt>
                <c:pt idx="680">
                  <c:v>0.86685499999999993</c:v>
                </c:pt>
                <c:pt idx="681">
                  <c:v>1.0896975</c:v>
                </c:pt>
                <c:pt idx="682">
                  <c:v>1.357105</c:v>
                </c:pt>
                <c:pt idx="683">
                  <c:v>1.4696975000000001</c:v>
                </c:pt>
                <c:pt idx="684">
                  <c:v>1.2063550000000001</c:v>
                </c:pt>
                <c:pt idx="685">
                  <c:v>0.68194750000000004</c:v>
                </c:pt>
                <c:pt idx="686">
                  <c:v>0.39035500000000001</c:v>
                </c:pt>
                <c:pt idx="687">
                  <c:v>0.2971975</c:v>
                </c:pt>
                <c:pt idx="688">
                  <c:v>0.28835499999999997</c:v>
                </c:pt>
                <c:pt idx="689">
                  <c:v>0.24819749999999999</c:v>
                </c:pt>
                <c:pt idx="690">
                  <c:v>0.252355</c:v>
                </c:pt>
                <c:pt idx="691">
                  <c:v>0.2609475</c:v>
                </c:pt>
                <c:pt idx="692">
                  <c:v>0.29285499999999998</c:v>
                </c:pt>
                <c:pt idx="693">
                  <c:v>0.30994749999999999</c:v>
                </c:pt>
                <c:pt idx="694">
                  <c:v>0.35285499999999997</c:v>
                </c:pt>
                <c:pt idx="695">
                  <c:v>0.37019750000000001</c:v>
                </c:pt>
                <c:pt idx="696">
                  <c:v>0.42210499999999995</c:v>
                </c:pt>
                <c:pt idx="697">
                  <c:v>0.43069750000000001</c:v>
                </c:pt>
                <c:pt idx="698">
                  <c:v>0.44160499999999997</c:v>
                </c:pt>
                <c:pt idx="699">
                  <c:v>0.42644750000000003</c:v>
                </c:pt>
                <c:pt idx="700">
                  <c:v>0.384355</c:v>
                </c:pt>
                <c:pt idx="701">
                  <c:v>0.35019749999999999</c:v>
                </c:pt>
                <c:pt idx="702">
                  <c:v>0.33935499999999996</c:v>
                </c:pt>
                <c:pt idx="703">
                  <c:v>0.31094749999999999</c:v>
                </c:pt>
                <c:pt idx="704">
                  <c:v>0.289605</c:v>
                </c:pt>
                <c:pt idx="705">
                  <c:v>0.24794750000000002</c:v>
                </c:pt>
                <c:pt idx="706">
                  <c:v>0.23285499999999998</c:v>
                </c:pt>
                <c:pt idx="707">
                  <c:v>0.2046975</c:v>
                </c:pt>
                <c:pt idx="708">
                  <c:v>0.196355</c:v>
                </c:pt>
                <c:pt idx="709">
                  <c:v>0.17219749999999998</c:v>
                </c:pt>
                <c:pt idx="710">
                  <c:v>0.18010500000000002</c:v>
                </c:pt>
                <c:pt idx="711">
                  <c:v>0.15344749999999999</c:v>
                </c:pt>
                <c:pt idx="712">
                  <c:v>0.21660499999999999</c:v>
                </c:pt>
                <c:pt idx="713">
                  <c:v>0.1699475</c:v>
                </c:pt>
                <c:pt idx="714">
                  <c:v>0.160355</c:v>
                </c:pt>
                <c:pt idx="715">
                  <c:v>0.15169750000000001</c:v>
                </c:pt>
                <c:pt idx="716">
                  <c:v>0.157855</c:v>
                </c:pt>
                <c:pt idx="717">
                  <c:v>0.15094749999999998</c:v>
                </c:pt>
                <c:pt idx="718">
                  <c:v>0.15335499999999999</c:v>
                </c:pt>
                <c:pt idx="719">
                  <c:v>0.14794749999999998</c:v>
                </c:pt>
                <c:pt idx="720">
                  <c:v>0.164105</c:v>
                </c:pt>
                <c:pt idx="721">
                  <c:v>0.14544749999999998</c:v>
                </c:pt>
                <c:pt idx="722">
                  <c:v>0.14710499999999999</c:v>
                </c:pt>
                <c:pt idx="723">
                  <c:v>0.14294749999999998</c:v>
                </c:pt>
                <c:pt idx="724">
                  <c:v>0.157605</c:v>
                </c:pt>
                <c:pt idx="725">
                  <c:v>0.1354475</c:v>
                </c:pt>
                <c:pt idx="726">
                  <c:v>0.14310500000000001</c:v>
                </c:pt>
                <c:pt idx="727">
                  <c:v>0.13069750000000002</c:v>
                </c:pt>
                <c:pt idx="728">
                  <c:v>0.15535499999999999</c:v>
                </c:pt>
                <c:pt idx="729">
                  <c:v>0.1379475</c:v>
                </c:pt>
                <c:pt idx="730">
                  <c:v>0.14410499999999998</c:v>
                </c:pt>
                <c:pt idx="731">
                  <c:v>0.13469750000000003</c:v>
                </c:pt>
                <c:pt idx="732">
                  <c:v>0.14210500000000001</c:v>
                </c:pt>
                <c:pt idx="733">
                  <c:v>0.13844749999999997</c:v>
                </c:pt>
                <c:pt idx="734">
                  <c:v>0.158855</c:v>
                </c:pt>
                <c:pt idx="735">
                  <c:v>0.14169749999999998</c:v>
                </c:pt>
                <c:pt idx="736">
                  <c:v>0.14860499999999999</c:v>
                </c:pt>
                <c:pt idx="737">
                  <c:v>0.14344750000000001</c:v>
                </c:pt>
                <c:pt idx="738">
                  <c:v>0.14235500000000001</c:v>
                </c:pt>
                <c:pt idx="739">
                  <c:v>0.1406975</c:v>
                </c:pt>
                <c:pt idx="740">
                  <c:v>0.14660499999999999</c:v>
                </c:pt>
                <c:pt idx="741">
                  <c:v>0.1329475</c:v>
                </c:pt>
                <c:pt idx="742">
                  <c:v>0.14135500000000001</c:v>
                </c:pt>
                <c:pt idx="743">
                  <c:v>0.1329475</c:v>
                </c:pt>
                <c:pt idx="744">
                  <c:v>0.14860499999999999</c:v>
                </c:pt>
                <c:pt idx="745">
                  <c:v>0.1356975</c:v>
                </c:pt>
                <c:pt idx="746">
                  <c:v>0.14385500000000001</c:v>
                </c:pt>
                <c:pt idx="747">
                  <c:v>0.13344750000000002</c:v>
                </c:pt>
                <c:pt idx="748">
                  <c:v>0.14035499999999998</c:v>
                </c:pt>
                <c:pt idx="749">
                  <c:v>0.13469750000000003</c:v>
                </c:pt>
                <c:pt idx="750">
                  <c:v>0.14635500000000001</c:v>
                </c:pt>
                <c:pt idx="751">
                  <c:v>0.14469750000000001</c:v>
                </c:pt>
                <c:pt idx="752">
                  <c:v>0.15510499999999999</c:v>
                </c:pt>
                <c:pt idx="753">
                  <c:v>0.14419750000000001</c:v>
                </c:pt>
                <c:pt idx="754">
                  <c:v>0.14985499999999999</c:v>
                </c:pt>
                <c:pt idx="755">
                  <c:v>0.1421975</c:v>
                </c:pt>
                <c:pt idx="756">
                  <c:v>0.14610499999999998</c:v>
                </c:pt>
                <c:pt idx="757">
                  <c:v>0.14294750000000001</c:v>
                </c:pt>
                <c:pt idx="758">
                  <c:v>0.15210499999999999</c:v>
                </c:pt>
                <c:pt idx="759">
                  <c:v>0.15144749999999998</c:v>
                </c:pt>
                <c:pt idx="760">
                  <c:v>0.15435499999999999</c:v>
                </c:pt>
                <c:pt idx="761">
                  <c:v>0.14394750000000001</c:v>
                </c:pt>
                <c:pt idx="762">
                  <c:v>0.161355</c:v>
                </c:pt>
                <c:pt idx="763">
                  <c:v>0.15644750000000002</c:v>
                </c:pt>
                <c:pt idx="764">
                  <c:v>0.17110499999999998</c:v>
                </c:pt>
                <c:pt idx="765">
                  <c:v>0.16194749999999999</c:v>
                </c:pt>
                <c:pt idx="766">
                  <c:v>0.17285499999999998</c:v>
                </c:pt>
                <c:pt idx="767">
                  <c:v>0.17619750000000001</c:v>
                </c:pt>
                <c:pt idx="768">
                  <c:v>0.19485500000000003</c:v>
                </c:pt>
                <c:pt idx="769">
                  <c:v>0.19019749999999999</c:v>
                </c:pt>
                <c:pt idx="770">
                  <c:v>0.20460500000000001</c:v>
                </c:pt>
                <c:pt idx="771">
                  <c:v>0.19719750000000003</c:v>
                </c:pt>
                <c:pt idx="772">
                  <c:v>0.21935500000000002</c:v>
                </c:pt>
                <c:pt idx="773">
                  <c:v>0.22369749999999999</c:v>
                </c:pt>
                <c:pt idx="774">
                  <c:v>0.23610500000000001</c:v>
                </c:pt>
                <c:pt idx="775">
                  <c:v>0.25869749999999997</c:v>
                </c:pt>
                <c:pt idx="776">
                  <c:v>0.27335499999999996</c:v>
                </c:pt>
                <c:pt idx="777">
                  <c:v>0.27969749999999999</c:v>
                </c:pt>
                <c:pt idx="778">
                  <c:v>0.29685500000000004</c:v>
                </c:pt>
                <c:pt idx="779">
                  <c:v>0.30969749999999996</c:v>
                </c:pt>
                <c:pt idx="780">
                  <c:v>0.33960499999999993</c:v>
                </c:pt>
                <c:pt idx="781">
                  <c:v>0.34744750000000002</c:v>
                </c:pt>
                <c:pt idx="782">
                  <c:v>0.38610500000000003</c:v>
                </c:pt>
                <c:pt idx="783">
                  <c:v>0.38494749999999994</c:v>
                </c:pt>
                <c:pt idx="784">
                  <c:v>0.42560499999999996</c:v>
                </c:pt>
                <c:pt idx="785">
                  <c:v>0.47244750000000002</c:v>
                </c:pt>
                <c:pt idx="786">
                  <c:v>0.53885499999999997</c:v>
                </c:pt>
                <c:pt idx="787">
                  <c:v>0.62794749999999999</c:v>
                </c:pt>
                <c:pt idx="788">
                  <c:v>0.61710500000000001</c:v>
                </c:pt>
                <c:pt idx="789">
                  <c:v>0.57619750000000003</c:v>
                </c:pt>
                <c:pt idx="790">
                  <c:v>0.57360500000000003</c:v>
                </c:pt>
                <c:pt idx="791">
                  <c:v>0.6096975</c:v>
                </c:pt>
                <c:pt idx="792">
                  <c:v>0.62610500000000002</c:v>
                </c:pt>
                <c:pt idx="793">
                  <c:v>0.5461975</c:v>
                </c:pt>
                <c:pt idx="794">
                  <c:v>0.49535499999999999</c:v>
                </c:pt>
                <c:pt idx="795">
                  <c:v>0.5401975</c:v>
                </c:pt>
                <c:pt idx="796">
                  <c:v>0.603105</c:v>
                </c:pt>
                <c:pt idx="797">
                  <c:v>0.61794750000000009</c:v>
                </c:pt>
                <c:pt idx="798">
                  <c:v>0.53935500000000003</c:v>
                </c:pt>
                <c:pt idx="799">
                  <c:v>0.42569750000000001</c:v>
                </c:pt>
                <c:pt idx="800">
                  <c:v>0.416105</c:v>
                </c:pt>
                <c:pt idx="801">
                  <c:v>0.43644750000000004</c:v>
                </c:pt>
                <c:pt idx="802">
                  <c:v>0.56010499999999996</c:v>
                </c:pt>
                <c:pt idx="803">
                  <c:v>0.60944750000000003</c:v>
                </c:pt>
                <c:pt idx="804">
                  <c:v>0.48935500000000004</c:v>
                </c:pt>
                <c:pt idx="805">
                  <c:v>0.3234475</c:v>
                </c:pt>
                <c:pt idx="806">
                  <c:v>0.24010500000000001</c:v>
                </c:pt>
                <c:pt idx="807">
                  <c:v>0.2006975</c:v>
                </c:pt>
                <c:pt idx="808">
                  <c:v>0.192105</c:v>
                </c:pt>
                <c:pt idx="809">
                  <c:v>0.17919750000000001</c:v>
                </c:pt>
                <c:pt idx="810">
                  <c:v>0.191855</c:v>
                </c:pt>
                <c:pt idx="811">
                  <c:v>0.18694749999999999</c:v>
                </c:pt>
                <c:pt idx="812">
                  <c:v>0.190855</c:v>
                </c:pt>
                <c:pt idx="813">
                  <c:v>0.17944749999999998</c:v>
                </c:pt>
                <c:pt idx="814">
                  <c:v>0.19735500000000003</c:v>
                </c:pt>
                <c:pt idx="815">
                  <c:v>0.19244749999999999</c:v>
                </c:pt>
                <c:pt idx="816">
                  <c:v>0.195105</c:v>
                </c:pt>
                <c:pt idx="817">
                  <c:v>0.1954475</c:v>
                </c:pt>
                <c:pt idx="818">
                  <c:v>0.20035499999999998</c:v>
                </c:pt>
                <c:pt idx="819">
                  <c:v>0.21169750000000001</c:v>
                </c:pt>
                <c:pt idx="820">
                  <c:v>0.21235499999999999</c:v>
                </c:pt>
                <c:pt idx="821">
                  <c:v>0.1994475</c:v>
                </c:pt>
                <c:pt idx="822">
                  <c:v>0.21235499999999999</c:v>
                </c:pt>
                <c:pt idx="823">
                  <c:v>0.20669750000000001</c:v>
                </c:pt>
                <c:pt idx="824">
                  <c:v>0.21910499999999999</c:v>
                </c:pt>
                <c:pt idx="825">
                  <c:v>0.21344749999999998</c:v>
                </c:pt>
                <c:pt idx="826">
                  <c:v>0.22060500000000002</c:v>
                </c:pt>
                <c:pt idx="827">
                  <c:v>0.21194749999999998</c:v>
                </c:pt>
                <c:pt idx="828">
                  <c:v>0.229605</c:v>
                </c:pt>
                <c:pt idx="829">
                  <c:v>0.22469749999999997</c:v>
                </c:pt>
                <c:pt idx="830">
                  <c:v>0.23660499999999998</c:v>
                </c:pt>
                <c:pt idx="831">
                  <c:v>0.22719749999999997</c:v>
                </c:pt>
                <c:pt idx="832">
                  <c:v>0.24535499999999999</c:v>
                </c:pt>
                <c:pt idx="833">
                  <c:v>0.24669750000000001</c:v>
                </c:pt>
                <c:pt idx="834">
                  <c:v>0.26660499999999998</c:v>
                </c:pt>
                <c:pt idx="835">
                  <c:v>0.24369750000000001</c:v>
                </c:pt>
                <c:pt idx="836">
                  <c:v>0.260355</c:v>
                </c:pt>
                <c:pt idx="837">
                  <c:v>0.25294749999999999</c:v>
                </c:pt>
                <c:pt idx="838">
                  <c:v>0.26485500000000001</c:v>
                </c:pt>
                <c:pt idx="839">
                  <c:v>0.25669750000000002</c:v>
                </c:pt>
                <c:pt idx="840">
                  <c:v>0.26860500000000004</c:v>
                </c:pt>
                <c:pt idx="841">
                  <c:v>0.25344749999999999</c:v>
                </c:pt>
                <c:pt idx="842">
                  <c:v>0.30435499999999999</c:v>
                </c:pt>
                <c:pt idx="843">
                  <c:v>0.27169749999999998</c:v>
                </c:pt>
                <c:pt idx="844">
                  <c:v>0.27435500000000002</c:v>
                </c:pt>
                <c:pt idx="845">
                  <c:v>0.27219750000000004</c:v>
                </c:pt>
                <c:pt idx="846">
                  <c:v>0.313855</c:v>
                </c:pt>
                <c:pt idx="847">
                  <c:v>0.28344749999999996</c:v>
                </c:pt>
                <c:pt idx="848">
                  <c:v>0.27335500000000001</c:v>
                </c:pt>
                <c:pt idx="849">
                  <c:v>0.25444749999999999</c:v>
                </c:pt>
                <c:pt idx="850">
                  <c:v>0.260355</c:v>
                </c:pt>
                <c:pt idx="851">
                  <c:v>0.29494749999999997</c:v>
                </c:pt>
                <c:pt idx="852">
                  <c:v>0.27410499999999999</c:v>
                </c:pt>
                <c:pt idx="853">
                  <c:v>0.2644475</c:v>
                </c:pt>
                <c:pt idx="854">
                  <c:v>0.27385500000000002</c:v>
                </c:pt>
                <c:pt idx="855">
                  <c:v>0.26969750000000003</c:v>
                </c:pt>
                <c:pt idx="856">
                  <c:v>0.27035500000000001</c:v>
                </c:pt>
                <c:pt idx="857">
                  <c:v>0.27869749999999999</c:v>
                </c:pt>
                <c:pt idx="858">
                  <c:v>0.31010500000000002</c:v>
                </c:pt>
                <c:pt idx="859">
                  <c:v>0.28644750000000002</c:v>
                </c:pt>
                <c:pt idx="860">
                  <c:v>0.29460500000000001</c:v>
                </c:pt>
                <c:pt idx="861">
                  <c:v>0.29244749999999997</c:v>
                </c:pt>
                <c:pt idx="862">
                  <c:v>0.29035499999999997</c:v>
                </c:pt>
                <c:pt idx="863">
                  <c:v>0.28344750000000007</c:v>
                </c:pt>
                <c:pt idx="864">
                  <c:v>0.28585499999999997</c:v>
                </c:pt>
                <c:pt idx="865">
                  <c:v>0.27819749999999999</c:v>
                </c:pt>
                <c:pt idx="866">
                  <c:v>0.28085500000000002</c:v>
                </c:pt>
                <c:pt idx="867">
                  <c:v>0.28094750000000002</c:v>
                </c:pt>
                <c:pt idx="868">
                  <c:v>0.29585499999999998</c:v>
                </c:pt>
                <c:pt idx="869">
                  <c:v>0.2916975</c:v>
                </c:pt>
                <c:pt idx="870">
                  <c:v>0.30210500000000001</c:v>
                </c:pt>
                <c:pt idx="871">
                  <c:v>0.30219749999999995</c:v>
                </c:pt>
                <c:pt idx="872">
                  <c:v>0.31760500000000003</c:v>
                </c:pt>
                <c:pt idx="873">
                  <c:v>0.30969749999999996</c:v>
                </c:pt>
                <c:pt idx="874">
                  <c:v>0.32735500000000001</c:v>
                </c:pt>
                <c:pt idx="875">
                  <c:v>0.31844749999999999</c:v>
                </c:pt>
                <c:pt idx="876">
                  <c:v>0.33910499999999999</c:v>
                </c:pt>
                <c:pt idx="877">
                  <c:v>0.33569749999999998</c:v>
                </c:pt>
                <c:pt idx="878">
                  <c:v>0.35860500000000001</c:v>
                </c:pt>
                <c:pt idx="879">
                  <c:v>0.34769749999999999</c:v>
                </c:pt>
                <c:pt idx="880">
                  <c:v>0.36510500000000001</c:v>
                </c:pt>
                <c:pt idx="881">
                  <c:v>0.37119749999999996</c:v>
                </c:pt>
                <c:pt idx="882">
                  <c:v>0.38360500000000003</c:v>
                </c:pt>
                <c:pt idx="883">
                  <c:v>0.3909475</c:v>
                </c:pt>
                <c:pt idx="884">
                  <c:v>0.411605</c:v>
                </c:pt>
                <c:pt idx="885">
                  <c:v>0.41369749999999994</c:v>
                </c:pt>
                <c:pt idx="886">
                  <c:v>0.43735499999999999</c:v>
                </c:pt>
                <c:pt idx="887">
                  <c:v>0.44519750000000002</c:v>
                </c:pt>
                <c:pt idx="888">
                  <c:v>0.45410499999999998</c:v>
                </c:pt>
                <c:pt idx="889">
                  <c:v>0.47344750000000002</c:v>
                </c:pt>
                <c:pt idx="890">
                  <c:v>0.50210500000000002</c:v>
                </c:pt>
                <c:pt idx="891">
                  <c:v>0.50494749999999999</c:v>
                </c:pt>
                <c:pt idx="892">
                  <c:v>0.52760499999999988</c:v>
                </c:pt>
                <c:pt idx="893">
                  <c:v>0.58319750000000004</c:v>
                </c:pt>
                <c:pt idx="894">
                  <c:v>0.59335499999999997</c:v>
                </c:pt>
                <c:pt idx="895">
                  <c:v>0.60244749999999991</c:v>
                </c:pt>
                <c:pt idx="896">
                  <c:v>0.65835499999999991</c:v>
                </c:pt>
                <c:pt idx="897">
                  <c:v>0.68219750000000001</c:v>
                </c:pt>
                <c:pt idx="898">
                  <c:v>0.77535500000000002</c:v>
                </c:pt>
                <c:pt idx="899">
                  <c:v>0.76144750000000005</c:v>
                </c:pt>
                <c:pt idx="900">
                  <c:v>0.78710499999999994</c:v>
                </c:pt>
                <c:pt idx="901">
                  <c:v>0.81319750000000002</c:v>
                </c:pt>
                <c:pt idx="902">
                  <c:v>0.89910500000000015</c:v>
                </c:pt>
                <c:pt idx="903">
                  <c:v>0.91169750000000005</c:v>
                </c:pt>
                <c:pt idx="904">
                  <c:v>0.97960499999999995</c:v>
                </c:pt>
                <c:pt idx="905">
                  <c:v>1.0611975</c:v>
                </c:pt>
                <c:pt idx="906">
                  <c:v>1.1153550000000001</c:v>
                </c:pt>
                <c:pt idx="907">
                  <c:v>1.1204475</c:v>
                </c:pt>
                <c:pt idx="908">
                  <c:v>1.1333549999999999</c:v>
                </c:pt>
                <c:pt idx="909">
                  <c:v>1.1616974999999998</c:v>
                </c:pt>
                <c:pt idx="910">
                  <c:v>1.2323550000000001</c:v>
                </c:pt>
                <c:pt idx="911">
                  <c:v>1.2896974999999997</c:v>
                </c:pt>
                <c:pt idx="912">
                  <c:v>1.4086050000000001</c:v>
                </c:pt>
                <c:pt idx="913">
                  <c:v>1.5894474999999999</c:v>
                </c:pt>
                <c:pt idx="914">
                  <c:v>1.8136049999999999</c:v>
                </c:pt>
                <c:pt idx="915">
                  <c:v>1.8774475000000002</c:v>
                </c:pt>
                <c:pt idx="916">
                  <c:v>1.7026050000000001</c:v>
                </c:pt>
                <c:pt idx="917">
                  <c:v>1.5484475</c:v>
                </c:pt>
                <c:pt idx="918">
                  <c:v>1.4923550000000001</c:v>
                </c:pt>
                <c:pt idx="919">
                  <c:v>1.5054474999999998</c:v>
                </c:pt>
                <c:pt idx="920">
                  <c:v>1.592355</c:v>
                </c:pt>
                <c:pt idx="921">
                  <c:v>1.6439474999999999</c:v>
                </c:pt>
                <c:pt idx="922">
                  <c:v>1.7771049999999999</c:v>
                </c:pt>
                <c:pt idx="923">
                  <c:v>2.1151975000000003</c:v>
                </c:pt>
                <c:pt idx="924">
                  <c:v>2.861605</c:v>
                </c:pt>
                <c:pt idx="925">
                  <c:v>3.1966975000000004</c:v>
                </c:pt>
                <c:pt idx="926">
                  <c:v>2.3451050000000002</c:v>
                </c:pt>
                <c:pt idx="927">
                  <c:v>1.2801974999999999</c:v>
                </c:pt>
                <c:pt idx="928">
                  <c:v>0.63935500000000001</c:v>
                </c:pt>
                <c:pt idx="929">
                  <c:v>0.38219749999999997</c:v>
                </c:pt>
                <c:pt idx="930">
                  <c:v>0.285605</c:v>
                </c:pt>
                <c:pt idx="931">
                  <c:v>0.2319475</c:v>
                </c:pt>
                <c:pt idx="932">
                  <c:v>0.21810499999999997</c:v>
                </c:pt>
                <c:pt idx="933">
                  <c:v>0.2019475</c:v>
                </c:pt>
                <c:pt idx="934">
                  <c:v>0.20385500000000001</c:v>
                </c:pt>
                <c:pt idx="935">
                  <c:v>0.18894749999999999</c:v>
                </c:pt>
                <c:pt idx="936">
                  <c:v>0.20085500000000001</c:v>
                </c:pt>
                <c:pt idx="937">
                  <c:v>0.18944749999999999</c:v>
                </c:pt>
                <c:pt idx="938">
                  <c:v>0.20035499999999998</c:v>
                </c:pt>
                <c:pt idx="939">
                  <c:v>0.18969750000000002</c:v>
                </c:pt>
                <c:pt idx="940">
                  <c:v>0.220105</c:v>
                </c:pt>
                <c:pt idx="941">
                  <c:v>0.1964475</c:v>
                </c:pt>
                <c:pt idx="942">
                  <c:v>0.20260500000000001</c:v>
                </c:pt>
                <c:pt idx="943">
                  <c:v>0.18744749999999999</c:v>
                </c:pt>
                <c:pt idx="944">
                  <c:v>0.21685500000000002</c:v>
                </c:pt>
                <c:pt idx="945">
                  <c:v>0.1954475</c:v>
                </c:pt>
                <c:pt idx="946">
                  <c:v>0.20060500000000001</c:v>
                </c:pt>
                <c:pt idx="947">
                  <c:v>0.19219749999999997</c:v>
                </c:pt>
                <c:pt idx="948">
                  <c:v>0.19910499999999998</c:v>
                </c:pt>
                <c:pt idx="949">
                  <c:v>0.20919750000000001</c:v>
                </c:pt>
                <c:pt idx="950">
                  <c:v>0.197855</c:v>
                </c:pt>
                <c:pt idx="951">
                  <c:v>0.18369749999999999</c:v>
                </c:pt>
                <c:pt idx="952">
                  <c:v>0.194605</c:v>
                </c:pt>
                <c:pt idx="953">
                  <c:v>0.18919750000000002</c:v>
                </c:pt>
                <c:pt idx="954">
                  <c:v>0.19435499999999997</c:v>
                </c:pt>
                <c:pt idx="955">
                  <c:v>0.18419750000000001</c:v>
                </c:pt>
                <c:pt idx="956">
                  <c:v>0.195105</c:v>
                </c:pt>
                <c:pt idx="957">
                  <c:v>0.18719749999999999</c:v>
                </c:pt>
                <c:pt idx="958">
                  <c:v>0.18485500000000002</c:v>
                </c:pt>
                <c:pt idx="959">
                  <c:v>0.18994749999999999</c:v>
                </c:pt>
                <c:pt idx="960">
                  <c:v>0.198855</c:v>
                </c:pt>
                <c:pt idx="961">
                  <c:v>0.1966975</c:v>
                </c:pt>
                <c:pt idx="962">
                  <c:v>0.191605</c:v>
                </c:pt>
                <c:pt idx="963">
                  <c:v>0.18869749999999999</c:v>
                </c:pt>
                <c:pt idx="964">
                  <c:v>0.18835499999999999</c:v>
                </c:pt>
                <c:pt idx="965">
                  <c:v>0.18369749999999999</c:v>
                </c:pt>
                <c:pt idx="966">
                  <c:v>0.18635499999999999</c:v>
                </c:pt>
                <c:pt idx="967">
                  <c:v>0.18369749999999999</c:v>
                </c:pt>
                <c:pt idx="968">
                  <c:v>0.18685499999999997</c:v>
                </c:pt>
                <c:pt idx="969">
                  <c:v>0.18119750000000001</c:v>
                </c:pt>
                <c:pt idx="970">
                  <c:v>0.196605</c:v>
                </c:pt>
                <c:pt idx="971">
                  <c:v>0.18519749999999999</c:v>
                </c:pt>
                <c:pt idx="972">
                  <c:v>0.19485499999999997</c:v>
                </c:pt>
                <c:pt idx="973">
                  <c:v>0.18019749999999998</c:v>
                </c:pt>
                <c:pt idx="974">
                  <c:v>0.196855</c:v>
                </c:pt>
                <c:pt idx="975">
                  <c:v>0.18244749999999998</c:v>
                </c:pt>
                <c:pt idx="976">
                  <c:v>0.19060500000000002</c:v>
                </c:pt>
                <c:pt idx="977">
                  <c:v>0.19094749999999996</c:v>
                </c:pt>
                <c:pt idx="978">
                  <c:v>0.20060500000000001</c:v>
                </c:pt>
                <c:pt idx="979">
                  <c:v>0.1944475</c:v>
                </c:pt>
                <c:pt idx="980">
                  <c:v>0.20860499999999998</c:v>
                </c:pt>
                <c:pt idx="981">
                  <c:v>0.2036975</c:v>
                </c:pt>
                <c:pt idx="982">
                  <c:v>0.20435500000000001</c:v>
                </c:pt>
                <c:pt idx="983">
                  <c:v>0.1986975</c:v>
                </c:pt>
                <c:pt idx="984">
                  <c:v>0.224355</c:v>
                </c:pt>
                <c:pt idx="985">
                  <c:v>0.21094749999999998</c:v>
                </c:pt>
                <c:pt idx="986">
                  <c:v>0.23135500000000001</c:v>
                </c:pt>
                <c:pt idx="987">
                  <c:v>0.21419750000000001</c:v>
                </c:pt>
                <c:pt idx="988">
                  <c:v>0.227855</c:v>
                </c:pt>
                <c:pt idx="989">
                  <c:v>0.2264475</c:v>
                </c:pt>
                <c:pt idx="990">
                  <c:v>0.23610500000000001</c:v>
                </c:pt>
                <c:pt idx="991">
                  <c:v>0.23694749999999998</c:v>
                </c:pt>
                <c:pt idx="992">
                  <c:v>0.24310499999999999</c:v>
                </c:pt>
                <c:pt idx="993">
                  <c:v>0.24144749999999998</c:v>
                </c:pt>
                <c:pt idx="994">
                  <c:v>0.25510500000000003</c:v>
                </c:pt>
                <c:pt idx="995">
                  <c:v>0.2599475</c:v>
                </c:pt>
                <c:pt idx="996">
                  <c:v>0.27585500000000002</c:v>
                </c:pt>
                <c:pt idx="997">
                  <c:v>0.28519749999999999</c:v>
                </c:pt>
                <c:pt idx="998">
                  <c:v>0.30785499999999999</c:v>
                </c:pt>
                <c:pt idx="999">
                  <c:v>0.31044749999999999</c:v>
                </c:pt>
                <c:pt idx="1000">
                  <c:v>0.36435499999999998</c:v>
                </c:pt>
                <c:pt idx="1001">
                  <c:v>0.33994749999999996</c:v>
                </c:pt>
                <c:pt idx="1002">
                  <c:v>0.36560500000000007</c:v>
                </c:pt>
                <c:pt idx="1003">
                  <c:v>0.36194749999999998</c:v>
                </c:pt>
                <c:pt idx="1004">
                  <c:v>0.37760500000000002</c:v>
                </c:pt>
                <c:pt idx="1005">
                  <c:v>0.37944749999999999</c:v>
                </c:pt>
                <c:pt idx="1006">
                  <c:v>0.38160499999999997</c:v>
                </c:pt>
                <c:pt idx="1007">
                  <c:v>0.36969749999999996</c:v>
                </c:pt>
                <c:pt idx="1008">
                  <c:v>0.38085499999999994</c:v>
                </c:pt>
                <c:pt idx="1009">
                  <c:v>0.38569749999999997</c:v>
                </c:pt>
                <c:pt idx="1010">
                  <c:v>0.42135499999999992</c:v>
                </c:pt>
                <c:pt idx="1011">
                  <c:v>0.4201975</c:v>
                </c:pt>
                <c:pt idx="1012">
                  <c:v>0.41435499999999997</c:v>
                </c:pt>
                <c:pt idx="1013">
                  <c:v>0.39169750000000003</c:v>
                </c:pt>
                <c:pt idx="1014">
                  <c:v>0.37260499999999991</c:v>
                </c:pt>
                <c:pt idx="1015">
                  <c:v>0.3576975</c:v>
                </c:pt>
                <c:pt idx="1016">
                  <c:v>0.35585499999999998</c:v>
                </c:pt>
                <c:pt idx="1017">
                  <c:v>0.34144750000000001</c:v>
                </c:pt>
                <c:pt idx="1018">
                  <c:v>0.36710499999999996</c:v>
                </c:pt>
                <c:pt idx="1019">
                  <c:v>0.35494749999999997</c:v>
                </c:pt>
                <c:pt idx="1020">
                  <c:v>0.38860500000000003</c:v>
                </c:pt>
                <c:pt idx="1021">
                  <c:v>0.40769750000000005</c:v>
                </c:pt>
                <c:pt idx="1022">
                  <c:v>0.44010499999999991</c:v>
                </c:pt>
                <c:pt idx="1023">
                  <c:v>0.4191975</c:v>
                </c:pt>
                <c:pt idx="1024">
                  <c:v>0.39535500000000001</c:v>
                </c:pt>
                <c:pt idx="1025">
                  <c:v>0.37044749999999999</c:v>
                </c:pt>
                <c:pt idx="1026">
                  <c:v>0.38010499999999992</c:v>
                </c:pt>
                <c:pt idx="1027">
                  <c:v>0.36594750000000004</c:v>
                </c:pt>
                <c:pt idx="1028">
                  <c:v>0.39185499999999995</c:v>
                </c:pt>
                <c:pt idx="1029">
                  <c:v>0.38769750000000003</c:v>
                </c:pt>
                <c:pt idx="1030">
                  <c:v>0.41685499999999998</c:v>
                </c:pt>
                <c:pt idx="1031">
                  <c:v>0.42119750000000006</c:v>
                </c:pt>
                <c:pt idx="1032">
                  <c:v>0.49735499999999999</c:v>
                </c:pt>
                <c:pt idx="1033">
                  <c:v>0.50594749999999988</c:v>
                </c:pt>
                <c:pt idx="1034">
                  <c:v>0.48760500000000007</c:v>
                </c:pt>
                <c:pt idx="1035">
                  <c:v>0.45319749999999998</c:v>
                </c:pt>
                <c:pt idx="1036">
                  <c:v>0.42860500000000001</c:v>
                </c:pt>
                <c:pt idx="1037">
                  <c:v>0.39219749999999998</c:v>
                </c:pt>
                <c:pt idx="1038">
                  <c:v>0.40410499999999999</c:v>
                </c:pt>
                <c:pt idx="1039">
                  <c:v>0.3919475</c:v>
                </c:pt>
                <c:pt idx="1040">
                  <c:v>0.41385500000000003</c:v>
                </c:pt>
                <c:pt idx="1041">
                  <c:v>0.42469750000000006</c:v>
                </c:pt>
                <c:pt idx="1042">
                  <c:v>0.43260500000000002</c:v>
                </c:pt>
                <c:pt idx="1043">
                  <c:v>0.45944750000000001</c:v>
                </c:pt>
                <c:pt idx="1044">
                  <c:v>0.49060499999999996</c:v>
                </c:pt>
                <c:pt idx="1045">
                  <c:v>0.53644749999999997</c:v>
                </c:pt>
                <c:pt idx="1046">
                  <c:v>0.64210499999999993</c:v>
                </c:pt>
                <c:pt idx="1047">
                  <c:v>0.61044749999999992</c:v>
                </c:pt>
                <c:pt idx="1048">
                  <c:v>0.58660500000000004</c:v>
                </c:pt>
                <c:pt idx="1049">
                  <c:v>0.42594749999999998</c:v>
                </c:pt>
                <c:pt idx="1050">
                  <c:v>0.37485499999999999</c:v>
                </c:pt>
                <c:pt idx="1051">
                  <c:v>0.34144750000000001</c:v>
                </c:pt>
                <c:pt idx="1052">
                  <c:v>0.35285499999999997</c:v>
                </c:pt>
                <c:pt idx="1053">
                  <c:v>0.35194749999999997</c:v>
                </c:pt>
                <c:pt idx="1054">
                  <c:v>0.36160500000000001</c:v>
                </c:pt>
                <c:pt idx="1055">
                  <c:v>0.36194749999999998</c:v>
                </c:pt>
                <c:pt idx="1056">
                  <c:v>0.39060499999999998</c:v>
                </c:pt>
                <c:pt idx="1057">
                  <c:v>0.3859475</c:v>
                </c:pt>
                <c:pt idx="1058">
                  <c:v>0.41885499999999992</c:v>
                </c:pt>
                <c:pt idx="1059">
                  <c:v>0.4534475</c:v>
                </c:pt>
                <c:pt idx="1060">
                  <c:v>0.55260500000000012</c:v>
                </c:pt>
                <c:pt idx="1061">
                  <c:v>0.61869750000000001</c:v>
                </c:pt>
                <c:pt idx="1062">
                  <c:v>0.5276050000000001</c:v>
                </c:pt>
                <c:pt idx="1063">
                  <c:v>0.36369749999999995</c:v>
                </c:pt>
                <c:pt idx="1064">
                  <c:v>0.252855</c:v>
                </c:pt>
                <c:pt idx="1065">
                  <c:v>0.18469750000000001</c:v>
                </c:pt>
                <c:pt idx="1066">
                  <c:v>0.15185499999999999</c:v>
                </c:pt>
                <c:pt idx="1067">
                  <c:v>0.12544750000000002</c:v>
                </c:pt>
                <c:pt idx="1068">
                  <c:v>0.135105</c:v>
                </c:pt>
                <c:pt idx="1069">
                  <c:v>0.12469750000000002</c:v>
                </c:pt>
                <c:pt idx="1070">
                  <c:v>0.131855</c:v>
                </c:pt>
                <c:pt idx="1071">
                  <c:v>0.12569749999999999</c:v>
                </c:pt>
                <c:pt idx="1072">
                  <c:v>0.12685499999999997</c:v>
                </c:pt>
                <c:pt idx="1073">
                  <c:v>0.11494749999999999</c:v>
                </c:pt>
                <c:pt idx="1074">
                  <c:v>0.12460499999999999</c:v>
                </c:pt>
                <c:pt idx="1075">
                  <c:v>0.1091975</c:v>
                </c:pt>
                <c:pt idx="1076">
                  <c:v>0.118855</c:v>
                </c:pt>
                <c:pt idx="1077">
                  <c:v>0.1186975</c:v>
                </c:pt>
                <c:pt idx="1078">
                  <c:v>0.12360500000000001</c:v>
                </c:pt>
                <c:pt idx="1079">
                  <c:v>0.11794750000000001</c:v>
                </c:pt>
                <c:pt idx="1080">
                  <c:v>0.12585499999999999</c:v>
                </c:pt>
                <c:pt idx="1081">
                  <c:v>0.1161975</c:v>
                </c:pt>
                <c:pt idx="1082">
                  <c:v>0.12560499999999999</c:v>
                </c:pt>
                <c:pt idx="1083">
                  <c:v>0.11369749999999999</c:v>
                </c:pt>
                <c:pt idx="1084">
                  <c:v>0.127105</c:v>
                </c:pt>
                <c:pt idx="1085">
                  <c:v>0.11919749999999998</c:v>
                </c:pt>
                <c:pt idx="1086">
                  <c:v>0.118855</c:v>
                </c:pt>
                <c:pt idx="1087">
                  <c:v>0.11344749999999999</c:v>
                </c:pt>
                <c:pt idx="1088">
                  <c:v>0.12085499999999999</c:v>
                </c:pt>
                <c:pt idx="1089">
                  <c:v>0.1196975</c:v>
                </c:pt>
                <c:pt idx="1090">
                  <c:v>0.121855</c:v>
                </c:pt>
                <c:pt idx="1091">
                  <c:v>0.11319749999999999</c:v>
                </c:pt>
                <c:pt idx="1092">
                  <c:v>0.118855</c:v>
                </c:pt>
                <c:pt idx="1093">
                  <c:v>0.10694749999999999</c:v>
                </c:pt>
                <c:pt idx="1094">
                  <c:v>0.115105</c:v>
                </c:pt>
                <c:pt idx="1095">
                  <c:v>0.10219750000000001</c:v>
                </c:pt>
                <c:pt idx="1096">
                  <c:v>0.117605</c:v>
                </c:pt>
                <c:pt idx="1097">
                  <c:v>0.11194749999999999</c:v>
                </c:pt>
                <c:pt idx="1098">
                  <c:v>0.14160499999999998</c:v>
                </c:pt>
                <c:pt idx="1099">
                  <c:v>0.1181975</c:v>
                </c:pt>
                <c:pt idx="1100">
                  <c:v>0.130855</c:v>
                </c:pt>
                <c:pt idx="1101">
                  <c:v>0.11944749999999998</c:v>
                </c:pt>
                <c:pt idx="1102">
                  <c:v>0.130855</c:v>
                </c:pt>
                <c:pt idx="1103">
                  <c:v>0.1211975</c:v>
                </c:pt>
                <c:pt idx="1104">
                  <c:v>0.12610499999999999</c:v>
                </c:pt>
                <c:pt idx="1105">
                  <c:v>0.11444750000000001</c:v>
                </c:pt>
                <c:pt idx="1106">
                  <c:v>0.128355</c:v>
                </c:pt>
                <c:pt idx="1107">
                  <c:v>0.1249475</c:v>
                </c:pt>
                <c:pt idx="1108">
                  <c:v>0.133355</c:v>
                </c:pt>
                <c:pt idx="1109">
                  <c:v>0.1211975</c:v>
                </c:pt>
                <c:pt idx="1110">
                  <c:v>0.136355</c:v>
                </c:pt>
                <c:pt idx="1111">
                  <c:v>0.13094750000000002</c:v>
                </c:pt>
                <c:pt idx="1112">
                  <c:v>0.130605</c:v>
                </c:pt>
                <c:pt idx="1113">
                  <c:v>0.1211975</c:v>
                </c:pt>
                <c:pt idx="1114">
                  <c:v>0.131605</c:v>
                </c:pt>
                <c:pt idx="1115">
                  <c:v>0.1209475</c:v>
                </c:pt>
                <c:pt idx="1116">
                  <c:v>0.13885500000000001</c:v>
                </c:pt>
                <c:pt idx="1117">
                  <c:v>0.1346975</c:v>
                </c:pt>
                <c:pt idx="1118">
                  <c:v>0.14010500000000001</c:v>
                </c:pt>
                <c:pt idx="1119">
                  <c:v>0.12619749999999999</c:v>
                </c:pt>
                <c:pt idx="1120">
                  <c:v>0.14410499999999998</c:v>
                </c:pt>
                <c:pt idx="1121">
                  <c:v>0.1324475</c:v>
                </c:pt>
                <c:pt idx="1122">
                  <c:v>0.14110499999999998</c:v>
                </c:pt>
                <c:pt idx="1123">
                  <c:v>0.13769750000000003</c:v>
                </c:pt>
                <c:pt idx="1124">
                  <c:v>0.14735500000000001</c:v>
                </c:pt>
                <c:pt idx="1125">
                  <c:v>0.13819750000000003</c:v>
                </c:pt>
                <c:pt idx="1126">
                  <c:v>0.14385499999999998</c:v>
                </c:pt>
                <c:pt idx="1127">
                  <c:v>0.12969750000000002</c:v>
                </c:pt>
                <c:pt idx="1128">
                  <c:v>0.14060500000000001</c:v>
                </c:pt>
                <c:pt idx="1129">
                  <c:v>0.14319749999999998</c:v>
                </c:pt>
                <c:pt idx="1130">
                  <c:v>0.166605</c:v>
                </c:pt>
                <c:pt idx="1131">
                  <c:v>0.15919749999999999</c:v>
                </c:pt>
                <c:pt idx="1132">
                  <c:v>0.166605</c:v>
                </c:pt>
                <c:pt idx="1133">
                  <c:v>0.15294749999999999</c:v>
                </c:pt>
                <c:pt idx="1134">
                  <c:v>0.20135500000000001</c:v>
                </c:pt>
                <c:pt idx="1135">
                  <c:v>0.52619749999999998</c:v>
                </c:pt>
                <c:pt idx="1136">
                  <c:v>1.1301049999999997</c:v>
                </c:pt>
                <c:pt idx="1137">
                  <c:v>1.3656975</c:v>
                </c:pt>
                <c:pt idx="1138">
                  <c:v>1.2683549999999999</c:v>
                </c:pt>
                <c:pt idx="1139">
                  <c:v>0.91744750000000008</c:v>
                </c:pt>
                <c:pt idx="1140">
                  <c:v>0.58735500000000007</c:v>
                </c:pt>
                <c:pt idx="1141">
                  <c:v>0.36544749999999998</c:v>
                </c:pt>
                <c:pt idx="1142">
                  <c:v>0.26160499999999998</c:v>
                </c:pt>
                <c:pt idx="1143">
                  <c:v>0.1966975</c:v>
                </c:pt>
                <c:pt idx="1144">
                  <c:v>0.17760500000000001</c:v>
                </c:pt>
                <c:pt idx="1145">
                  <c:v>0.15744749999999999</c:v>
                </c:pt>
                <c:pt idx="1146">
                  <c:v>0.15935500000000002</c:v>
                </c:pt>
                <c:pt idx="1147">
                  <c:v>0.14919750000000001</c:v>
                </c:pt>
                <c:pt idx="1148">
                  <c:v>0.14985499999999999</c:v>
                </c:pt>
                <c:pt idx="1149">
                  <c:v>0.14419750000000001</c:v>
                </c:pt>
                <c:pt idx="1150">
                  <c:v>0.14660499999999999</c:v>
                </c:pt>
                <c:pt idx="1151">
                  <c:v>0.15219749999999999</c:v>
                </c:pt>
                <c:pt idx="1152">
                  <c:v>0.15385499999999999</c:v>
                </c:pt>
                <c:pt idx="1153">
                  <c:v>0.1356975</c:v>
                </c:pt>
                <c:pt idx="1154">
                  <c:v>0.14335500000000001</c:v>
                </c:pt>
                <c:pt idx="1155">
                  <c:v>0.14944749999999998</c:v>
                </c:pt>
                <c:pt idx="1156">
                  <c:v>0.15485499999999999</c:v>
                </c:pt>
                <c:pt idx="1157">
                  <c:v>0.14019749999999997</c:v>
                </c:pt>
                <c:pt idx="1158">
                  <c:v>0.15635499999999999</c:v>
                </c:pt>
                <c:pt idx="1159">
                  <c:v>0.15319749999999999</c:v>
                </c:pt>
                <c:pt idx="1160">
                  <c:v>0.14435499999999998</c:v>
                </c:pt>
                <c:pt idx="1161">
                  <c:v>0.13469750000000003</c:v>
                </c:pt>
                <c:pt idx="1162">
                  <c:v>0.14410500000000004</c:v>
                </c:pt>
                <c:pt idx="1163">
                  <c:v>0.1376975</c:v>
                </c:pt>
                <c:pt idx="1164">
                  <c:v>0.14410500000000001</c:v>
                </c:pt>
                <c:pt idx="1165">
                  <c:v>0.1394475</c:v>
                </c:pt>
                <c:pt idx="1166">
                  <c:v>0.14460499999999998</c:v>
                </c:pt>
                <c:pt idx="1167">
                  <c:v>0.1411975</c:v>
                </c:pt>
                <c:pt idx="1168">
                  <c:v>0.19860500000000003</c:v>
                </c:pt>
                <c:pt idx="1169">
                  <c:v>0.1691975</c:v>
                </c:pt>
                <c:pt idx="1170">
                  <c:v>0.16985500000000001</c:v>
                </c:pt>
                <c:pt idx="1171">
                  <c:v>0.15569749999999999</c:v>
                </c:pt>
                <c:pt idx="1172">
                  <c:v>0.14885500000000002</c:v>
                </c:pt>
                <c:pt idx="1173">
                  <c:v>0.1324475</c:v>
                </c:pt>
                <c:pt idx="1174">
                  <c:v>0.13210500000000003</c:v>
                </c:pt>
                <c:pt idx="1175">
                  <c:v>0.12344749999999997</c:v>
                </c:pt>
                <c:pt idx="1176">
                  <c:v>0.128855</c:v>
                </c:pt>
                <c:pt idx="1177">
                  <c:v>0.1236975</c:v>
                </c:pt>
                <c:pt idx="1178">
                  <c:v>0.14010500000000001</c:v>
                </c:pt>
                <c:pt idx="1179">
                  <c:v>0.12794749999999999</c:v>
                </c:pt>
                <c:pt idx="1180">
                  <c:v>0.128355</c:v>
                </c:pt>
                <c:pt idx="1181">
                  <c:v>0.12469749999999998</c:v>
                </c:pt>
                <c:pt idx="1182">
                  <c:v>0.132355</c:v>
                </c:pt>
                <c:pt idx="1183">
                  <c:v>0.13094750000000002</c:v>
                </c:pt>
                <c:pt idx="1184">
                  <c:v>0.137105</c:v>
                </c:pt>
                <c:pt idx="1185">
                  <c:v>0.13219750000000002</c:v>
                </c:pt>
                <c:pt idx="1186">
                  <c:v>0.14785500000000001</c:v>
                </c:pt>
                <c:pt idx="1187">
                  <c:v>0.1411975</c:v>
                </c:pt>
                <c:pt idx="1188">
                  <c:v>0.136855</c:v>
                </c:pt>
                <c:pt idx="1189">
                  <c:v>0.1199475</c:v>
                </c:pt>
                <c:pt idx="1190">
                  <c:v>0.126355</c:v>
                </c:pt>
                <c:pt idx="1191">
                  <c:v>0.1344475</c:v>
                </c:pt>
                <c:pt idx="1192">
                  <c:v>0.128355</c:v>
                </c:pt>
                <c:pt idx="1193">
                  <c:v>0.11844750000000001</c:v>
                </c:pt>
                <c:pt idx="1194">
                  <c:v>0.12585499999999999</c:v>
                </c:pt>
                <c:pt idx="1195">
                  <c:v>0.1196975</c:v>
                </c:pt>
                <c:pt idx="1196">
                  <c:v>0.128355</c:v>
                </c:pt>
                <c:pt idx="1197">
                  <c:v>0.1189475</c:v>
                </c:pt>
                <c:pt idx="1198">
                  <c:v>0.14135500000000001</c:v>
                </c:pt>
                <c:pt idx="1199">
                  <c:v>0.15194749999999999</c:v>
                </c:pt>
                <c:pt idx="1200">
                  <c:v>0.16985499999999998</c:v>
                </c:pt>
                <c:pt idx="1201">
                  <c:v>0.1966975</c:v>
                </c:pt>
                <c:pt idx="1202">
                  <c:v>0.22485500000000003</c:v>
                </c:pt>
                <c:pt idx="1203">
                  <c:v>0.23269750000000003</c:v>
                </c:pt>
                <c:pt idx="1204">
                  <c:v>0.23735500000000001</c:v>
                </c:pt>
                <c:pt idx="1205">
                  <c:v>0.20644749999999998</c:v>
                </c:pt>
                <c:pt idx="1206">
                  <c:v>0.18085499999999999</c:v>
                </c:pt>
                <c:pt idx="1207">
                  <c:v>0.15269749999999999</c:v>
                </c:pt>
                <c:pt idx="1208">
                  <c:v>0.14360499999999998</c:v>
                </c:pt>
                <c:pt idx="1209">
                  <c:v>0.1329475</c:v>
                </c:pt>
                <c:pt idx="1210">
                  <c:v>0.132355</c:v>
                </c:pt>
                <c:pt idx="1211">
                  <c:v>0.12019749999999998</c:v>
                </c:pt>
                <c:pt idx="1212">
                  <c:v>0.129355</c:v>
                </c:pt>
                <c:pt idx="1213">
                  <c:v>0.12744749999999999</c:v>
                </c:pt>
                <c:pt idx="1214">
                  <c:v>0.12435500000000001</c:v>
                </c:pt>
                <c:pt idx="1215">
                  <c:v>0.11194750000000001</c:v>
                </c:pt>
                <c:pt idx="1216">
                  <c:v>0.12535499999999999</c:v>
                </c:pt>
                <c:pt idx="1217">
                  <c:v>0.1241975</c:v>
                </c:pt>
                <c:pt idx="1218">
                  <c:v>0.119605</c:v>
                </c:pt>
                <c:pt idx="1219">
                  <c:v>0.1076975</c:v>
                </c:pt>
                <c:pt idx="1220">
                  <c:v>0.116355</c:v>
                </c:pt>
                <c:pt idx="1221">
                  <c:v>0.11169749999999999</c:v>
                </c:pt>
                <c:pt idx="1222">
                  <c:v>0.117355</c:v>
                </c:pt>
                <c:pt idx="1223">
                  <c:v>0.1184475</c:v>
                </c:pt>
                <c:pt idx="1224">
                  <c:v>0.133605</c:v>
                </c:pt>
                <c:pt idx="1225">
                  <c:v>0.13044749999999999</c:v>
                </c:pt>
                <c:pt idx="1226">
                  <c:v>0.137105</c:v>
                </c:pt>
                <c:pt idx="1227">
                  <c:v>0.12069749999999999</c:v>
                </c:pt>
                <c:pt idx="1228">
                  <c:v>0.111105</c:v>
                </c:pt>
                <c:pt idx="1229">
                  <c:v>9.5947499999999991E-2</c:v>
                </c:pt>
                <c:pt idx="1230">
                  <c:v>0.10710499999999999</c:v>
                </c:pt>
                <c:pt idx="1231">
                  <c:v>0.11519750000000001</c:v>
                </c:pt>
                <c:pt idx="1232">
                  <c:v>0.105605</c:v>
                </c:pt>
                <c:pt idx="1233">
                  <c:v>8.7697499999999998E-2</c:v>
                </c:pt>
                <c:pt idx="1234">
                  <c:v>9.2355000000000007E-2</c:v>
                </c:pt>
                <c:pt idx="1235">
                  <c:v>8.2697499999999979E-2</c:v>
                </c:pt>
                <c:pt idx="1236">
                  <c:v>9.1355000000000006E-2</c:v>
                </c:pt>
                <c:pt idx="1237">
                  <c:v>8.9197499999999999E-2</c:v>
                </c:pt>
                <c:pt idx="1238">
                  <c:v>9.8354999999999998E-2</c:v>
                </c:pt>
                <c:pt idx="1239">
                  <c:v>9.2197500000000016E-2</c:v>
                </c:pt>
                <c:pt idx="1240">
                  <c:v>9.5354999999999995E-2</c:v>
                </c:pt>
                <c:pt idx="1241">
                  <c:v>8.5197499999999995E-2</c:v>
                </c:pt>
                <c:pt idx="1242">
                  <c:v>9.1105000000000005E-2</c:v>
                </c:pt>
                <c:pt idx="1243">
                  <c:v>8.3447499999999994E-2</c:v>
                </c:pt>
                <c:pt idx="1244">
                  <c:v>9.1105000000000005E-2</c:v>
                </c:pt>
                <c:pt idx="1245">
                  <c:v>8.8947499999999999E-2</c:v>
                </c:pt>
                <c:pt idx="1246">
                  <c:v>8.960499999999999E-2</c:v>
                </c:pt>
                <c:pt idx="1247">
                  <c:v>7.9447500000000004E-2</c:v>
                </c:pt>
                <c:pt idx="1248">
                  <c:v>9.0604999999999991E-2</c:v>
                </c:pt>
                <c:pt idx="1249">
                  <c:v>8.3197499999999994E-2</c:v>
                </c:pt>
                <c:pt idx="1250">
                  <c:v>9.4355000000000008E-2</c:v>
                </c:pt>
                <c:pt idx="1251">
                  <c:v>7.9697499999999991E-2</c:v>
                </c:pt>
                <c:pt idx="1252">
                  <c:v>8.8355000000000003E-2</c:v>
                </c:pt>
                <c:pt idx="1253">
                  <c:v>7.44475E-2</c:v>
                </c:pt>
                <c:pt idx="1254">
                  <c:v>7.7854999999999994E-2</c:v>
                </c:pt>
                <c:pt idx="1255">
                  <c:v>8.0197500000000005E-2</c:v>
                </c:pt>
                <c:pt idx="1256">
                  <c:v>9.0854999999999991E-2</c:v>
                </c:pt>
                <c:pt idx="1257">
                  <c:v>7.5447500000000001E-2</c:v>
                </c:pt>
                <c:pt idx="1258">
                  <c:v>8.5605000000000014E-2</c:v>
                </c:pt>
                <c:pt idx="1259">
                  <c:v>7.9197500000000004E-2</c:v>
                </c:pt>
                <c:pt idx="1260">
                  <c:v>8.8104999999999989E-2</c:v>
                </c:pt>
                <c:pt idx="1261">
                  <c:v>8.3947500000000008E-2</c:v>
                </c:pt>
                <c:pt idx="1262">
                  <c:v>8.4855E-2</c:v>
                </c:pt>
                <c:pt idx="1263">
                  <c:v>7.9197500000000004E-2</c:v>
                </c:pt>
                <c:pt idx="1264">
                  <c:v>8.6855000000000016E-2</c:v>
                </c:pt>
                <c:pt idx="1265">
                  <c:v>7.3447499999999999E-2</c:v>
                </c:pt>
                <c:pt idx="1266">
                  <c:v>0.128105</c:v>
                </c:pt>
                <c:pt idx="1267">
                  <c:v>8.9697499999999999E-2</c:v>
                </c:pt>
                <c:pt idx="1268">
                  <c:v>8.2855000000000012E-2</c:v>
                </c:pt>
                <c:pt idx="1269">
                  <c:v>7.5947500000000001E-2</c:v>
                </c:pt>
                <c:pt idx="1270">
                  <c:v>8.0354999999999996E-2</c:v>
                </c:pt>
                <c:pt idx="1271">
                  <c:v>6.9197500000000009E-2</c:v>
                </c:pt>
                <c:pt idx="1272">
                  <c:v>7.2355000000000003E-2</c:v>
                </c:pt>
                <c:pt idx="1273">
                  <c:v>7.2697499999999998E-2</c:v>
                </c:pt>
                <c:pt idx="1274">
                  <c:v>7.9605000000000009E-2</c:v>
                </c:pt>
                <c:pt idx="1275">
                  <c:v>7.2447499999999998E-2</c:v>
                </c:pt>
                <c:pt idx="1276">
                  <c:v>8.2104999999999997E-2</c:v>
                </c:pt>
                <c:pt idx="1277">
                  <c:v>7.3447499999999999E-2</c:v>
                </c:pt>
                <c:pt idx="1278">
                  <c:v>7.6354999999999992E-2</c:v>
                </c:pt>
                <c:pt idx="1279">
                  <c:v>7.2197499999999998E-2</c:v>
                </c:pt>
                <c:pt idx="1280">
                  <c:v>7.6604999999999993E-2</c:v>
                </c:pt>
                <c:pt idx="1281">
                  <c:v>6.5697500000000006E-2</c:v>
                </c:pt>
                <c:pt idx="1282">
                  <c:v>8.4355000000000013E-2</c:v>
                </c:pt>
                <c:pt idx="1283">
                  <c:v>6.6447500000000007E-2</c:v>
                </c:pt>
                <c:pt idx="1284">
                  <c:v>7.0604999999999987E-2</c:v>
                </c:pt>
                <c:pt idx="1285">
                  <c:v>6.6447500000000007E-2</c:v>
                </c:pt>
                <c:pt idx="1286">
                  <c:v>7.7855000000000008E-2</c:v>
                </c:pt>
                <c:pt idx="1287">
                  <c:v>7.44475E-2</c:v>
                </c:pt>
                <c:pt idx="1288">
                  <c:v>7.7105000000000007E-2</c:v>
                </c:pt>
                <c:pt idx="1289">
                  <c:v>7.7447500000000002E-2</c:v>
                </c:pt>
                <c:pt idx="1290">
                  <c:v>8.1855000000000011E-2</c:v>
                </c:pt>
                <c:pt idx="1291">
                  <c:v>6.9447499999999995E-2</c:v>
                </c:pt>
                <c:pt idx="1292">
                  <c:v>7.8355000000000008E-2</c:v>
                </c:pt>
                <c:pt idx="1293">
                  <c:v>7.41975E-2</c:v>
                </c:pt>
                <c:pt idx="1294">
                  <c:v>8.3354999999999999E-2</c:v>
                </c:pt>
                <c:pt idx="1295">
                  <c:v>7.6197500000000001E-2</c:v>
                </c:pt>
                <c:pt idx="1296">
                  <c:v>8.5105E-2</c:v>
                </c:pt>
                <c:pt idx="1297">
                  <c:v>7.6697500000000002E-2</c:v>
                </c:pt>
                <c:pt idx="1298">
                  <c:v>8.2104999999999997E-2</c:v>
                </c:pt>
                <c:pt idx="1299">
                  <c:v>6.6197499999999992E-2</c:v>
                </c:pt>
                <c:pt idx="1300">
                  <c:v>9.4854999999999995E-2</c:v>
                </c:pt>
                <c:pt idx="1301">
                  <c:v>8.4447499999999995E-2</c:v>
                </c:pt>
                <c:pt idx="1302">
                  <c:v>8.6105000000000001E-2</c:v>
                </c:pt>
                <c:pt idx="1303">
                  <c:v>6.9947499999999996E-2</c:v>
                </c:pt>
                <c:pt idx="1304">
                  <c:v>7.5854999999999992E-2</c:v>
                </c:pt>
                <c:pt idx="1305">
                  <c:v>7.1697500000000011E-2</c:v>
                </c:pt>
                <c:pt idx="1306">
                  <c:v>7.3605000000000004E-2</c:v>
                </c:pt>
                <c:pt idx="1307">
                  <c:v>9.8947500000000008E-2</c:v>
                </c:pt>
                <c:pt idx="1308">
                  <c:v>8.7355000000000002E-2</c:v>
                </c:pt>
                <c:pt idx="1309">
                  <c:v>6.7197499999999993E-2</c:v>
                </c:pt>
                <c:pt idx="1310">
                  <c:v>7.5604999999999992E-2</c:v>
                </c:pt>
                <c:pt idx="1311">
                  <c:v>7.2447499999999998E-2</c:v>
                </c:pt>
                <c:pt idx="1312">
                  <c:v>0.10785500000000001</c:v>
                </c:pt>
                <c:pt idx="1313">
                  <c:v>7.9447500000000004E-2</c:v>
                </c:pt>
                <c:pt idx="1314">
                  <c:v>8.0354999999999996E-2</c:v>
                </c:pt>
                <c:pt idx="1315">
                  <c:v>7.5447500000000001E-2</c:v>
                </c:pt>
                <c:pt idx="1316">
                  <c:v>8.0354999999999996E-2</c:v>
                </c:pt>
                <c:pt idx="1317">
                  <c:v>6.8197499999999994E-2</c:v>
                </c:pt>
                <c:pt idx="1318">
                  <c:v>7.1355000000000002E-2</c:v>
                </c:pt>
                <c:pt idx="1319">
                  <c:v>7.0947499999999997E-2</c:v>
                </c:pt>
                <c:pt idx="1320">
                  <c:v>8.7355000000000002E-2</c:v>
                </c:pt>
                <c:pt idx="1321">
                  <c:v>7.51975E-2</c:v>
                </c:pt>
                <c:pt idx="1322">
                  <c:v>8.1855000000000011E-2</c:v>
                </c:pt>
                <c:pt idx="1323">
                  <c:v>6.9947499999999996E-2</c:v>
                </c:pt>
                <c:pt idx="1324">
                  <c:v>7.6355000000000006E-2</c:v>
                </c:pt>
                <c:pt idx="1325">
                  <c:v>7.0197499999999996E-2</c:v>
                </c:pt>
                <c:pt idx="1326">
                  <c:v>7.6605000000000006E-2</c:v>
                </c:pt>
                <c:pt idx="1327">
                  <c:v>6.9947499999999996E-2</c:v>
                </c:pt>
                <c:pt idx="1328">
                  <c:v>7.6355000000000006E-2</c:v>
                </c:pt>
                <c:pt idx="1329">
                  <c:v>6.6947499999999993E-2</c:v>
                </c:pt>
                <c:pt idx="1330">
                  <c:v>7.0105000000000001E-2</c:v>
                </c:pt>
                <c:pt idx="1331">
                  <c:v>6.0697500000000008E-2</c:v>
                </c:pt>
                <c:pt idx="1332">
                  <c:v>7.2605000000000003E-2</c:v>
                </c:pt>
                <c:pt idx="1333">
                  <c:v>7.5447500000000001E-2</c:v>
                </c:pt>
                <c:pt idx="1334">
                  <c:v>7.8604999999999994E-2</c:v>
                </c:pt>
                <c:pt idx="1335">
                  <c:v>8.6197499999999996E-2</c:v>
                </c:pt>
                <c:pt idx="1336">
                  <c:v>8.5604999999999987E-2</c:v>
                </c:pt>
                <c:pt idx="1337">
                  <c:v>7.2197499999999998E-2</c:v>
                </c:pt>
                <c:pt idx="1338">
                  <c:v>8.3854999999999999E-2</c:v>
                </c:pt>
                <c:pt idx="1339">
                  <c:v>6.5197500000000005E-2</c:v>
                </c:pt>
                <c:pt idx="1340">
                  <c:v>7.2605000000000003E-2</c:v>
                </c:pt>
                <c:pt idx="1341">
                  <c:v>6.9197499999999981E-2</c:v>
                </c:pt>
                <c:pt idx="1342">
                  <c:v>7.3855000000000004E-2</c:v>
                </c:pt>
                <c:pt idx="1343">
                  <c:v>6.3697500000000004E-2</c:v>
                </c:pt>
                <c:pt idx="1344">
                  <c:v>8.5855000000000001E-2</c:v>
                </c:pt>
                <c:pt idx="1345">
                  <c:v>7.9697499999999991E-2</c:v>
                </c:pt>
                <c:pt idx="1346">
                  <c:v>8.0354999999999996E-2</c:v>
                </c:pt>
                <c:pt idx="1347">
                  <c:v>7.3197499999999999E-2</c:v>
                </c:pt>
                <c:pt idx="1348">
                  <c:v>7.7854999999999994E-2</c:v>
                </c:pt>
                <c:pt idx="1349">
                  <c:v>7.1697500000000011E-2</c:v>
                </c:pt>
                <c:pt idx="1350">
                  <c:v>7.6105000000000006E-2</c:v>
                </c:pt>
                <c:pt idx="1351">
                  <c:v>5.9947500000000008E-2</c:v>
                </c:pt>
                <c:pt idx="1352">
                  <c:v>7.4604999999999991E-2</c:v>
                </c:pt>
                <c:pt idx="1353">
                  <c:v>6.2447499999999996E-2</c:v>
                </c:pt>
                <c:pt idx="1354">
                  <c:v>6.9355E-2</c:v>
                </c:pt>
                <c:pt idx="1355">
                  <c:v>6.5197500000000005E-2</c:v>
                </c:pt>
                <c:pt idx="1356">
                  <c:v>8.010500000000001E-2</c:v>
                </c:pt>
                <c:pt idx="1357">
                  <c:v>6.6197499999999992E-2</c:v>
                </c:pt>
                <c:pt idx="1358">
                  <c:v>6.9855E-2</c:v>
                </c:pt>
                <c:pt idx="1359">
                  <c:v>6.3697500000000004E-2</c:v>
                </c:pt>
                <c:pt idx="1360">
                  <c:v>7.6855000000000007E-2</c:v>
                </c:pt>
                <c:pt idx="1361">
                  <c:v>7.0447499999999996E-2</c:v>
                </c:pt>
                <c:pt idx="1362">
                  <c:v>7.6105000000000006E-2</c:v>
                </c:pt>
                <c:pt idx="1363">
                  <c:v>6.6447500000000007E-2</c:v>
                </c:pt>
                <c:pt idx="1364">
                  <c:v>7.2355000000000003E-2</c:v>
                </c:pt>
                <c:pt idx="1365">
                  <c:v>6.7697500000000008E-2</c:v>
                </c:pt>
                <c:pt idx="1366">
                  <c:v>7.5854999999999992E-2</c:v>
                </c:pt>
                <c:pt idx="1367">
                  <c:v>7.3947499999999999E-2</c:v>
                </c:pt>
                <c:pt idx="1368">
                  <c:v>7.8855000000000008E-2</c:v>
                </c:pt>
                <c:pt idx="1369">
                  <c:v>7.4447500000000014E-2</c:v>
                </c:pt>
                <c:pt idx="1370">
                  <c:v>9.4355000000000008E-2</c:v>
                </c:pt>
                <c:pt idx="1371">
                  <c:v>8.9197499999999999E-2</c:v>
                </c:pt>
                <c:pt idx="1372">
                  <c:v>8.960499999999999E-2</c:v>
                </c:pt>
                <c:pt idx="1373">
                  <c:v>8.5697499999999996E-2</c:v>
                </c:pt>
                <c:pt idx="1374">
                  <c:v>0.101105</c:v>
                </c:pt>
                <c:pt idx="1375">
                  <c:v>0.1011975</c:v>
                </c:pt>
                <c:pt idx="1376">
                  <c:v>0.134355</c:v>
                </c:pt>
                <c:pt idx="1377">
                  <c:v>0.15869749999999999</c:v>
                </c:pt>
                <c:pt idx="1378">
                  <c:v>0.226855</c:v>
                </c:pt>
                <c:pt idx="1379">
                  <c:v>0.57994749999999995</c:v>
                </c:pt>
                <c:pt idx="1380">
                  <c:v>5.8168550000000003</c:v>
                </c:pt>
                <c:pt idx="1381">
                  <c:v>18.092444999999998</c:v>
                </c:pt>
                <c:pt idx="1382">
                  <c:v>19.5488575</c:v>
                </c:pt>
                <c:pt idx="1383">
                  <c:v>13.9304475</c:v>
                </c:pt>
                <c:pt idx="1384">
                  <c:v>8.3111049999999995</c:v>
                </c:pt>
                <c:pt idx="1385">
                  <c:v>4.3974475000000002</c:v>
                </c:pt>
                <c:pt idx="1386">
                  <c:v>2.1001049999999997</c:v>
                </c:pt>
                <c:pt idx="1387">
                  <c:v>0.90544749999999996</c:v>
                </c:pt>
                <c:pt idx="1388">
                  <c:v>0.48185500000000003</c:v>
                </c:pt>
                <c:pt idx="1389">
                  <c:v>0.28994750000000002</c:v>
                </c:pt>
                <c:pt idx="1390">
                  <c:v>0.20760500000000001</c:v>
                </c:pt>
                <c:pt idx="1391">
                  <c:v>0.15094749999999998</c:v>
                </c:pt>
                <c:pt idx="1392">
                  <c:v>0.131355</c:v>
                </c:pt>
                <c:pt idx="1393">
                  <c:v>0.10569749999999999</c:v>
                </c:pt>
                <c:pt idx="1394">
                  <c:v>9.5854999999999996E-2</c:v>
                </c:pt>
                <c:pt idx="1395">
                  <c:v>8.3697499999999994E-2</c:v>
                </c:pt>
                <c:pt idx="1396">
                  <c:v>8.2604999999999998E-2</c:v>
                </c:pt>
                <c:pt idx="1397">
                  <c:v>7.1947499999999998E-2</c:v>
                </c:pt>
                <c:pt idx="1398">
                  <c:v>7.9105000000000009E-2</c:v>
                </c:pt>
                <c:pt idx="1399">
                  <c:v>7.2197499999999998E-2</c:v>
                </c:pt>
                <c:pt idx="1400">
                  <c:v>7.4354999999999991E-2</c:v>
                </c:pt>
                <c:pt idx="1401">
                  <c:v>6.0197500000000001E-2</c:v>
                </c:pt>
                <c:pt idx="1402">
                  <c:v>6.8855E-2</c:v>
                </c:pt>
                <c:pt idx="1403">
                  <c:v>5.86975E-2</c:v>
                </c:pt>
                <c:pt idx="1404">
                  <c:v>6.510500000000001E-2</c:v>
                </c:pt>
                <c:pt idx="1405">
                  <c:v>5.2447500000000001E-2</c:v>
                </c:pt>
                <c:pt idx="1406">
                  <c:v>6.4854999999999996E-2</c:v>
                </c:pt>
                <c:pt idx="1407">
                  <c:v>5.8197499999999999E-2</c:v>
                </c:pt>
                <c:pt idx="1408">
                  <c:v>6.6104999999999997E-2</c:v>
                </c:pt>
                <c:pt idx="1409">
                  <c:v>5.3697499999999995E-2</c:v>
                </c:pt>
                <c:pt idx="1410">
                  <c:v>6.2355000000000001E-2</c:v>
                </c:pt>
                <c:pt idx="1411">
                  <c:v>7.5697500000000001E-2</c:v>
                </c:pt>
                <c:pt idx="1412">
                  <c:v>7.1355000000000002E-2</c:v>
                </c:pt>
                <c:pt idx="1413">
                  <c:v>5.0947499999999993E-2</c:v>
                </c:pt>
                <c:pt idx="1414">
                  <c:v>6.0354999999999999E-2</c:v>
                </c:pt>
                <c:pt idx="1415">
                  <c:v>5.9697500000000001E-2</c:v>
                </c:pt>
                <c:pt idx="1416">
                  <c:v>6.0854999999999999E-2</c:v>
                </c:pt>
                <c:pt idx="1417">
                  <c:v>5.4197499999999996E-2</c:v>
                </c:pt>
                <c:pt idx="1418">
                  <c:v>6.1855000000000014E-2</c:v>
                </c:pt>
                <c:pt idx="1419">
                  <c:v>5.7197500000000005E-2</c:v>
                </c:pt>
                <c:pt idx="1420">
                  <c:v>5.9854999999999998E-2</c:v>
                </c:pt>
                <c:pt idx="1421">
                  <c:v>5.1697500000000007E-2</c:v>
                </c:pt>
                <c:pt idx="1422">
                  <c:v>6.2604999999999994E-2</c:v>
                </c:pt>
                <c:pt idx="1423">
                  <c:v>4.7197499999999996E-2</c:v>
                </c:pt>
                <c:pt idx="1424">
                  <c:v>5.3355E-2</c:v>
                </c:pt>
                <c:pt idx="1425">
                  <c:v>4.8947500000000005E-2</c:v>
                </c:pt>
                <c:pt idx="1426">
                  <c:v>6.1105E-2</c:v>
                </c:pt>
                <c:pt idx="1427">
                  <c:v>5.06975E-2</c:v>
                </c:pt>
                <c:pt idx="1428">
                  <c:v>5.3355E-2</c:v>
                </c:pt>
                <c:pt idx="1429">
                  <c:v>5.0947499999999993E-2</c:v>
                </c:pt>
                <c:pt idx="1430">
                  <c:v>5.6105000000000002E-2</c:v>
                </c:pt>
                <c:pt idx="1431">
                  <c:v>7.2197499999999998E-2</c:v>
                </c:pt>
                <c:pt idx="1432">
                  <c:v>6.6104999999999997E-2</c:v>
                </c:pt>
                <c:pt idx="1433">
                  <c:v>5.2447500000000001E-2</c:v>
                </c:pt>
                <c:pt idx="1434">
                  <c:v>6.1854999999999993E-2</c:v>
                </c:pt>
                <c:pt idx="1435">
                  <c:v>4.9197500000000005E-2</c:v>
                </c:pt>
                <c:pt idx="1436">
                  <c:v>6.3104999999999994E-2</c:v>
                </c:pt>
                <c:pt idx="1437">
                  <c:v>4.8697499999999998E-2</c:v>
                </c:pt>
                <c:pt idx="1438">
                  <c:v>5.2854999999999999E-2</c:v>
                </c:pt>
                <c:pt idx="1439">
                  <c:v>5.2197499999999994E-2</c:v>
                </c:pt>
                <c:pt idx="1440">
                  <c:v>5.4105E-2</c:v>
                </c:pt>
                <c:pt idx="1441">
                  <c:v>4.2447499999999999E-2</c:v>
                </c:pt>
                <c:pt idx="1442">
                  <c:v>4.9604999999999996E-2</c:v>
                </c:pt>
                <c:pt idx="1443">
                  <c:v>4.1697499999999998E-2</c:v>
                </c:pt>
                <c:pt idx="1444">
                  <c:v>4.7855000000000002E-2</c:v>
                </c:pt>
                <c:pt idx="1445">
                  <c:v>4.4447500000000001E-2</c:v>
                </c:pt>
                <c:pt idx="1446">
                  <c:v>5.6854999999999996E-2</c:v>
                </c:pt>
                <c:pt idx="1447">
                  <c:v>5.4447500000000003E-2</c:v>
                </c:pt>
                <c:pt idx="1448">
                  <c:v>6.1605000000000007E-2</c:v>
                </c:pt>
                <c:pt idx="1449">
                  <c:v>4.6697500000000003E-2</c:v>
                </c:pt>
                <c:pt idx="1450">
                  <c:v>6.0604999999999999E-2</c:v>
                </c:pt>
                <c:pt idx="1451">
                  <c:v>4.7447499999999997E-2</c:v>
                </c:pt>
                <c:pt idx="1452">
                  <c:v>6.1355000000000007E-2</c:v>
                </c:pt>
                <c:pt idx="1453">
                  <c:v>5.4947499999999996E-2</c:v>
                </c:pt>
                <c:pt idx="1454">
                  <c:v>5.9104999999999998E-2</c:v>
                </c:pt>
                <c:pt idx="1455">
                  <c:v>5.3197500000000002E-2</c:v>
                </c:pt>
                <c:pt idx="1456">
                  <c:v>5.4855000000000001E-2</c:v>
                </c:pt>
                <c:pt idx="1457">
                  <c:v>4.4697499999999994E-2</c:v>
                </c:pt>
                <c:pt idx="1458">
                  <c:v>5.6105000000000002E-2</c:v>
                </c:pt>
                <c:pt idx="1459">
                  <c:v>4.39475E-2</c:v>
                </c:pt>
                <c:pt idx="1460">
                  <c:v>6.5604999999999997E-2</c:v>
                </c:pt>
                <c:pt idx="1461">
                  <c:v>5.14475E-2</c:v>
                </c:pt>
                <c:pt idx="1462">
                  <c:v>5.2855000000000006E-2</c:v>
                </c:pt>
                <c:pt idx="1463">
                  <c:v>4.5947499999999995E-2</c:v>
                </c:pt>
                <c:pt idx="1464">
                  <c:v>5.1604999999999998E-2</c:v>
                </c:pt>
                <c:pt idx="1465">
                  <c:v>4.6697500000000003E-2</c:v>
                </c:pt>
                <c:pt idx="1466">
                  <c:v>5.7605000000000003E-2</c:v>
                </c:pt>
                <c:pt idx="1467">
                  <c:v>4.8947500000000005E-2</c:v>
                </c:pt>
                <c:pt idx="1468">
                  <c:v>5.4855000000000001E-2</c:v>
                </c:pt>
                <c:pt idx="1469">
                  <c:v>4.2697499999999999E-2</c:v>
                </c:pt>
                <c:pt idx="1470">
                  <c:v>4.7104999999999994E-2</c:v>
                </c:pt>
                <c:pt idx="1471">
                  <c:v>4.1197499999999998E-2</c:v>
                </c:pt>
                <c:pt idx="1472">
                  <c:v>4.9355000000000003E-2</c:v>
                </c:pt>
                <c:pt idx="1473">
                  <c:v>4.2447500000000006E-2</c:v>
                </c:pt>
                <c:pt idx="1474">
                  <c:v>4.9855000000000003E-2</c:v>
                </c:pt>
                <c:pt idx="1475">
                  <c:v>4.1447499999999998E-2</c:v>
                </c:pt>
                <c:pt idx="1476">
                  <c:v>4.9104999999999996E-2</c:v>
                </c:pt>
                <c:pt idx="1477">
                  <c:v>4.1697500000000005E-2</c:v>
                </c:pt>
                <c:pt idx="1478">
                  <c:v>5.4855000000000001E-2</c:v>
                </c:pt>
                <c:pt idx="1479">
                  <c:v>4.7447499999999997E-2</c:v>
                </c:pt>
                <c:pt idx="1480">
                  <c:v>5.5854999999999995E-2</c:v>
                </c:pt>
                <c:pt idx="1481">
                  <c:v>5.14475E-2</c:v>
                </c:pt>
                <c:pt idx="1482">
                  <c:v>5.4604999999999994E-2</c:v>
                </c:pt>
                <c:pt idx="1483">
                  <c:v>4.6697500000000003E-2</c:v>
                </c:pt>
                <c:pt idx="1484">
                  <c:v>6.2604999999999994E-2</c:v>
                </c:pt>
                <c:pt idx="1485">
                  <c:v>4.8947500000000005E-2</c:v>
                </c:pt>
                <c:pt idx="1486">
                  <c:v>5.8855000000000005E-2</c:v>
                </c:pt>
                <c:pt idx="1487">
                  <c:v>5.06975E-2</c:v>
                </c:pt>
                <c:pt idx="1488">
                  <c:v>5.2354999999999999E-2</c:v>
                </c:pt>
                <c:pt idx="1489">
                  <c:v>4.2697499999999999E-2</c:v>
                </c:pt>
                <c:pt idx="1490">
                  <c:v>5.6604999999999996E-2</c:v>
                </c:pt>
                <c:pt idx="1491">
                  <c:v>4.5697500000000009E-2</c:v>
                </c:pt>
                <c:pt idx="1492">
                  <c:v>5.2605000000000006E-2</c:v>
                </c:pt>
                <c:pt idx="1493">
                  <c:v>4.8697499999999998E-2</c:v>
                </c:pt>
                <c:pt idx="1494">
                  <c:v>6.1854999999999993E-2</c:v>
                </c:pt>
                <c:pt idx="1495">
                  <c:v>5.2197500000000001E-2</c:v>
                </c:pt>
                <c:pt idx="1496">
                  <c:v>5.810499999999999E-2</c:v>
                </c:pt>
                <c:pt idx="1497">
                  <c:v>4.6947500000000003E-2</c:v>
                </c:pt>
                <c:pt idx="1498">
                  <c:v>5.6355000000000002E-2</c:v>
                </c:pt>
                <c:pt idx="1499">
                  <c:v>4.8947500000000005E-2</c:v>
                </c:pt>
                <c:pt idx="1500">
                  <c:v>5.8854999999999998E-2</c:v>
                </c:pt>
                <c:pt idx="1501">
                  <c:v>4.4447500000000001E-2</c:v>
                </c:pt>
                <c:pt idx="1502">
                  <c:v>5.4605000000000008E-2</c:v>
                </c:pt>
                <c:pt idx="1503">
                  <c:v>5.0947500000000007E-2</c:v>
                </c:pt>
                <c:pt idx="1504">
                  <c:v>5.4604999999999994E-2</c:v>
                </c:pt>
                <c:pt idx="1505">
                  <c:v>4.7197500000000003E-2</c:v>
                </c:pt>
                <c:pt idx="1506">
                  <c:v>5.3104999999999999E-2</c:v>
                </c:pt>
                <c:pt idx="1507">
                  <c:v>4.2697499999999999E-2</c:v>
                </c:pt>
                <c:pt idx="1508">
                  <c:v>4.8855000000000003E-2</c:v>
                </c:pt>
                <c:pt idx="1509">
                  <c:v>4.39475E-2</c:v>
                </c:pt>
                <c:pt idx="1510">
                  <c:v>5.3854999999999993E-2</c:v>
                </c:pt>
                <c:pt idx="1511">
                  <c:v>3.7197500000000001E-2</c:v>
                </c:pt>
                <c:pt idx="1512">
                  <c:v>4.9855000000000003E-2</c:v>
                </c:pt>
                <c:pt idx="1513">
                  <c:v>4.0447499999999997E-2</c:v>
                </c:pt>
                <c:pt idx="1514">
                  <c:v>5.0854999999999997E-2</c:v>
                </c:pt>
                <c:pt idx="1515">
                  <c:v>4.1947499999999999E-2</c:v>
                </c:pt>
                <c:pt idx="1516">
                  <c:v>5.2354999999999999E-2</c:v>
                </c:pt>
                <c:pt idx="1517">
                  <c:v>7.9697499999999991E-2</c:v>
                </c:pt>
                <c:pt idx="1518">
                  <c:v>0.103605</c:v>
                </c:pt>
                <c:pt idx="1519">
                  <c:v>6.5947500000000006E-2</c:v>
                </c:pt>
                <c:pt idx="1520">
                  <c:v>5.8354999999999997E-2</c:v>
                </c:pt>
                <c:pt idx="1521">
                  <c:v>7.1697500000000011E-2</c:v>
                </c:pt>
                <c:pt idx="1522">
                  <c:v>7.4105000000000004E-2</c:v>
                </c:pt>
                <c:pt idx="1523">
                  <c:v>5.89475E-2</c:v>
                </c:pt>
                <c:pt idx="1524">
                  <c:v>6.510500000000001E-2</c:v>
                </c:pt>
                <c:pt idx="1525">
                  <c:v>5.11975E-2</c:v>
                </c:pt>
                <c:pt idx="1526">
                  <c:v>6.1855E-2</c:v>
                </c:pt>
                <c:pt idx="1527">
                  <c:v>5.6447500000000005E-2</c:v>
                </c:pt>
                <c:pt idx="1528">
                  <c:v>6.4354999999999996E-2</c:v>
                </c:pt>
                <c:pt idx="1529">
                  <c:v>5.4197499999999996E-2</c:v>
                </c:pt>
                <c:pt idx="1530">
                  <c:v>6.3855000000000009E-2</c:v>
                </c:pt>
                <c:pt idx="1531">
                  <c:v>5.2947499999999995E-2</c:v>
                </c:pt>
                <c:pt idx="1532">
                  <c:v>5.3855000000000007E-2</c:v>
                </c:pt>
                <c:pt idx="1533">
                  <c:v>4.6197499999999996E-2</c:v>
                </c:pt>
                <c:pt idx="1534">
                  <c:v>5.2854999999999999E-2</c:v>
                </c:pt>
                <c:pt idx="1535">
                  <c:v>6.4947500000000005E-2</c:v>
                </c:pt>
                <c:pt idx="1536">
                  <c:v>9.0355000000000005E-2</c:v>
                </c:pt>
                <c:pt idx="1537">
                  <c:v>5.5447500000000004E-2</c:v>
                </c:pt>
                <c:pt idx="1538">
                  <c:v>5.6604999999999996E-2</c:v>
                </c:pt>
                <c:pt idx="1539">
                  <c:v>4.6447500000000003E-2</c:v>
                </c:pt>
                <c:pt idx="1540">
                  <c:v>5.6604999999999996E-2</c:v>
                </c:pt>
                <c:pt idx="1541">
                  <c:v>4.5947500000000002E-2</c:v>
                </c:pt>
                <c:pt idx="1542">
                  <c:v>5.4604999999999994E-2</c:v>
                </c:pt>
                <c:pt idx="1543">
                  <c:v>4.6947500000000003E-2</c:v>
                </c:pt>
                <c:pt idx="1544">
                  <c:v>5.7605000000000003E-2</c:v>
                </c:pt>
                <c:pt idx="1545">
                  <c:v>6.5697500000000006E-2</c:v>
                </c:pt>
                <c:pt idx="1546">
                  <c:v>6.2605000000000008E-2</c:v>
                </c:pt>
                <c:pt idx="1547">
                  <c:v>4.5447499999999995E-2</c:v>
                </c:pt>
                <c:pt idx="1548">
                  <c:v>5.7605000000000003E-2</c:v>
                </c:pt>
                <c:pt idx="1549">
                  <c:v>5.6197499999999997E-2</c:v>
                </c:pt>
                <c:pt idx="1550">
                  <c:v>5.3605E-2</c:v>
                </c:pt>
                <c:pt idx="1551">
                  <c:v>4.2447499999999999E-2</c:v>
                </c:pt>
                <c:pt idx="1552">
                  <c:v>5.2354999999999999E-2</c:v>
                </c:pt>
                <c:pt idx="1553">
                  <c:v>4.5697500000000002E-2</c:v>
                </c:pt>
                <c:pt idx="1554">
                  <c:v>5.5105000000000001E-2</c:v>
                </c:pt>
                <c:pt idx="1555">
                  <c:v>4.8947500000000005E-2</c:v>
                </c:pt>
                <c:pt idx="1556">
                  <c:v>5.1604999999999998E-2</c:v>
                </c:pt>
                <c:pt idx="1557">
                  <c:v>4.36975E-2</c:v>
                </c:pt>
                <c:pt idx="1558">
                  <c:v>5.0104999999999997E-2</c:v>
                </c:pt>
                <c:pt idx="1559">
                  <c:v>4.8447499999999998E-2</c:v>
                </c:pt>
                <c:pt idx="1560">
                  <c:v>5.6105000000000002E-2</c:v>
                </c:pt>
                <c:pt idx="1561">
                  <c:v>4.7447499999999997E-2</c:v>
                </c:pt>
                <c:pt idx="1562">
                  <c:v>5.7854999999999997E-2</c:v>
                </c:pt>
                <c:pt idx="1563">
                  <c:v>5.3197500000000002E-2</c:v>
                </c:pt>
                <c:pt idx="1564">
                  <c:v>5.4604999999999994E-2</c:v>
                </c:pt>
                <c:pt idx="1565">
                  <c:v>4.4197500000000008E-2</c:v>
                </c:pt>
                <c:pt idx="1566">
                  <c:v>5.2854999999999999E-2</c:v>
                </c:pt>
                <c:pt idx="1567">
                  <c:v>4.5947500000000002E-2</c:v>
                </c:pt>
                <c:pt idx="1568">
                  <c:v>5.2104999999999999E-2</c:v>
                </c:pt>
                <c:pt idx="1569">
                  <c:v>4.4697499999999994E-2</c:v>
                </c:pt>
                <c:pt idx="1570">
                  <c:v>5.3355E-2</c:v>
                </c:pt>
                <c:pt idx="1571">
                  <c:v>4.6697499999999996E-2</c:v>
                </c:pt>
                <c:pt idx="1572">
                  <c:v>5.0855000000000004E-2</c:v>
                </c:pt>
                <c:pt idx="1573">
                  <c:v>4.6197499999999996E-2</c:v>
                </c:pt>
                <c:pt idx="1574">
                  <c:v>4.4604999999999999E-2</c:v>
                </c:pt>
                <c:pt idx="1575">
                  <c:v>4.1697499999999998E-2</c:v>
                </c:pt>
                <c:pt idx="1576">
                  <c:v>5.7605000000000003E-2</c:v>
                </c:pt>
                <c:pt idx="1577">
                  <c:v>4.7947500000000004E-2</c:v>
                </c:pt>
                <c:pt idx="1578">
                  <c:v>5.3605E-2</c:v>
                </c:pt>
                <c:pt idx="1579">
                  <c:v>4.5197500000000002E-2</c:v>
                </c:pt>
                <c:pt idx="1580">
                  <c:v>5.4855000000000001E-2</c:v>
                </c:pt>
                <c:pt idx="1581">
                  <c:v>4.2197499999999992E-2</c:v>
                </c:pt>
                <c:pt idx="1582">
                  <c:v>5.4855000000000001E-2</c:v>
                </c:pt>
                <c:pt idx="1583">
                  <c:v>4.8197499999999997E-2</c:v>
                </c:pt>
                <c:pt idx="1584">
                  <c:v>4.8605000000000002E-2</c:v>
                </c:pt>
                <c:pt idx="1585">
                  <c:v>3.8447499999999996E-2</c:v>
                </c:pt>
                <c:pt idx="1586">
                  <c:v>4.9855000000000003E-2</c:v>
                </c:pt>
                <c:pt idx="1587">
                  <c:v>4.2197500000000006E-2</c:v>
                </c:pt>
                <c:pt idx="1588">
                  <c:v>4.5105000000000006E-2</c:v>
                </c:pt>
                <c:pt idx="1589">
                  <c:v>4.5947499999999995E-2</c:v>
                </c:pt>
                <c:pt idx="1590">
                  <c:v>4.9354999999999996E-2</c:v>
                </c:pt>
                <c:pt idx="1591">
                  <c:v>4.1697500000000005E-2</c:v>
                </c:pt>
                <c:pt idx="1592">
                  <c:v>5.5104999999999994E-2</c:v>
                </c:pt>
                <c:pt idx="1593">
                  <c:v>4.6197499999999996E-2</c:v>
                </c:pt>
                <c:pt idx="1594">
                  <c:v>4.8605000000000002E-2</c:v>
                </c:pt>
                <c:pt idx="1595">
                  <c:v>4.0947500000000005E-2</c:v>
                </c:pt>
                <c:pt idx="1596">
                  <c:v>5.0854999999999997E-2</c:v>
                </c:pt>
                <c:pt idx="1597">
                  <c:v>4.1447499999999998E-2</c:v>
                </c:pt>
                <c:pt idx="1598">
                  <c:v>4.8605000000000002E-2</c:v>
                </c:pt>
                <c:pt idx="1599">
                  <c:v>3.8947500000000003E-2</c:v>
                </c:pt>
                <c:pt idx="1600">
                  <c:v>4.1855000000000003E-2</c:v>
                </c:pt>
                <c:pt idx="1601">
                  <c:v>4.0697499999999998E-2</c:v>
                </c:pt>
                <c:pt idx="1602">
                  <c:v>4.7855000000000002E-2</c:v>
                </c:pt>
                <c:pt idx="1603">
                  <c:v>4.4697499999999994E-2</c:v>
                </c:pt>
                <c:pt idx="1604">
                  <c:v>4.4604999999999999E-2</c:v>
                </c:pt>
                <c:pt idx="1605">
                  <c:v>3.4947499999999999E-2</c:v>
                </c:pt>
                <c:pt idx="1606">
                  <c:v>3.8605E-2</c:v>
                </c:pt>
                <c:pt idx="1607">
                  <c:v>3.8447499999999996E-2</c:v>
                </c:pt>
                <c:pt idx="1608">
                  <c:v>5.0355000000000011E-2</c:v>
                </c:pt>
                <c:pt idx="1609">
                  <c:v>5.0947499999999993E-2</c:v>
                </c:pt>
                <c:pt idx="1610">
                  <c:v>5.1604999999999998E-2</c:v>
                </c:pt>
                <c:pt idx="1611">
                  <c:v>4.1197499999999998E-2</c:v>
                </c:pt>
                <c:pt idx="1612">
                  <c:v>5.0354999999999997E-2</c:v>
                </c:pt>
                <c:pt idx="1613">
                  <c:v>4.2197499999999992E-2</c:v>
                </c:pt>
                <c:pt idx="1614">
                  <c:v>5.0105000000000004E-2</c:v>
                </c:pt>
                <c:pt idx="1615">
                  <c:v>3.8197500000000002E-2</c:v>
                </c:pt>
                <c:pt idx="1616">
                  <c:v>4.7104999999999994E-2</c:v>
                </c:pt>
                <c:pt idx="1617">
                  <c:v>4.1697500000000005E-2</c:v>
                </c:pt>
                <c:pt idx="1618">
                  <c:v>4.5105000000000006E-2</c:v>
                </c:pt>
                <c:pt idx="1619">
                  <c:v>4.2447499999999999E-2</c:v>
                </c:pt>
                <c:pt idx="1620">
                  <c:v>4.9104999999999996E-2</c:v>
                </c:pt>
                <c:pt idx="1621">
                  <c:v>4.4947500000000001E-2</c:v>
                </c:pt>
                <c:pt idx="1622">
                  <c:v>5.4105E-2</c:v>
                </c:pt>
                <c:pt idx="1623">
                  <c:v>4.8697499999999998E-2</c:v>
                </c:pt>
                <c:pt idx="1624">
                  <c:v>5.5104999999999994E-2</c:v>
                </c:pt>
                <c:pt idx="1625">
                  <c:v>5.11975E-2</c:v>
                </c:pt>
                <c:pt idx="1626">
                  <c:v>5.3605E-2</c:v>
                </c:pt>
                <c:pt idx="1627">
                  <c:v>4.1947499999999999E-2</c:v>
                </c:pt>
                <c:pt idx="1628">
                  <c:v>4.7355000000000001E-2</c:v>
                </c:pt>
                <c:pt idx="1629">
                  <c:v>4.1447499999999998E-2</c:v>
                </c:pt>
                <c:pt idx="1630">
                  <c:v>4.8605000000000002E-2</c:v>
                </c:pt>
                <c:pt idx="1631">
                  <c:v>3.9197500000000003E-2</c:v>
                </c:pt>
                <c:pt idx="1632">
                  <c:v>5.0354999999999997E-2</c:v>
                </c:pt>
                <c:pt idx="1633">
                  <c:v>4.7197500000000003E-2</c:v>
                </c:pt>
                <c:pt idx="1634">
                  <c:v>4.6355000000000007E-2</c:v>
                </c:pt>
                <c:pt idx="1635">
                  <c:v>3.6947500000000001E-2</c:v>
                </c:pt>
                <c:pt idx="1636">
                  <c:v>5.0854999999999997E-2</c:v>
                </c:pt>
                <c:pt idx="1637">
                  <c:v>3.6197500000000001E-2</c:v>
                </c:pt>
                <c:pt idx="1638">
                  <c:v>4.5855E-2</c:v>
                </c:pt>
                <c:pt idx="1639">
                  <c:v>4.2947500000000007E-2</c:v>
                </c:pt>
                <c:pt idx="1640">
                  <c:v>5.2854999999999999E-2</c:v>
                </c:pt>
                <c:pt idx="1641">
                  <c:v>4.2197499999999992E-2</c:v>
                </c:pt>
                <c:pt idx="1642">
                  <c:v>4.8855000000000003E-2</c:v>
                </c:pt>
                <c:pt idx="1643">
                  <c:v>3.7947499999999995E-2</c:v>
                </c:pt>
                <c:pt idx="1644">
                  <c:v>4.5355000000000006E-2</c:v>
                </c:pt>
                <c:pt idx="1645">
                  <c:v>3.8447499999999996E-2</c:v>
                </c:pt>
                <c:pt idx="1646">
                  <c:v>5.5105000000000001E-2</c:v>
                </c:pt>
                <c:pt idx="1647">
                  <c:v>4.0197500000000004E-2</c:v>
                </c:pt>
                <c:pt idx="1648">
                  <c:v>4.8105000000000002E-2</c:v>
                </c:pt>
                <c:pt idx="1649">
                  <c:v>3.4947500000000006E-2</c:v>
                </c:pt>
                <c:pt idx="1650">
                  <c:v>4.7104999999999994E-2</c:v>
                </c:pt>
                <c:pt idx="1651">
                  <c:v>4.4447500000000001E-2</c:v>
                </c:pt>
                <c:pt idx="1652">
                  <c:v>4.6105E-2</c:v>
                </c:pt>
                <c:pt idx="1653">
                  <c:v>4.2447499999999999E-2</c:v>
                </c:pt>
                <c:pt idx="1654">
                  <c:v>5.3855000000000007E-2</c:v>
                </c:pt>
                <c:pt idx="1655">
                  <c:v>3.9697500000000004E-2</c:v>
                </c:pt>
                <c:pt idx="1656">
                  <c:v>4.6105E-2</c:v>
                </c:pt>
                <c:pt idx="1657">
                  <c:v>3.3947499999999999E-2</c:v>
                </c:pt>
                <c:pt idx="1658">
                  <c:v>4.8854999999999996E-2</c:v>
                </c:pt>
                <c:pt idx="1659">
                  <c:v>4.1447499999999998E-2</c:v>
                </c:pt>
                <c:pt idx="1660">
                  <c:v>7.2854999999999989E-2</c:v>
                </c:pt>
                <c:pt idx="1661">
                  <c:v>5.0197499999999999E-2</c:v>
                </c:pt>
                <c:pt idx="1662">
                  <c:v>4.9604999999999996E-2</c:v>
                </c:pt>
                <c:pt idx="1663">
                  <c:v>4.5447500000000002E-2</c:v>
                </c:pt>
                <c:pt idx="1664">
                  <c:v>5.0354999999999997E-2</c:v>
                </c:pt>
                <c:pt idx="1665">
                  <c:v>4.39475E-2</c:v>
                </c:pt>
                <c:pt idx="1666">
                  <c:v>4.4854999999999999E-2</c:v>
                </c:pt>
                <c:pt idx="1667">
                  <c:v>3.56975E-2</c:v>
                </c:pt>
                <c:pt idx="1668">
                  <c:v>4.6105E-2</c:v>
                </c:pt>
                <c:pt idx="1669">
                  <c:v>3.4947499999999999E-2</c:v>
                </c:pt>
                <c:pt idx="1670">
                  <c:v>4.4854999999999999E-2</c:v>
                </c:pt>
                <c:pt idx="1671">
                  <c:v>3.2947499999999998E-2</c:v>
                </c:pt>
                <c:pt idx="1672">
                  <c:v>4.3354999999999998E-2</c:v>
                </c:pt>
                <c:pt idx="1673">
                  <c:v>3.9447499999999996E-2</c:v>
                </c:pt>
                <c:pt idx="1674">
                  <c:v>4.6605000000000008E-2</c:v>
                </c:pt>
                <c:pt idx="1675">
                  <c:v>5.14475E-2</c:v>
                </c:pt>
                <c:pt idx="1676">
                  <c:v>4.8105000000000002E-2</c:v>
                </c:pt>
                <c:pt idx="1677">
                  <c:v>3.6697500000000001E-2</c:v>
                </c:pt>
                <c:pt idx="1678">
                  <c:v>6.5855000000000011E-2</c:v>
                </c:pt>
                <c:pt idx="1679">
                  <c:v>0.1411975</c:v>
                </c:pt>
                <c:pt idx="1680">
                  <c:v>0.20960499999999999</c:v>
                </c:pt>
                <c:pt idx="1681">
                  <c:v>0.17644749999999998</c:v>
                </c:pt>
                <c:pt idx="1682">
                  <c:v>0.13660499999999998</c:v>
                </c:pt>
                <c:pt idx="1683">
                  <c:v>7.6697500000000002E-2</c:v>
                </c:pt>
                <c:pt idx="1684">
                  <c:v>6.2104999999999994E-2</c:v>
                </c:pt>
                <c:pt idx="1685">
                  <c:v>4.7947500000000004E-2</c:v>
                </c:pt>
                <c:pt idx="1686">
                  <c:v>5.1855000000000005E-2</c:v>
                </c:pt>
                <c:pt idx="1687">
                  <c:v>4.0697499999999998E-2</c:v>
                </c:pt>
                <c:pt idx="1688">
                  <c:v>4.9104999999999996E-2</c:v>
                </c:pt>
                <c:pt idx="1689">
                  <c:v>5.1947500000000001E-2</c:v>
                </c:pt>
                <c:pt idx="1690">
                  <c:v>9.9104999999999985E-2</c:v>
                </c:pt>
                <c:pt idx="1691">
                  <c:v>0.11944749999999998</c:v>
                </c:pt>
                <c:pt idx="1692">
                  <c:v>0.11285499999999998</c:v>
                </c:pt>
                <c:pt idx="1693">
                  <c:v>7.7697500000000003E-2</c:v>
                </c:pt>
                <c:pt idx="1694">
                  <c:v>6.2854999999999994E-2</c:v>
                </c:pt>
                <c:pt idx="1695">
                  <c:v>4.5197500000000002E-2</c:v>
                </c:pt>
                <c:pt idx="1696">
                  <c:v>5.1354999999999998E-2</c:v>
                </c:pt>
                <c:pt idx="1697">
                  <c:v>4.1447499999999998E-2</c:v>
                </c:pt>
                <c:pt idx="1698">
                  <c:v>4.4604999999999999E-2</c:v>
                </c:pt>
                <c:pt idx="1699">
                  <c:v>3.8947500000000003E-2</c:v>
                </c:pt>
                <c:pt idx="1700">
                  <c:v>4.7855000000000002E-2</c:v>
                </c:pt>
                <c:pt idx="1701">
                  <c:v>3.7447500000000002E-2</c:v>
                </c:pt>
                <c:pt idx="1702">
                  <c:v>4.4854999999999999E-2</c:v>
                </c:pt>
                <c:pt idx="1703">
                  <c:v>3.1947499999999997E-2</c:v>
                </c:pt>
                <c:pt idx="1704">
                  <c:v>4.4355000000000006E-2</c:v>
                </c:pt>
                <c:pt idx="1705">
                  <c:v>4.5947500000000002E-2</c:v>
                </c:pt>
                <c:pt idx="1706">
                  <c:v>6.4354999999999996E-2</c:v>
                </c:pt>
                <c:pt idx="1707">
                  <c:v>4.4697500000000001E-2</c:v>
                </c:pt>
                <c:pt idx="1708">
                  <c:v>4.8854999999999996E-2</c:v>
                </c:pt>
                <c:pt idx="1709">
                  <c:v>4.0697499999999998E-2</c:v>
                </c:pt>
                <c:pt idx="1710">
                  <c:v>4.7355000000000001E-2</c:v>
                </c:pt>
                <c:pt idx="1711">
                  <c:v>4.1697499999999998E-2</c:v>
                </c:pt>
                <c:pt idx="1712">
                  <c:v>4.7104999999999994E-2</c:v>
                </c:pt>
                <c:pt idx="1713">
                  <c:v>4.0197500000000004E-2</c:v>
                </c:pt>
                <c:pt idx="1714">
                  <c:v>4.7104999999999994E-2</c:v>
                </c:pt>
                <c:pt idx="1715">
                  <c:v>4.0447500000000004E-2</c:v>
                </c:pt>
                <c:pt idx="1716">
                  <c:v>4.1855000000000003E-2</c:v>
                </c:pt>
                <c:pt idx="1717">
                  <c:v>3.3197499999999998E-2</c:v>
                </c:pt>
                <c:pt idx="1718">
                  <c:v>4.2104999999999997E-2</c:v>
                </c:pt>
                <c:pt idx="1719">
                  <c:v>2.8947500000000001E-2</c:v>
                </c:pt>
                <c:pt idx="1720">
                  <c:v>4.5354999999999999E-2</c:v>
                </c:pt>
                <c:pt idx="1721">
                  <c:v>6.5697500000000006E-2</c:v>
                </c:pt>
                <c:pt idx="1722">
                  <c:v>4.9855000000000003E-2</c:v>
                </c:pt>
                <c:pt idx="1723">
                  <c:v>3.9447499999999996E-2</c:v>
                </c:pt>
                <c:pt idx="1724">
                  <c:v>4.5855000000000007E-2</c:v>
                </c:pt>
                <c:pt idx="1725">
                  <c:v>3.7697500000000002E-2</c:v>
                </c:pt>
                <c:pt idx="1726">
                  <c:v>4.8354999999999995E-2</c:v>
                </c:pt>
                <c:pt idx="1727">
                  <c:v>4.5197500000000002E-2</c:v>
                </c:pt>
                <c:pt idx="1728">
                  <c:v>4.7605000000000001E-2</c:v>
                </c:pt>
                <c:pt idx="1729">
                  <c:v>4.1447499999999998E-2</c:v>
                </c:pt>
                <c:pt idx="1730">
                  <c:v>5.1355000000000005E-2</c:v>
                </c:pt>
                <c:pt idx="1731">
                  <c:v>3.3447499999999998E-2</c:v>
                </c:pt>
                <c:pt idx="1732">
                  <c:v>4.2604999999999997E-2</c:v>
                </c:pt>
                <c:pt idx="1733">
                  <c:v>2.8447500000000001E-2</c:v>
                </c:pt>
                <c:pt idx="1734">
                  <c:v>4.4104999999999998E-2</c:v>
                </c:pt>
                <c:pt idx="1735">
                  <c:v>3.4697500000000006E-2</c:v>
                </c:pt>
                <c:pt idx="1736">
                  <c:v>4.4104999999999998E-2</c:v>
                </c:pt>
                <c:pt idx="1737">
                  <c:v>3.56975E-2</c:v>
                </c:pt>
                <c:pt idx="1738">
                  <c:v>4.2355000000000004E-2</c:v>
                </c:pt>
                <c:pt idx="1739">
                  <c:v>3.4197499999999999E-2</c:v>
                </c:pt>
                <c:pt idx="1740">
                  <c:v>4.1354999999999996E-2</c:v>
                </c:pt>
                <c:pt idx="1741">
                  <c:v>3.51975E-2</c:v>
                </c:pt>
                <c:pt idx="1742">
                  <c:v>4.3354999999999998E-2</c:v>
                </c:pt>
                <c:pt idx="1743">
                  <c:v>3.2697500000000004E-2</c:v>
                </c:pt>
                <c:pt idx="1744">
                  <c:v>4.7355000000000001E-2</c:v>
                </c:pt>
                <c:pt idx="1745">
                  <c:v>4.5697500000000002E-2</c:v>
                </c:pt>
                <c:pt idx="1746">
                  <c:v>4.0355000000000002E-2</c:v>
                </c:pt>
                <c:pt idx="1747">
                  <c:v>3.0697499999999999E-2</c:v>
                </c:pt>
                <c:pt idx="1748">
                  <c:v>4.4355000000000006E-2</c:v>
                </c:pt>
                <c:pt idx="1749">
                  <c:v>3.51975E-2</c:v>
                </c:pt>
                <c:pt idx="1750">
                  <c:v>4.3105000000000004E-2</c:v>
                </c:pt>
                <c:pt idx="1751">
                  <c:v>5.7447499999999999E-2</c:v>
                </c:pt>
                <c:pt idx="1752">
                  <c:v>5.5355000000000001E-2</c:v>
                </c:pt>
                <c:pt idx="1753">
                  <c:v>3.7197500000000001E-2</c:v>
                </c:pt>
                <c:pt idx="1754">
                  <c:v>4.1105000000000003E-2</c:v>
                </c:pt>
                <c:pt idx="1755">
                  <c:v>2.9197500000000005E-2</c:v>
                </c:pt>
                <c:pt idx="1756">
                  <c:v>3.8355E-2</c:v>
                </c:pt>
                <c:pt idx="1757">
                  <c:v>3.0947499999999999E-2</c:v>
                </c:pt>
                <c:pt idx="1758">
                  <c:v>9.2104999999999992E-2</c:v>
                </c:pt>
                <c:pt idx="1759">
                  <c:v>5.6697500000000005E-2</c:v>
                </c:pt>
                <c:pt idx="1760">
                  <c:v>4.5105000000000006E-2</c:v>
                </c:pt>
                <c:pt idx="1761">
                  <c:v>4.39475E-2</c:v>
                </c:pt>
                <c:pt idx="1762">
                  <c:v>4.4854999999999999E-2</c:v>
                </c:pt>
                <c:pt idx="1763">
                  <c:v>4.8697499999999998E-2</c:v>
                </c:pt>
                <c:pt idx="1764">
                  <c:v>4.4854999999999999E-2</c:v>
                </c:pt>
                <c:pt idx="1765">
                  <c:v>3.51975E-2</c:v>
                </c:pt>
                <c:pt idx="1766">
                  <c:v>4.3604999999999998E-2</c:v>
                </c:pt>
                <c:pt idx="1767">
                  <c:v>3.0197500000000002E-2</c:v>
                </c:pt>
                <c:pt idx="1768">
                  <c:v>4.3604999999999998E-2</c:v>
                </c:pt>
                <c:pt idx="1769">
                  <c:v>3.0947500000000003E-2</c:v>
                </c:pt>
                <c:pt idx="1770">
                  <c:v>3.0855000000000007E-2</c:v>
                </c:pt>
                <c:pt idx="1771">
                  <c:v>3.1447500000000003E-2</c:v>
                </c:pt>
                <c:pt idx="1772">
                  <c:v>4.0854999999999995E-2</c:v>
                </c:pt>
                <c:pt idx="1773">
                  <c:v>3.6947500000000001E-2</c:v>
                </c:pt>
                <c:pt idx="1774">
                  <c:v>4.3855000000000005E-2</c:v>
                </c:pt>
                <c:pt idx="1775">
                  <c:v>3.3697499999999998E-2</c:v>
                </c:pt>
                <c:pt idx="1776">
                  <c:v>4.0355000000000009E-2</c:v>
                </c:pt>
                <c:pt idx="1777">
                  <c:v>3.3947499999999999E-2</c:v>
                </c:pt>
                <c:pt idx="1778">
                  <c:v>4.1855000000000003E-2</c:v>
                </c:pt>
                <c:pt idx="1779">
                  <c:v>3.3697500000000005E-2</c:v>
                </c:pt>
                <c:pt idx="1780">
                  <c:v>4.5354999999999999E-2</c:v>
                </c:pt>
                <c:pt idx="1781">
                  <c:v>3.3697500000000005E-2</c:v>
                </c:pt>
                <c:pt idx="1782">
                  <c:v>4.2854999999999997E-2</c:v>
                </c:pt>
                <c:pt idx="1783">
                  <c:v>3.6447500000000001E-2</c:v>
                </c:pt>
                <c:pt idx="1784">
                  <c:v>3.7104999999999999E-2</c:v>
                </c:pt>
                <c:pt idx="1785">
                  <c:v>3.4197499999999999E-2</c:v>
                </c:pt>
                <c:pt idx="1786">
                  <c:v>3.4104999999999996E-2</c:v>
                </c:pt>
                <c:pt idx="1787">
                  <c:v>2.8447500000000001E-2</c:v>
                </c:pt>
                <c:pt idx="1788">
                  <c:v>3.9105000000000001E-2</c:v>
                </c:pt>
                <c:pt idx="1789">
                  <c:v>2.8947500000000001E-2</c:v>
                </c:pt>
                <c:pt idx="1790">
                  <c:v>3.9355000000000001E-2</c:v>
                </c:pt>
                <c:pt idx="1791">
                  <c:v>3.3447499999999998E-2</c:v>
                </c:pt>
                <c:pt idx="1792">
                  <c:v>4.6105E-2</c:v>
                </c:pt>
                <c:pt idx="1793">
                  <c:v>3.7447499999999995E-2</c:v>
                </c:pt>
                <c:pt idx="1794">
                  <c:v>3.9355000000000001E-2</c:v>
                </c:pt>
                <c:pt idx="1795">
                  <c:v>2.9447500000000001E-2</c:v>
                </c:pt>
                <c:pt idx="1796">
                  <c:v>3.5605000000000005E-2</c:v>
                </c:pt>
                <c:pt idx="1797">
                  <c:v>2.79475E-2</c:v>
                </c:pt>
                <c:pt idx="1798">
                  <c:v>3.4104999999999996E-2</c:v>
                </c:pt>
                <c:pt idx="1799">
                  <c:v>3.2697500000000004E-2</c:v>
                </c:pt>
                <c:pt idx="1800">
                  <c:v>4.3604999999999998E-2</c:v>
                </c:pt>
                <c:pt idx="1801">
                  <c:v>3.2697500000000004E-2</c:v>
                </c:pt>
                <c:pt idx="1802">
                  <c:v>4.0105000000000002E-2</c:v>
                </c:pt>
                <c:pt idx="1803">
                  <c:v>3.9197499999999996E-2</c:v>
                </c:pt>
                <c:pt idx="1804">
                  <c:v>4.8354999999999995E-2</c:v>
                </c:pt>
                <c:pt idx="1805">
                  <c:v>3.6197500000000001E-2</c:v>
                </c:pt>
                <c:pt idx="1806">
                  <c:v>4.4854999999999999E-2</c:v>
                </c:pt>
                <c:pt idx="1807">
                  <c:v>3.2197499999999997E-2</c:v>
                </c:pt>
                <c:pt idx="1808">
                  <c:v>4.1855000000000003E-2</c:v>
                </c:pt>
                <c:pt idx="1809">
                  <c:v>2.9947500000000002E-2</c:v>
                </c:pt>
                <c:pt idx="1810">
                  <c:v>4.0605000000000002E-2</c:v>
                </c:pt>
                <c:pt idx="1811">
                  <c:v>3.51975E-2</c:v>
                </c:pt>
                <c:pt idx="1812">
                  <c:v>3.9355000000000001E-2</c:v>
                </c:pt>
                <c:pt idx="1813">
                  <c:v>2.79475E-2</c:v>
                </c:pt>
                <c:pt idx="1814">
                  <c:v>4.6855000000000001E-2</c:v>
                </c:pt>
                <c:pt idx="1815">
                  <c:v>3.9447499999999996E-2</c:v>
                </c:pt>
                <c:pt idx="1816">
                  <c:v>4.6105E-2</c:v>
                </c:pt>
                <c:pt idx="1817">
                  <c:v>4.0447500000000004E-2</c:v>
                </c:pt>
                <c:pt idx="1818">
                  <c:v>4.4604999999999999E-2</c:v>
                </c:pt>
                <c:pt idx="1819">
                  <c:v>3.59475E-2</c:v>
                </c:pt>
                <c:pt idx="1820">
                  <c:v>4.5855E-2</c:v>
                </c:pt>
                <c:pt idx="1821">
                  <c:v>3.7197500000000001E-2</c:v>
                </c:pt>
                <c:pt idx="1822">
                  <c:v>4.2854999999999997E-2</c:v>
                </c:pt>
                <c:pt idx="1823">
                  <c:v>3.3447500000000005E-2</c:v>
                </c:pt>
                <c:pt idx="1824">
                  <c:v>6.3855000000000009E-2</c:v>
                </c:pt>
                <c:pt idx="1825">
                  <c:v>4.8447500000000004E-2</c:v>
                </c:pt>
                <c:pt idx="1826">
                  <c:v>4.3855000000000005E-2</c:v>
                </c:pt>
                <c:pt idx="1827">
                  <c:v>3.8947500000000003E-2</c:v>
                </c:pt>
                <c:pt idx="1828">
                  <c:v>4.4854999999999999E-2</c:v>
                </c:pt>
                <c:pt idx="1829">
                  <c:v>6.6947499999999993E-2</c:v>
                </c:pt>
                <c:pt idx="1830">
                  <c:v>6.0854999999999999E-2</c:v>
                </c:pt>
                <c:pt idx="1831">
                  <c:v>4.7447499999999997E-2</c:v>
                </c:pt>
                <c:pt idx="1832">
                  <c:v>4.5605E-2</c:v>
                </c:pt>
                <c:pt idx="1833">
                  <c:v>4.2197499999999992E-2</c:v>
                </c:pt>
                <c:pt idx="1834">
                  <c:v>4.5605E-2</c:v>
                </c:pt>
                <c:pt idx="1835">
                  <c:v>3.7447499999999995E-2</c:v>
                </c:pt>
                <c:pt idx="1836">
                  <c:v>4.9354999999999996E-2</c:v>
                </c:pt>
                <c:pt idx="1837">
                  <c:v>3.7947500000000002E-2</c:v>
                </c:pt>
                <c:pt idx="1838">
                  <c:v>4.5354999999999999E-2</c:v>
                </c:pt>
                <c:pt idx="1839">
                  <c:v>3.7197499999999994E-2</c:v>
                </c:pt>
                <c:pt idx="1840">
                  <c:v>5.3355E-2</c:v>
                </c:pt>
                <c:pt idx="1841">
                  <c:v>7.9447500000000004E-2</c:v>
                </c:pt>
                <c:pt idx="1842">
                  <c:v>5.9854999999999998E-2</c:v>
                </c:pt>
                <c:pt idx="1843">
                  <c:v>4.9447499999999998E-2</c:v>
                </c:pt>
                <c:pt idx="1844">
                  <c:v>4.5605E-2</c:v>
                </c:pt>
                <c:pt idx="1845">
                  <c:v>3.4947500000000006E-2</c:v>
                </c:pt>
                <c:pt idx="1846">
                  <c:v>4.3354999999999998E-2</c:v>
                </c:pt>
                <c:pt idx="1847">
                  <c:v>3.3197499999999998E-2</c:v>
                </c:pt>
                <c:pt idx="1848">
                  <c:v>4.1855000000000003E-2</c:v>
                </c:pt>
                <c:pt idx="1849">
                  <c:v>4.7947500000000004E-2</c:v>
                </c:pt>
                <c:pt idx="1850">
                  <c:v>9.1604999999999992E-2</c:v>
                </c:pt>
                <c:pt idx="1851">
                  <c:v>5.0197499999999999E-2</c:v>
                </c:pt>
                <c:pt idx="1852">
                  <c:v>4.2355000000000004E-2</c:v>
                </c:pt>
                <c:pt idx="1853">
                  <c:v>5.8197499999999999E-2</c:v>
                </c:pt>
                <c:pt idx="1854">
                  <c:v>5.8105000000000004E-2</c:v>
                </c:pt>
                <c:pt idx="1855">
                  <c:v>3.4697500000000006E-2</c:v>
                </c:pt>
                <c:pt idx="1856">
                  <c:v>4.4604999999999999E-2</c:v>
                </c:pt>
                <c:pt idx="1857">
                  <c:v>3.6697499999999994E-2</c:v>
                </c:pt>
                <c:pt idx="1858">
                  <c:v>4.4604999999999999E-2</c:v>
                </c:pt>
                <c:pt idx="1859">
                  <c:v>3.8947500000000003E-2</c:v>
                </c:pt>
                <c:pt idx="1860">
                  <c:v>4.3354999999999998E-2</c:v>
                </c:pt>
                <c:pt idx="1861">
                  <c:v>3.9947499999999997E-2</c:v>
                </c:pt>
                <c:pt idx="1862">
                  <c:v>4.7605000000000001E-2</c:v>
                </c:pt>
                <c:pt idx="1863">
                  <c:v>3.7447499999999995E-2</c:v>
                </c:pt>
                <c:pt idx="1864">
                  <c:v>4.6605000000000008E-2</c:v>
                </c:pt>
                <c:pt idx="1865">
                  <c:v>6.8197500000000008E-2</c:v>
                </c:pt>
                <c:pt idx="1866">
                  <c:v>6.0604999999999999E-2</c:v>
                </c:pt>
                <c:pt idx="1867">
                  <c:v>3.9947500000000004E-2</c:v>
                </c:pt>
                <c:pt idx="1868">
                  <c:v>4.4854999999999999E-2</c:v>
                </c:pt>
                <c:pt idx="1869">
                  <c:v>3.4447499999999999E-2</c:v>
                </c:pt>
                <c:pt idx="1870">
                  <c:v>4.1355000000000003E-2</c:v>
                </c:pt>
                <c:pt idx="1871">
                  <c:v>3.6947500000000001E-2</c:v>
                </c:pt>
                <c:pt idx="1872">
                  <c:v>4.1854999999999996E-2</c:v>
                </c:pt>
                <c:pt idx="1873">
                  <c:v>3.6947500000000001E-2</c:v>
                </c:pt>
                <c:pt idx="1874">
                  <c:v>4.4854999999999999E-2</c:v>
                </c:pt>
                <c:pt idx="1875">
                  <c:v>3.3697500000000005E-2</c:v>
                </c:pt>
                <c:pt idx="1876">
                  <c:v>3.9105000000000001E-2</c:v>
                </c:pt>
                <c:pt idx="1877">
                  <c:v>3.56975E-2</c:v>
                </c:pt>
                <c:pt idx="1878">
                  <c:v>4.2104999999999997E-2</c:v>
                </c:pt>
                <c:pt idx="1879">
                  <c:v>3.2197500000000004E-2</c:v>
                </c:pt>
                <c:pt idx="1880">
                  <c:v>4.2605000000000004E-2</c:v>
                </c:pt>
                <c:pt idx="1881">
                  <c:v>3.9947499999999997E-2</c:v>
                </c:pt>
                <c:pt idx="1882">
                  <c:v>5.4355000000000001E-2</c:v>
                </c:pt>
                <c:pt idx="1883">
                  <c:v>4.4197500000000008E-2</c:v>
                </c:pt>
                <c:pt idx="1884">
                  <c:v>4.3604999999999998E-2</c:v>
                </c:pt>
                <c:pt idx="1885">
                  <c:v>3.1947499999999997E-2</c:v>
                </c:pt>
                <c:pt idx="1886">
                  <c:v>3.9105000000000001E-2</c:v>
                </c:pt>
                <c:pt idx="1887">
                  <c:v>4.4197499999999994E-2</c:v>
                </c:pt>
                <c:pt idx="1888">
                  <c:v>7.9854999999999995E-2</c:v>
                </c:pt>
                <c:pt idx="1889">
                  <c:v>5.3447499999999995E-2</c:v>
                </c:pt>
                <c:pt idx="1890">
                  <c:v>4.9604999999999996E-2</c:v>
                </c:pt>
                <c:pt idx="1891">
                  <c:v>4.3447499999999993E-2</c:v>
                </c:pt>
                <c:pt idx="1892">
                  <c:v>4.5354999999999999E-2</c:v>
                </c:pt>
                <c:pt idx="1893">
                  <c:v>3.51975E-2</c:v>
                </c:pt>
                <c:pt idx="1894">
                  <c:v>6.6605000000000011E-2</c:v>
                </c:pt>
                <c:pt idx="1895">
                  <c:v>4.8197499999999997E-2</c:v>
                </c:pt>
                <c:pt idx="1896">
                  <c:v>4.3354999999999998E-2</c:v>
                </c:pt>
                <c:pt idx="1897">
                  <c:v>3.4197499999999999E-2</c:v>
                </c:pt>
                <c:pt idx="1898">
                  <c:v>4.9104999999999996E-2</c:v>
                </c:pt>
                <c:pt idx="1899">
                  <c:v>4.2947500000000007E-2</c:v>
                </c:pt>
                <c:pt idx="1900">
                  <c:v>4.3104999999999991E-2</c:v>
                </c:pt>
                <c:pt idx="1901">
                  <c:v>2.5447499999999998E-2</c:v>
                </c:pt>
                <c:pt idx="1902">
                  <c:v>3.3854999999999996E-2</c:v>
                </c:pt>
                <c:pt idx="1903">
                  <c:v>2.5197500000000001E-2</c:v>
                </c:pt>
                <c:pt idx="1904">
                  <c:v>3.6354999999999998E-2</c:v>
                </c:pt>
                <c:pt idx="1905">
                  <c:v>3.7197500000000001E-2</c:v>
                </c:pt>
                <c:pt idx="1906">
                  <c:v>4.2104999999999997E-2</c:v>
                </c:pt>
                <c:pt idx="1907">
                  <c:v>3.8447499999999996E-2</c:v>
                </c:pt>
                <c:pt idx="1908">
                  <c:v>3.8105E-2</c:v>
                </c:pt>
                <c:pt idx="1909">
                  <c:v>2.8697499999999997E-2</c:v>
                </c:pt>
                <c:pt idx="1910">
                  <c:v>3.8355E-2</c:v>
                </c:pt>
                <c:pt idx="1911">
                  <c:v>3.2447499999999997E-2</c:v>
                </c:pt>
                <c:pt idx="1912">
                  <c:v>4.5855E-2</c:v>
                </c:pt>
                <c:pt idx="1913">
                  <c:v>3.59475E-2</c:v>
                </c:pt>
                <c:pt idx="1914">
                  <c:v>4.6855000000000001E-2</c:v>
                </c:pt>
                <c:pt idx="1915">
                  <c:v>4.0447500000000004E-2</c:v>
                </c:pt>
                <c:pt idx="1916">
                  <c:v>4.1854999999999996E-2</c:v>
                </c:pt>
                <c:pt idx="1917">
                  <c:v>3.2697500000000004E-2</c:v>
                </c:pt>
                <c:pt idx="1918">
                  <c:v>4.2104999999999997E-2</c:v>
                </c:pt>
                <c:pt idx="1919">
                  <c:v>2.8697500000000001E-2</c:v>
                </c:pt>
                <c:pt idx="1920">
                  <c:v>4.2604999999999997E-2</c:v>
                </c:pt>
                <c:pt idx="1921">
                  <c:v>3.8447499999999996E-2</c:v>
                </c:pt>
                <c:pt idx="1922">
                  <c:v>4.3354999999999998E-2</c:v>
                </c:pt>
                <c:pt idx="1923">
                  <c:v>2.6447500000000002E-2</c:v>
                </c:pt>
                <c:pt idx="1924">
                  <c:v>3.8105E-2</c:v>
                </c:pt>
                <c:pt idx="1925">
                  <c:v>3.1197500000000003E-2</c:v>
                </c:pt>
                <c:pt idx="1926">
                  <c:v>4.0605000000000002E-2</c:v>
                </c:pt>
                <c:pt idx="1927">
                  <c:v>2.3197499999999999E-2</c:v>
                </c:pt>
                <c:pt idx="1928">
                  <c:v>3.2854999999999995E-2</c:v>
                </c:pt>
                <c:pt idx="1929">
                  <c:v>2.7197499999999999E-2</c:v>
                </c:pt>
                <c:pt idx="1930">
                  <c:v>4.1105000000000003E-2</c:v>
                </c:pt>
                <c:pt idx="1931">
                  <c:v>2.9697500000000002E-2</c:v>
                </c:pt>
                <c:pt idx="1932">
                  <c:v>3.9105000000000001E-2</c:v>
                </c:pt>
                <c:pt idx="1933">
                  <c:v>3.3947499999999999E-2</c:v>
                </c:pt>
                <c:pt idx="1934">
                  <c:v>4.3104999999999991E-2</c:v>
                </c:pt>
                <c:pt idx="1935">
                  <c:v>3.4447499999999999E-2</c:v>
                </c:pt>
                <c:pt idx="1936">
                  <c:v>4.1604999999999996E-2</c:v>
                </c:pt>
                <c:pt idx="1937">
                  <c:v>3.2447500000000004E-2</c:v>
                </c:pt>
                <c:pt idx="1938">
                  <c:v>3.9605000000000001E-2</c:v>
                </c:pt>
                <c:pt idx="1939">
                  <c:v>3.9197499999999996E-2</c:v>
                </c:pt>
                <c:pt idx="1940">
                  <c:v>4.1855000000000003E-2</c:v>
                </c:pt>
                <c:pt idx="1941">
                  <c:v>4.0447500000000004E-2</c:v>
                </c:pt>
                <c:pt idx="1942">
                  <c:v>5.1104999999999998E-2</c:v>
                </c:pt>
                <c:pt idx="1943">
                  <c:v>3.4197499999999999E-2</c:v>
                </c:pt>
                <c:pt idx="1944">
                  <c:v>3.6354999999999998E-2</c:v>
                </c:pt>
                <c:pt idx="1945">
                  <c:v>2.9447500000000001E-2</c:v>
                </c:pt>
                <c:pt idx="1946">
                  <c:v>3.7855E-2</c:v>
                </c:pt>
                <c:pt idx="1947">
                  <c:v>2.79475E-2</c:v>
                </c:pt>
                <c:pt idx="1948">
                  <c:v>3.3355000000000003E-2</c:v>
                </c:pt>
                <c:pt idx="1949">
                  <c:v>2.9947499999999998E-2</c:v>
                </c:pt>
                <c:pt idx="1950">
                  <c:v>3.6854999999999999E-2</c:v>
                </c:pt>
                <c:pt idx="1951">
                  <c:v>2.9947499999999998E-2</c:v>
                </c:pt>
                <c:pt idx="1952">
                  <c:v>3.7104999999999999E-2</c:v>
                </c:pt>
                <c:pt idx="1953">
                  <c:v>3.3947499999999999E-2</c:v>
                </c:pt>
                <c:pt idx="1954">
                  <c:v>6.0355000000000006E-2</c:v>
                </c:pt>
                <c:pt idx="1955">
                  <c:v>4.5947499999999995E-2</c:v>
                </c:pt>
                <c:pt idx="1956">
                  <c:v>4.2355000000000004E-2</c:v>
                </c:pt>
                <c:pt idx="1957">
                  <c:v>3.3947499999999999E-2</c:v>
                </c:pt>
                <c:pt idx="1958">
                  <c:v>3.8355E-2</c:v>
                </c:pt>
                <c:pt idx="1959">
                  <c:v>2.5697499999999998E-2</c:v>
                </c:pt>
                <c:pt idx="1960">
                  <c:v>3.5354999999999998E-2</c:v>
                </c:pt>
                <c:pt idx="1961">
                  <c:v>5.0197499999999999E-2</c:v>
                </c:pt>
                <c:pt idx="1962">
                  <c:v>5.1604999999999998E-2</c:v>
                </c:pt>
                <c:pt idx="1963">
                  <c:v>3.4697499999999999E-2</c:v>
                </c:pt>
                <c:pt idx="1964">
                  <c:v>3.3854999999999996E-2</c:v>
                </c:pt>
                <c:pt idx="1965">
                  <c:v>3.2197499999999997E-2</c:v>
                </c:pt>
                <c:pt idx="1966">
                  <c:v>3.9855000000000002E-2</c:v>
                </c:pt>
                <c:pt idx="1967">
                  <c:v>3.0697499999999999E-2</c:v>
                </c:pt>
                <c:pt idx="1968">
                  <c:v>3.6104999999999998E-2</c:v>
                </c:pt>
                <c:pt idx="1969">
                  <c:v>2.6697499999999999E-2</c:v>
                </c:pt>
                <c:pt idx="1970">
                  <c:v>3.4105000000000003E-2</c:v>
                </c:pt>
                <c:pt idx="1971">
                  <c:v>2.76975E-2</c:v>
                </c:pt>
                <c:pt idx="1972">
                  <c:v>3.7104999999999999E-2</c:v>
                </c:pt>
                <c:pt idx="1973">
                  <c:v>2.76975E-2</c:v>
                </c:pt>
                <c:pt idx="1974">
                  <c:v>6.2855000000000008E-2</c:v>
                </c:pt>
                <c:pt idx="1975">
                  <c:v>4.1447499999999998E-2</c:v>
                </c:pt>
                <c:pt idx="1976">
                  <c:v>6.8855E-2</c:v>
                </c:pt>
                <c:pt idx="1977">
                  <c:v>4.7447499999999997E-2</c:v>
                </c:pt>
                <c:pt idx="1978">
                  <c:v>3.2355000000000002E-2</c:v>
                </c:pt>
                <c:pt idx="1979">
                  <c:v>2.6697499999999999E-2</c:v>
                </c:pt>
                <c:pt idx="1980">
                  <c:v>3.3354999999999996E-2</c:v>
                </c:pt>
                <c:pt idx="1981">
                  <c:v>3.2697500000000004E-2</c:v>
                </c:pt>
                <c:pt idx="1982">
                  <c:v>3.6854999999999999E-2</c:v>
                </c:pt>
                <c:pt idx="1983">
                  <c:v>2.5197500000000001E-2</c:v>
                </c:pt>
                <c:pt idx="1984">
                  <c:v>4.1604999999999996E-2</c:v>
                </c:pt>
                <c:pt idx="1985">
                  <c:v>2.8447500000000001E-2</c:v>
                </c:pt>
                <c:pt idx="1986">
                  <c:v>3.8605E-2</c:v>
                </c:pt>
                <c:pt idx="1987">
                  <c:v>3.4947499999999999E-2</c:v>
                </c:pt>
                <c:pt idx="1988">
                  <c:v>3.7605E-2</c:v>
                </c:pt>
                <c:pt idx="1989">
                  <c:v>2.39475E-2</c:v>
                </c:pt>
                <c:pt idx="1990">
                  <c:v>3.0605000000000004E-2</c:v>
                </c:pt>
                <c:pt idx="1991">
                  <c:v>2.39475E-2</c:v>
                </c:pt>
                <c:pt idx="1992">
                  <c:v>3.6854999999999999E-2</c:v>
                </c:pt>
                <c:pt idx="1993">
                  <c:v>3.2197499999999997E-2</c:v>
                </c:pt>
                <c:pt idx="1994">
                  <c:v>3.9105000000000001E-2</c:v>
                </c:pt>
                <c:pt idx="1995">
                  <c:v>3.3197499999999998E-2</c:v>
                </c:pt>
                <c:pt idx="1996">
                  <c:v>3.5105000000000004E-2</c:v>
                </c:pt>
                <c:pt idx="1997">
                  <c:v>2.2947499999999996E-2</c:v>
                </c:pt>
                <c:pt idx="1998">
                  <c:v>3.4355000000000004E-2</c:v>
                </c:pt>
                <c:pt idx="1999">
                  <c:v>2.7197499999999999E-2</c:v>
                </c:pt>
                <c:pt idx="2000">
                  <c:v>3.4354999999999997E-2</c:v>
                </c:pt>
                <c:pt idx="2001">
                  <c:v>2.5947499999999995E-2</c:v>
                </c:pt>
                <c:pt idx="2002">
                  <c:v>3.2104999999999995E-2</c:v>
                </c:pt>
                <c:pt idx="2003">
                  <c:v>2.79475E-2</c:v>
                </c:pt>
                <c:pt idx="2004">
                  <c:v>3.1605000000000001E-2</c:v>
                </c:pt>
                <c:pt idx="2005">
                  <c:v>3.11975E-2</c:v>
                </c:pt>
                <c:pt idx="2006">
                  <c:v>3.9105000000000001E-2</c:v>
                </c:pt>
                <c:pt idx="2007">
                  <c:v>3.2697500000000004E-2</c:v>
                </c:pt>
                <c:pt idx="2008">
                  <c:v>3.5605000000000005E-2</c:v>
                </c:pt>
                <c:pt idx="2009">
                  <c:v>3.2697500000000004E-2</c:v>
                </c:pt>
                <c:pt idx="2010">
                  <c:v>3.6604999999999999E-2</c:v>
                </c:pt>
                <c:pt idx="2011">
                  <c:v>1.9197499999999999E-2</c:v>
                </c:pt>
                <c:pt idx="2012">
                  <c:v>3.2605000000000002E-2</c:v>
                </c:pt>
                <c:pt idx="2013">
                  <c:v>2.81975E-2</c:v>
                </c:pt>
                <c:pt idx="2014">
                  <c:v>3.4355000000000004E-2</c:v>
                </c:pt>
                <c:pt idx="2015">
                  <c:v>2.76975E-2</c:v>
                </c:pt>
                <c:pt idx="2016">
                  <c:v>3.5605000000000005E-2</c:v>
                </c:pt>
                <c:pt idx="2017">
                  <c:v>2.39475E-2</c:v>
                </c:pt>
                <c:pt idx="2018">
                  <c:v>3.3855000000000003E-2</c:v>
                </c:pt>
                <c:pt idx="2019">
                  <c:v>2.9197499999999998E-2</c:v>
                </c:pt>
                <c:pt idx="2020">
                  <c:v>3.7104999999999999E-2</c:v>
                </c:pt>
                <c:pt idx="2021">
                  <c:v>2.3697500000000003E-2</c:v>
                </c:pt>
                <c:pt idx="2022">
                  <c:v>3.0105000000000003E-2</c:v>
                </c:pt>
                <c:pt idx="2023">
                  <c:v>2.6197499999999999E-2</c:v>
                </c:pt>
                <c:pt idx="2024">
                  <c:v>3.4355000000000004E-2</c:v>
                </c:pt>
                <c:pt idx="2025">
                  <c:v>3.2197500000000004E-2</c:v>
                </c:pt>
                <c:pt idx="2026">
                  <c:v>4.0854999999999995E-2</c:v>
                </c:pt>
                <c:pt idx="2027">
                  <c:v>2.5697499999999998E-2</c:v>
                </c:pt>
                <c:pt idx="2028">
                  <c:v>3.4355000000000004E-2</c:v>
                </c:pt>
                <c:pt idx="2029">
                  <c:v>2.3697499999999996E-2</c:v>
                </c:pt>
                <c:pt idx="2030">
                  <c:v>3.1855000000000001E-2</c:v>
                </c:pt>
                <c:pt idx="2031">
                  <c:v>2.4697499999999997E-2</c:v>
                </c:pt>
                <c:pt idx="2032">
                  <c:v>3.1854999999999994E-2</c:v>
                </c:pt>
                <c:pt idx="2033">
                  <c:v>2.41975E-2</c:v>
                </c:pt>
                <c:pt idx="2034">
                  <c:v>3.1355000000000001E-2</c:v>
                </c:pt>
                <c:pt idx="2035">
                  <c:v>2.41975E-2</c:v>
                </c:pt>
                <c:pt idx="2036">
                  <c:v>2.8605000000000002E-2</c:v>
                </c:pt>
                <c:pt idx="2037">
                  <c:v>2.3697499999999996E-2</c:v>
                </c:pt>
                <c:pt idx="2038">
                  <c:v>3.7104999999999999E-2</c:v>
                </c:pt>
                <c:pt idx="2039">
                  <c:v>2.5197500000000001E-2</c:v>
                </c:pt>
                <c:pt idx="2040">
                  <c:v>3.4854999999999997E-2</c:v>
                </c:pt>
                <c:pt idx="2041">
                  <c:v>2.6697499999999999E-2</c:v>
                </c:pt>
                <c:pt idx="2042">
                  <c:v>4.0355000000000002E-2</c:v>
                </c:pt>
                <c:pt idx="2043">
                  <c:v>2.8947500000000001E-2</c:v>
                </c:pt>
                <c:pt idx="2044">
                  <c:v>3.8105E-2</c:v>
                </c:pt>
                <c:pt idx="2045">
                  <c:v>2.5447500000000001E-2</c:v>
                </c:pt>
                <c:pt idx="2046">
                  <c:v>3.3604999999999996E-2</c:v>
                </c:pt>
                <c:pt idx="2047">
                  <c:v>2.8947500000000001E-2</c:v>
                </c:pt>
              </c:numCache>
            </c:numRef>
          </c:yVal>
          <c:smooth val="0"/>
        </c:ser>
        <c:ser>
          <c:idx val="4"/>
          <c:order val="4"/>
          <c:tx>
            <c:v>2.5 ppm Li Standard</c:v>
          </c:tx>
          <c:spPr>
            <a:ln w="12700" cmpd="sng">
              <a:solidFill>
                <a:srgbClr val="FFC000"/>
              </a:solidFill>
            </a:ln>
          </c:spPr>
          <c:marker>
            <c:symbol val="none"/>
          </c:marker>
          <c:xVal>
            <c:numRef>
              <c:f>'Lithium Standards'!$BF$7:$BF$2054</c:f>
              <c:numCache>
                <c:formatCode>General</c:formatCode>
                <c:ptCount val="2048"/>
                <c:pt idx="0">
                  <c:v>177.96</c:v>
                </c:pt>
                <c:pt idx="1">
                  <c:v>178.34</c:v>
                </c:pt>
                <c:pt idx="2">
                  <c:v>178.72</c:v>
                </c:pt>
                <c:pt idx="3">
                  <c:v>179.1</c:v>
                </c:pt>
                <c:pt idx="4">
                  <c:v>179.48</c:v>
                </c:pt>
                <c:pt idx="5">
                  <c:v>179.86</c:v>
                </c:pt>
                <c:pt idx="6">
                  <c:v>180.25</c:v>
                </c:pt>
                <c:pt idx="7">
                  <c:v>180.63</c:v>
                </c:pt>
                <c:pt idx="8">
                  <c:v>181.01</c:v>
                </c:pt>
                <c:pt idx="9">
                  <c:v>181.39</c:v>
                </c:pt>
                <c:pt idx="10">
                  <c:v>181.77</c:v>
                </c:pt>
                <c:pt idx="11">
                  <c:v>182.15</c:v>
                </c:pt>
                <c:pt idx="12">
                  <c:v>182.53</c:v>
                </c:pt>
                <c:pt idx="13">
                  <c:v>182.92</c:v>
                </c:pt>
                <c:pt idx="14">
                  <c:v>183.3</c:v>
                </c:pt>
                <c:pt idx="15">
                  <c:v>183.68</c:v>
                </c:pt>
                <c:pt idx="16">
                  <c:v>184.06</c:v>
                </c:pt>
                <c:pt idx="17">
                  <c:v>184.44</c:v>
                </c:pt>
                <c:pt idx="18">
                  <c:v>184.82</c:v>
                </c:pt>
                <c:pt idx="19">
                  <c:v>185.2</c:v>
                </c:pt>
                <c:pt idx="20">
                  <c:v>185.58</c:v>
                </c:pt>
                <c:pt idx="21">
                  <c:v>185.97</c:v>
                </c:pt>
                <c:pt idx="22">
                  <c:v>186.35</c:v>
                </c:pt>
                <c:pt idx="23">
                  <c:v>186.73</c:v>
                </c:pt>
                <c:pt idx="24">
                  <c:v>187.11</c:v>
                </c:pt>
                <c:pt idx="25">
                  <c:v>187.49</c:v>
                </c:pt>
                <c:pt idx="26">
                  <c:v>187.87</c:v>
                </c:pt>
                <c:pt idx="27">
                  <c:v>188.25</c:v>
                </c:pt>
                <c:pt idx="28">
                  <c:v>188.63</c:v>
                </c:pt>
                <c:pt idx="29">
                  <c:v>189.01</c:v>
                </c:pt>
                <c:pt idx="30">
                  <c:v>189.39</c:v>
                </c:pt>
                <c:pt idx="31">
                  <c:v>189.77</c:v>
                </c:pt>
                <c:pt idx="32">
                  <c:v>190.15</c:v>
                </c:pt>
                <c:pt idx="33">
                  <c:v>190.54</c:v>
                </c:pt>
                <c:pt idx="34">
                  <c:v>190.92</c:v>
                </c:pt>
                <c:pt idx="35">
                  <c:v>191.3</c:v>
                </c:pt>
                <c:pt idx="36">
                  <c:v>191.68</c:v>
                </c:pt>
                <c:pt idx="37">
                  <c:v>192.06</c:v>
                </c:pt>
                <c:pt idx="38">
                  <c:v>192.44</c:v>
                </c:pt>
                <c:pt idx="39">
                  <c:v>192.82</c:v>
                </c:pt>
                <c:pt idx="40">
                  <c:v>193.2</c:v>
                </c:pt>
                <c:pt idx="41">
                  <c:v>193.58</c:v>
                </c:pt>
                <c:pt idx="42">
                  <c:v>193.96</c:v>
                </c:pt>
                <c:pt idx="43">
                  <c:v>194.34</c:v>
                </c:pt>
                <c:pt idx="44">
                  <c:v>194.72</c:v>
                </c:pt>
                <c:pt idx="45">
                  <c:v>195.1</c:v>
                </c:pt>
                <c:pt idx="46">
                  <c:v>195.48</c:v>
                </c:pt>
                <c:pt idx="47">
                  <c:v>195.86</c:v>
                </c:pt>
                <c:pt idx="48">
                  <c:v>196.24</c:v>
                </c:pt>
                <c:pt idx="49">
                  <c:v>196.62</c:v>
                </c:pt>
                <c:pt idx="50">
                  <c:v>197</c:v>
                </c:pt>
                <c:pt idx="51">
                  <c:v>197.38</c:v>
                </c:pt>
                <c:pt idx="52">
                  <c:v>197.76</c:v>
                </c:pt>
                <c:pt idx="53">
                  <c:v>198.14</c:v>
                </c:pt>
                <c:pt idx="54">
                  <c:v>198.52</c:v>
                </c:pt>
                <c:pt idx="55">
                  <c:v>198.9</c:v>
                </c:pt>
                <c:pt idx="56">
                  <c:v>199.28</c:v>
                </c:pt>
                <c:pt idx="57">
                  <c:v>199.66</c:v>
                </c:pt>
                <c:pt idx="58">
                  <c:v>200.04</c:v>
                </c:pt>
                <c:pt idx="59">
                  <c:v>200.42</c:v>
                </c:pt>
                <c:pt idx="60">
                  <c:v>200.8</c:v>
                </c:pt>
                <c:pt idx="61">
                  <c:v>201.18</c:v>
                </c:pt>
                <c:pt idx="62">
                  <c:v>201.56</c:v>
                </c:pt>
                <c:pt idx="63">
                  <c:v>201.94</c:v>
                </c:pt>
                <c:pt idx="64">
                  <c:v>202.32</c:v>
                </c:pt>
                <c:pt idx="65">
                  <c:v>202.7</c:v>
                </c:pt>
                <c:pt idx="66">
                  <c:v>203.08</c:v>
                </c:pt>
                <c:pt idx="67">
                  <c:v>203.46</c:v>
                </c:pt>
                <c:pt idx="68">
                  <c:v>203.84</c:v>
                </c:pt>
                <c:pt idx="69">
                  <c:v>204.22</c:v>
                </c:pt>
                <c:pt idx="70">
                  <c:v>204.6</c:v>
                </c:pt>
                <c:pt idx="71">
                  <c:v>204.98</c:v>
                </c:pt>
                <c:pt idx="72">
                  <c:v>205.36</c:v>
                </c:pt>
                <c:pt idx="73">
                  <c:v>205.74</c:v>
                </c:pt>
                <c:pt idx="74">
                  <c:v>206.12</c:v>
                </c:pt>
                <c:pt idx="75">
                  <c:v>206.5</c:v>
                </c:pt>
                <c:pt idx="76">
                  <c:v>206.88</c:v>
                </c:pt>
                <c:pt idx="77">
                  <c:v>207.26</c:v>
                </c:pt>
                <c:pt idx="78">
                  <c:v>207.64</c:v>
                </c:pt>
                <c:pt idx="79">
                  <c:v>208.01</c:v>
                </c:pt>
                <c:pt idx="80">
                  <c:v>208.39</c:v>
                </c:pt>
                <c:pt idx="81">
                  <c:v>208.77</c:v>
                </c:pt>
                <c:pt idx="82">
                  <c:v>209.15</c:v>
                </c:pt>
                <c:pt idx="83">
                  <c:v>209.53</c:v>
                </c:pt>
                <c:pt idx="84">
                  <c:v>209.91</c:v>
                </c:pt>
                <c:pt idx="85">
                  <c:v>210.29</c:v>
                </c:pt>
                <c:pt idx="86">
                  <c:v>210.67</c:v>
                </c:pt>
                <c:pt idx="87">
                  <c:v>211.05</c:v>
                </c:pt>
                <c:pt idx="88">
                  <c:v>211.43</c:v>
                </c:pt>
                <c:pt idx="89">
                  <c:v>211.81</c:v>
                </c:pt>
                <c:pt idx="90">
                  <c:v>212.18</c:v>
                </c:pt>
                <c:pt idx="91">
                  <c:v>212.56</c:v>
                </c:pt>
                <c:pt idx="92">
                  <c:v>212.94</c:v>
                </c:pt>
                <c:pt idx="93">
                  <c:v>213.32</c:v>
                </c:pt>
                <c:pt idx="94">
                  <c:v>213.7</c:v>
                </c:pt>
                <c:pt idx="95">
                  <c:v>214.08</c:v>
                </c:pt>
                <c:pt idx="96">
                  <c:v>214.46</c:v>
                </c:pt>
                <c:pt idx="97">
                  <c:v>214.84</c:v>
                </c:pt>
                <c:pt idx="98">
                  <c:v>215.21</c:v>
                </c:pt>
                <c:pt idx="99">
                  <c:v>215.59</c:v>
                </c:pt>
                <c:pt idx="100">
                  <c:v>215.97</c:v>
                </c:pt>
                <c:pt idx="101">
                  <c:v>216.35</c:v>
                </c:pt>
                <c:pt idx="102">
                  <c:v>216.73</c:v>
                </c:pt>
                <c:pt idx="103">
                  <c:v>217.11</c:v>
                </c:pt>
                <c:pt idx="104">
                  <c:v>217.49</c:v>
                </c:pt>
                <c:pt idx="105">
                  <c:v>217.86</c:v>
                </c:pt>
                <c:pt idx="106">
                  <c:v>218.24</c:v>
                </c:pt>
                <c:pt idx="107">
                  <c:v>218.62</c:v>
                </c:pt>
                <c:pt idx="108">
                  <c:v>219</c:v>
                </c:pt>
                <c:pt idx="109">
                  <c:v>219.38</c:v>
                </c:pt>
                <c:pt idx="110">
                  <c:v>219.76</c:v>
                </c:pt>
                <c:pt idx="111">
                  <c:v>220.14</c:v>
                </c:pt>
                <c:pt idx="112">
                  <c:v>220.51</c:v>
                </c:pt>
                <c:pt idx="113">
                  <c:v>220.89</c:v>
                </c:pt>
                <c:pt idx="114">
                  <c:v>221.27</c:v>
                </c:pt>
                <c:pt idx="115">
                  <c:v>221.65</c:v>
                </c:pt>
                <c:pt idx="116">
                  <c:v>222.03</c:v>
                </c:pt>
                <c:pt idx="117">
                  <c:v>222.4</c:v>
                </c:pt>
                <c:pt idx="118">
                  <c:v>222.78</c:v>
                </c:pt>
                <c:pt idx="119">
                  <c:v>223.16</c:v>
                </c:pt>
                <c:pt idx="120">
                  <c:v>223.54</c:v>
                </c:pt>
                <c:pt idx="121">
                  <c:v>223.92</c:v>
                </c:pt>
                <c:pt idx="122">
                  <c:v>224.29</c:v>
                </c:pt>
                <c:pt idx="123">
                  <c:v>224.67</c:v>
                </c:pt>
                <c:pt idx="124">
                  <c:v>225.05</c:v>
                </c:pt>
                <c:pt idx="125">
                  <c:v>225.43</c:v>
                </c:pt>
                <c:pt idx="126">
                  <c:v>225.81</c:v>
                </c:pt>
                <c:pt idx="127">
                  <c:v>226.18</c:v>
                </c:pt>
                <c:pt idx="128">
                  <c:v>226.56</c:v>
                </c:pt>
                <c:pt idx="129">
                  <c:v>226.94</c:v>
                </c:pt>
                <c:pt idx="130">
                  <c:v>227.32</c:v>
                </c:pt>
                <c:pt idx="131">
                  <c:v>227.69</c:v>
                </c:pt>
                <c:pt idx="132">
                  <c:v>228.07</c:v>
                </c:pt>
                <c:pt idx="133">
                  <c:v>228.45</c:v>
                </c:pt>
                <c:pt idx="134">
                  <c:v>228.83</c:v>
                </c:pt>
                <c:pt idx="135">
                  <c:v>229.2</c:v>
                </c:pt>
                <c:pt idx="136">
                  <c:v>229.58</c:v>
                </c:pt>
                <c:pt idx="137">
                  <c:v>229.96</c:v>
                </c:pt>
                <c:pt idx="138">
                  <c:v>230.34</c:v>
                </c:pt>
                <c:pt idx="139">
                  <c:v>230.71</c:v>
                </c:pt>
                <c:pt idx="140">
                  <c:v>231.09</c:v>
                </c:pt>
                <c:pt idx="141">
                  <c:v>231.47</c:v>
                </c:pt>
                <c:pt idx="142">
                  <c:v>231.85</c:v>
                </c:pt>
                <c:pt idx="143">
                  <c:v>232.22</c:v>
                </c:pt>
                <c:pt idx="144">
                  <c:v>232.6</c:v>
                </c:pt>
                <c:pt idx="145">
                  <c:v>232.98</c:v>
                </c:pt>
                <c:pt idx="146">
                  <c:v>233.36</c:v>
                </c:pt>
                <c:pt idx="147">
                  <c:v>233.73</c:v>
                </c:pt>
                <c:pt idx="148">
                  <c:v>234.11</c:v>
                </c:pt>
                <c:pt idx="149">
                  <c:v>234.49</c:v>
                </c:pt>
                <c:pt idx="150">
                  <c:v>234.86</c:v>
                </c:pt>
                <c:pt idx="151">
                  <c:v>235.24</c:v>
                </c:pt>
                <c:pt idx="152">
                  <c:v>235.62</c:v>
                </c:pt>
                <c:pt idx="153">
                  <c:v>235.99</c:v>
                </c:pt>
                <c:pt idx="154">
                  <c:v>236.37</c:v>
                </c:pt>
                <c:pt idx="155">
                  <c:v>236.75</c:v>
                </c:pt>
                <c:pt idx="156">
                  <c:v>237.13</c:v>
                </c:pt>
                <c:pt idx="157">
                  <c:v>237.5</c:v>
                </c:pt>
                <c:pt idx="158">
                  <c:v>237.88</c:v>
                </c:pt>
                <c:pt idx="159">
                  <c:v>238.26</c:v>
                </c:pt>
                <c:pt idx="160">
                  <c:v>238.63</c:v>
                </c:pt>
                <c:pt idx="161">
                  <c:v>239.01</c:v>
                </c:pt>
                <c:pt idx="162">
                  <c:v>239.39</c:v>
                </c:pt>
                <c:pt idx="163">
                  <c:v>239.76</c:v>
                </c:pt>
                <c:pt idx="164">
                  <c:v>240.14</c:v>
                </c:pt>
                <c:pt idx="165">
                  <c:v>240.52</c:v>
                </c:pt>
                <c:pt idx="166">
                  <c:v>240.89</c:v>
                </c:pt>
                <c:pt idx="167">
                  <c:v>241.27</c:v>
                </c:pt>
                <c:pt idx="168">
                  <c:v>241.65</c:v>
                </c:pt>
                <c:pt idx="169">
                  <c:v>242.02</c:v>
                </c:pt>
                <c:pt idx="170">
                  <c:v>242.4</c:v>
                </c:pt>
                <c:pt idx="171">
                  <c:v>242.77</c:v>
                </c:pt>
                <c:pt idx="172">
                  <c:v>243.15</c:v>
                </c:pt>
                <c:pt idx="173">
                  <c:v>243.53</c:v>
                </c:pt>
                <c:pt idx="174">
                  <c:v>243.9</c:v>
                </c:pt>
                <c:pt idx="175">
                  <c:v>244.28</c:v>
                </c:pt>
                <c:pt idx="176">
                  <c:v>244.66</c:v>
                </c:pt>
                <c:pt idx="177">
                  <c:v>245.03</c:v>
                </c:pt>
                <c:pt idx="178">
                  <c:v>245.41</c:v>
                </c:pt>
                <c:pt idx="179">
                  <c:v>245.78</c:v>
                </c:pt>
                <c:pt idx="180">
                  <c:v>246.16</c:v>
                </c:pt>
                <c:pt idx="181">
                  <c:v>246.54</c:v>
                </c:pt>
                <c:pt idx="182">
                  <c:v>246.91</c:v>
                </c:pt>
                <c:pt idx="183">
                  <c:v>247.29</c:v>
                </c:pt>
                <c:pt idx="184">
                  <c:v>247.67</c:v>
                </c:pt>
                <c:pt idx="185">
                  <c:v>248.04</c:v>
                </c:pt>
                <c:pt idx="186">
                  <c:v>248.42</c:v>
                </c:pt>
                <c:pt idx="187">
                  <c:v>248.79</c:v>
                </c:pt>
                <c:pt idx="188">
                  <c:v>249.17</c:v>
                </c:pt>
                <c:pt idx="189">
                  <c:v>249.54</c:v>
                </c:pt>
                <c:pt idx="190">
                  <c:v>249.92</c:v>
                </c:pt>
                <c:pt idx="191">
                  <c:v>250.3</c:v>
                </c:pt>
                <c:pt idx="192">
                  <c:v>250.67</c:v>
                </c:pt>
                <c:pt idx="193">
                  <c:v>251.05</c:v>
                </c:pt>
                <c:pt idx="194">
                  <c:v>251.42</c:v>
                </c:pt>
                <c:pt idx="195">
                  <c:v>251.8</c:v>
                </c:pt>
                <c:pt idx="196">
                  <c:v>252.17</c:v>
                </c:pt>
                <c:pt idx="197">
                  <c:v>252.55</c:v>
                </c:pt>
                <c:pt idx="198">
                  <c:v>252.93</c:v>
                </c:pt>
                <c:pt idx="199">
                  <c:v>253.3</c:v>
                </c:pt>
                <c:pt idx="200">
                  <c:v>253.68</c:v>
                </c:pt>
                <c:pt idx="201">
                  <c:v>254.05</c:v>
                </c:pt>
                <c:pt idx="202">
                  <c:v>254.43</c:v>
                </c:pt>
                <c:pt idx="203">
                  <c:v>254.8</c:v>
                </c:pt>
                <c:pt idx="204">
                  <c:v>255.18</c:v>
                </c:pt>
                <c:pt idx="205">
                  <c:v>255.55</c:v>
                </c:pt>
                <c:pt idx="206">
                  <c:v>255.93</c:v>
                </c:pt>
                <c:pt idx="207">
                  <c:v>256.3</c:v>
                </c:pt>
                <c:pt idx="208">
                  <c:v>256.68</c:v>
                </c:pt>
                <c:pt idx="209">
                  <c:v>257.05</c:v>
                </c:pt>
                <c:pt idx="210">
                  <c:v>257.43</c:v>
                </c:pt>
                <c:pt idx="211">
                  <c:v>257.8</c:v>
                </c:pt>
                <c:pt idx="212">
                  <c:v>258.18</c:v>
                </c:pt>
                <c:pt idx="213">
                  <c:v>258.55</c:v>
                </c:pt>
                <c:pt idx="214">
                  <c:v>258.93</c:v>
                </c:pt>
                <c:pt idx="215">
                  <c:v>259.3</c:v>
                </c:pt>
                <c:pt idx="216">
                  <c:v>259.68</c:v>
                </c:pt>
                <c:pt idx="217">
                  <c:v>260.05</c:v>
                </c:pt>
                <c:pt idx="218">
                  <c:v>260.43</c:v>
                </c:pt>
                <c:pt idx="219">
                  <c:v>260.8</c:v>
                </c:pt>
                <c:pt idx="220">
                  <c:v>261.18</c:v>
                </c:pt>
                <c:pt idx="221">
                  <c:v>261.55</c:v>
                </c:pt>
                <c:pt idx="222">
                  <c:v>261.93</c:v>
                </c:pt>
                <c:pt idx="223">
                  <c:v>262.3</c:v>
                </c:pt>
                <c:pt idx="224">
                  <c:v>262.68</c:v>
                </c:pt>
                <c:pt idx="225">
                  <c:v>263.05</c:v>
                </c:pt>
                <c:pt idx="226">
                  <c:v>263.43</c:v>
                </c:pt>
                <c:pt idx="227">
                  <c:v>263.8</c:v>
                </c:pt>
                <c:pt idx="228">
                  <c:v>264.18</c:v>
                </c:pt>
                <c:pt idx="229">
                  <c:v>264.55</c:v>
                </c:pt>
                <c:pt idx="230">
                  <c:v>264.93</c:v>
                </c:pt>
                <c:pt idx="231">
                  <c:v>265.3</c:v>
                </c:pt>
                <c:pt idx="232">
                  <c:v>265.67</c:v>
                </c:pt>
                <c:pt idx="233">
                  <c:v>266.05</c:v>
                </c:pt>
                <c:pt idx="234">
                  <c:v>266.42</c:v>
                </c:pt>
                <c:pt idx="235">
                  <c:v>266.8</c:v>
                </c:pt>
                <c:pt idx="236">
                  <c:v>267.17</c:v>
                </c:pt>
                <c:pt idx="237">
                  <c:v>267.55</c:v>
                </c:pt>
                <c:pt idx="238">
                  <c:v>267.92</c:v>
                </c:pt>
                <c:pt idx="239">
                  <c:v>268.29000000000002</c:v>
                </c:pt>
                <c:pt idx="240">
                  <c:v>268.67</c:v>
                </c:pt>
                <c:pt idx="241">
                  <c:v>269.04000000000002</c:v>
                </c:pt>
                <c:pt idx="242">
                  <c:v>269.42</c:v>
                </c:pt>
                <c:pt idx="243">
                  <c:v>269.79000000000002</c:v>
                </c:pt>
                <c:pt idx="244">
                  <c:v>270.16000000000003</c:v>
                </c:pt>
                <c:pt idx="245">
                  <c:v>270.54000000000002</c:v>
                </c:pt>
                <c:pt idx="246">
                  <c:v>270.91000000000003</c:v>
                </c:pt>
                <c:pt idx="247">
                  <c:v>271.29000000000002</c:v>
                </c:pt>
                <c:pt idx="248">
                  <c:v>271.66000000000003</c:v>
                </c:pt>
                <c:pt idx="249">
                  <c:v>272.02999999999997</c:v>
                </c:pt>
                <c:pt idx="250">
                  <c:v>272.41000000000003</c:v>
                </c:pt>
                <c:pt idx="251">
                  <c:v>272.77999999999997</c:v>
                </c:pt>
                <c:pt idx="252">
                  <c:v>273.16000000000003</c:v>
                </c:pt>
                <c:pt idx="253">
                  <c:v>273.52999999999997</c:v>
                </c:pt>
                <c:pt idx="254">
                  <c:v>273.89999999999998</c:v>
                </c:pt>
                <c:pt idx="255">
                  <c:v>274.27999999999997</c:v>
                </c:pt>
                <c:pt idx="256">
                  <c:v>274.64999999999998</c:v>
                </c:pt>
                <c:pt idx="257">
                  <c:v>275.02</c:v>
                </c:pt>
                <c:pt idx="258">
                  <c:v>275.39999999999998</c:v>
                </c:pt>
                <c:pt idx="259">
                  <c:v>275.77</c:v>
                </c:pt>
                <c:pt idx="260">
                  <c:v>276.14</c:v>
                </c:pt>
                <c:pt idx="261">
                  <c:v>276.52</c:v>
                </c:pt>
                <c:pt idx="262">
                  <c:v>276.89</c:v>
                </c:pt>
                <c:pt idx="263">
                  <c:v>277.26</c:v>
                </c:pt>
                <c:pt idx="264">
                  <c:v>277.64</c:v>
                </c:pt>
                <c:pt idx="265">
                  <c:v>278.01</c:v>
                </c:pt>
                <c:pt idx="266">
                  <c:v>278.38</c:v>
                </c:pt>
                <c:pt idx="267">
                  <c:v>278.76</c:v>
                </c:pt>
                <c:pt idx="268">
                  <c:v>279.13</c:v>
                </c:pt>
                <c:pt idx="269">
                  <c:v>279.5</c:v>
                </c:pt>
                <c:pt idx="270">
                  <c:v>279.88</c:v>
                </c:pt>
                <c:pt idx="271">
                  <c:v>280.25</c:v>
                </c:pt>
                <c:pt idx="272">
                  <c:v>280.62</c:v>
                </c:pt>
                <c:pt idx="273">
                  <c:v>281</c:v>
                </c:pt>
                <c:pt idx="274">
                  <c:v>281.37</c:v>
                </c:pt>
                <c:pt idx="275">
                  <c:v>281.74</c:v>
                </c:pt>
                <c:pt idx="276">
                  <c:v>282.12</c:v>
                </c:pt>
                <c:pt idx="277">
                  <c:v>282.49</c:v>
                </c:pt>
                <c:pt idx="278">
                  <c:v>282.86</c:v>
                </c:pt>
                <c:pt idx="279">
                  <c:v>283.23</c:v>
                </c:pt>
                <c:pt idx="280">
                  <c:v>283.61</c:v>
                </c:pt>
                <c:pt idx="281">
                  <c:v>283.98</c:v>
                </c:pt>
                <c:pt idx="282">
                  <c:v>284.35000000000002</c:v>
                </c:pt>
                <c:pt idx="283">
                  <c:v>284.73</c:v>
                </c:pt>
                <c:pt idx="284">
                  <c:v>285.10000000000002</c:v>
                </c:pt>
                <c:pt idx="285">
                  <c:v>285.47000000000003</c:v>
                </c:pt>
                <c:pt idx="286">
                  <c:v>285.83999999999997</c:v>
                </c:pt>
                <c:pt idx="287">
                  <c:v>286.22000000000003</c:v>
                </c:pt>
                <c:pt idx="288">
                  <c:v>286.58999999999997</c:v>
                </c:pt>
                <c:pt idx="289">
                  <c:v>286.95999999999998</c:v>
                </c:pt>
                <c:pt idx="290">
                  <c:v>287.33</c:v>
                </c:pt>
                <c:pt idx="291">
                  <c:v>287.70999999999998</c:v>
                </c:pt>
                <c:pt idx="292">
                  <c:v>288.08</c:v>
                </c:pt>
                <c:pt idx="293">
                  <c:v>288.45</c:v>
                </c:pt>
                <c:pt idx="294">
                  <c:v>288.82</c:v>
                </c:pt>
                <c:pt idx="295">
                  <c:v>289.2</c:v>
                </c:pt>
                <c:pt idx="296">
                  <c:v>289.57</c:v>
                </c:pt>
                <c:pt idx="297">
                  <c:v>289.94</c:v>
                </c:pt>
                <c:pt idx="298">
                  <c:v>290.31</c:v>
                </c:pt>
                <c:pt idx="299">
                  <c:v>290.68</c:v>
                </c:pt>
                <c:pt idx="300">
                  <c:v>291.06</c:v>
                </c:pt>
                <c:pt idx="301">
                  <c:v>291.43</c:v>
                </c:pt>
                <c:pt idx="302">
                  <c:v>291.8</c:v>
                </c:pt>
                <c:pt idx="303">
                  <c:v>292.17</c:v>
                </c:pt>
                <c:pt idx="304">
                  <c:v>292.55</c:v>
                </c:pt>
                <c:pt idx="305">
                  <c:v>292.92</c:v>
                </c:pt>
                <c:pt idx="306">
                  <c:v>293.29000000000002</c:v>
                </c:pt>
                <c:pt idx="307">
                  <c:v>293.66000000000003</c:v>
                </c:pt>
                <c:pt idx="308">
                  <c:v>294.02999999999997</c:v>
                </c:pt>
                <c:pt idx="309">
                  <c:v>294.41000000000003</c:v>
                </c:pt>
                <c:pt idx="310">
                  <c:v>294.77999999999997</c:v>
                </c:pt>
                <c:pt idx="311">
                  <c:v>295.14999999999998</c:v>
                </c:pt>
                <c:pt idx="312">
                  <c:v>295.52</c:v>
                </c:pt>
                <c:pt idx="313">
                  <c:v>295.89</c:v>
                </c:pt>
                <c:pt idx="314">
                  <c:v>296.26</c:v>
                </c:pt>
                <c:pt idx="315">
                  <c:v>296.64</c:v>
                </c:pt>
                <c:pt idx="316">
                  <c:v>297.01</c:v>
                </c:pt>
                <c:pt idx="317">
                  <c:v>297.38</c:v>
                </c:pt>
                <c:pt idx="318">
                  <c:v>297.75</c:v>
                </c:pt>
                <c:pt idx="319">
                  <c:v>298.12</c:v>
                </c:pt>
                <c:pt idx="320">
                  <c:v>298.49</c:v>
                </c:pt>
                <c:pt idx="321">
                  <c:v>298.86</c:v>
                </c:pt>
                <c:pt idx="322">
                  <c:v>299.24</c:v>
                </c:pt>
                <c:pt idx="323">
                  <c:v>299.61</c:v>
                </c:pt>
                <c:pt idx="324">
                  <c:v>299.98</c:v>
                </c:pt>
                <c:pt idx="325">
                  <c:v>300.35000000000002</c:v>
                </c:pt>
                <c:pt idx="326">
                  <c:v>300.72000000000003</c:v>
                </c:pt>
                <c:pt idx="327">
                  <c:v>301.08999999999997</c:v>
                </c:pt>
                <c:pt idx="328">
                  <c:v>301.45999999999998</c:v>
                </c:pt>
                <c:pt idx="329">
                  <c:v>301.83999999999997</c:v>
                </c:pt>
                <c:pt idx="330">
                  <c:v>302.20999999999998</c:v>
                </c:pt>
                <c:pt idx="331">
                  <c:v>302.58</c:v>
                </c:pt>
                <c:pt idx="332">
                  <c:v>302.95</c:v>
                </c:pt>
                <c:pt idx="333">
                  <c:v>303.32</c:v>
                </c:pt>
                <c:pt idx="334">
                  <c:v>303.69</c:v>
                </c:pt>
                <c:pt idx="335">
                  <c:v>304.06</c:v>
                </c:pt>
                <c:pt idx="336">
                  <c:v>304.43</c:v>
                </c:pt>
                <c:pt idx="337">
                  <c:v>304.8</c:v>
                </c:pt>
                <c:pt idx="338">
                  <c:v>305.17</c:v>
                </c:pt>
                <c:pt idx="339">
                  <c:v>305.55</c:v>
                </c:pt>
                <c:pt idx="340">
                  <c:v>305.92</c:v>
                </c:pt>
                <c:pt idx="341">
                  <c:v>306.29000000000002</c:v>
                </c:pt>
                <c:pt idx="342">
                  <c:v>306.66000000000003</c:v>
                </c:pt>
                <c:pt idx="343">
                  <c:v>307.02999999999997</c:v>
                </c:pt>
                <c:pt idx="344">
                  <c:v>307.39999999999998</c:v>
                </c:pt>
                <c:pt idx="345">
                  <c:v>307.77</c:v>
                </c:pt>
                <c:pt idx="346">
                  <c:v>308.14</c:v>
                </c:pt>
                <c:pt idx="347">
                  <c:v>308.51</c:v>
                </c:pt>
                <c:pt idx="348">
                  <c:v>308.88</c:v>
                </c:pt>
                <c:pt idx="349">
                  <c:v>309.25</c:v>
                </c:pt>
                <c:pt idx="350">
                  <c:v>309.62</c:v>
                </c:pt>
                <c:pt idx="351">
                  <c:v>309.99</c:v>
                </c:pt>
                <c:pt idx="352">
                  <c:v>310.36</c:v>
                </c:pt>
                <c:pt idx="353">
                  <c:v>310.73</c:v>
                </c:pt>
                <c:pt idx="354">
                  <c:v>311.10000000000002</c:v>
                </c:pt>
                <c:pt idx="355">
                  <c:v>311.47000000000003</c:v>
                </c:pt>
                <c:pt idx="356">
                  <c:v>311.83999999999997</c:v>
                </c:pt>
                <c:pt idx="357">
                  <c:v>312.20999999999998</c:v>
                </c:pt>
                <c:pt idx="358">
                  <c:v>312.58</c:v>
                </c:pt>
                <c:pt idx="359">
                  <c:v>312.95999999999998</c:v>
                </c:pt>
                <c:pt idx="360">
                  <c:v>313.33</c:v>
                </c:pt>
                <c:pt idx="361">
                  <c:v>313.7</c:v>
                </c:pt>
                <c:pt idx="362">
                  <c:v>314.07</c:v>
                </c:pt>
                <c:pt idx="363">
                  <c:v>314.44</c:v>
                </c:pt>
                <c:pt idx="364">
                  <c:v>314.81</c:v>
                </c:pt>
                <c:pt idx="365">
                  <c:v>315.18</c:v>
                </c:pt>
                <c:pt idx="366">
                  <c:v>315.55</c:v>
                </c:pt>
                <c:pt idx="367">
                  <c:v>315.92</c:v>
                </c:pt>
                <c:pt idx="368">
                  <c:v>316.27999999999997</c:v>
                </c:pt>
                <c:pt idx="369">
                  <c:v>316.64999999999998</c:v>
                </c:pt>
                <c:pt idx="370">
                  <c:v>317.02</c:v>
                </c:pt>
                <c:pt idx="371">
                  <c:v>317.39</c:v>
                </c:pt>
                <c:pt idx="372">
                  <c:v>317.76</c:v>
                </c:pt>
                <c:pt idx="373">
                  <c:v>318.13</c:v>
                </c:pt>
                <c:pt idx="374">
                  <c:v>318.5</c:v>
                </c:pt>
                <c:pt idx="375">
                  <c:v>318.87</c:v>
                </c:pt>
                <c:pt idx="376">
                  <c:v>319.24</c:v>
                </c:pt>
                <c:pt idx="377">
                  <c:v>319.61</c:v>
                </c:pt>
                <c:pt idx="378">
                  <c:v>319.98</c:v>
                </c:pt>
                <c:pt idx="379">
                  <c:v>320.35000000000002</c:v>
                </c:pt>
                <c:pt idx="380">
                  <c:v>320.72000000000003</c:v>
                </c:pt>
                <c:pt idx="381">
                  <c:v>321.08999999999997</c:v>
                </c:pt>
                <c:pt idx="382">
                  <c:v>321.45999999999998</c:v>
                </c:pt>
                <c:pt idx="383">
                  <c:v>321.83</c:v>
                </c:pt>
                <c:pt idx="384">
                  <c:v>322.2</c:v>
                </c:pt>
                <c:pt idx="385">
                  <c:v>322.57</c:v>
                </c:pt>
                <c:pt idx="386">
                  <c:v>322.94</c:v>
                </c:pt>
                <c:pt idx="387">
                  <c:v>323.31</c:v>
                </c:pt>
                <c:pt idx="388">
                  <c:v>323.67</c:v>
                </c:pt>
                <c:pt idx="389">
                  <c:v>324.04000000000002</c:v>
                </c:pt>
                <c:pt idx="390">
                  <c:v>324.41000000000003</c:v>
                </c:pt>
                <c:pt idx="391">
                  <c:v>324.77999999999997</c:v>
                </c:pt>
                <c:pt idx="392">
                  <c:v>325.14999999999998</c:v>
                </c:pt>
                <c:pt idx="393">
                  <c:v>325.52</c:v>
                </c:pt>
                <c:pt idx="394">
                  <c:v>325.89</c:v>
                </c:pt>
                <c:pt idx="395">
                  <c:v>326.26</c:v>
                </c:pt>
                <c:pt idx="396">
                  <c:v>326.63</c:v>
                </c:pt>
                <c:pt idx="397">
                  <c:v>327</c:v>
                </c:pt>
                <c:pt idx="398">
                  <c:v>327.36</c:v>
                </c:pt>
                <c:pt idx="399">
                  <c:v>327.73</c:v>
                </c:pt>
                <c:pt idx="400">
                  <c:v>328.1</c:v>
                </c:pt>
                <c:pt idx="401">
                  <c:v>328.47</c:v>
                </c:pt>
                <c:pt idx="402">
                  <c:v>328.84</c:v>
                </c:pt>
                <c:pt idx="403">
                  <c:v>329.21</c:v>
                </c:pt>
                <c:pt idx="404">
                  <c:v>329.58</c:v>
                </c:pt>
                <c:pt idx="405">
                  <c:v>329.95</c:v>
                </c:pt>
                <c:pt idx="406">
                  <c:v>330.31</c:v>
                </c:pt>
                <c:pt idx="407">
                  <c:v>330.68</c:v>
                </c:pt>
                <c:pt idx="408">
                  <c:v>331.05</c:v>
                </c:pt>
                <c:pt idx="409">
                  <c:v>331.42</c:v>
                </c:pt>
                <c:pt idx="410">
                  <c:v>331.79</c:v>
                </c:pt>
                <c:pt idx="411">
                  <c:v>332.16</c:v>
                </c:pt>
                <c:pt idx="412">
                  <c:v>332.52</c:v>
                </c:pt>
                <c:pt idx="413">
                  <c:v>332.89</c:v>
                </c:pt>
                <c:pt idx="414">
                  <c:v>333.26</c:v>
                </c:pt>
                <c:pt idx="415">
                  <c:v>333.63</c:v>
                </c:pt>
                <c:pt idx="416">
                  <c:v>334</c:v>
                </c:pt>
                <c:pt idx="417">
                  <c:v>334.37</c:v>
                </c:pt>
                <c:pt idx="418">
                  <c:v>334.73</c:v>
                </c:pt>
                <c:pt idx="419">
                  <c:v>335.1</c:v>
                </c:pt>
                <c:pt idx="420">
                  <c:v>335.47</c:v>
                </c:pt>
                <c:pt idx="421">
                  <c:v>335.84</c:v>
                </c:pt>
                <c:pt idx="422">
                  <c:v>336.21</c:v>
                </c:pt>
                <c:pt idx="423">
                  <c:v>336.57</c:v>
                </c:pt>
                <c:pt idx="424">
                  <c:v>336.94</c:v>
                </c:pt>
                <c:pt idx="425">
                  <c:v>337.31</c:v>
                </c:pt>
                <c:pt idx="426">
                  <c:v>337.68</c:v>
                </c:pt>
                <c:pt idx="427">
                  <c:v>338.05</c:v>
                </c:pt>
                <c:pt idx="428">
                  <c:v>338.41</c:v>
                </c:pt>
                <c:pt idx="429">
                  <c:v>338.78</c:v>
                </c:pt>
                <c:pt idx="430">
                  <c:v>339.15</c:v>
                </c:pt>
                <c:pt idx="431">
                  <c:v>339.52</c:v>
                </c:pt>
                <c:pt idx="432">
                  <c:v>339.88</c:v>
                </c:pt>
                <c:pt idx="433">
                  <c:v>340.25</c:v>
                </c:pt>
                <c:pt idx="434">
                  <c:v>340.62</c:v>
                </c:pt>
                <c:pt idx="435">
                  <c:v>340.99</c:v>
                </c:pt>
                <c:pt idx="436">
                  <c:v>341.35</c:v>
                </c:pt>
                <c:pt idx="437">
                  <c:v>341.72</c:v>
                </c:pt>
                <c:pt idx="438">
                  <c:v>342.09</c:v>
                </c:pt>
                <c:pt idx="439">
                  <c:v>342.46</c:v>
                </c:pt>
                <c:pt idx="440">
                  <c:v>342.82</c:v>
                </c:pt>
                <c:pt idx="441">
                  <c:v>343.19</c:v>
                </c:pt>
                <c:pt idx="442">
                  <c:v>343.56</c:v>
                </c:pt>
                <c:pt idx="443">
                  <c:v>343.93</c:v>
                </c:pt>
                <c:pt idx="444">
                  <c:v>344.29</c:v>
                </c:pt>
                <c:pt idx="445">
                  <c:v>344.66</c:v>
                </c:pt>
                <c:pt idx="446">
                  <c:v>345.03</c:v>
                </c:pt>
                <c:pt idx="447">
                  <c:v>345.39</c:v>
                </c:pt>
                <c:pt idx="448">
                  <c:v>345.76</c:v>
                </c:pt>
                <c:pt idx="449">
                  <c:v>346.13</c:v>
                </c:pt>
                <c:pt idx="450">
                  <c:v>346.49</c:v>
                </c:pt>
                <c:pt idx="451">
                  <c:v>346.86</c:v>
                </c:pt>
                <c:pt idx="452">
                  <c:v>347.23</c:v>
                </c:pt>
                <c:pt idx="453">
                  <c:v>347.6</c:v>
                </c:pt>
                <c:pt idx="454">
                  <c:v>347.96</c:v>
                </c:pt>
                <c:pt idx="455">
                  <c:v>348.33</c:v>
                </c:pt>
                <c:pt idx="456">
                  <c:v>348.7</c:v>
                </c:pt>
                <c:pt idx="457">
                  <c:v>349.06</c:v>
                </c:pt>
                <c:pt idx="458">
                  <c:v>349.43</c:v>
                </c:pt>
                <c:pt idx="459">
                  <c:v>349.8</c:v>
                </c:pt>
                <c:pt idx="460">
                  <c:v>350.16</c:v>
                </c:pt>
                <c:pt idx="461">
                  <c:v>350.53</c:v>
                </c:pt>
                <c:pt idx="462">
                  <c:v>350.9</c:v>
                </c:pt>
                <c:pt idx="463">
                  <c:v>351.26</c:v>
                </c:pt>
                <c:pt idx="464">
                  <c:v>351.63</c:v>
                </c:pt>
                <c:pt idx="465">
                  <c:v>352</c:v>
                </c:pt>
                <c:pt idx="466">
                  <c:v>352.36</c:v>
                </c:pt>
                <c:pt idx="467">
                  <c:v>352.73</c:v>
                </c:pt>
                <c:pt idx="468">
                  <c:v>353.09</c:v>
                </c:pt>
                <c:pt idx="469">
                  <c:v>353.46</c:v>
                </c:pt>
                <c:pt idx="470">
                  <c:v>353.83</c:v>
                </c:pt>
                <c:pt idx="471">
                  <c:v>354.19</c:v>
                </c:pt>
                <c:pt idx="472">
                  <c:v>354.56</c:v>
                </c:pt>
                <c:pt idx="473">
                  <c:v>354.93</c:v>
                </c:pt>
                <c:pt idx="474">
                  <c:v>355.29</c:v>
                </c:pt>
                <c:pt idx="475">
                  <c:v>355.66</c:v>
                </c:pt>
                <c:pt idx="476">
                  <c:v>356.02</c:v>
                </c:pt>
                <c:pt idx="477">
                  <c:v>356.39</c:v>
                </c:pt>
                <c:pt idx="478">
                  <c:v>356.76</c:v>
                </c:pt>
                <c:pt idx="479">
                  <c:v>357.12</c:v>
                </c:pt>
                <c:pt idx="480">
                  <c:v>357.49</c:v>
                </c:pt>
                <c:pt idx="481">
                  <c:v>357.85</c:v>
                </c:pt>
                <c:pt idx="482">
                  <c:v>358.22</c:v>
                </c:pt>
                <c:pt idx="483">
                  <c:v>358.59</c:v>
                </c:pt>
                <c:pt idx="484">
                  <c:v>358.95</c:v>
                </c:pt>
                <c:pt idx="485">
                  <c:v>359.32</c:v>
                </c:pt>
                <c:pt idx="486">
                  <c:v>359.68</c:v>
                </c:pt>
                <c:pt idx="487">
                  <c:v>360.05</c:v>
                </c:pt>
                <c:pt idx="488">
                  <c:v>360.41</c:v>
                </c:pt>
                <c:pt idx="489">
                  <c:v>360.78</c:v>
                </c:pt>
                <c:pt idx="490">
                  <c:v>361.15</c:v>
                </c:pt>
                <c:pt idx="491">
                  <c:v>361.51</c:v>
                </c:pt>
                <c:pt idx="492">
                  <c:v>361.88</c:v>
                </c:pt>
                <c:pt idx="493">
                  <c:v>362.24</c:v>
                </c:pt>
                <c:pt idx="494">
                  <c:v>362.61</c:v>
                </c:pt>
                <c:pt idx="495">
                  <c:v>362.97</c:v>
                </c:pt>
                <c:pt idx="496">
                  <c:v>363.34</c:v>
                </c:pt>
                <c:pt idx="497">
                  <c:v>363.7</c:v>
                </c:pt>
                <c:pt idx="498">
                  <c:v>364.07</c:v>
                </c:pt>
                <c:pt idx="499">
                  <c:v>364.43</c:v>
                </c:pt>
                <c:pt idx="500">
                  <c:v>364.8</c:v>
                </c:pt>
                <c:pt idx="501">
                  <c:v>365.16</c:v>
                </c:pt>
                <c:pt idx="502">
                  <c:v>365.53</c:v>
                </c:pt>
                <c:pt idx="503">
                  <c:v>365.89</c:v>
                </c:pt>
                <c:pt idx="504">
                  <c:v>366.26</c:v>
                </c:pt>
                <c:pt idx="505">
                  <c:v>366.62</c:v>
                </c:pt>
                <c:pt idx="506">
                  <c:v>366.99</c:v>
                </c:pt>
                <c:pt idx="507">
                  <c:v>367.35</c:v>
                </c:pt>
                <c:pt idx="508">
                  <c:v>367.72</c:v>
                </c:pt>
                <c:pt idx="509">
                  <c:v>368.08</c:v>
                </c:pt>
                <c:pt idx="510">
                  <c:v>368.45</c:v>
                </c:pt>
                <c:pt idx="511">
                  <c:v>368.81</c:v>
                </c:pt>
                <c:pt idx="512">
                  <c:v>369.18</c:v>
                </c:pt>
                <c:pt idx="513">
                  <c:v>369.54</c:v>
                </c:pt>
                <c:pt idx="514">
                  <c:v>369.91</c:v>
                </c:pt>
                <c:pt idx="515">
                  <c:v>370.27</c:v>
                </c:pt>
                <c:pt idx="516">
                  <c:v>370.64</c:v>
                </c:pt>
                <c:pt idx="517">
                  <c:v>371</c:v>
                </c:pt>
                <c:pt idx="518">
                  <c:v>371.37</c:v>
                </c:pt>
                <c:pt idx="519">
                  <c:v>371.73</c:v>
                </c:pt>
                <c:pt idx="520">
                  <c:v>372.1</c:v>
                </c:pt>
                <c:pt idx="521">
                  <c:v>372.46</c:v>
                </c:pt>
                <c:pt idx="522">
                  <c:v>372.82</c:v>
                </c:pt>
                <c:pt idx="523">
                  <c:v>373.19</c:v>
                </c:pt>
                <c:pt idx="524">
                  <c:v>373.55</c:v>
                </c:pt>
                <c:pt idx="525">
                  <c:v>373.92</c:v>
                </c:pt>
                <c:pt idx="526">
                  <c:v>374.28</c:v>
                </c:pt>
                <c:pt idx="527">
                  <c:v>374.65</c:v>
                </c:pt>
                <c:pt idx="528">
                  <c:v>375.01</c:v>
                </c:pt>
                <c:pt idx="529">
                  <c:v>375.37</c:v>
                </c:pt>
                <c:pt idx="530">
                  <c:v>375.74</c:v>
                </c:pt>
                <c:pt idx="531">
                  <c:v>376.1</c:v>
                </c:pt>
                <c:pt idx="532">
                  <c:v>376.47</c:v>
                </c:pt>
                <c:pt idx="533">
                  <c:v>376.83</c:v>
                </c:pt>
                <c:pt idx="534">
                  <c:v>377.19</c:v>
                </c:pt>
                <c:pt idx="535">
                  <c:v>377.56</c:v>
                </c:pt>
                <c:pt idx="536">
                  <c:v>377.92</c:v>
                </c:pt>
                <c:pt idx="537">
                  <c:v>378.29</c:v>
                </c:pt>
                <c:pt idx="538">
                  <c:v>378.65</c:v>
                </c:pt>
                <c:pt idx="539">
                  <c:v>379.01</c:v>
                </c:pt>
                <c:pt idx="540">
                  <c:v>379.38</c:v>
                </c:pt>
                <c:pt idx="541">
                  <c:v>379.74</c:v>
                </c:pt>
                <c:pt idx="542">
                  <c:v>380.11</c:v>
                </c:pt>
                <c:pt idx="543">
                  <c:v>380.47</c:v>
                </c:pt>
                <c:pt idx="544">
                  <c:v>380.83</c:v>
                </c:pt>
                <c:pt idx="545">
                  <c:v>381.2</c:v>
                </c:pt>
                <c:pt idx="546">
                  <c:v>381.56</c:v>
                </c:pt>
                <c:pt idx="547">
                  <c:v>381.92</c:v>
                </c:pt>
                <c:pt idx="548">
                  <c:v>382.29</c:v>
                </c:pt>
                <c:pt idx="549">
                  <c:v>382.65</c:v>
                </c:pt>
                <c:pt idx="550">
                  <c:v>383.01</c:v>
                </c:pt>
                <c:pt idx="551">
                  <c:v>383.38</c:v>
                </c:pt>
                <c:pt idx="552">
                  <c:v>383.74</c:v>
                </c:pt>
                <c:pt idx="553">
                  <c:v>384.1</c:v>
                </c:pt>
                <c:pt idx="554">
                  <c:v>384.47</c:v>
                </c:pt>
                <c:pt idx="555">
                  <c:v>384.83</c:v>
                </c:pt>
                <c:pt idx="556">
                  <c:v>385.19</c:v>
                </c:pt>
                <c:pt idx="557">
                  <c:v>385.56</c:v>
                </c:pt>
                <c:pt idx="558">
                  <c:v>385.92</c:v>
                </c:pt>
                <c:pt idx="559">
                  <c:v>386.28</c:v>
                </c:pt>
                <c:pt idx="560">
                  <c:v>386.65</c:v>
                </c:pt>
                <c:pt idx="561">
                  <c:v>387.01</c:v>
                </c:pt>
                <c:pt idx="562">
                  <c:v>387.37</c:v>
                </c:pt>
                <c:pt idx="563">
                  <c:v>387.73</c:v>
                </c:pt>
                <c:pt idx="564">
                  <c:v>388.1</c:v>
                </c:pt>
                <c:pt idx="565">
                  <c:v>388.46</c:v>
                </c:pt>
                <c:pt idx="566">
                  <c:v>388.82</c:v>
                </c:pt>
                <c:pt idx="567">
                  <c:v>389.19</c:v>
                </c:pt>
                <c:pt idx="568">
                  <c:v>389.55</c:v>
                </c:pt>
                <c:pt idx="569">
                  <c:v>389.91</c:v>
                </c:pt>
                <c:pt idx="570">
                  <c:v>390.27</c:v>
                </c:pt>
                <c:pt idx="571">
                  <c:v>390.64</c:v>
                </c:pt>
                <c:pt idx="572">
                  <c:v>391</c:v>
                </c:pt>
                <c:pt idx="573">
                  <c:v>391.36</c:v>
                </c:pt>
                <c:pt idx="574">
                  <c:v>391.72</c:v>
                </c:pt>
                <c:pt idx="575">
                  <c:v>392.09</c:v>
                </c:pt>
                <c:pt idx="576">
                  <c:v>392.45</c:v>
                </c:pt>
                <c:pt idx="577">
                  <c:v>392.81</c:v>
                </c:pt>
                <c:pt idx="578">
                  <c:v>393.17</c:v>
                </c:pt>
                <c:pt idx="579">
                  <c:v>393.54</c:v>
                </c:pt>
                <c:pt idx="580">
                  <c:v>393.9</c:v>
                </c:pt>
                <c:pt idx="581">
                  <c:v>394.26</c:v>
                </c:pt>
                <c:pt idx="582">
                  <c:v>394.62</c:v>
                </c:pt>
                <c:pt idx="583">
                  <c:v>394.98</c:v>
                </c:pt>
                <c:pt idx="584">
                  <c:v>395.35</c:v>
                </c:pt>
                <c:pt idx="585">
                  <c:v>395.71</c:v>
                </c:pt>
                <c:pt idx="586">
                  <c:v>396.07</c:v>
                </c:pt>
                <c:pt idx="587">
                  <c:v>396.43</c:v>
                </c:pt>
                <c:pt idx="588">
                  <c:v>396.79</c:v>
                </c:pt>
                <c:pt idx="589">
                  <c:v>397.16</c:v>
                </c:pt>
                <c:pt idx="590">
                  <c:v>397.52</c:v>
                </c:pt>
                <c:pt idx="591">
                  <c:v>397.88</c:v>
                </c:pt>
                <c:pt idx="592">
                  <c:v>398.24</c:v>
                </c:pt>
                <c:pt idx="593">
                  <c:v>398.6</c:v>
                </c:pt>
                <c:pt idx="594">
                  <c:v>398.97</c:v>
                </c:pt>
                <c:pt idx="595">
                  <c:v>399.33</c:v>
                </c:pt>
                <c:pt idx="596">
                  <c:v>399.69</c:v>
                </c:pt>
                <c:pt idx="597">
                  <c:v>400.05</c:v>
                </c:pt>
                <c:pt idx="598">
                  <c:v>400.41</c:v>
                </c:pt>
                <c:pt idx="599">
                  <c:v>400.77</c:v>
                </c:pt>
                <c:pt idx="600">
                  <c:v>401.14</c:v>
                </c:pt>
                <c:pt idx="601">
                  <c:v>401.5</c:v>
                </c:pt>
                <c:pt idx="602">
                  <c:v>401.86</c:v>
                </c:pt>
                <c:pt idx="603">
                  <c:v>402.22</c:v>
                </c:pt>
                <c:pt idx="604">
                  <c:v>402.58</c:v>
                </c:pt>
                <c:pt idx="605">
                  <c:v>402.94</c:v>
                </c:pt>
                <c:pt idx="606">
                  <c:v>403.3</c:v>
                </c:pt>
                <c:pt idx="607">
                  <c:v>403.67</c:v>
                </c:pt>
                <c:pt idx="608">
                  <c:v>404.03</c:v>
                </c:pt>
                <c:pt idx="609">
                  <c:v>404.39</c:v>
                </c:pt>
                <c:pt idx="610">
                  <c:v>404.75</c:v>
                </c:pt>
                <c:pt idx="611">
                  <c:v>405.11</c:v>
                </c:pt>
                <c:pt idx="612">
                  <c:v>405.47</c:v>
                </c:pt>
                <c:pt idx="613">
                  <c:v>405.83</c:v>
                </c:pt>
                <c:pt idx="614">
                  <c:v>406.19</c:v>
                </c:pt>
                <c:pt idx="615">
                  <c:v>406.55</c:v>
                </c:pt>
                <c:pt idx="616">
                  <c:v>406.92</c:v>
                </c:pt>
                <c:pt idx="617">
                  <c:v>407.28</c:v>
                </c:pt>
                <c:pt idx="618">
                  <c:v>407.64</c:v>
                </c:pt>
                <c:pt idx="619">
                  <c:v>408</c:v>
                </c:pt>
                <c:pt idx="620">
                  <c:v>408.36</c:v>
                </c:pt>
                <c:pt idx="621">
                  <c:v>408.72</c:v>
                </c:pt>
                <c:pt idx="622">
                  <c:v>409.08</c:v>
                </c:pt>
                <c:pt idx="623">
                  <c:v>409.44</c:v>
                </c:pt>
                <c:pt idx="624">
                  <c:v>409.8</c:v>
                </c:pt>
                <c:pt idx="625">
                  <c:v>410.16</c:v>
                </c:pt>
                <c:pt idx="626">
                  <c:v>410.52</c:v>
                </c:pt>
                <c:pt idx="627">
                  <c:v>410.88</c:v>
                </c:pt>
                <c:pt idx="628">
                  <c:v>411.24</c:v>
                </c:pt>
                <c:pt idx="629">
                  <c:v>411.6</c:v>
                </c:pt>
                <c:pt idx="630">
                  <c:v>411.96</c:v>
                </c:pt>
                <c:pt idx="631">
                  <c:v>412.33</c:v>
                </c:pt>
                <c:pt idx="632">
                  <c:v>412.69</c:v>
                </c:pt>
                <c:pt idx="633">
                  <c:v>413.05</c:v>
                </c:pt>
                <c:pt idx="634">
                  <c:v>413.41</c:v>
                </c:pt>
                <c:pt idx="635">
                  <c:v>413.77</c:v>
                </c:pt>
                <c:pt idx="636">
                  <c:v>414.13</c:v>
                </c:pt>
                <c:pt idx="637">
                  <c:v>414.49</c:v>
                </c:pt>
                <c:pt idx="638">
                  <c:v>414.85</c:v>
                </c:pt>
                <c:pt idx="639">
                  <c:v>415.21</c:v>
                </c:pt>
                <c:pt idx="640">
                  <c:v>415.57</c:v>
                </c:pt>
                <c:pt idx="641">
                  <c:v>415.93</c:v>
                </c:pt>
                <c:pt idx="642">
                  <c:v>416.29</c:v>
                </c:pt>
                <c:pt idx="643">
                  <c:v>416.65</c:v>
                </c:pt>
                <c:pt idx="644">
                  <c:v>417.01</c:v>
                </c:pt>
                <c:pt idx="645">
                  <c:v>417.37</c:v>
                </c:pt>
                <c:pt idx="646">
                  <c:v>417.73</c:v>
                </c:pt>
                <c:pt idx="647">
                  <c:v>418.09</c:v>
                </c:pt>
                <c:pt idx="648">
                  <c:v>418.45</c:v>
                </c:pt>
                <c:pt idx="649">
                  <c:v>418.81</c:v>
                </c:pt>
                <c:pt idx="650">
                  <c:v>419.17</c:v>
                </c:pt>
                <c:pt idx="651">
                  <c:v>419.53</c:v>
                </c:pt>
                <c:pt idx="652">
                  <c:v>419.88</c:v>
                </c:pt>
                <c:pt idx="653">
                  <c:v>420.24</c:v>
                </c:pt>
                <c:pt idx="654">
                  <c:v>420.6</c:v>
                </c:pt>
                <c:pt idx="655">
                  <c:v>420.96</c:v>
                </c:pt>
                <c:pt idx="656">
                  <c:v>421.32</c:v>
                </c:pt>
                <c:pt idx="657">
                  <c:v>421.68</c:v>
                </c:pt>
                <c:pt idx="658">
                  <c:v>422.04</c:v>
                </c:pt>
                <c:pt idx="659">
                  <c:v>422.4</c:v>
                </c:pt>
                <c:pt idx="660">
                  <c:v>422.76</c:v>
                </c:pt>
                <c:pt idx="661">
                  <c:v>423.12</c:v>
                </c:pt>
                <c:pt idx="662">
                  <c:v>423.48</c:v>
                </c:pt>
                <c:pt idx="663">
                  <c:v>423.84</c:v>
                </c:pt>
                <c:pt idx="664">
                  <c:v>424.2</c:v>
                </c:pt>
                <c:pt idx="665">
                  <c:v>424.56</c:v>
                </c:pt>
                <c:pt idx="666">
                  <c:v>424.91</c:v>
                </c:pt>
                <c:pt idx="667">
                  <c:v>425.27</c:v>
                </c:pt>
                <c:pt idx="668">
                  <c:v>425.63</c:v>
                </c:pt>
                <c:pt idx="669">
                  <c:v>425.99</c:v>
                </c:pt>
                <c:pt idx="670">
                  <c:v>426.35</c:v>
                </c:pt>
                <c:pt idx="671">
                  <c:v>426.71</c:v>
                </c:pt>
                <c:pt idx="672">
                  <c:v>427.07</c:v>
                </c:pt>
                <c:pt idx="673">
                  <c:v>427.43</c:v>
                </c:pt>
                <c:pt idx="674">
                  <c:v>427.79</c:v>
                </c:pt>
                <c:pt idx="675">
                  <c:v>428.14</c:v>
                </c:pt>
                <c:pt idx="676">
                  <c:v>428.5</c:v>
                </c:pt>
                <c:pt idx="677">
                  <c:v>428.86</c:v>
                </c:pt>
                <c:pt idx="678">
                  <c:v>429.22</c:v>
                </c:pt>
                <c:pt idx="679">
                  <c:v>429.58</c:v>
                </c:pt>
                <c:pt idx="680">
                  <c:v>429.94</c:v>
                </c:pt>
                <c:pt idx="681">
                  <c:v>430.3</c:v>
                </c:pt>
                <c:pt idx="682">
                  <c:v>430.65</c:v>
                </c:pt>
                <c:pt idx="683">
                  <c:v>431.01</c:v>
                </c:pt>
                <c:pt idx="684">
                  <c:v>431.37</c:v>
                </c:pt>
                <c:pt idx="685">
                  <c:v>431.73</c:v>
                </c:pt>
                <c:pt idx="686">
                  <c:v>432.09</c:v>
                </c:pt>
                <c:pt idx="687">
                  <c:v>432.45</c:v>
                </c:pt>
                <c:pt idx="688">
                  <c:v>432.8</c:v>
                </c:pt>
                <c:pt idx="689">
                  <c:v>433.16</c:v>
                </c:pt>
                <c:pt idx="690">
                  <c:v>433.52</c:v>
                </c:pt>
                <c:pt idx="691">
                  <c:v>433.88</c:v>
                </c:pt>
                <c:pt idx="692">
                  <c:v>434.24</c:v>
                </c:pt>
                <c:pt idx="693">
                  <c:v>434.6</c:v>
                </c:pt>
                <c:pt idx="694">
                  <c:v>434.95</c:v>
                </c:pt>
                <c:pt idx="695">
                  <c:v>435.31</c:v>
                </c:pt>
                <c:pt idx="696">
                  <c:v>435.67</c:v>
                </c:pt>
                <c:pt idx="697">
                  <c:v>436.03</c:v>
                </c:pt>
                <c:pt idx="698">
                  <c:v>436.38</c:v>
                </c:pt>
                <c:pt idx="699">
                  <c:v>436.74</c:v>
                </c:pt>
                <c:pt idx="700">
                  <c:v>437.1</c:v>
                </c:pt>
                <c:pt idx="701">
                  <c:v>437.46</c:v>
                </c:pt>
                <c:pt idx="702">
                  <c:v>437.82</c:v>
                </c:pt>
                <c:pt idx="703">
                  <c:v>438.17</c:v>
                </c:pt>
                <c:pt idx="704">
                  <c:v>438.53</c:v>
                </c:pt>
                <c:pt idx="705">
                  <c:v>438.89</c:v>
                </c:pt>
                <c:pt idx="706">
                  <c:v>439.25</c:v>
                </c:pt>
                <c:pt idx="707">
                  <c:v>439.6</c:v>
                </c:pt>
                <c:pt idx="708">
                  <c:v>439.96</c:v>
                </c:pt>
                <c:pt idx="709">
                  <c:v>440.32</c:v>
                </c:pt>
                <c:pt idx="710">
                  <c:v>440.68</c:v>
                </c:pt>
                <c:pt idx="711">
                  <c:v>441.03</c:v>
                </c:pt>
                <c:pt idx="712">
                  <c:v>441.39</c:v>
                </c:pt>
                <c:pt idx="713">
                  <c:v>441.75</c:v>
                </c:pt>
                <c:pt idx="714">
                  <c:v>442.1</c:v>
                </c:pt>
                <c:pt idx="715">
                  <c:v>442.46</c:v>
                </c:pt>
                <c:pt idx="716">
                  <c:v>442.82</c:v>
                </c:pt>
                <c:pt idx="717">
                  <c:v>443.18</c:v>
                </c:pt>
                <c:pt idx="718">
                  <c:v>443.53</c:v>
                </c:pt>
                <c:pt idx="719">
                  <c:v>443.89</c:v>
                </c:pt>
                <c:pt idx="720">
                  <c:v>444.25</c:v>
                </c:pt>
                <c:pt idx="721">
                  <c:v>444.6</c:v>
                </c:pt>
                <c:pt idx="722">
                  <c:v>444.96</c:v>
                </c:pt>
                <c:pt idx="723">
                  <c:v>445.32</c:v>
                </c:pt>
                <c:pt idx="724">
                  <c:v>445.67</c:v>
                </c:pt>
                <c:pt idx="725">
                  <c:v>446.03</c:v>
                </c:pt>
                <c:pt idx="726">
                  <c:v>446.39</c:v>
                </c:pt>
                <c:pt idx="727">
                  <c:v>446.75</c:v>
                </c:pt>
                <c:pt idx="728">
                  <c:v>447.1</c:v>
                </c:pt>
                <c:pt idx="729">
                  <c:v>447.46</c:v>
                </c:pt>
                <c:pt idx="730">
                  <c:v>447.82</c:v>
                </c:pt>
                <c:pt idx="731">
                  <c:v>448.17</c:v>
                </c:pt>
                <c:pt idx="732">
                  <c:v>448.53</c:v>
                </c:pt>
                <c:pt idx="733">
                  <c:v>448.88</c:v>
                </c:pt>
                <c:pt idx="734">
                  <c:v>449.24</c:v>
                </c:pt>
                <c:pt idx="735">
                  <c:v>449.6</c:v>
                </c:pt>
                <c:pt idx="736">
                  <c:v>449.95</c:v>
                </c:pt>
                <c:pt idx="737">
                  <c:v>450.31</c:v>
                </c:pt>
                <c:pt idx="738">
                  <c:v>450.67</c:v>
                </c:pt>
                <c:pt idx="739">
                  <c:v>451.02</c:v>
                </c:pt>
                <c:pt idx="740">
                  <c:v>451.38</c:v>
                </c:pt>
                <c:pt idx="741">
                  <c:v>451.74</c:v>
                </c:pt>
                <c:pt idx="742">
                  <c:v>452.09</c:v>
                </c:pt>
                <c:pt idx="743">
                  <c:v>452.45</c:v>
                </c:pt>
                <c:pt idx="744">
                  <c:v>452.8</c:v>
                </c:pt>
                <c:pt idx="745">
                  <c:v>453.16</c:v>
                </c:pt>
                <c:pt idx="746">
                  <c:v>453.52</c:v>
                </c:pt>
                <c:pt idx="747">
                  <c:v>453.87</c:v>
                </c:pt>
                <c:pt idx="748">
                  <c:v>454.23</c:v>
                </c:pt>
                <c:pt idx="749">
                  <c:v>454.58</c:v>
                </c:pt>
                <c:pt idx="750">
                  <c:v>454.94</c:v>
                </c:pt>
                <c:pt idx="751">
                  <c:v>455.29</c:v>
                </c:pt>
                <c:pt idx="752">
                  <c:v>455.65</c:v>
                </c:pt>
                <c:pt idx="753">
                  <c:v>456.01</c:v>
                </c:pt>
                <c:pt idx="754">
                  <c:v>456.36</c:v>
                </c:pt>
                <c:pt idx="755">
                  <c:v>456.72</c:v>
                </c:pt>
                <c:pt idx="756">
                  <c:v>457.07</c:v>
                </c:pt>
                <c:pt idx="757">
                  <c:v>457.43</c:v>
                </c:pt>
                <c:pt idx="758">
                  <c:v>457.78</c:v>
                </c:pt>
                <c:pt idx="759">
                  <c:v>458.14</c:v>
                </c:pt>
                <c:pt idx="760">
                  <c:v>458.5</c:v>
                </c:pt>
                <c:pt idx="761">
                  <c:v>458.85</c:v>
                </c:pt>
                <c:pt idx="762">
                  <c:v>459.21</c:v>
                </c:pt>
                <c:pt idx="763">
                  <c:v>459.56</c:v>
                </c:pt>
                <c:pt idx="764">
                  <c:v>459.92</c:v>
                </c:pt>
                <c:pt idx="765">
                  <c:v>460.27</c:v>
                </c:pt>
                <c:pt idx="766">
                  <c:v>460.63</c:v>
                </c:pt>
                <c:pt idx="767">
                  <c:v>460.98</c:v>
                </c:pt>
                <c:pt idx="768">
                  <c:v>461.34</c:v>
                </c:pt>
                <c:pt idx="769">
                  <c:v>461.69</c:v>
                </c:pt>
                <c:pt idx="770">
                  <c:v>462.05</c:v>
                </c:pt>
                <c:pt idx="771">
                  <c:v>462.4</c:v>
                </c:pt>
                <c:pt idx="772">
                  <c:v>462.76</c:v>
                </c:pt>
                <c:pt idx="773">
                  <c:v>463.11</c:v>
                </c:pt>
                <c:pt idx="774">
                  <c:v>463.47</c:v>
                </c:pt>
                <c:pt idx="775">
                  <c:v>463.82</c:v>
                </c:pt>
                <c:pt idx="776">
                  <c:v>464.18</c:v>
                </c:pt>
                <c:pt idx="777">
                  <c:v>464.53</c:v>
                </c:pt>
                <c:pt idx="778">
                  <c:v>464.89</c:v>
                </c:pt>
                <c:pt idx="779">
                  <c:v>465.24</c:v>
                </c:pt>
                <c:pt idx="780">
                  <c:v>465.6</c:v>
                </c:pt>
                <c:pt idx="781">
                  <c:v>465.95</c:v>
                </c:pt>
                <c:pt idx="782">
                  <c:v>466.3</c:v>
                </c:pt>
                <c:pt idx="783">
                  <c:v>466.66</c:v>
                </c:pt>
                <c:pt idx="784">
                  <c:v>467.01</c:v>
                </c:pt>
                <c:pt idx="785">
                  <c:v>467.37</c:v>
                </c:pt>
                <c:pt idx="786">
                  <c:v>467.72</c:v>
                </c:pt>
                <c:pt idx="787">
                  <c:v>468.08</c:v>
                </c:pt>
                <c:pt idx="788">
                  <c:v>468.43</c:v>
                </c:pt>
                <c:pt idx="789">
                  <c:v>468.79</c:v>
                </c:pt>
                <c:pt idx="790">
                  <c:v>469.14</c:v>
                </c:pt>
                <c:pt idx="791">
                  <c:v>469.49</c:v>
                </c:pt>
                <c:pt idx="792">
                  <c:v>469.85</c:v>
                </c:pt>
                <c:pt idx="793">
                  <c:v>470.2</c:v>
                </c:pt>
                <c:pt idx="794">
                  <c:v>470.56</c:v>
                </c:pt>
                <c:pt idx="795">
                  <c:v>470.91</c:v>
                </c:pt>
                <c:pt idx="796">
                  <c:v>471.26</c:v>
                </c:pt>
                <c:pt idx="797">
                  <c:v>471.62</c:v>
                </c:pt>
                <c:pt idx="798">
                  <c:v>471.97</c:v>
                </c:pt>
                <c:pt idx="799">
                  <c:v>472.33</c:v>
                </c:pt>
                <c:pt idx="800">
                  <c:v>472.68</c:v>
                </c:pt>
                <c:pt idx="801">
                  <c:v>473.03</c:v>
                </c:pt>
                <c:pt idx="802">
                  <c:v>473.39</c:v>
                </c:pt>
                <c:pt idx="803">
                  <c:v>473.74</c:v>
                </c:pt>
                <c:pt idx="804">
                  <c:v>474.09</c:v>
                </c:pt>
                <c:pt idx="805">
                  <c:v>474.45</c:v>
                </c:pt>
                <c:pt idx="806">
                  <c:v>474.8</c:v>
                </c:pt>
                <c:pt idx="807">
                  <c:v>475.16</c:v>
                </c:pt>
                <c:pt idx="808">
                  <c:v>475.51</c:v>
                </c:pt>
                <c:pt idx="809">
                  <c:v>475.86</c:v>
                </c:pt>
                <c:pt idx="810">
                  <c:v>476.22</c:v>
                </c:pt>
                <c:pt idx="811">
                  <c:v>476.57</c:v>
                </c:pt>
                <c:pt idx="812">
                  <c:v>476.92</c:v>
                </c:pt>
                <c:pt idx="813">
                  <c:v>477.28</c:v>
                </c:pt>
                <c:pt idx="814">
                  <c:v>477.63</c:v>
                </c:pt>
                <c:pt idx="815">
                  <c:v>477.98</c:v>
                </c:pt>
                <c:pt idx="816">
                  <c:v>478.34</c:v>
                </c:pt>
                <c:pt idx="817">
                  <c:v>478.69</c:v>
                </c:pt>
                <c:pt idx="818">
                  <c:v>479.04</c:v>
                </c:pt>
                <c:pt idx="819">
                  <c:v>479.4</c:v>
                </c:pt>
                <c:pt idx="820">
                  <c:v>479.75</c:v>
                </c:pt>
                <c:pt idx="821">
                  <c:v>480.1</c:v>
                </c:pt>
                <c:pt idx="822">
                  <c:v>480.45</c:v>
                </c:pt>
                <c:pt idx="823">
                  <c:v>480.81</c:v>
                </c:pt>
                <c:pt idx="824">
                  <c:v>481.16</c:v>
                </c:pt>
                <c:pt idx="825">
                  <c:v>481.51</c:v>
                </c:pt>
                <c:pt idx="826">
                  <c:v>481.87</c:v>
                </c:pt>
                <c:pt idx="827">
                  <c:v>482.22</c:v>
                </c:pt>
                <c:pt idx="828">
                  <c:v>482.57</c:v>
                </c:pt>
                <c:pt idx="829">
                  <c:v>482.92</c:v>
                </c:pt>
                <c:pt idx="830">
                  <c:v>483.28</c:v>
                </c:pt>
                <c:pt idx="831">
                  <c:v>483.63</c:v>
                </c:pt>
                <c:pt idx="832">
                  <c:v>483.98</c:v>
                </c:pt>
                <c:pt idx="833">
                  <c:v>484.33</c:v>
                </c:pt>
                <c:pt idx="834">
                  <c:v>484.69</c:v>
                </c:pt>
                <c:pt idx="835">
                  <c:v>485.04</c:v>
                </c:pt>
                <c:pt idx="836">
                  <c:v>485.39</c:v>
                </c:pt>
                <c:pt idx="837">
                  <c:v>485.74</c:v>
                </c:pt>
                <c:pt idx="838">
                  <c:v>486.1</c:v>
                </c:pt>
                <c:pt idx="839">
                  <c:v>486.45</c:v>
                </c:pt>
                <c:pt idx="840">
                  <c:v>486.8</c:v>
                </c:pt>
                <c:pt idx="841">
                  <c:v>487.15</c:v>
                </c:pt>
                <c:pt idx="842">
                  <c:v>487.51</c:v>
                </c:pt>
                <c:pt idx="843">
                  <c:v>487.86</c:v>
                </c:pt>
                <c:pt idx="844">
                  <c:v>488.21</c:v>
                </c:pt>
                <c:pt idx="845">
                  <c:v>488.56</c:v>
                </c:pt>
                <c:pt idx="846">
                  <c:v>488.91</c:v>
                </c:pt>
                <c:pt idx="847">
                  <c:v>489.27</c:v>
                </c:pt>
                <c:pt idx="848">
                  <c:v>489.62</c:v>
                </c:pt>
                <c:pt idx="849">
                  <c:v>489.97</c:v>
                </c:pt>
                <c:pt idx="850">
                  <c:v>490.32</c:v>
                </c:pt>
                <c:pt idx="851">
                  <c:v>490.67</c:v>
                </c:pt>
                <c:pt idx="852">
                  <c:v>491.03</c:v>
                </c:pt>
                <c:pt idx="853">
                  <c:v>491.38</c:v>
                </c:pt>
                <c:pt idx="854">
                  <c:v>491.73</c:v>
                </c:pt>
                <c:pt idx="855">
                  <c:v>492.08</c:v>
                </c:pt>
                <c:pt idx="856">
                  <c:v>492.43</c:v>
                </c:pt>
                <c:pt idx="857">
                  <c:v>492.78</c:v>
                </c:pt>
                <c:pt idx="858">
                  <c:v>493.14</c:v>
                </c:pt>
                <c:pt idx="859">
                  <c:v>493.49</c:v>
                </c:pt>
                <c:pt idx="860">
                  <c:v>493.84</c:v>
                </c:pt>
                <c:pt idx="861">
                  <c:v>494.19</c:v>
                </c:pt>
                <c:pt idx="862">
                  <c:v>494.54</c:v>
                </c:pt>
                <c:pt idx="863">
                  <c:v>494.89</c:v>
                </c:pt>
                <c:pt idx="864">
                  <c:v>495.24</c:v>
                </c:pt>
                <c:pt idx="865">
                  <c:v>495.59</c:v>
                </c:pt>
                <c:pt idx="866">
                  <c:v>495.95</c:v>
                </c:pt>
                <c:pt idx="867">
                  <c:v>496.3</c:v>
                </c:pt>
                <c:pt idx="868">
                  <c:v>496.65</c:v>
                </c:pt>
                <c:pt idx="869">
                  <c:v>497</c:v>
                </c:pt>
                <c:pt idx="870">
                  <c:v>497.35</c:v>
                </c:pt>
                <c:pt idx="871">
                  <c:v>497.7</c:v>
                </c:pt>
                <c:pt idx="872">
                  <c:v>498.05</c:v>
                </c:pt>
                <c:pt idx="873">
                  <c:v>498.4</c:v>
                </c:pt>
                <c:pt idx="874">
                  <c:v>498.75</c:v>
                </c:pt>
                <c:pt idx="875">
                  <c:v>499.1</c:v>
                </c:pt>
                <c:pt idx="876">
                  <c:v>499.46</c:v>
                </c:pt>
                <c:pt idx="877">
                  <c:v>499.81</c:v>
                </c:pt>
                <c:pt idx="878">
                  <c:v>500.16</c:v>
                </c:pt>
                <c:pt idx="879">
                  <c:v>500.51</c:v>
                </c:pt>
                <c:pt idx="880">
                  <c:v>500.86</c:v>
                </c:pt>
                <c:pt idx="881">
                  <c:v>501.21</c:v>
                </c:pt>
                <c:pt idx="882">
                  <c:v>501.56</c:v>
                </c:pt>
                <c:pt idx="883">
                  <c:v>501.91</c:v>
                </c:pt>
                <c:pt idx="884">
                  <c:v>502.26</c:v>
                </c:pt>
                <c:pt idx="885">
                  <c:v>502.61</c:v>
                </c:pt>
                <c:pt idx="886">
                  <c:v>502.96</c:v>
                </c:pt>
                <c:pt idx="887">
                  <c:v>503.31</c:v>
                </c:pt>
                <c:pt idx="888">
                  <c:v>503.66</c:v>
                </c:pt>
                <c:pt idx="889">
                  <c:v>504.01</c:v>
                </c:pt>
                <c:pt idx="890">
                  <c:v>504.36</c:v>
                </c:pt>
                <c:pt idx="891">
                  <c:v>504.71</c:v>
                </c:pt>
                <c:pt idx="892">
                  <c:v>505.06</c:v>
                </c:pt>
                <c:pt idx="893">
                  <c:v>505.41</c:v>
                </c:pt>
                <c:pt idx="894">
                  <c:v>505.76</c:v>
                </c:pt>
                <c:pt idx="895">
                  <c:v>506.11</c:v>
                </c:pt>
                <c:pt idx="896">
                  <c:v>506.46</c:v>
                </c:pt>
                <c:pt idx="897">
                  <c:v>506.81</c:v>
                </c:pt>
                <c:pt idx="898">
                  <c:v>507.16</c:v>
                </c:pt>
                <c:pt idx="899">
                  <c:v>507.51</c:v>
                </c:pt>
                <c:pt idx="900">
                  <c:v>507.86</c:v>
                </c:pt>
                <c:pt idx="901">
                  <c:v>508.21</c:v>
                </c:pt>
                <c:pt idx="902">
                  <c:v>508.56</c:v>
                </c:pt>
                <c:pt idx="903">
                  <c:v>508.91</c:v>
                </c:pt>
                <c:pt idx="904">
                  <c:v>509.26</c:v>
                </c:pt>
                <c:pt idx="905">
                  <c:v>509.61</c:v>
                </c:pt>
                <c:pt idx="906">
                  <c:v>509.96</c:v>
                </c:pt>
                <c:pt idx="907">
                  <c:v>510.31</c:v>
                </c:pt>
                <c:pt idx="908">
                  <c:v>510.66</c:v>
                </c:pt>
                <c:pt idx="909">
                  <c:v>511.01</c:v>
                </c:pt>
                <c:pt idx="910">
                  <c:v>511.36</c:v>
                </c:pt>
                <c:pt idx="911">
                  <c:v>511.71</c:v>
                </c:pt>
                <c:pt idx="912">
                  <c:v>512.05999999999995</c:v>
                </c:pt>
                <c:pt idx="913">
                  <c:v>512.41</c:v>
                </c:pt>
                <c:pt idx="914">
                  <c:v>512.76</c:v>
                </c:pt>
                <c:pt idx="915">
                  <c:v>513.11</c:v>
                </c:pt>
                <c:pt idx="916">
                  <c:v>513.45000000000005</c:v>
                </c:pt>
                <c:pt idx="917">
                  <c:v>513.79999999999995</c:v>
                </c:pt>
                <c:pt idx="918">
                  <c:v>514.15</c:v>
                </c:pt>
                <c:pt idx="919">
                  <c:v>514.5</c:v>
                </c:pt>
                <c:pt idx="920">
                  <c:v>514.85</c:v>
                </c:pt>
                <c:pt idx="921">
                  <c:v>515.20000000000005</c:v>
                </c:pt>
                <c:pt idx="922">
                  <c:v>515.54999999999995</c:v>
                </c:pt>
                <c:pt idx="923">
                  <c:v>515.9</c:v>
                </c:pt>
                <c:pt idx="924">
                  <c:v>516.25</c:v>
                </c:pt>
                <c:pt idx="925">
                  <c:v>516.59</c:v>
                </c:pt>
                <c:pt idx="926">
                  <c:v>516.94000000000005</c:v>
                </c:pt>
                <c:pt idx="927">
                  <c:v>517.29</c:v>
                </c:pt>
                <c:pt idx="928">
                  <c:v>517.64</c:v>
                </c:pt>
                <c:pt idx="929">
                  <c:v>517.99</c:v>
                </c:pt>
                <c:pt idx="930">
                  <c:v>518.34</c:v>
                </c:pt>
                <c:pt idx="931">
                  <c:v>518.69000000000005</c:v>
                </c:pt>
                <c:pt idx="932">
                  <c:v>519.04</c:v>
                </c:pt>
                <c:pt idx="933">
                  <c:v>519.38</c:v>
                </c:pt>
                <c:pt idx="934">
                  <c:v>519.73</c:v>
                </c:pt>
                <c:pt idx="935">
                  <c:v>520.08000000000004</c:v>
                </c:pt>
                <c:pt idx="936">
                  <c:v>520.42999999999995</c:v>
                </c:pt>
                <c:pt idx="937">
                  <c:v>520.78</c:v>
                </c:pt>
                <c:pt idx="938">
                  <c:v>521.13</c:v>
                </c:pt>
                <c:pt idx="939">
                  <c:v>521.47</c:v>
                </c:pt>
                <c:pt idx="940">
                  <c:v>521.82000000000005</c:v>
                </c:pt>
                <c:pt idx="941">
                  <c:v>522.16999999999996</c:v>
                </c:pt>
                <c:pt idx="942">
                  <c:v>522.52</c:v>
                </c:pt>
                <c:pt idx="943">
                  <c:v>522.87</c:v>
                </c:pt>
                <c:pt idx="944">
                  <c:v>523.21</c:v>
                </c:pt>
                <c:pt idx="945">
                  <c:v>523.55999999999995</c:v>
                </c:pt>
                <c:pt idx="946">
                  <c:v>523.91</c:v>
                </c:pt>
                <c:pt idx="947">
                  <c:v>524.26</c:v>
                </c:pt>
                <c:pt idx="948">
                  <c:v>524.61</c:v>
                </c:pt>
                <c:pt idx="949">
                  <c:v>524.95000000000005</c:v>
                </c:pt>
                <c:pt idx="950">
                  <c:v>525.29999999999995</c:v>
                </c:pt>
                <c:pt idx="951">
                  <c:v>525.65</c:v>
                </c:pt>
                <c:pt idx="952">
                  <c:v>526</c:v>
                </c:pt>
                <c:pt idx="953">
                  <c:v>526.34</c:v>
                </c:pt>
                <c:pt idx="954">
                  <c:v>526.69000000000005</c:v>
                </c:pt>
                <c:pt idx="955">
                  <c:v>527.04</c:v>
                </c:pt>
                <c:pt idx="956">
                  <c:v>527.39</c:v>
                </c:pt>
                <c:pt idx="957">
                  <c:v>527.73</c:v>
                </c:pt>
                <c:pt idx="958">
                  <c:v>528.08000000000004</c:v>
                </c:pt>
                <c:pt idx="959">
                  <c:v>528.42999999999995</c:v>
                </c:pt>
                <c:pt idx="960">
                  <c:v>528.78</c:v>
                </c:pt>
                <c:pt idx="961">
                  <c:v>529.12</c:v>
                </c:pt>
                <c:pt idx="962">
                  <c:v>529.47</c:v>
                </c:pt>
                <c:pt idx="963">
                  <c:v>529.82000000000005</c:v>
                </c:pt>
                <c:pt idx="964">
                  <c:v>530.16999999999996</c:v>
                </c:pt>
                <c:pt idx="965">
                  <c:v>530.51</c:v>
                </c:pt>
                <c:pt idx="966">
                  <c:v>530.86</c:v>
                </c:pt>
                <c:pt idx="967">
                  <c:v>531.21</c:v>
                </c:pt>
                <c:pt idx="968">
                  <c:v>531.54999999999995</c:v>
                </c:pt>
                <c:pt idx="969">
                  <c:v>531.9</c:v>
                </c:pt>
                <c:pt idx="970">
                  <c:v>532.25</c:v>
                </c:pt>
                <c:pt idx="971">
                  <c:v>532.59</c:v>
                </c:pt>
                <c:pt idx="972">
                  <c:v>532.94000000000005</c:v>
                </c:pt>
                <c:pt idx="973">
                  <c:v>533.29</c:v>
                </c:pt>
                <c:pt idx="974">
                  <c:v>533.64</c:v>
                </c:pt>
                <c:pt idx="975">
                  <c:v>533.98</c:v>
                </c:pt>
                <c:pt idx="976">
                  <c:v>534.33000000000004</c:v>
                </c:pt>
                <c:pt idx="977">
                  <c:v>534.67999999999995</c:v>
                </c:pt>
                <c:pt idx="978">
                  <c:v>535.02</c:v>
                </c:pt>
                <c:pt idx="979">
                  <c:v>535.37</c:v>
                </c:pt>
                <c:pt idx="980">
                  <c:v>535.71</c:v>
                </c:pt>
                <c:pt idx="981">
                  <c:v>536.05999999999995</c:v>
                </c:pt>
                <c:pt idx="982">
                  <c:v>536.41</c:v>
                </c:pt>
                <c:pt idx="983">
                  <c:v>536.75</c:v>
                </c:pt>
                <c:pt idx="984">
                  <c:v>537.1</c:v>
                </c:pt>
                <c:pt idx="985">
                  <c:v>537.45000000000005</c:v>
                </c:pt>
                <c:pt idx="986">
                  <c:v>537.79</c:v>
                </c:pt>
                <c:pt idx="987">
                  <c:v>538.14</c:v>
                </c:pt>
                <c:pt idx="988">
                  <c:v>538.49</c:v>
                </c:pt>
                <c:pt idx="989">
                  <c:v>538.83000000000004</c:v>
                </c:pt>
                <c:pt idx="990">
                  <c:v>539.17999999999995</c:v>
                </c:pt>
                <c:pt idx="991">
                  <c:v>539.52</c:v>
                </c:pt>
                <c:pt idx="992">
                  <c:v>539.87</c:v>
                </c:pt>
                <c:pt idx="993">
                  <c:v>540.22</c:v>
                </c:pt>
                <c:pt idx="994">
                  <c:v>540.55999999999995</c:v>
                </c:pt>
                <c:pt idx="995">
                  <c:v>540.91</c:v>
                </c:pt>
                <c:pt idx="996">
                  <c:v>541.25</c:v>
                </c:pt>
                <c:pt idx="997">
                  <c:v>541.6</c:v>
                </c:pt>
                <c:pt idx="998">
                  <c:v>541.94000000000005</c:v>
                </c:pt>
                <c:pt idx="999">
                  <c:v>542.29</c:v>
                </c:pt>
                <c:pt idx="1000">
                  <c:v>542.64</c:v>
                </c:pt>
                <c:pt idx="1001">
                  <c:v>542.98</c:v>
                </c:pt>
                <c:pt idx="1002">
                  <c:v>543.33000000000004</c:v>
                </c:pt>
                <c:pt idx="1003">
                  <c:v>543.66999999999996</c:v>
                </c:pt>
                <c:pt idx="1004">
                  <c:v>544.02</c:v>
                </c:pt>
                <c:pt idx="1005">
                  <c:v>544.36</c:v>
                </c:pt>
                <c:pt idx="1006">
                  <c:v>544.71</c:v>
                </c:pt>
                <c:pt idx="1007">
                  <c:v>545.04999999999995</c:v>
                </c:pt>
                <c:pt idx="1008">
                  <c:v>545.4</c:v>
                </c:pt>
                <c:pt idx="1009">
                  <c:v>545.75</c:v>
                </c:pt>
                <c:pt idx="1010">
                  <c:v>546.09</c:v>
                </c:pt>
                <c:pt idx="1011">
                  <c:v>546.44000000000005</c:v>
                </c:pt>
                <c:pt idx="1012">
                  <c:v>546.78</c:v>
                </c:pt>
                <c:pt idx="1013">
                  <c:v>547.13</c:v>
                </c:pt>
                <c:pt idx="1014">
                  <c:v>547.47</c:v>
                </c:pt>
                <c:pt idx="1015">
                  <c:v>547.82000000000005</c:v>
                </c:pt>
                <c:pt idx="1016">
                  <c:v>548.16</c:v>
                </c:pt>
                <c:pt idx="1017">
                  <c:v>548.51</c:v>
                </c:pt>
                <c:pt idx="1018">
                  <c:v>548.85</c:v>
                </c:pt>
                <c:pt idx="1019">
                  <c:v>549.20000000000005</c:v>
                </c:pt>
                <c:pt idx="1020">
                  <c:v>549.54</c:v>
                </c:pt>
                <c:pt idx="1021">
                  <c:v>549.89</c:v>
                </c:pt>
                <c:pt idx="1022">
                  <c:v>550.23</c:v>
                </c:pt>
                <c:pt idx="1023">
                  <c:v>550.58000000000004</c:v>
                </c:pt>
                <c:pt idx="1024">
                  <c:v>550.91999999999996</c:v>
                </c:pt>
                <c:pt idx="1025">
                  <c:v>551.26</c:v>
                </c:pt>
                <c:pt idx="1026">
                  <c:v>551.61</c:v>
                </c:pt>
                <c:pt idx="1027">
                  <c:v>551.95000000000005</c:v>
                </c:pt>
                <c:pt idx="1028">
                  <c:v>552.29999999999995</c:v>
                </c:pt>
                <c:pt idx="1029">
                  <c:v>552.64</c:v>
                </c:pt>
                <c:pt idx="1030">
                  <c:v>552.99</c:v>
                </c:pt>
                <c:pt idx="1031">
                  <c:v>553.33000000000004</c:v>
                </c:pt>
                <c:pt idx="1032">
                  <c:v>553.67999999999995</c:v>
                </c:pt>
                <c:pt idx="1033">
                  <c:v>554.02</c:v>
                </c:pt>
                <c:pt idx="1034">
                  <c:v>554.36</c:v>
                </c:pt>
                <c:pt idx="1035">
                  <c:v>554.71</c:v>
                </c:pt>
                <c:pt idx="1036">
                  <c:v>555.04999999999995</c:v>
                </c:pt>
                <c:pt idx="1037">
                  <c:v>555.4</c:v>
                </c:pt>
                <c:pt idx="1038">
                  <c:v>555.74</c:v>
                </c:pt>
                <c:pt idx="1039">
                  <c:v>556.08000000000004</c:v>
                </c:pt>
                <c:pt idx="1040">
                  <c:v>556.42999999999995</c:v>
                </c:pt>
                <c:pt idx="1041">
                  <c:v>556.77</c:v>
                </c:pt>
                <c:pt idx="1042">
                  <c:v>557.12</c:v>
                </c:pt>
                <c:pt idx="1043">
                  <c:v>557.46</c:v>
                </c:pt>
                <c:pt idx="1044">
                  <c:v>557.79999999999995</c:v>
                </c:pt>
                <c:pt idx="1045">
                  <c:v>558.15</c:v>
                </c:pt>
                <c:pt idx="1046">
                  <c:v>558.49</c:v>
                </c:pt>
                <c:pt idx="1047">
                  <c:v>558.84</c:v>
                </c:pt>
                <c:pt idx="1048">
                  <c:v>559.17999999999995</c:v>
                </c:pt>
                <c:pt idx="1049">
                  <c:v>559.52</c:v>
                </c:pt>
                <c:pt idx="1050">
                  <c:v>559.87</c:v>
                </c:pt>
                <c:pt idx="1051">
                  <c:v>560.21</c:v>
                </c:pt>
                <c:pt idx="1052">
                  <c:v>560.54999999999995</c:v>
                </c:pt>
                <c:pt idx="1053">
                  <c:v>560.9</c:v>
                </c:pt>
                <c:pt idx="1054">
                  <c:v>561.24</c:v>
                </c:pt>
                <c:pt idx="1055">
                  <c:v>561.58000000000004</c:v>
                </c:pt>
                <c:pt idx="1056">
                  <c:v>561.92999999999995</c:v>
                </c:pt>
                <c:pt idx="1057">
                  <c:v>562.27</c:v>
                </c:pt>
                <c:pt idx="1058">
                  <c:v>562.61</c:v>
                </c:pt>
                <c:pt idx="1059">
                  <c:v>562.96</c:v>
                </c:pt>
                <c:pt idx="1060">
                  <c:v>563.29999999999995</c:v>
                </c:pt>
                <c:pt idx="1061">
                  <c:v>563.64</c:v>
                </c:pt>
                <c:pt idx="1062">
                  <c:v>563.99</c:v>
                </c:pt>
                <c:pt idx="1063">
                  <c:v>564.33000000000004</c:v>
                </c:pt>
                <c:pt idx="1064">
                  <c:v>564.66999999999996</c:v>
                </c:pt>
                <c:pt idx="1065">
                  <c:v>565.01</c:v>
                </c:pt>
                <c:pt idx="1066">
                  <c:v>565.36</c:v>
                </c:pt>
                <c:pt idx="1067">
                  <c:v>565.70000000000005</c:v>
                </c:pt>
                <c:pt idx="1068">
                  <c:v>566.04</c:v>
                </c:pt>
                <c:pt idx="1069">
                  <c:v>566.39</c:v>
                </c:pt>
                <c:pt idx="1070">
                  <c:v>566.73</c:v>
                </c:pt>
                <c:pt idx="1071">
                  <c:v>567.07000000000005</c:v>
                </c:pt>
                <c:pt idx="1072">
                  <c:v>567.41</c:v>
                </c:pt>
                <c:pt idx="1073">
                  <c:v>567.76</c:v>
                </c:pt>
                <c:pt idx="1074">
                  <c:v>568.1</c:v>
                </c:pt>
                <c:pt idx="1075">
                  <c:v>568.44000000000005</c:v>
                </c:pt>
                <c:pt idx="1076">
                  <c:v>568.78</c:v>
                </c:pt>
                <c:pt idx="1077">
                  <c:v>569.13</c:v>
                </c:pt>
                <c:pt idx="1078">
                  <c:v>569.47</c:v>
                </c:pt>
                <c:pt idx="1079">
                  <c:v>569.80999999999995</c:v>
                </c:pt>
                <c:pt idx="1080">
                  <c:v>570.15</c:v>
                </c:pt>
                <c:pt idx="1081">
                  <c:v>570.49</c:v>
                </c:pt>
                <c:pt idx="1082">
                  <c:v>570.84</c:v>
                </c:pt>
                <c:pt idx="1083">
                  <c:v>571.17999999999995</c:v>
                </c:pt>
                <c:pt idx="1084">
                  <c:v>571.52</c:v>
                </c:pt>
                <c:pt idx="1085">
                  <c:v>571.86</c:v>
                </c:pt>
                <c:pt idx="1086">
                  <c:v>572.21</c:v>
                </c:pt>
                <c:pt idx="1087">
                  <c:v>572.54999999999995</c:v>
                </c:pt>
                <c:pt idx="1088">
                  <c:v>572.89</c:v>
                </c:pt>
                <c:pt idx="1089">
                  <c:v>573.23</c:v>
                </c:pt>
                <c:pt idx="1090">
                  <c:v>573.57000000000005</c:v>
                </c:pt>
                <c:pt idx="1091">
                  <c:v>573.91</c:v>
                </c:pt>
                <c:pt idx="1092">
                  <c:v>574.26</c:v>
                </c:pt>
                <c:pt idx="1093">
                  <c:v>574.6</c:v>
                </c:pt>
                <c:pt idx="1094">
                  <c:v>574.94000000000005</c:v>
                </c:pt>
                <c:pt idx="1095">
                  <c:v>575.28</c:v>
                </c:pt>
                <c:pt idx="1096">
                  <c:v>575.62</c:v>
                </c:pt>
                <c:pt idx="1097">
                  <c:v>575.96</c:v>
                </c:pt>
                <c:pt idx="1098">
                  <c:v>576.30999999999995</c:v>
                </c:pt>
                <c:pt idx="1099">
                  <c:v>576.65</c:v>
                </c:pt>
                <c:pt idx="1100">
                  <c:v>576.99</c:v>
                </c:pt>
                <c:pt idx="1101">
                  <c:v>577.33000000000004</c:v>
                </c:pt>
                <c:pt idx="1102">
                  <c:v>577.66999999999996</c:v>
                </c:pt>
                <c:pt idx="1103">
                  <c:v>578.01</c:v>
                </c:pt>
                <c:pt idx="1104">
                  <c:v>578.35</c:v>
                </c:pt>
                <c:pt idx="1105">
                  <c:v>578.69000000000005</c:v>
                </c:pt>
                <c:pt idx="1106">
                  <c:v>579.04</c:v>
                </c:pt>
                <c:pt idx="1107">
                  <c:v>579.38</c:v>
                </c:pt>
                <c:pt idx="1108">
                  <c:v>579.72</c:v>
                </c:pt>
                <c:pt idx="1109">
                  <c:v>580.05999999999995</c:v>
                </c:pt>
                <c:pt idx="1110">
                  <c:v>580.4</c:v>
                </c:pt>
                <c:pt idx="1111">
                  <c:v>580.74</c:v>
                </c:pt>
                <c:pt idx="1112">
                  <c:v>581.08000000000004</c:v>
                </c:pt>
                <c:pt idx="1113">
                  <c:v>581.41999999999996</c:v>
                </c:pt>
                <c:pt idx="1114">
                  <c:v>581.76</c:v>
                </c:pt>
                <c:pt idx="1115">
                  <c:v>582.1</c:v>
                </c:pt>
                <c:pt idx="1116">
                  <c:v>582.44000000000005</c:v>
                </c:pt>
                <c:pt idx="1117">
                  <c:v>582.79</c:v>
                </c:pt>
                <c:pt idx="1118">
                  <c:v>583.13</c:v>
                </c:pt>
                <c:pt idx="1119">
                  <c:v>583.47</c:v>
                </c:pt>
                <c:pt idx="1120">
                  <c:v>583.80999999999995</c:v>
                </c:pt>
                <c:pt idx="1121">
                  <c:v>584.15</c:v>
                </c:pt>
                <c:pt idx="1122">
                  <c:v>584.49</c:v>
                </c:pt>
                <c:pt idx="1123">
                  <c:v>584.83000000000004</c:v>
                </c:pt>
                <c:pt idx="1124">
                  <c:v>585.16999999999996</c:v>
                </c:pt>
                <c:pt idx="1125">
                  <c:v>585.51</c:v>
                </c:pt>
                <c:pt idx="1126">
                  <c:v>585.85</c:v>
                </c:pt>
                <c:pt idx="1127">
                  <c:v>586.19000000000005</c:v>
                </c:pt>
                <c:pt idx="1128">
                  <c:v>586.53</c:v>
                </c:pt>
                <c:pt idx="1129">
                  <c:v>586.87</c:v>
                </c:pt>
                <c:pt idx="1130">
                  <c:v>587.21</c:v>
                </c:pt>
                <c:pt idx="1131">
                  <c:v>587.54999999999995</c:v>
                </c:pt>
                <c:pt idx="1132">
                  <c:v>587.89</c:v>
                </c:pt>
                <c:pt idx="1133">
                  <c:v>588.23</c:v>
                </c:pt>
                <c:pt idx="1134">
                  <c:v>588.57000000000005</c:v>
                </c:pt>
                <c:pt idx="1135">
                  <c:v>588.91</c:v>
                </c:pt>
                <c:pt idx="1136">
                  <c:v>589.25</c:v>
                </c:pt>
                <c:pt idx="1137">
                  <c:v>589.59</c:v>
                </c:pt>
                <c:pt idx="1138">
                  <c:v>589.92999999999995</c:v>
                </c:pt>
                <c:pt idx="1139">
                  <c:v>590.27</c:v>
                </c:pt>
                <c:pt idx="1140">
                  <c:v>590.61</c:v>
                </c:pt>
                <c:pt idx="1141">
                  <c:v>590.95000000000005</c:v>
                </c:pt>
                <c:pt idx="1142">
                  <c:v>591.29</c:v>
                </c:pt>
                <c:pt idx="1143">
                  <c:v>591.63</c:v>
                </c:pt>
                <c:pt idx="1144">
                  <c:v>591.97</c:v>
                </c:pt>
                <c:pt idx="1145">
                  <c:v>592.30999999999995</c:v>
                </c:pt>
                <c:pt idx="1146">
                  <c:v>592.65</c:v>
                </c:pt>
                <c:pt idx="1147">
                  <c:v>592.98</c:v>
                </c:pt>
                <c:pt idx="1148">
                  <c:v>593.32000000000005</c:v>
                </c:pt>
                <c:pt idx="1149">
                  <c:v>593.66</c:v>
                </c:pt>
                <c:pt idx="1150">
                  <c:v>594</c:v>
                </c:pt>
                <c:pt idx="1151">
                  <c:v>594.34</c:v>
                </c:pt>
                <c:pt idx="1152">
                  <c:v>594.67999999999995</c:v>
                </c:pt>
                <c:pt idx="1153">
                  <c:v>595.02</c:v>
                </c:pt>
                <c:pt idx="1154">
                  <c:v>595.36</c:v>
                </c:pt>
                <c:pt idx="1155">
                  <c:v>595.70000000000005</c:v>
                </c:pt>
                <c:pt idx="1156">
                  <c:v>596.04</c:v>
                </c:pt>
                <c:pt idx="1157">
                  <c:v>596.38</c:v>
                </c:pt>
                <c:pt idx="1158">
                  <c:v>596.71</c:v>
                </c:pt>
                <c:pt idx="1159">
                  <c:v>597.04999999999995</c:v>
                </c:pt>
                <c:pt idx="1160">
                  <c:v>597.39</c:v>
                </c:pt>
                <c:pt idx="1161">
                  <c:v>597.73</c:v>
                </c:pt>
                <c:pt idx="1162">
                  <c:v>598.07000000000005</c:v>
                </c:pt>
                <c:pt idx="1163">
                  <c:v>598.41</c:v>
                </c:pt>
                <c:pt idx="1164">
                  <c:v>598.75</c:v>
                </c:pt>
                <c:pt idx="1165">
                  <c:v>599.09</c:v>
                </c:pt>
                <c:pt idx="1166">
                  <c:v>599.41999999999996</c:v>
                </c:pt>
                <c:pt idx="1167">
                  <c:v>599.76</c:v>
                </c:pt>
                <c:pt idx="1168">
                  <c:v>600.1</c:v>
                </c:pt>
                <c:pt idx="1169">
                  <c:v>600.44000000000005</c:v>
                </c:pt>
                <c:pt idx="1170">
                  <c:v>600.78</c:v>
                </c:pt>
                <c:pt idx="1171">
                  <c:v>601.12</c:v>
                </c:pt>
                <c:pt idx="1172">
                  <c:v>601.45000000000005</c:v>
                </c:pt>
                <c:pt idx="1173">
                  <c:v>601.79</c:v>
                </c:pt>
                <c:pt idx="1174">
                  <c:v>602.13</c:v>
                </c:pt>
                <c:pt idx="1175">
                  <c:v>602.47</c:v>
                </c:pt>
                <c:pt idx="1176">
                  <c:v>602.80999999999995</c:v>
                </c:pt>
                <c:pt idx="1177">
                  <c:v>603.14</c:v>
                </c:pt>
                <c:pt idx="1178">
                  <c:v>603.48</c:v>
                </c:pt>
                <c:pt idx="1179">
                  <c:v>603.82000000000005</c:v>
                </c:pt>
                <c:pt idx="1180">
                  <c:v>604.16</c:v>
                </c:pt>
                <c:pt idx="1181">
                  <c:v>604.5</c:v>
                </c:pt>
                <c:pt idx="1182">
                  <c:v>604.83000000000004</c:v>
                </c:pt>
                <c:pt idx="1183">
                  <c:v>605.16999999999996</c:v>
                </c:pt>
                <c:pt idx="1184">
                  <c:v>605.51</c:v>
                </c:pt>
                <c:pt idx="1185">
                  <c:v>605.85</c:v>
                </c:pt>
                <c:pt idx="1186">
                  <c:v>606.19000000000005</c:v>
                </c:pt>
                <c:pt idx="1187">
                  <c:v>606.52</c:v>
                </c:pt>
                <c:pt idx="1188">
                  <c:v>606.86</c:v>
                </c:pt>
                <c:pt idx="1189">
                  <c:v>607.20000000000005</c:v>
                </c:pt>
                <c:pt idx="1190">
                  <c:v>607.54</c:v>
                </c:pt>
                <c:pt idx="1191">
                  <c:v>607.87</c:v>
                </c:pt>
                <c:pt idx="1192">
                  <c:v>608.21</c:v>
                </c:pt>
                <c:pt idx="1193">
                  <c:v>608.54999999999995</c:v>
                </c:pt>
                <c:pt idx="1194">
                  <c:v>608.88</c:v>
                </c:pt>
                <c:pt idx="1195">
                  <c:v>609.22</c:v>
                </c:pt>
                <c:pt idx="1196">
                  <c:v>609.55999999999995</c:v>
                </c:pt>
                <c:pt idx="1197">
                  <c:v>609.9</c:v>
                </c:pt>
                <c:pt idx="1198">
                  <c:v>610.23</c:v>
                </c:pt>
                <c:pt idx="1199">
                  <c:v>610.57000000000005</c:v>
                </c:pt>
                <c:pt idx="1200">
                  <c:v>610.91</c:v>
                </c:pt>
                <c:pt idx="1201">
                  <c:v>611.24</c:v>
                </c:pt>
                <c:pt idx="1202">
                  <c:v>611.58000000000004</c:v>
                </c:pt>
                <c:pt idx="1203">
                  <c:v>611.91999999999996</c:v>
                </c:pt>
                <c:pt idx="1204">
                  <c:v>612.25</c:v>
                </c:pt>
                <c:pt idx="1205">
                  <c:v>612.59</c:v>
                </c:pt>
                <c:pt idx="1206">
                  <c:v>612.92999999999995</c:v>
                </c:pt>
                <c:pt idx="1207">
                  <c:v>613.26</c:v>
                </c:pt>
                <c:pt idx="1208">
                  <c:v>613.6</c:v>
                </c:pt>
                <c:pt idx="1209">
                  <c:v>613.94000000000005</c:v>
                </c:pt>
                <c:pt idx="1210">
                  <c:v>614.27</c:v>
                </c:pt>
                <c:pt idx="1211">
                  <c:v>614.61</c:v>
                </c:pt>
                <c:pt idx="1212">
                  <c:v>614.95000000000005</c:v>
                </c:pt>
                <c:pt idx="1213">
                  <c:v>615.28</c:v>
                </c:pt>
                <c:pt idx="1214">
                  <c:v>615.62</c:v>
                </c:pt>
                <c:pt idx="1215">
                  <c:v>615.96</c:v>
                </c:pt>
                <c:pt idx="1216">
                  <c:v>616.29</c:v>
                </c:pt>
                <c:pt idx="1217">
                  <c:v>616.63</c:v>
                </c:pt>
                <c:pt idx="1218">
                  <c:v>616.97</c:v>
                </c:pt>
                <c:pt idx="1219">
                  <c:v>617.29999999999995</c:v>
                </c:pt>
                <c:pt idx="1220">
                  <c:v>617.64</c:v>
                </c:pt>
                <c:pt idx="1221">
                  <c:v>617.97</c:v>
                </c:pt>
                <c:pt idx="1222">
                  <c:v>618.30999999999995</c:v>
                </c:pt>
                <c:pt idx="1223">
                  <c:v>618.65</c:v>
                </c:pt>
                <c:pt idx="1224">
                  <c:v>618.98</c:v>
                </c:pt>
                <c:pt idx="1225">
                  <c:v>619.32000000000005</c:v>
                </c:pt>
                <c:pt idx="1226">
                  <c:v>619.65</c:v>
                </c:pt>
                <c:pt idx="1227">
                  <c:v>619.99</c:v>
                </c:pt>
                <c:pt idx="1228">
                  <c:v>620.32000000000005</c:v>
                </c:pt>
                <c:pt idx="1229">
                  <c:v>620.66</c:v>
                </c:pt>
                <c:pt idx="1230">
                  <c:v>621</c:v>
                </c:pt>
                <c:pt idx="1231">
                  <c:v>621.33000000000004</c:v>
                </c:pt>
                <c:pt idx="1232">
                  <c:v>621.66999999999996</c:v>
                </c:pt>
                <c:pt idx="1233">
                  <c:v>622</c:v>
                </c:pt>
                <c:pt idx="1234">
                  <c:v>622.34</c:v>
                </c:pt>
                <c:pt idx="1235">
                  <c:v>622.66999999999996</c:v>
                </c:pt>
                <c:pt idx="1236">
                  <c:v>623.01</c:v>
                </c:pt>
                <c:pt idx="1237">
                  <c:v>623.34</c:v>
                </c:pt>
                <c:pt idx="1238">
                  <c:v>623.67999999999995</c:v>
                </c:pt>
                <c:pt idx="1239">
                  <c:v>624.02</c:v>
                </c:pt>
                <c:pt idx="1240">
                  <c:v>624.35</c:v>
                </c:pt>
                <c:pt idx="1241">
                  <c:v>624.69000000000005</c:v>
                </c:pt>
                <c:pt idx="1242">
                  <c:v>625.02</c:v>
                </c:pt>
                <c:pt idx="1243">
                  <c:v>625.36</c:v>
                </c:pt>
                <c:pt idx="1244">
                  <c:v>625.69000000000005</c:v>
                </c:pt>
                <c:pt idx="1245">
                  <c:v>626.03</c:v>
                </c:pt>
                <c:pt idx="1246">
                  <c:v>626.36</c:v>
                </c:pt>
                <c:pt idx="1247">
                  <c:v>626.70000000000005</c:v>
                </c:pt>
                <c:pt idx="1248">
                  <c:v>627.03</c:v>
                </c:pt>
                <c:pt idx="1249">
                  <c:v>627.37</c:v>
                </c:pt>
                <c:pt idx="1250">
                  <c:v>627.70000000000005</c:v>
                </c:pt>
                <c:pt idx="1251">
                  <c:v>628.03</c:v>
                </c:pt>
                <c:pt idx="1252">
                  <c:v>628.37</c:v>
                </c:pt>
                <c:pt idx="1253">
                  <c:v>628.70000000000005</c:v>
                </c:pt>
                <c:pt idx="1254">
                  <c:v>629.04</c:v>
                </c:pt>
                <c:pt idx="1255">
                  <c:v>629.37</c:v>
                </c:pt>
                <c:pt idx="1256">
                  <c:v>629.71</c:v>
                </c:pt>
                <c:pt idx="1257">
                  <c:v>630.04</c:v>
                </c:pt>
                <c:pt idx="1258">
                  <c:v>630.38</c:v>
                </c:pt>
                <c:pt idx="1259">
                  <c:v>630.71</c:v>
                </c:pt>
                <c:pt idx="1260">
                  <c:v>631.04</c:v>
                </c:pt>
                <c:pt idx="1261">
                  <c:v>631.38</c:v>
                </c:pt>
                <c:pt idx="1262">
                  <c:v>631.71</c:v>
                </c:pt>
                <c:pt idx="1263">
                  <c:v>632.04999999999995</c:v>
                </c:pt>
                <c:pt idx="1264">
                  <c:v>632.38</c:v>
                </c:pt>
                <c:pt idx="1265">
                  <c:v>632.72</c:v>
                </c:pt>
                <c:pt idx="1266">
                  <c:v>633.04999999999995</c:v>
                </c:pt>
                <c:pt idx="1267">
                  <c:v>633.38</c:v>
                </c:pt>
                <c:pt idx="1268">
                  <c:v>633.72</c:v>
                </c:pt>
                <c:pt idx="1269">
                  <c:v>634.04999999999995</c:v>
                </c:pt>
                <c:pt idx="1270">
                  <c:v>634.39</c:v>
                </c:pt>
                <c:pt idx="1271">
                  <c:v>634.72</c:v>
                </c:pt>
                <c:pt idx="1272">
                  <c:v>635.04999999999995</c:v>
                </c:pt>
                <c:pt idx="1273">
                  <c:v>635.39</c:v>
                </c:pt>
                <c:pt idx="1274">
                  <c:v>635.72</c:v>
                </c:pt>
                <c:pt idx="1275">
                  <c:v>636.04999999999995</c:v>
                </c:pt>
                <c:pt idx="1276">
                  <c:v>636.39</c:v>
                </c:pt>
                <c:pt idx="1277">
                  <c:v>636.72</c:v>
                </c:pt>
                <c:pt idx="1278">
                  <c:v>637.04999999999995</c:v>
                </c:pt>
                <c:pt idx="1279">
                  <c:v>637.39</c:v>
                </c:pt>
                <c:pt idx="1280">
                  <c:v>637.72</c:v>
                </c:pt>
                <c:pt idx="1281">
                  <c:v>638.04999999999995</c:v>
                </c:pt>
                <c:pt idx="1282">
                  <c:v>638.39</c:v>
                </c:pt>
                <c:pt idx="1283">
                  <c:v>638.72</c:v>
                </c:pt>
                <c:pt idx="1284">
                  <c:v>639.04999999999995</c:v>
                </c:pt>
                <c:pt idx="1285">
                  <c:v>639.39</c:v>
                </c:pt>
                <c:pt idx="1286">
                  <c:v>639.72</c:v>
                </c:pt>
                <c:pt idx="1287">
                  <c:v>640.04999999999995</c:v>
                </c:pt>
                <c:pt idx="1288">
                  <c:v>640.39</c:v>
                </c:pt>
                <c:pt idx="1289">
                  <c:v>640.72</c:v>
                </c:pt>
                <c:pt idx="1290">
                  <c:v>641.04999999999995</c:v>
                </c:pt>
                <c:pt idx="1291">
                  <c:v>641.39</c:v>
                </c:pt>
                <c:pt idx="1292">
                  <c:v>641.72</c:v>
                </c:pt>
                <c:pt idx="1293">
                  <c:v>642.04999999999995</c:v>
                </c:pt>
                <c:pt idx="1294">
                  <c:v>642.38</c:v>
                </c:pt>
                <c:pt idx="1295">
                  <c:v>642.72</c:v>
                </c:pt>
                <c:pt idx="1296">
                  <c:v>643.04999999999995</c:v>
                </c:pt>
                <c:pt idx="1297">
                  <c:v>643.38</c:v>
                </c:pt>
                <c:pt idx="1298">
                  <c:v>643.71</c:v>
                </c:pt>
                <c:pt idx="1299">
                  <c:v>644.04999999999995</c:v>
                </c:pt>
                <c:pt idx="1300">
                  <c:v>644.38</c:v>
                </c:pt>
                <c:pt idx="1301">
                  <c:v>644.71</c:v>
                </c:pt>
                <c:pt idx="1302">
                  <c:v>645.04</c:v>
                </c:pt>
                <c:pt idx="1303">
                  <c:v>645.38</c:v>
                </c:pt>
                <c:pt idx="1304">
                  <c:v>645.71</c:v>
                </c:pt>
                <c:pt idx="1305">
                  <c:v>646.04</c:v>
                </c:pt>
                <c:pt idx="1306">
                  <c:v>646.37</c:v>
                </c:pt>
                <c:pt idx="1307">
                  <c:v>646.71</c:v>
                </c:pt>
                <c:pt idx="1308">
                  <c:v>647.04</c:v>
                </c:pt>
                <c:pt idx="1309">
                  <c:v>647.37</c:v>
                </c:pt>
                <c:pt idx="1310">
                  <c:v>647.70000000000005</c:v>
                </c:pt>
                <c:pt idx="1311">
                  <c:v>648.03</c:v>
                </c:pt>
                <c:pt idx="1312">
                  <c:v>648.37</c:v>
                </c:pt>
                <c:pt idx="1313">
                  <c:v>648.70000000000005</c:v>
                </c:pt>
                <c:pt idx="1314">
                  <c:v>649.03</c:v>
                </c:pt>
                <c:pt idx="1315">
                  <c:v>649.36</c:v>
                </c:pt>
                <c:pt idx="1316">
                  <c:v>649.69000000000005</c:v>
                </c:pt>
                <c:pt idx="1317">
                  <c:v>650.02</c:v>
                </c:pt>
                <c:pt idx="1318">
                  <c:v>650.36</c:v>
                </c:pt>
                <c:pt idx="1319">
                  <c:v>650.69000000000005</c:v>
                </c:pt>
                <c:pt idx="1320">
                  <c:v>651.02</c:v>
                </c:pt>
                <c:pt idx="1321">
                  <c:v>651.35</c:v>
                </c:pt>
                <c:pt idx="1322">
                  <c:v>651.67999999999995</c:v>
                </c:pt>
                <c:pt idx="1323">
                  <c:v>652.01</c:v>
                </c:pt>
                <c:pt idx="1324">
                  <c:v>652.35</c:v>
                </c:pt>
                <c:pt idx="1325">
                  <c:v>652.67999999999995</c:v>
                </c:pt>
                <c:pt idx="1326">
                  <c:v>653.01</c:v>
                </c:pt>
                <c:pt idx="1327">
                  <c:v>653.34</c:v>
                </c:pt>
                <c:pt idx="1328">
                  <c:v>653.66999999999996</c:v>
                </c:pt>
                <c:pt idx="1329">
                  <c:v>654</c:v>
                </c:pt>
                <c:pt idx="1330">
                  <c:v>654.33000000000004</c:v>
                </c:pt>
                <c:pt idx="1331">
                  <c:v>654.66</c:v>
                </c:pt>
                <c:pt idx="1332">
                  <c:v>654.99</c:v>
                </c:pt>
                <c:pt idx="1333">
                  <c:v>655.33000000000004</c:v>
                </c:pt>
                <c:pt idx="1334">
                  <c:v>655.66</c:v>
                </c:pt>
                <c:pt idx="1335">
                  <c:v>655.99</c:v>
                </c:pt>
                <c:pt idx="1336">
                  <c:v>656.32</c:v>
                </c:pt>
                <c:pt idx="1337">
                  <c:v>656.65</c:v>
                </c:pt>
                <c:pt idx="1338">
                  <c:v>656.98</c:v>
                </c:pt>
                <c:pt idx="1339">
                  <c:v>657.31</c:v>
                </c:pt>
                <c:pt idx="1340">
                  <c:v>657.64</c:v>
                </c:pt>
                <c:pt idx="1341">
                  <c:v>657.97</c:v>
                </c:pt>
                <c:pt idx="1342">
                  <c:v>658.3</c:v>
                </c:pt>
                <c:pt idx="1343">
                  <c:v>658.63</c:v>
                </c:pt>
                <c:pt idx="1344">
                  <c:v>658.96</c:v>
                </c:pt>
                <c:pt idx="1345">
                  <c:v>659.29</c:v>
                </c:pt>
                <c:pt idx="1346">
                  <c:v>659.62</c:v>
                </c:pt>
                <c:pt idx="1347">
                  <c:v>659.95</c:v>
                </c:pt>
                <c:pt idx="1348">
                  <c:v>660.28</c:v>
                </c:pt>
                <c:pt idx="1349">
                  <c:v>660.61</c:v>
                </c:pt>
                <c:pt idx="1350">
                  <c:v>660.95</c:v>
                </c:pt>
                <c:pt idx="1351">
                  <c:v>661.28</c:v>
                </c:pt>
                <c:pt idx="1352">
                  <c:v>661.61</c:v>
                </c:pt>
                <c:pt idx="1353">
                  <c:v>661.94</c:v>
                </c:pt>
                <c:pt idx="1354">
                  <c:v>662.27</c:v>
                </c:pt>
                <c:pt idx="1355">
                  <c:v>662.6</c:v>
                </c:pt>
                <c:pt idx="1356">
                  <c:v>662.93</c:v>
                </c:pt>
                <c:pt idx="1357">
                  <c:v>663.25</c:v>
                </c:pt>
                <c:pt idx="1358">
                  <c:v>663.58</c:v>
                </c:pt>
                <c:pt idx="1359">
                  <c:v>663.91</c:v>
                </c:pt>
                <c:pt idx="1360">
                  <c:v>664.24</c:v>
                </c:pt>
                <c:pt idx="1361">
                  <c:v>664.57</c:v>
                </c:pt>
                <c:pt idx="1362">
                  <c:v>664.9</c:v>
                </c:pt>
                <c:pt idx="1363">
                  <c:v>665.23</c:v>
                </c:pt>
                <c:pt idx="1364">
                  <c:v>665.56</c:v>
                </c:pt>
                <c:pt idx="1365">
                  <c:v>665.89</c:v>
                </c:pt>
                <c:pt idx="1366">
                  <c:v>666.22</c:v>
                </c:pt>
                <c:pt idx="1367">
                  <c:v>666.55</c:v>
                </c:pt>
                <c:pt idx="1368">
                  <c:v>666.88</c:v>
                </c:pt>
                <c:pt idx="1369">
                  <c:v>667.21</c:v>
                </c:pt>
                <c:pt idx="1370">
                  <c:v>667.54</c:v>
                </c:pt>
                <c:pt idx="1371">
                  <c:v>667.87</c:v>
                </c:pt>
                <c:pt idx="1372">
                  <c:v>668.2</c:v>
                </c:pt>
                <c:pt idx="1373">
                  <c:v>668.53</c:v>
                </c:pt>
                <c:pt idx="1374">
                  <c:v>668.86</c:v>
                </c:pt>
                <c:pt idx="1375">
                  <c:v>669.18</c:v>
                </c:pt>
                <c:pt idx="1376">
                  <c:v>669.51</c:v>
                </c:pt>
                <c:pt idx="1377">
                  <c:v>669.84</c:v>
                </c:pt>
                <c:pt idx="1378">
                  <c:v>670.17</c:v>
                </c:pt>
                <c:pt idx="1379">
                  <c:v>670.5</c:v>
                </c:pt>
                <c:pt idx="1380">
                  <c:v>670.83</c:v>
                </c:pt>
                <c:pt idx="1381">
                  <c:v>671.16</c:v>
                </c:pt>
                <c:pt idx="1382">
                  <c:v>671.49</c:v>
                </c:pt>
                <c:pt idx="1383">
                  <c:v>671.81</c:v>
                </c:pt>
                <c:pt idx="1384">
                  <c:v>672.14</c:v>
                </c:pt>
                <c:pt idx="1385">
                  <c:v>672.47</c:v>
                </c:pt>
                <c:pt idx="1386">
                  <c:v>672.8</c:v>
                </c:pt>
                <c:pt idx="1387">
                  <c:v>673.13</c:v>
                </c:pt>
                <c:pt idx="1388">
                  <c:v>673.46</c:v>
                </c:pt>
                <c:pt idx="1389">
                  <c:v>673.79</c:v>
                </c:pt>
                <c:pt idx="1390">
                  <c:v>674.11</c:v>
                </c:pt>
                <c:pt idx="1391">
                  <c:v>674.44</c:v>
                </c:pt>
                <c:pt idx="1392">
                  <c:v>674.77</c:v>
                </c:pt>
                <c:pt idx="1393">
                  <c:v>675.1</c:v>
                </c:pt>
                <c:pt idx="1394">
                  <c:v>675.43</c:v>
                </c:pt>
                <c:pt idx="1395">
                  <c:v>675.75</c:v>
                </c:pt>
                <c:pt idx="1396">
                  <c:v>676.08</c:v>
                </c:pt>
                <c:pt idx="1397">
                  <c:v>676.41</c:v>
                </c:pt>
                <c:pt idx="1398">
                  <c:v>676.74</c:v>
                </c:pt>
                <c:pt idx="1399">
                  <c:v>677.07</c:v>
                </c:pt>
                <c:pt idx="1400">
                  <c:v>677.39</c:v>
                </c:pt>
                <c:pt idx="1401">
                  <c:v>677.72</c:v>
                </c:pt>
                <c:pt idx="1402">
                  <c:v>678.05</c:v>
                </c:pt>
                <c:pt idx="1403">
                  <c:v>678.38</c:v>
                </c:pt>
                <c:pt idx="1404">
                  <c:v>678.71</c:v>
                </c:pt>
                <c:pt idx="1405">
                  <c:v>679.03</c:v>
                </c:pt>
                <c:pt idx="1406">
                  <c:v>679.36</c:v>
                </c:pt>
                <c:pt idx="1407">
                  <c:v>679.69</c:v>
                </c:pt>
                <c:pt idx="1408">
                  <c:v>680.02</c:v>
                </c:pt>
                <c:pt idx="1409">
                  <c:v>680.34</c:v>
                </c:pt>
                <c:pt idx="1410">
                  <c:v>680.67</c:v>
                </c:pt>
                <c:pt idx="1411">
                  <c:v>681</c:v>
                </c:pt>
                <c:pt idx="1412">
                  <c:v>681.32</c:v>
                </c:pt>
                <c:pt idx="1413">
                  <c:v>681.65</c:v>
                </c:pt>
                <c:pt idx="1414">
                  <c:v>681.98</c:v>
                </c:pt>
                <c:pt idx="1415">
                  <c:v>682.31</c:v>
                </c:pt>
                <c:pt idx="1416">
                  <c:v>682.63</c:v>
                </c:pt>
                <c:pt idx="1417">
                  <c:v>682.96</c:v>
                </c:pt>
                <c:pt idx="1418">
                  <c:v>683.29</c:v>
                </c:pt>
                <c:pt idx="1419">
                  <c:v>683.61</c:v>
                </c:pt>
                <c:pt idx="1420">
                  <c:v>683.94</c:v>
                </c:pt>
                <c:pt idx="1421">
                  <c:v>684.27</c:v>
                </c:pt>
                <c:pt idx="1422">
                  <c:v>684.59</c:v>
                </c:pt>
                <c:pt idx="1423">
                  <c:v>684.92</c:v>
                </c:pt>
                <c:pt idx="1424">
                  <c:v>685.25</c:v>
                </c:pt>
                <c:pt idx="1425">
                  <c:v>685.57</c:v>
                </c:pt>
                <c:pt idx="1426">
                  <c:v>685.9</c:v>
                </c:pt>
                <c:pt idx="1427">
                  <c:v>686.23</c:v>
                </c:pt>
                <c:pt idx="1428">
                  <c:v>686.55</c:v>
                </c:pt>
                <c:pt idx="1429">
                  <c:v>686.88</c:v>
                </c:pt>
                <c:pt idx="1430">
                  <c:v>687.21</c:v>
                </c:pt>
                <c:pt idx="1431">
                  <c:v>687.53</c:v>
                </c:pt>
                <c:pt idx="1432">
                  <c:v>687.86</c:v>
                </c:pt>
                <c:pt idx="1433">
                  <c:v>688.19</c:v>
                </c:pt>
                <c:pt idx="1434">
                  <c:v>688.51</c:v>
                </c:pt>
                <c:pt idx="1435">
                  <c:v>688.84</c:v>
                </c:pt>
                <c:pt idx="1436">
                  <c:v>689.17</c:v>
                </c:pt>
                <c:pt idx="1437">
                  <c:v>689.49</c:v>
                </c:pt>
                <c:pt idx="1438">
                  <c:v>689.82</c:v>
                </c:pt>
                <c:pt idx="1439">
                  <c:v>690.14</c:v>
                </c:pt>
                <c:pt idx="1440">
                  <c:v>690.47</c:v>
                </c:pt>
                <c:pt idx="1441">
                  <c:v>690.8</c:v>
                </c:pt>
                <c:pt idx="1442">
                  <c:v>691.12</c:v>
                </c:pt>
                <c:pt idx="1443">
                  <c:v>691.45</c:v>
                </c:pt>
                <c:pt idx="1444">
                  <c:v>691.77</c:v>
                </c:pt>
                <c:pt idx="1445">
                  <c:v>692.1</c:v>
                </c:pt>
                <c:pt idx="1446">
                  <c:v>692.42</c:v>
                </c:pt>
                <c:pt idx="1447">
                  <c:v>692.75</c:v>
                </c:pt>
                <c:pt idx="1448">
                  <c:v>693.07</c:v>
                </c:pt>
                <c:pt idx="1449">
                  <c:v>693.4</c:v>
                </c:pt>
                <c:pt idx="1450">
                  <c:v>693.73</c:v>
                </c:pt>
                <c:pt idx="1451">
                  <c:v>694.05</c:v>
                </c:pt>
                <c:pt idx="1452">
                  <c:v>694.38</c:v>
                </c:pt>
                <c:pt idx="1453">
                  <c:v>694.7</c:v>
                </c:pt>
                <c:pt idx="1454">
                  <c:v>695.03</c:v>
                </c:pt>
                <c:pt idx="1455">
                  <c:v>695.35</c:v>
                </c:pt>
                <c:pt idx="1456">
                  <c:v>695.68</c:v>
                </c:pt>
                <c:pt idx="1457">
                  <c:v>696</c:v>
                </c:pt>
                <c:pt idx="1458">
                  <c:v>696.33</c:v>
                </c:pt>
                <c:pt idx="1459">
                  <c:v>696.65</c:v>
                </c:pt>
                <c:pt idx="1460">
                  <c:v>696.98</c:v>
                </c:pt>
                <c:pt idx="1461">
                  <c:v>697.3</c:v>
                </c:pt>
                <c:pt idx="1462">
                  <c:v>697.63</c:v>
                </c:pt>
                <c:pt idx="1463">
                  <c:v>697.95</c:v>
                </c:pt>
                <c:pt idx="1464">
                  <c:v>698.28</c:v>
                </c:pt>
                <c:pt idx="1465">
                  <c:v>698.6</c:v>
                </c:pt>
                <c:pt idx="1466">
                  <c:v>698.93</c:v>
                </c:pt>
                <c:pt idx="1467">
                  <c:v>699.25</c:v>
                </c:pt>
                <c:pt idx="1468">
                  <c:v>699.58</c:v>
                </c:pt>
                <c:pt idx="1469">
                  <c:v>699.9</c:v>
                </c:pt>
                <c:pt idx="1470">
                  <c:v>700.23</c:v>
                </c:pt>
                <c:pt idx="1471">
                  <c:v>700.55</c:v>
                </c:pt>
                <c:pt idx="1472">
                  <c:v>700.87</c:v>
                </c:pt>
                <c:pt idx="1473">
                  <c:v>701.2</c:v>
                </c:pt>
                <c:pt idx="1474">
                  <c:v>701.52</c:v>
                </c:pt>
                <c:pt idx="1475">
                  <c:v>701.85</c:v>
                </c:pt>
                <c:pt idx="1476">
                  <c:v>702.17</c:v>
                </c:pt>
                <c:pt idx="1477">
                  <c:v>702.5</c:v>
                </c:pt>
                <c:pt idx="1478">
                  <c:v>702.82</c:v>
                </c:pt>
                <c:pt idx="1479">
                  <c:v>703.14</c:v>
                </c:pt>
                <c:pt idx="1480">
                  <c:v>703.47</c:v>
                </c:pt>
                <c:pt idx="1481">
                  <c:v>703.79</c:v>
                </c:pt>
                <c:pt idx="1482">
                  <c:v>704.12</c:v>
                </c:pt>
                <c:pt idx="1483">
                  <c:v>704.44</c:v>
                </c:pt>
                <c:pt idx="1484">
                  <c:v>704.76</c:v>
                </c:pt>
                <c:pt idx="1485">
                  <c:v>705.09</c:v>
                </c:pt>
                <c:pt idx="1486">
                  <c:v>705.41</c:v>
                </c:pt>
                <c:pt idx="1487">
                  <c:v>705.73</c:v>
                </c:pt>
                <c:pt idx="1488">
                  <c:v>706.06</c:v>
                </c:pt>
                <c:pt idx="1489">
                  <c:v>706.38</c:v>
                </c:pt>
                <c:pt idx="1490">
                  <c:v>706.71</c:v>
                </c:pt>
                <c:pt idx="1491">
                  <c:v>707.03</c:v>
                </c:pt>
                <c:pt idx="1492">
                  <c:v>707.35</c:v>
                </c:pt>
                <c:pt idx="1493">
                  <c:v>707.68</c:v>
                </c:pt>
                <c:pt idx="1494">
                  <c:v>708</c:v>
                </c:pt>
                <c:pt idx="1495">
                  <c:v>708.32</c:v>
                </c:pt>
                <c:pt idx="1496">
                  <c:v>708.65</c:v>
                </c:pt>
                <c:pt idx="1497">
                  <c:v>708.97</c:v>
                </c:pt>
                <c:pt idx="1498">
                  <c:v>709.29</c:v>
                </c:pt>
                <c:pt idx="1499">
                  <c:v>709.62</c:v>
                </c:pt>
                <c:pt idx="1500">
                  <c:v>709.94</c:v>
                </c:pt>
                <c:pt idx="1501">
                  <c:v>710.26</c:v>
                </c:pt>
                <c:pt idx="1502">
                  <c:v>710.58</c:v>
                </c:pt>
                <c:pt idx="1503">
                  <c:v>710.91</c:v>
                </c:pt>
                <c:pt idx="1504">
                  <c:v>711.23</c:v>
                </c:pt>
                <c:pt idx="1505">
                  <c:v>711.55</c:v>
                </c:pt>
                <c:pt idx="1506">
                  <c:v>711.88</c:v>
                </c:pt>
                <c:pt idx="1507">
                  <c:v>712.2</c:v>
                </c:pt>
                <c:pt idx="1508">
                  <c:v>712.52</c:v>
                </c:pt>
                <c:pt idx="1509">
                  <c:v>712.84</c:v>
                </c:pt>
                <c:pt idx="1510">
                  <c:v>713.17</c:v>
                </c:pt>
                <c:pt idx="1511">
                  <c:v>713.49</c:v>
                </c:pt>
                <c:pt idx="1512">
                  <c:v>713.81</c:v>
                </c:pt>
                <c:pt idx="1513">
                  <c:v>714.13</c:v>
                </c:pt>
                <c:pt idx="1514">
                  <c:v>714.46</c:v>
                </c:pt>
                <c:pt idx="1515">
                  <c:v>714.78</c:v>
                </c:pt>
                <c:pt idx="1516">
                  <c:v>715.1</c:v>
                </c:pt>
                <c:pt idx="1517">
                  <c:v>715.42</c:v>
                </c:pt>
                <c:pt idx="1518">
                  <c:v>715.75</c:v>
                </c:pt>
                <c:pt idx="1519">
                  <c:v>716.07</c:v>
                </c:pt>
                <c:pt idx="1520">
                  <c:v>716.39</c:v>
                </c:pt>
                <c:pt idx="1521">
                  <c:v>716.71</c:v>
                </c:pt>
                <c:pt idx="1522">
                  <c:v>717.03</c:v>
                </c:pt>
                <c:pt idx="1523">
                  <c:v>717.36</c:v>
                </c:pt>
                <c:pt idx="1524">
                  <c:v>717.68</c:v>
                </c:pt>
                <c:pt idx="1525">
                  <c:v>718</c:v>
                </c:pt>
                <c:pt idx="1526">
                  <c:v>718.32</c:v>
                </c:pt>
                <c:pt idx="1527">
                  <c:v>718.64</c:v>
                </c:pt>
                <c:pt idx="1528">
                  <c:v>718.96</c:v>
                </c:pt>
                <c:pt idx="1529">
                  <c:v>719.29</c:v>
                </c:pt>
                <c:pt idx="1530">
                  <c:v>719.61</c:v>
                </c:pt>
                <c:pt idx="1531">
                  <c:v>719.93</c:v>
                </c:pt>
                <c:pt idx="1532">
                  <c:v>720.25</c:v>
                </c:pt>
                <c:pt idx="1533">
                  <c:v>720.57</c:v>
                </c:pt>
                <c:pt idx="1534">
                  <c:v>720.89</c:v>
                </c:pt>
                <c:pt idx="1535">
                  <c:v>721.22</c:v>
                </c:pt>
                <c:pt idx="1536">
                  <c:v>721.54</c:v>
                </c:pt>
                <c:pt idx="1537">
                  <c:v>721.86</c:v>
                </c:pt>
                <c:pt idx="1538">
                  <c:v>722.18</c:v>
                </c:pt>
                <c:pt idx="1539">
                  <c:v>722.5</c:v>
                </c:pt>
                <c:pt idx="1540">
                  <c:v>722.82</c:v>
                </c:pt>
                <c:pt idx="1541">
                  <c:v>723.14</c:v>
                </c:pt>
                <c:pt idx="1542">
                  <c:v>723.46</c:v>
                </c:pt>
                <c:pt idx="1543">
                  <c:v>723.78</c:v>
                </c:pt>
                <c:pt idx="1544">
                  <c:v>724.11</c:v>
                </c:pt>
                <c:pt idx="1545">
                  <c:v>724.43</c:v>
                </c:pt>
                <c:pt idx="1546">
                  <c:v>724.75</c:v>
                </c:pt>
                <c:pt idx="1547">
                  <c:v>725.07</c:v>
                </c:pt>
                <c:pt idx="1548">
                  <c:v>725.39</c:v>
                </c:pt>
                <c:pt idx="1549">
                  <c:v>725.71</c:v>
                </c:pt>
                <c:pt idx="1550">
                  <c:v>726.03</c:v>
                </c:pt>
                <c:pt idx="1551">
                  <c:v>726.35</c:v>
                </c:pt>
                <c:pt idx="1552">
                  <c:v>726.67</c:v>
                </c:pt>
                <c:pt idx="1553">
                  <c:v>726.99</c:v>
                </c:pt>
                <c:pt idx="1554">
                  <c:v>727.31</c:v>
                </c:pt>
                <c:pt idx="1555">
                  <c:v>727.63</c:v>
                </c:pt>
                <c:pt idx="1556">
                  <c:v>727.95</c:v>
                </c:pt>
                <c:pt idx="1557">
                  <c:v>728.27</c:v>
                </c:pt>
                <c:pt idx="1558">
                  <c:v>728.59</c:v>
                </c:pt>
                <c:pt idx="1559">
                  <c:v>728.91</c:v>
                </c:pt>
                <c:pt idx="1560">
                  <c:v>729.23</c:v>
                </c:pt>
                <c:pt idx="1561">
                  <c:v>729.55</c:v>
                </c:pt>
                <c:pt idx="1562">
                  <c:v>729.87</c:v>
                </c:pt>
                <c:pt idx="1563">
                  <c:v>730.19</c:v>
                </c:pt>
                <c:pt idx="1564">
                  <c:v>730.51</c:v>
                </c:pt>
                <c:pt idx="1565">
                  <c:v>730.83</c:v>
                </c:pt>
                <c:pt idx="1566">
                  <c:v>731.15</c:v>
                </c:pt>
                <c:pt idx="1567">
                  <c:v>731.47</c:v>
                </c:pt>
                <c:pt idx="1568">
                  <c:v>731.79</c:v>
                </c:pt>
                <c:pt idx="1569">
                  <c:v>732.11</c:v>
                </c:pt>
                <c:pt idx="1570">
                  <c:v>732.43</c:v>
                </c:pt>
                <c:pt idx="1571">
                  <c:v>732.75</c:v>
                </c:pt>
                <c:pt idx="1572">
                  <c:v>733.07</c:v>
                </c:pt>
                <c:pt idx="1573">
                  <c:v>733.39</c:v>
                </c:pt>
                <c:pt idx="1574">
                  <c:v>733.71</c:v>
                </c:pt>
                <c:pt idx="1575">
                  <c:v>734.03</c:v>
                </c:pt>
                <c:pt idx="1576">
                  <c:v>734.35</c:v>
                </c:pt>
                <c:pt idx="1577">
                  <c:v>734.67</c:v>
                </c:pt>
                <c:pt idx="1578">
                  <c:v>734.99</c:v>
                </c:pt>
                <c:pt idx="1579">
                  <c:v>735.31</c:v>
                </c:pt>
                <c:pt idx="1580">
                  <c:v>735.63</c:v>
                </c:pt>
                <c:pt idx="1581">
                  <c:v>735.95</c:v>
                </c:pt>
                <c:pt idx="1582">
                  <c:v>736.27</c:v>
                </c:pt>
                <c:pt idx="1583">
                  <c:v>736.58</c:v>
                </c:pt>
                <c:pt idx="1584">
                  <c:v>736.9</c:v>
                </c:pt>
                <c:pt idx="1585">
                  <c:v>737.22</c:v>
                </c:pt>
                <c:pt idx="1586">
                  <c:v>737.54</c:v>
                </c:pt>
                <c:pt idx="1587">
                  <c:v>737.86</c:v>
                </c:pt>
                <c:pt idx="1588">
                  <c:v>738.18</c:v>
                </c:pt>
                <c:pt idx="1589">
                  <c:v>738.5</c:v>
                </c:pt>
                <c:pt idx="1590">
                  <c:v>738.82</c:v>
                </c:pt>
                <c:pt idx="1591">
                  <c:v>739.13</c:v>
                </c:pt>
                <c:pt idx="1592">
                  <c:v>739.45</c:v>
                </c:pt>
                <c:pt idx="1593">
                  <c:v>739.77</c:v>
                </c:pt>
                <c:pt idx="1594">
                  <c:v>740.09</c:v>
                </c:pt>
                <c:pt idx="1595">
                  <c:v>740.41</c:v>
                </c:pt>
                <c:pt idx="1596">
                  <c:v>740.73</c:v>
                </c:pt>
                <c:pt idx="1597">
                  <c:v>741.05</c:v>
                </c:pt>
                <c:pt idx="1598">
                  <c:v>741.36</c:v>
                </c:pt>
                <c:pt idx="1599">
                  <c:v>741.68</c:v>
                </c:pt>
                <c:pt idx="1600">
                  <c:v>742</c:v>
                </c:pt>
                <c:pt idx="1601">
                  <c:v>742.32</c:v>
                </c:pt>
                <c:pt idx="1602">
                  <c:v>742.64</c:v>
                </c:pt>
                <c:pt idx="1603">
                  <c:v>742.95</c:v>
                </c:pt>
                <c:pt idx="1604">
                  <c:v>743.27</c:v>
                </c:pt>
                <c:pt idx="1605">
                  <c:v>743.59</c:v>
                </c:pt>
                <c:pt idx="1606">
                  <c:v>743.91</c:v>
                </c:pt>
                <c:pt idx="1607">
                  <c:v>744.23</c:v>
                </c:pt>
                <c:pt idx="1608">
                  <c:v>744.54</c:v>
                </c:pt>
                <c:pt idx="1609">
                  <c:v>744.86</c:v>
                </c:pt>
                <c:pt idx="1610">
                  <c:v>745.18</c:v>
                </c:pt>
                <c:pt idx="1611">
                  <c:v>745.5</c:v>
                </c:pt>
                <c:pt idx="1612">
                  <c:v>745.81</c:v>
                </c:pt>
                <c:pt idx="1613">
                  <c:v>746.13</c:v>
                </c:pt>
                <c:pt idx="1614">
                  <c:v>746.45</c:v>
                </c:pt>
                <c:pt idx="1615">
                  <c:v>746.77</c:v>
                </c:pt>
                <c:pt idx="1616">
                  <c:v>747.08</c:v>
                </c:pt>
                <c:pt idx="1617">
                  <c:v>747.4</c:v>
                </c:pt>
                <c:pt idx="1618">
                  <c:v>747.72</c:v>
                </c:pt>
                <c:pt idx="1619">
                  <c:v>748.04</c:v>
                </c:pt>
                <c:pt idx="1620">
                  <c:v>748.35</c:v>
                </c:pt>
                <c:pt idx="1621">
                  <c:v>748.67</c:v>
                </c:pt>
                <c:pt idx="1622">
                  <c:v>748.99</c:v>
                </c:pt>
                <c:pt idx="1623">
                  <c:v>749.3</c:v>
                </c:pt>
                <c:pt idx="1624">
                  <c:v>749.62</c:v>
                </c:pt>
                <c:pt idx="1625">
                  <c:v>749.94</c:v>
                </c:pt>
                <c:pt idx="1626">
                  <c:v>750.26</c:v>
                </c:pt>
                <c:pt idx="1627">
                  <c:v>750.57</c:v>
                </c:pt>
                <c:pt idx="1628">
                  <c:v>750.89</c:v>
                </c:pt>
                <c:pt idx="1629">
                  <c:v>751.21</c:v>
                </c:pt>
                <c:pt idx="1630">
                  <c:v>751.52</c:v>
                </c:pt>
                <c:pt idx="1631">
                  <c:v>751.84</c:v>
                </c:pt>
                <c:pt idx="1632">
                  <c:v>752.16</c:v>
                </c:pt>
                <c:pt idx="1633">
                  <c:v>752.47</c:v>
                </c:pt>
                <c:pt idx="1634">
                  <c:v>752.79</c:v>
                </c:pt>
                <c:pt idx="1635">
                  <c:v>753.11</c:v>
                </c:pt>
                <c:pt idx="1636">
                  <c:v>753.42</c:v>
                </c:pt>
                <c:pt idx="1637">
                  <c:v>753.74</c:v>
                </c:pt>
                <c:pt idx="1638">
                  <c:v>754.05</c:v>
                </c:pt>
                <c:pt idx="1639">
                  <c:v>754.37</c:v>
                </c:pt>
                <c:pt idx="1640">
                  <c:v>754.69</c:v>
                </c:pt>
                <c:pt idx="1641">
                  <c:v>755</c:v>
                </c:pt>
                <c:pt idx="1642">
                  <c:v>755.32</c:v>
                </c:pt>
                <c:pt idx="1643">
                  <c:v>755.64</c:v>
                </c:pt>
                <c:pt idx="1644">
                  <c:v>755.95</c:v>
                </c:pt>
                <c:pt idx="1645">
                  <c:v>756.27</c:v>
                </c:pt>
                <c:pt idx="1646">
                  <c:v>756.58</c:v>
                </c:pt>
                <c:pt idx="1647">
                  <c:v>756.9</c:v>
                </c:pt>
                <c:pt idx="1648">
                  <c:v>757.21</c:v>
                </c:pt>
                <c:pt idx="1649">
                  <c:v>757.53</c:v>
                </c:pt>
                <c:pt idx="1650">
                  <c:v>757.85</c:v>
                </c:pt>
                <c:pt idx="1651">
                  <c:v>758.16</c:v>
                </c:pt>
                <c:pt idx="1652">
                  <c:v>758.48</c:v>
                </c:pt>
                <c:pt idx="1653">
                  <c:v>758.79</c:v>
                </c:pt>
                <c:pt idx="1654">
                  <c:v>759.11</c:v>
                </c:pt>
                <c:pt idx="1655">
                  <c:v>759.42</c:v>
                </c:pt>
                <c:pt idx="1656">
                  <c:v>759.74</c:v>
                </c:pt>
                <c:pt idx="1657">
                  <c:v>760.05</c:v>
                </c:pt>
                <c:pt idx="1658">
                  <c:v>760.37</c:v>
                </c:pt>
                <c:pt idx="1659">
                  <c:v>760.69</c:v>
                </c:pt>
                <c:pt idx="1660">
                  <c:v>761</c:v>
                </c:pt>
                <c:pt idx="1661">
                  <c:v>761.32</c:v>
                </c:pt>
                <c:pt idx="1662">
                  <c:v>761.63</c:v>
                </c:pt>
                <c:pt idx="1663">
                  <c:v>761.95</c:v>
                </c:pt>
                <c:pt idx="1664">
                  <c:v>762.26</c:v>
                </c:pt>
                <c:pt idx="1665">
                  <c:v>762.58</c:v>
                </c:pt>
                <c:pt idx="1666">
                  <c:v>762.89</c:v>
                </c:pt>
                <c:pt idx="1667">
                  <c:v>763.21</c:v>
                </c:pt>
                <c:pt idx="1668">
                  <c:v>763.52</c:v>
                </c:pt>
                <c:pt idx="1669">
                  <c:v>763.83</c:v>
                </c:pt>
                <c:pt idx="1670">
                  <c:v>764.15</c:v>
                </c:pt>
                <c:pt idx="1671">
                  <c:v>764.46</c:v>
                </c:pt>
                <c:pt idx="1672">
                  <c:v>764.78</c:v>
                </c:pt>
                <c:pt idx="1673">
                  <c:v>765.09</c:v>
                </c:pt>
                <c:pt idx="1674">
                  <c:v>765.41</c:v>
                </c:pt>
                <c:pt idx="1675">
                  <c:v>765.72</c:v>
                </c:pt>
                <c:pt idx="1676">
                  <c:v>766.04</c:v>
                </c:pt>
                <c:pt idx="1677">
                  <c:v>766.35</c:v>
                </c:pt>
                <c:pt idx="1678">
                  <c:v>766.67</c:v>
                </c:pt>
                <c:pt idx="1679">
                  <c:v>766.98</c:v>
                </c:pt>
                <c:pt idx="1680">
                  <c:v>767.29</c:v>
                </c:pt>
                <c:pt idx="1681">
                  <c:v>767.61</c:v>
                </c:pt>
                <c:pt idx="1682">
                  <c:v>767.92</c:v>
                </c:pt>
                <c:pt idx="1683">
                  <c:v>768.24</c:v>
                </c:pt>
                <c:pt idx="1684">
                  <c:v>768.55</c:v>
                </c:pt>
                <c:pt idx="1685">
                  <c:v>768.86</c:v>
                </c:pt>
                <c:pt idx="1686">
                  <c:v>769.18</c:v>
                </c:pt>
                <c:pt idx="1687">
                  <c:v>769.49</c:v>
                </c:pt>
                <c:pt idx="1688">
                  <c:v>769.81</c:v>
                </c:pt>
                <c:pt idx="1689">
                  <c:v>770.12</c:v>
                </c:pt>
                <c:pt idx="1690">
                  <c:v>770.43</c:v>
                </c:pt>
                <c:pt idx="1691">
                  <c:v>770.75</c:v>
                </c:pt>
                <c:pt idx="1692">
                  <c:v>771.06</c:v>
                </c:pt>
                <c:pt idx="1693">
                  <c:v>771.37</c:v>
                </c:pt>
                <c:pt idx="1694">
                  <c:v>771.69</c:v>
                </c:pt>
                <c:pt idx="1695">
                  <c:v>772</c:v>
                </c:pt>
                <c:pt idx="1696">
                  <c:v>772.31</c:v>
                </c:pt>
                <c:pt idx="1697">
                  <c:v>772.63</c:v>
                </c:pt>
                <c:pt idx="1698">
                  <c:v>772.94</c:v>
                </c:pt>
                <c:pt idx="1699">
                  <c:v>773.25</c:v>
                </c:pt>
                <c:pt idx="1700">
                  <c:v>773.57</c:v>
                </c:pt>
                <c:pt idx="1701">
                  <c:v>773.88</c:v>
                </c:pt>
                <c:pt idx="1702">
                  <c:v>774.19</c:v>
                </c:pt>
                <c:pt idx="1703">
                  <c:v>774.51</c:v>
                </c:pt>
                <c:pt idx="1704">
                  <c:v>774.82</c:v>
                </c:pt>
                <c:pt idx="1705">
                  <c:v>775.13</c:v>
                </c:pt>
                <c:pt idx="1706">
                  <c:v>775.44</c:v>
                </c:pt>
                <c:pt idx="1707">
                  <c:v>775.76</c:v>
                </c:pt>
                <c:pt idx="1708">
                  <c:v>776.07</c:v>
                </c:pt>
                <c:pt idx="1709">
                  <c:v>776.38</c:v>
                </c:pt>
                <c:pt idx="1710">
                  <c:v>776.7</c:v>
                </c:pt>
                <c:pt idx="1711">
                  <c:v>777.01</c:v>
                </c:pt>
                <c:pt idx="1712">
                  <c:v>777.32</c:v>
                </c:pt>
                <c:pt idx="1713">
                  <c:v>777.63</c:v>
                </c:pt>
                <c:pt idx="1714">
                  <c:v>777.95</c:v>
                </c:pt>
                <c:pt idx="1715">
                  <c:v>778.26</c:v>
                </c:pt>
                <c:pt idx="1716">
                  <c:v>778.57</c:v>
                </c:pt>
                <c:pt idx="1717">
                  <c:v>778.88</c:v>
                </c:pt>
                <c:pt idx="1718">
                  <c:v>779.2</c:v>
                </c:pt>
                <c:pt idx="1719">
                  <c:v>779.51</c:v>
                </c:pt>
                <c:pt idx="1720">
                  <c:v>779.82</c:v>
                </c:pt>
                <c:pt idx="1721">
                  <c:v>780.13</c:v>
                </c:pt>
                <c:pt idx="1722">
                  <c:v>780.44</c:v>
                </c:pt>
                <c:pt idx="1723">
                  <c:v>780.76</c:v>
                </c:pt>
                <c:pt idx="1724">
                  <c:v>781.07</c:v>
                </c:pt>
                <c:pt idx="1725">
                  <c:v>781.38</c:v>
                </c:pt>
                <c:pt idx="1726">
                  <c:v>781.69</c:v>
                </c:pt>
                <c:pt idx="1727">
                  <c:v>782</c:v>
                </c:pt>
                <c:pt idx="1728">
                  <c:v>782.32</c:v>
                </c:pt>
                <c:pt idx="1729">
                  <c:v>782.63</c:v>
                </c:pt>
                <c:pt idx="1730">
                  <c:v>782.94</c:v>
                </c:pt>
                <c:pt idx="1731">
                  <c:v>783.25</c:v>
                </c:pt>
                <c:pt idx="1732">
                  <c:v>783.56</c:v>
                </c:pt>
                <c:pt idx="1733">
                  <c:v>783.87</c:v>
                </c:pt>
                <c:pt idx="1734">
                  <c:v>784.18</c:v>
                </c:pt>
                <c:pt idx="1735">
                  <c:v>784.5</c:v>
                </c:pt>
                <c:pt idx="1736">
                  <c:v>784.81</c:v>
                </c:pt>
                <c:pt idx="1737">
                  <c:v>785.12</c:v>
                </c:pt>
                <c:pt idx="1738">
                  <c:v>785.43</c:v>
                </c:pt>
                <c:pt idx="1739">
                  <c:v>785.74</c:v>
                </c:pt>
                <c:pt idx="1740">
                  <c:v>786.05</c:v>
                </c:pt>
                <c:pt idx="1741">
                  <c:v>786.36</c:v>
                </c:pt>
                <c:pt idx="1742">
                  <c:v>786.67</c:v>
                </c:pt>
                <c:pt idx="1743">
                  <c:v>786.99</c:v>
                </c:pt>
                <c:pt idx="1744">
                  <c:v>787.3</c:v>
                </c:pt>
                <c:pt idx="1745">
                  <c:v>787.61</c:v>
                </c:pt>
                <c:pt idx="1746">
                  <c:v>787.92</c:v>
                </c:pt>
                <c:pt idx="1747">
                  <c:v>788.23</c:v>
                </c:pt>
                <c:pt idx="1748">
                  <c:v>788.54</c:v>
                </c:pt>
                <c:pt idx="1749">
                  <c:v>788.85</c:v>
                </c:pt>
                <c:pt idx="1750">
                  <c:v>789.16</c:v>
                </c:pt>
                <c:pt idx="1751">
                  <c:v>789.47</c:v>
                </c:pt>
                <c:pt idx="1752">
                  <c:v>789.78</c:v>
                </c:pt>
                <c:pt idx="1753">
                  <c:v>790.09</c:v>
                </c:pt>
                <c:pt idx="1754">
                  <c:v>790.4</c:v>
                </c:pt>
                <c:pt idx="1755">
                  <c:v>790.71</c:v>
                </c:pt>
                <c:pt idx="1756">
                  <c:v>791.02</c:v>
                </c:pt>
                <c:pt idx="1757">
                  <c:v>791.33</c:v>
                </c:pt>
                <c:pt idx="1758">
                  <c:v>791.64</c:v>
                </c:pt>
                <c:pt idx="1759">
                  <c:v>791.95</c:v>
                </c:pt>
                <c:pt idx="1760">
                  <c:v>792.26</c:v>
                </c:pt>
                <c:pt idx="1761">
                  <c:v>792.57</c:v>
                </c:pt>
                <c:pt idx="1762">
                  <c:v>792.88</c:v>
                </c:pt>
                <c:pt idx="1763">
                  <c:v>793.19</c:v>
                </c:pt>
                <c:pt idx="1764">
                  <c:v>793.5</c:v>
                </c:pt>
                <c:pt idx="1765">
                  <c:v>793.81</c:v>
                </c:pt>
                <c:pt idx="1766">
                  <c:v>794.12</c:v>
                </c:pt>
                <c:pt idx="1767">
                  <c:v>794.43</c:v>
                </c:pt>
                <c:pt idx="1768">
                  <c:v>794.74</c:v>
                </c:pt>
                <c:pt idx="1769">
                  <c:v>795.05</c:v>
                </c:pt>
                <c:pt idx="1770">
                  <c:v>795.36</c:v>
                </c:pt>
                <c:pt idx="1771">
                  <c:v>795.67</c:v>
                </c:pt>
                <c:pt idx="1772">
                  <c:v>795.98</c:v>
                </c:pt>
                <c:pt idx="1773">
                  <c:v>796.29</c:v>
                </c:pt>
                <c:pt idx="1774">
                  <c:v>796.6</c:v>
                </c:pt>
                <c:pt idx="1775">
                  <c:v>796.91</c:v>
                </c:pt>
                <c:pt idx="1776">
                  <c:v>797.22</c:v>
                </c:pt>
                <c:pt idx="1777">
                  <c:v>797.53</c:v>
                </c:pt>
                <c:pt idx="1778">
                  <c:v>797.84</c:v>
                </c:pt>
                <c:pt idx="1779">
                  <c:v>798.15</c:v>
                </c:pt>
                <c:pt idx="1780">
                  <c:v>798.46</c:v>
                </c:pt>
                <c:pt idx="1781">
                  <c:v>798.76</c:v>
                </c:pt>
                <c:pt idx="1782">
                  <c:v>799.07</c:v>
                </c:pt>
                <c:pt idx="1783">
                  <c:v>799.38</c:v>
                </c:pt>
                <c:pt idx="1784">
                  <c:v>799.69</c:v>
                </c:pt>
                <c:pt idx="1785">
                  <c:v>800</c:v>
                </c:pt>
                <c:pt idx="1786">
                  <c:v>800.31</c:v>
                </c:pt>
                <c:pt idx="1787">
                  <c:v>800.62</c:v>
                </c:pt>
                <c:pt idx="1788">
                  <c:v>800.93</c:v>
                </c:pt>
                <c:pt idx="1789">
                  <c:v>801.24</c:v>
                </c:pt>
                <c:pt idx="1790">
                  <c:v>801.54</c:v>
                </c:pt>
                <c:pt idx="1791">
                  <c:v>801.85</c:v>
                </c:pt>
                <c:pt idx="1792">
                  <c:v>802.16</c:v>
                </c:pt>
                <c:pt idx="1793">
                  <c:v>802.47</c:v>
                </c:pt>
                <c:pt idx="1794">
                  <c:v>802.78</c:v>
                </c:pt>
                <c:pt idx="1795">
                  <c:v>803.09</c:v>
                </c:pt>
                <c:pt idx="1796">
                  <c:v>803.39</c:v>
                </c:pt>
                <c:pt idx="1797">
                  <c:v>803.7</c:v>
                </c:pt>
                <c:pt idx="1798">
                  <c:v>804.01</c:v>
                </c:pt>
                <c:pt idx="1799">
                  <c:v>804.32</c:v>
                </c:pt>
                <c:pt idx="1800">
                  <c:v>804.63</c:v>
                </c:pt>
                <c:pt idx="1801">
                  <c:v>804.93</c:v>
                </c:pt>
                <c:pt idx="1802">
                  <c:v>805.24</c:v>
                </c:pt>
                <c:pt idx="1803">
                  <c:v>805.55</c:v>
                </c:pt>
                <c:pt idx="1804">
                  <c:v>805.86</c:v>
                </c:pt>
                <c:pt idx="1805">
                  <c:v>806.17</c:v>
                </c:pt>
                <c:pt idx="1806">
                  <c:v>806.47</c:v>
                </c:pt>
                <c:pt idx="1807">
                  <c:v>806.78</c:v>
                </c:pt>
                <c:pt idx="1808">
                  <c:v>807.09</c:v>
                </c:pt>
                <c:pt idx="1809">
                  <c:v>807.4</c:v>
                </c:pt>
                <c:pt idx="1810">
                  <c:v>807.7</c:v>
                </c:pt>
                <c:pt idx="1811">
                  <c:v>808.01</c:v>
                </c:pt>
                <c:pt idx="1812">
                  <c:v>808.32</c:v>
                </c:pt>
                <c:pt idx="1813">
                  <c:v>808.63</c:v>
                </c:pt>
                <c:pt idx="1814">
                  <c:v>808.93</c:v>
                </c:pt>
                <c:pt idx="1815">
                  <c:v>809.24</c:v>
                </c:pt>
                <c:pt idx="1816">
                  <c:v>809.55</c:v>
                </c:pt>
                <c:pt idx="1817">
                  <c:v>809.86</c:v>
                </c:pt>
                <c:pt idx="1818">
                  <c:v>810.16</c:v>
                </c:pt>
                <c:pt idx="1819">
                  <c:v>810.47</c:v>
                </c:pt>
                <c:pt idx="1820">
                  <c:v>810.78</c:v>
                </c:pt>
                <c:pt idx="1821">
                  <c:v>811.08</c:v>
                </c:pt>
                <c:pt idx="1822">
                  <c:v>811.39</c:v>
                </c:pt>
                <c:pt idx="1823">
                  <c:v>811.7</c:v>
                </c:pt>
                <c:pt idx="1824">
                  <c:v>812</c:v>
                </c:pt>
                <c:pt idx="1825">
                  <c:v>812.31</c:v>
                </c:pt>
                <c:pt idx="1826">
                  <c:v>812.62</c:v>
                </c:pt>
                <c:pt idx="1827">
                  <c:v>812.92</c:v>
                </c:pt>
                <c:pt idx="1828">
                  <c:v>813.23</c:v>
                </c:pt>
                <c:pt idx="1829">
                  <c:v>813.54</c:v>
                </c:pt>
                <c:pt idx="1830">
                  <c:v>813.84</c:v>
                </c:pt>
                <c:pt idx="1831">
                  <c:v>814.15</c:v>
                </c:pt>
                <c:pt idx="1832">
                  <c:v>814.46</c:v>
                </c:pt>
                <c:pt idx="1833">
                  <c:v>814.76</c:v>
                </c:pt>
                <c:pt idx="1834">
                  <c:v>815.07</c:v>
                </c:pt>
                <c:pt idx="1835">
                  <c:v>815.38</c:v>
                </c:pt>
                <c:pt idx="1836">
                  <c:v>815.68</c:v>
                </c:pt>
                <c:pt idx="1837">
                  <c:v>815.99</c:v>
                </c:pt>
                <c:pt idx="1838">
                  <c:v>816.29</c:v>
                </c:pt>
                <c:pt idx="1839">
                  <c:v>816.6</c:v>
                </c:pt>
                <c:pt idx="1840">
                  <c:v>816.91</c:v>
                </c:pt>
                <c:pt idx="1841">
                  <c:v>817.21</c:v>
                </c:pt>
                <c:pt idx="1842">
                  <c:v>817.52</c:v>
                </c:pt>
                <c:pt idx="1843">
                  <c:v>817.82</c:v>
                </c:pt>
                <c:pt idx="1844">
                  <c:v>818.13</c:v>
                </c:pt>
                <c:pt idx="1845">
                  <c:v>818.43</c:v>
                </c:pt>
                <c:pt idx="1846">
                  <c:v>818.74</c:v>
                </c:pt>
                <c:pt idx="1847">
                  <c:v>819.05</c:v>
                </c:pt>
                <c:pt idx="1848">
                  <c:v>819.35</c:v>
                </c:pt>
                <c:pt idx="1849">
                  <c:v>819.66</c:v>
                </c:pt>
                <c:pt idx="1850">
                  <c:v>819.96</c:v>
                </c:pt>
                <c:pt idx="1851">
                  <c:v>820.27</c:v>
                </c:pt>
                <c:pt idx="1852">
                  <c:v>820.57</c:v>
                </c:pt>
                <c:pt idx="1853">
                  <c:v>820.88</c:v>
                </c:pt>
                <c:pt idx="1854">
                  <c:v>821.18</c:v>
                </c:pt>
                <c:pt idx="1855">
                  <c:v>821.49</c:v>
                </c:pt>
                <c:pt idx="1856">
                  <c:v>821.79</c:v>
                </c:pt>
                <c:pt idx="1857">
                  <c:v>822.1</c:v>
                </c:pt>
                <c:pt idx="1858">
                  <c:v>822.4</c:v>
                </c:pt>
                <c:pt idx="1859">
                  <c:v>822.71</c:v>
                </c:pt>
                <c:pt idx="1860">
                  <c:v>823.01</c:v>
                </c:pt>
                <c:pt idx="1861">
                  <c:v>823.32</c:v>
                </c:pt>
                <c:pt idx="1862">
                  <c:v>823.62</c:v>
                </c:pt>
                <c:pt idx="1863">
                  <c:v>823.93</c:v>
                </c:pt>
                <c:pt idx="1864">
                  <c:v>824.23</c:v>
                </c:pt>
                <c:pt idx="1865">
                  <c:v>824.54</c:v>
                </c:pt>
                <c:pt idx="1866">
                  <c:v>824.84</c:v>
                </c:pt>
                <c:pt idx="1867">
                  <c:v>825.15</c:v>
                </c:pt>
                <c:pt idx="1868">
                  <c:v>825.45</c:v>
                </c:pt>
                <c:pt idx="1869">
                  <c:v>825.76</c:v>
                </c:pt>
                <c:pt idx="1870">
                  <c:v>826.06</c:v>
                </c:pt>
                <c:pt idx="1871">
                  <c:v>826.36</c:v>
                </c:pt>
                <c:pt idx="1872">
                  <c:v>826.67</c:v>
                </c:pt>
                <c:pt idx="1873">
                  <c:v>826.97</c:v>
                </c:pt>
                <c:pt idx="1874">
                  <c:v>827.28</c:v>
                </c:pt>
                <c:pt idx="1875">
                  <c:v>827.58</c:v>
                </c:pt>
                <c:pt idx="1876">
                  <c:v>827.89</c:v>
                </c:pt>
                <c:pt idx="1877">
                  <c:v>828.19</c:v>
                </c:pt>
                <c:pt idx="1878">
                  <c:v>828.49</c:v>
                </c:pt>
                <c:pt idx="1879">
                  <c:v>828.8</c:v>
                </c:pt>
                <c:pt idx="1880">
                  <c:v>829.1</c:v>
                </c:pt>
                <c:pt idx="1881">
                  <c:v>829.4</c:v>
                </c:pt>
                <c:pt idx="1882">
                  <c:v>829.71</c:v>
                </c:pt>
                <c:pt idx="1883">
                  <c:v>830.01</c:v>
                </c:pt>
                <c:pt idx="1884">
                  <c:v>830.32</c:v>
                </c:pt>
                <c:pt idx="1885">
                  <c:v>830.62</c:v>
                </c:pt>
                <c:pt idx="1886">
                  <c:v>830.92</c:v>
                </c:pt>
                <c:pt idx="1887">
                  <c:v>831.23</c:v>
                </c:pt>
                <c:pt idx="1888">
                  <c:v>831.53</c:v>
                </c:pt>
                <c:pt idx="1889">
                  <c:v>831.83</c:v>
                </c:pt>
                <c:pt idx="1890">
                  <c:v>832.14</c:v>
                </c:pt>
                <c:pt idx="1891">
                  <c:v>832.44</c:v>
                </c:pt>
                <c:pt idx="1892">
                  <c:v>832.74</c:v>
                </c:pt>
                <c:pt idx="1893">
                  <c:v>833.05</c:v>
                </c:pt>
                <c:pt idx="1894">
                  <c:v>833.35</c:v>
                </c:pt>
                <c:pt idx="1895">
                  <c:v>833.65</c:v>
                </c:pt>
                <c:pt idx="1896">
                  <c:v>833.96</c:v>
                </c:pt>
                <c:pt idx="1897">
                  <c:v>834.26</c:v>
                </c:pt>
                <c:pt idx="1898">
                  <c:v>834.56</c:v>
                </c:pt>
                <c:pt idx="1899">
                  <c:v>834.86</c:v>
                </c:pt>
                <c:pt idx="1900">
                  <c:v>835.17</c:v>
                </c:pt>
                <c:pt idx="1901">
                  <c:v>835.47</c:v>
                </c:pt>
                <c:pt idx="1902">
                  <c:v>835.77</c:v>
                </c:pt>
                <c:pt idx="1903">
                  <c:v>836.07</c:v>
                </c:pt>
                <c:pt idx="1904">
                  <c:v>836.38</c:v>
                </c:pt>
                <c:pt idx="1905">
                  <c:v>836.68</c:v>
                </c:pt>
                <c:pt idx="1906">
                  <c:v>836.98</c:v>
                </c:pt>
                <c:pt idx="1907">
                  <c:v>837.28</c:v>
                </c:pt>
                <c:pt idx="1908">
                  <c:v>837.59</c:v>
                </c:pt>
                <c:pt idx="1909">
                  <c:v>837.89</c:v>
                </c:pt>
                <c:pt idx="1910">
                  <c:v>838.19</c:v>
                </c:pt>
                <c:pt idx="1911">
                  <c:v>838.49</c:v>
                </c:pt>
                <c:pt idx="1912">
                  <c:v>838.8</c:v>
                </c:pt>
                <c:pt idx="1913">
                  <c:v>839.1</c:v>
                </c:pt>
                <c:pt idx="1914">
                  <c:v>839.4</c:v>
                </c:pt>
                <c:pt idx="1915">
                  <c:v>839.7</c:v>
                </c:pt>
                <c:pt idx="1916">
                  <c:v>840</c:v>
                </c:pt>
                <c:pt idx="1917">
                  <c:v>840.31</c:v>
                </c:pt>
                <c:pt idx="1918">
                  <c:v>840.61</c:v>
                </c:pt>
                <c:pt idx="1919">
                  <c:v>840.91</c:v>
                </c:pt>
                <c:pt idx="1920">
                  <c:v>841.21</c:v>
                </c:pt>
                <c:pt idx="1921">
                  <c:v>841.51</c:v>
                </c:pt>
                <c:pt idx="1922">
                  <c:v>841.81</c:v>
                </c:pt>
                <c:pt idx="1923">
                  <c:v>842.12</c:v>
                </c:pt>
                <c:pt idx="1924">
                  <c:v>842.42</c:v>
                </c:pt>
                <c:pt idx="1925">
                  <c:v>842.72</c:v>
                </c:pt>
                <c:pt idx="1926">
                  <c:v>843.02</c:v>
                </c:pt>
                <c:pt idx="1927">
                  <c:v>843.32</c:v>
                </c:pt>
                <c:pt idx="1928">
                  <c:v>843.62</c:v>
                </c:pt>
                <c:pt idx="1929">
                  <c:v>843.92</c:v>
                </c:pt>
                <c:pt idx="1930">
                  <c:v>844.23</c:v>
                </c:pt>
                <c:pt idx="1931">
                  <c:v>844.53</c:v>
                </c:pt>
                <c:pt idx="1932">
                  <c:v>844.83</c:v>
                </c:pt>
                <c:pt idx="1933">
                  <c:v>845.13</c:v>
                </c:pt>
                <c:pt idx="1934">
                  <c:v>845.43</c:v>
                </c:pt>
                <c:pt idx="1935">
                  <c:v>845.73</c:v>
                </c:pt>
                <c:pt idx="1936">
                  <c:v>846.03</c:v>
                </c:pt>
                <c:pt idx="1937">
                  <c:v>846.33</c:v>
                </c:pt>
                <c:pt idx="1938">
                  <c:v>846.63</c:v>
                </c:pt>
                <c:pt idx="1939">
                  <c:v>846.93</c:v>
                </c:pt>
                <c:pt idx="1940">
                  <c:v>847.23</c:v>
                </c:pt>
                <c:pt idx="1941">
                  <c:v>847.54</c:v>
                </c:pt>
                <c:pt idx="1942">
                  <c:v>847.84</c:v>
                </c:pt>
                <c:pt idx="1943">
                  <c:v>848.14</c:v>
                </c:pt>
                <c:pt idx="1944">
                  <c:v>848.44</c:v>
                </c:pt>
                <c:pt idx="1945">
                  <c:v>848.74</c:v>
                </c:pt>
                <c:pt idx="1946">
                  <c:v>849.04</c:v>
                </c:pt>
                <c:pt idx="1947">
                  <c:v>849.34</c:v>
                </c:pt>
                <c:pt idx="1948">
                  <c:v>849.64</c:v>
                </c:pt>
                <c:pt idx="1949">
                  <c:v>849.94</c:v>
                </c:pt>
                <c:pt idx="1950">
                  <c:v>850.24</c:v>
                </c:pt>
                <c:pt idx="1951">
                  <c:v>850.54</c:v>
                </c:pt>
                <c:pt idx="1952">
                  <c:v>850.84</c:v>
                </c:pt>
                <c:pt idx="1953">
                  <c:v>851.14</c:v>
                </c:pt>
                <c:pt idx="1954">
                  <c:v>851.44</c:v>
                </c:pt>
                <c:pt idx="1955">
                  <c:v>851.74</c:v>
                </c:pt>
                <c:pt idx="1956">
                  <c:v>852.04</c:v>
                </c:pt>
                <c:pt idx="1957">
                  <c:v>852.34</c:v>
                </c:pt>
                <c:pt idx="1958">
                  <c:v>852.64</c:v>
                </c:pt>
                <c:pt idx="1959">
                  <c:v>852.94</c:v>
                </c:pt>
                <c:pt idx="1960">
                  <c:v>853.24</c:v>
                </c:pt>
                <c:pt idx="1961">
                  <c:v>853.54</c:v>
                </c:pt>
                <c:pt idx="1962">
                  <c:v>853.84</c:v>
                </c:pt>
                <c:pt idx="1963">
                  <c:v>854.14</c:v>
                </c:pt>
                <c:pt idx="1964">
                  <c:v>854.43</c:v>
                </c:pt>
                <c:pt idx="1965">
                  <c:v>854.73</c:v>
                </c:pt>
                <c:pt idx="1966">
                  <c:v>855.03</c:v>
                </c:pt>
                <c:pt idx="1967">
                  <c:v>855.33</c:v>
                </c:pt>
                <c:pt idx="1968">
                  <c:v>855.63</c:v>
                </c:pt>
                <c:pt idx="1969">
                  <c:v>855.93</c:v>
                </c:pt>
                <c:pt idx="1970">
                  <c:v>856.23</c:v>
                </c:pt>
                <c:pt idx="1971">
                  <c:v>856.53</c:v>
                </c:pt>
                <c:pt idx="1972">
                  <c:v>856.83</c:v>
                </c:pt>
                <c:pt idx="1973">
                  <c:v>857.13</c:v>
                </c:pt>
                <c:pt idx="1974">
                  <c:v>857.43</c:v>
                </c:pt>
                <c:pt idx="1975">
                  <c:v>857.72</c:v>
                </c:pt>
                <c:pt idx="1976">
                  <c:v>858.02</c:v>
                </c:pt>
                <c:pt idx="1977">
                  <c:v>858.32</c:v>
                </c:pt>
                <c:pt idx="1978">
                  <c:v>858.62</c:v>
                </c:pt>
                <c:pt idx="1979">
                  <c:v>858.92</c:v>
                </c:pt>
                <c:pt idx="1980">
                  <c:v>859.22</c:v>
                </c:pt>
                <c:pt idx="1981">
                  <c:v>859.52</c:v>
                </c:pt>
                <c:pt idx="1982">
                  <c:v>859.81</c:v>
                </c:pt>
                <c:pt idx="1983">
                  <c:v>860.11</c:v>
                </c:pt>
                <c:pt idx="1984">
                  <c:v>860.41</c:v>
                </c:pt>
                <c:pt idx="1985">
                  <c:v>860.71</c:v>
                </c:pt>
                <c:pt idx="1986">
                  <c:v>861.01</c:v>
                </c:pt>
                <c:pt idx="1987">
                  <c:v>861.31</c:v>
                </c:pt>
                <c:pt idx="1988">
                  <c:v>861.6</c:v>
                </c:pt>
                <c:pt idx="1989">
                  <c:v>861.9</c:v>
                </c:pt>
                <c:pt idx="1990">
                  <c:v>862.2</c:v>
                </c:pt>
                <c:pt idx="1991">
                  <c:v>862.5</c:v>
                </c:pt>
                <c:pt idx="1992">
                  <c:v>862.79</c:v>
                </c:pt>
                <c:pt idx="1993">
                  <c:v>863.09</c:v>
                </c:pt>
                <c:pt idx="1994">
                  <c:v>863.39</c:v>
                </c:pt>
                <c:pt idx="1995">
                  <c:v>863.69</c:v>
                </c:pt>
                <c:pt idx="1996">
                  <c:v>863.99</c:v>
                </c:pt>
                <c:pt idx="1997">
                  <c:v>864.28</c:v>
                </c:pt>
                <c:pt idx="1998">
                  <c:v>864.58</c:v>
                </c:pt>
                <c:pt idx="1999">
                  <c:v>864.88</c:v>
                </c:pt>
                <c:pt idx="2000">
                  <c:v>865.18</c:v>
                </c:pt>
                <c:pt idx="2001">
                  <c:v>865.47</c:v>
                </c:pt>
                <c:pt idx="2002">
                  <c:v>865.77</c:v>
                </c:pt>
                <c:pt idx="2003">
                  <c:v>866.07</c:v>
                </c:pt>
                <c:pt idx="2004">
                  <c:v>866.36</c:v>
                </c:pt>
                <c:pt idx="2005">
                  <c:v>866.66</c:v>
                </c:pt>
                <c:pt idx="2006">
                  <c:v>866.96</c:v>
                </c:pt>
                <c:pt idx="2007">
                  <c:v>867.26</c:v>
                </c:pt>
                <c:pt idx="2008">
                  <c:v>867.55</c:v>
                </c:pt>
                <c:pt idx="2009">
                  <c:v>867.85</c:v>
                </c:pt>
                <c:pt idx="2010">
                  <c:v>868.15</c:v>
                </c:pt>
                <c:pt idx="2011">
                  <c:v>868.44</c:v>
                </c:pt>
                <c:pt idx="2012">
                  <c:v>868.74</c:v>
                </c:pt>
                <c:pt idx="2013">
                  <c:v>869.04</c:v>
                </c:pt>
                <c:pt idx="2014">
                  <c:v>869.33</c:v>
                </c:pt>
                <c:pt idx="2015">
                  <c:v>869.63</c:v>
                </c:pt>
                <c:pt idx="2016">
                  <c:v>869.93</c:v>
                </c:pt>
                <c:pt idx="2017">
                  <c:v>870.22</c:v>
                </c:pt>
                <c:pt idx="2018">
                  <c:v>870.52</c:v>
                </c:pt>
                <c:pt idx="2019">
                  <c:v>870.82</c:v>
                </c:pt>
                <c:pt idx="2020">
                  <c:v>871.11</c:v>
                </c:pt>
                <c:pt idx="2021">
                  <c:v>871.41</c:v>
                </c:pt>
                <c:pt idx="2022">
                  <c:v>871.71</c:v>
                </c:pt>
                <c:pt idx="2023">
                  <c:v>872</c:v>
                </c:pt>
                <c:pt idx="2024">
                  <c:v>872.3</c:v>
                </c:pt>
                <c:pt idx="2025">
                  <c:v>872.59</c:v>
                </c:pt>
                <c:pt idx="2026">
                  <c:v>872.89</c:v>
                </c:pt>
                <c:pt idx="2027">
                  <c:v>873.19</c:v>
                </c:pt>
                <c:pt idx="2028">
                  <c:v>873.48</c:v>
                </c:pt>
                <c:pt idx="2029">
                  <c:v>873.78</c:v>
                </c:pt>
                <c:pt idx="2030">
                  <c:v>874.07</c:v>
                </c:pt>
                <c:pt idx="2031">
                  <c:v>874.37</c:v>
                </c:pt>
                <c:pt idx="2032">
                  <c:v>874.66</c:v>
                </c:pt>
                <c:pt idx="2033">
                  <c:v>874.96</c:v>
                </c:pt>
                <c:pt idx="2034">
                  <c:v>875.26</c:v>
                </c:pt>
                <c:pt idx="2035">
                  <c:v>875.55</c:v>
                </c:pt>
                <c:pt idx="2036">
                  <c:v>875.85</c:v>
                </c:pt>
                <c:pt idx="2037">
                  <c:v>876.14</c:v>
                </c:pt>
                <c:pt idx="2038">
                  <c:v>876.44</c:v>
                </c:pt>
                <c:pt idx="2039">
                  <c:v>876.73</c:v>
                </c:pt>
                <c:pt idx="2040">
                  <c:v>877.03</c:v>
                </c:pt>
                <c:pt idx="2041">
                  <c:v>877.32</c:v>
                </c:pt>
                <c:pt idx="2042">
                  <c:v>877.62</c:v>
                </c:pt>
                <c:pt idx="2043">
                  <c:v>877.91</c:v>
                </c:pt>
                <c:pt idx="2044">
                  <c:v>878.21</c:v>
                </c:pt>
                <c:pt idx="2045">
                  <c:v>878.5</c:v>
                </c:pt>
                <c:pt idx="2046">
                  <c:v>878.8</c:v>
                </c:pt>
                <c:pt idx="2047">
                  <c:v>879.09</c:v>
                </c:pt>
              </c:numCache>
            </c:numRef>
          </c:xVal>
          <c:yVal>
            <c:numRef>
              <c:f>'Lithium Standards'!$BG$7:$BG$2054</c:f>
              <c:numCache>
                <c:formatCode>General</c:formatCode>
                <c:ptCount val="2048"/>
                <c:pt idx="0">
                  <c:v>0</c:v>
                </c:pt>
                <c:pt idx="1">
                  <c:v>0</c:v>
                </c:pt>
                <c:pt idx="2">
                  <c:v>-0.11279333333333334</c:v>
                </c:pt>
                <c:pt idx="3">
                  <c:v>-0.10661333333333334</c:v>
                </c:pt>
                <c:pt idx="4">
                  <c:v>-5.3126666666666662E-2</c:v>
                </c:pt>
                <c:pt idx="5">
                  <c:v>-3.1280000000000002E-2</c:v>
                </c:pt>
                <c:pt idx="6">
                  <c:v>2.6540000000000005E-2</c:v>
                </c:pt>
                <c:pt idx="7">
                  <c:v>3.4053333333333338E-2</c:v>
                </c:pt>
                <c:pt idx="8">
                  <c:v>6.0206666666666672E-2</c:v>
                </c:pt>
                <c:pt idx="9">
                  <c:v>5.6386666666666668E-2</c:v>
                </c:pt>
                <c:pt idx="10">
                  <c:v>7.7873333333333322E-2</c:v>
                </c:pt>
                <c:pt idx="11">
                  <c:v>5.8386666666666656E-2</c:v>
                </c:pt>
                <c:pt idx="12">
                  <c:v>8.1873333333333326E-2</c:v>
                </c:pt>
                <c:pt idx="13">
                  <c:v>5.2719999999999996E-2</c:v>
                </c:pt>
                <c:pt idx="14">
                  <c:v>8.0206666666666648E-2</c:v>
                </c:pt>
                <c:pt idx="15">
                  <c:v>5.905333333333334E-2</c:v>
                </c:pt>
                <c:pt idx="16">
                  <c:v>8.7206666666666668E-2</c:v>
                </c:pt>
                <c:pt idx="17">
                  <c:v>7.2386666666666669E-2</c:v>
                </c:pt>
                <c:pt idx="18">
                  <c:v>9.0206666666666671E-2</c:v>
                </c:pt>
                <c:pt idx="19">
                  <c:v>6.1719999999999997E-2</c:v>
                </c:pt>
                <c:pt idx="20">
                  <c:v>6.6206666666666678E-2</c:v>
                </c:pt>
                <c:pt idx="21">
                  <c:v>5.1386666666666664E-2</c:v>
                </c:pt>
                <c:pt idx="22">
                  <c:v>7.7873333333333322E-2</c:v>
                </c:pt>
                <c:pt idx="23">
                  <c:v>4.6386666666666666E-2</c:v>
                </c:pt>
                <c:pt idx="24">
                  <c:v>5.3540000000000004E-2</c:v>
                </c:pt>
                <c:pt idx="25">
                  <c:v>3.6386666666666671E-2</c:v>
                </c:pt>
                <c:pt idx="26">
                  <c:v>8.0873333333333339E-2</c:v>
                </c:pt>
                <c:pt idx="27">
                  <c:v>5.8720000000000001E-2</c:v>
                </c:pt>
                <c:pt idx="28">
                  <c:v>7.087333333333333E-2</c:v>
                </c:pt>
                <c:pt idx="29">
                  <c:v>5.7719999999999994E-2</c:v>
                </c:pt>
                <c:pt idx="30">
                  <c:v>7.4873333333333333E-2</c:v>
                </c:pt>
                <c:pt idx="31">
                  <c:v>6.7053333333333326E-2</c:v>
                </c:pt>
                <c:pt idx="32">
                  <c:v>8.7539999999999993E-2</c:v>
                </c:pt>
                <c:pt idx="33">
                  <c:v>6.5053333333333338E-2</c:v>
                </c:pt>
                <c:pt idx="34">
                  <c:v>7.6873333333333321E-2</c:v>
                </c:pt>
                <c:pt idx="35">
                  <c:v>6.7053333333333326E-2</c:v>
                </c:pt>
                <c:pt idx="36">
                  <c:v>9.2206666666666659E-2</c:v>
                </c:pt>
                <c:pt idx="37">
                  <c:v>7.3053333333333331E-2</c:v>
                </c:pt>
                <c:pt idx="38">
                  <c:v>8.2540000000000002E-2</c:v>
                </c:pt>
                <c:pt idx="39">
                  <c:v>6.3053333333333336E-2</c:v>
                </c:pt>
                <c:pt idx="40">
                  <c:v>9.1873333333333335E-2</c:v>
                </c:pt>
                <c:pt idx="41">
                  <c:v>7.4053333333333346E-2</c:v>
                </c:pt>
                <c:pt idx="42">
                  <c:v>9.7540000000000002E-2</c:v>
                </c:pt>
                <c:pt idx="43">
                  <c:v>7.7053333333333335E-2</c:v>
                </c:pt>
                <c:pt idx="44">
                  <c:v>9.8540000000000016E-2</c:v>
                </c:pt>
                <c:pt idx="45">
                  <c:v>7.4720000000000009E-2</c:v>
                </c:pt>
                <c:pt idx="46">
                  <c:v>9.5873333333333338E-2</c:v>
                </c:pt>
                <c:pt idx="47">
                  <c:v>8.2720000000000002E-2</c:v>
                </c:pt>
                <c:pt idx="48">
                  <c:v>0.10187333333333333</c:v>
                </c:pt>
                <c:pt idx="49">
                  <c:v>9.0386666666666657E-2</c:v>
                </c:pt>
                <c:pt idx="50">
                  <c:v>0.10253999999999999</c:v>
                </c:pt>
                <c:pt idx="51">
                  <c:v>8.2386666666666664E-2</c:v>
                </c:pt>
                <c:pt idx="52">
                  <c:v>9.5206666666666648E-2</c:v>
                </c:pt>
                <c:pt idx="53">
                  <c:v>7.0053333333333329E-2</c:v>
                </c:pt>
                <c:pt idx="54">
                  <c:v>0.15654000000000001</c:v>
                </c:pt>
                <c:pt idx="55">
                  <c:v>0.10605333333333335</c:v>
                </c:pt>
                <c:pt idx="56">
                  <c:v>0.10120666666666667</c:v>
                </c:pt>
                <c:pt idx="57">
                  <c:v>7.7386666666666673E-2</c:v>
                </c:pt>
                <c:pt idx="58">
                  <c:v>9.3873333333333323E-2</c:v>
                </c:pt>
                <c:pt idx="59">
                  <c:v>8.5386666666666666E-2</c:v>
                </c:pt>
                <c:pt idx="60">
                  <c:v>0.10387333333333332</c:v>
                </c:pt>
                <c:pt idx="61">
                  <c:v>9.8053333333333312E-2</c:v>
                </c:pt>
                <c:pt idx="62">
                  <c:v>0.10353999999999999</c:v>
                </c:pt>
                <c:pt idx="63">
                  <c:v>8.2053333333333339E-2</c:v>
                </c:pt>
                <c:pt idx="64">
                  <c:v>0.10554000000000001</c:v>
                </c:pt>
                <c:pt idx="65">
                  <c:v>8.2720000000000002E-2</c:v>
                </c:pt>
                <c:pt idx="66">
                  <c:v>9.9540000000000003E-2</c:v>
                </c:pt>
                <c:pt idx="67">
                  <c:v>7.4720000000000009E-2</c:v>
                </c:pt>
                <c:pt idx="68">
                  <c:v>8.8540000000000008E-2</c:v>
                </c:pt>
                <c:pt idx="69">
                  <c:v>7.5719999999999996E-2</c:v>
                </c:pt>
                <c:pt idx="70">
                  <c:v>0.13220666666666667</c:v>
                </c:pt>
                <c:pt idx="71">
                  <c:v>9.5720000000000013E-2</c:v>
                </c:pt>
                <c:pt idx="72">
                  <c:v>0.10754</c:v>
                </c:pt>
                <c:pt idx="73">
                  <c:v>8.7386666666666668E-2</c:v>
                </c:pt>
                <c:pt idx="74">
                  <c:v>0.11353999999999999</c:v>
                </c:pt>
                <c:pt idx="75">
                  <c:v>8.6053333333333329E-2</c:v>
                </c:pt>
                <c:pt idx="76">
                  <c:v>0.11154000000000001</c:v>
                </c:pt>
                <c:pt idx="77">
                  <c:v>9.0719999999999995E-2</c:v>
                </c:pt>
                <c:pt idx="78">
                  <c:v>0.10020666666666669</c:v>
                </c:pt>
                <c:pt idx="79">
                  <c:v>8.1386666666666663E-2</c:v>
                </c:pt>
                <c:pt idx="80">
                  <c:v>0.10987333333333332</c:v>
                </c:pt>
                <c:pt idx="81">
                  <c:v>0.10505333333333333</c:v>
                </c:pt>
                <c:pt idx="82">
                  <c:v>0.11020666666666669</c:v>
                </c:pt>
                <c:pt idx="83">
                  <c:v>7.5386666666666671E-2</c:v>
                </c:pt>
                <c:pt idx="84">
                  <c:v>0.10887333333333332</c:v>
                </c:pt>
                <c:pt idx="85">
                  <c:v>8.7053333333333344E-2</c:v>
                </c:pt>
                <c:pt idx="86">
                  <c:v>0.10253999999999999</c:v>
                </c:pt>
                <c:pt idx="87">
                  <c:v>8.1053333333333338E-2</c:v>
                </c:pt>
                <c:pt idx="88">
                  <c:v>0.10953999999999998</c:v>
                </c:pt>
                <c:pt idx="89">
                  <c:v>9.2719999999999997E-2</c:v>
                </c:pt>
                <c:pt idx="90">
                  <c:v>0.10354000000000001</c:v>
                </c:pt>
                <c:pt idx="91">
                  <c:v>9.0720000000000009E-2</c:v>
                </c:pt>
                <c:pt idx="92">
                  <c:v>0.10920666666666667</c:v>
                </c:pt>
                <c:pt idx="93">
                  <c:v>9.1719999999999982E-2</c:v>
                </c:pt>
                <c:pt idx="94">
                  <c:v>0.11420666666666668</c:v>
                </c:pt>
                <c:pt idx="95">
                  <c:v>8.8053333333333317E-2</c:v>
                </c:pt>
                <c:pt idx="96">
                  <c:v>0.10754</c:v>
                </c:pt>
                <c:pt idx="97">
                  <c:v>9.4386666666666674E-2</c:v>
                </c:pt>
                <c:pt idx="98">
                  <c:v>0.10754</c:v>
                </c:pt>
                <c:pt idx="99">
                  <c:v>9.3386666666666673E-2</c:v>
                </c:pt>
                <c:pt idx="100">
                  <c:v>0.10787333333333335</c:v>
                </c:pt>
                <c:pt idx="101">
                  <c:v>8.6053333333333343E-2</c:v>
                </c:pt>
                <c:pt idx="102">
                  <c:v>9.8539999999999989E-2</c:v>
                </c:pt>
                <c:pt idx="103">
                  <c:v>9.2386666666666672E-2</c:v>
                </c:pt>
                <c:pt idx="104">
                  <c:v>0.12220666666666666</c:v>
                </c:pt>
                <c:pt idx="105">
                  <c:v>9.6386666666666662E-2</c:v>
                </c:pt>
                <c:pt idx="106">
                  <c:v>0.11420666666666668</c:v>
                </c:pt>
                <c:pt idx="107">
                  <c:v>7.9719999999999985E-2</c:v>
                </c:pt>
                <c:pt idx="108">
                  <c:v>0.10054</c:v>
                </c:pt>
                <c:pt idx="109">
                  <c:v>8.5720000000000005E-2</c:v>
                </c:pt>
                <c:pt idx="110">
                  <c:v>9.1206666666666672E-2</c:v>
                </c:pt>
                <c:pt idx="111">
                  <c:v>8.8053333333333317E-2</c:v>
                </c:pt>
                <c:pt idx="112">
                  <c:v>0.10687333333333333</c:v>
                </c:pt>
                <c:pt idx="113">
                  <c:v>8.4053333333333327E-2</c:v>
                </c:pt>
                <c:pt idx="114">
                  <c:v>0.11120666666666665</c:v>
                </c:pt>
                <c:pt idx="115">
                  <c:v>9.1386666666666672E-2</c:v>
                </c:pt>
                <c:pt idx="116">
                  <c:v>0.10720666666666666</c:v>
                </c:pt>
                <c:pt idx="117">
                  <c:v>8.2386666666666664E-2</c:v>
                </c:pt>
                <c:pt idx="118">
                  <c:v>0.10220666666666667</c:v>
                </c:pt>
                <c:pt idx="119">
                  <c:v>9.5386666666666661E-2</c:v>
                </c:pt>
                <c:pt idx="120">
                  <c:v>0.12054000000000001</c:v>
                </c:pt>
                <c:pt idx="121">
                  <c:v>8.6719999999999992E-2</c:v>
                </c:pt>
                <c:pt idx="122">
                  <c:v>9.7206666666666663E-2</c:v>
                </c:pt>
                <c:pt idx="123">
                  <c:v>7.4053333333333346E-2</c:v>
                </c:pt>
                <c:pt idx="124">
                  <c:v>0.10253999999999999</c:v>
                </c:pt>
                <c:pt idx="125">
                  <c:v>8.4386666666666665E-2</c:v>
                </c:pt>
                <c:pt idx="126">
                  <c:v>0.10287333333333334</c:v>
                </c:pt>
                <c:pt idx="127">
                  <c:v>7.9386666666666675E-2</c:v>
                </c:pt>
                <c:pt idx="128">
                  <c:v>9.6539999999999987E-2</c:v>
                </c:pt>
                <c:pt idx="129">
                  <c:v>0.11505333333333334</c:v>
                </c:pt>
                <c:pt idx="130">
                  <c:v>0.12320666666666667</c:v>
                </c:pt>
                <c:pt idx="131">
                  <c:v>0.10205333333333334</c:v>
                </c:pt>
                <c:pt idx="132">
                  <c:v>0.13220666666666667</c:v>
                </c:pt>
                <c:pt idx="133">
                  <c:v>0.11072000000000001</c:v>
                </c:pt>
                <c:pt idx="134">
                  <c:v>0.10987333333333332</c:v>
                </c:pt>
                <c:pt idx="135">
                  <c:v>7.7719999999999997E-2</c:v>
                </c:pt>
                <c:pt idx="136">
                  <c:v>9.7206666666666663E-2</c:v>
                </c:pt>
                <c:pt idx="137">
                  <c:v>7.8053333333333336E-2</c:v>
                </c:pt>
                <c:pt idx="138">
                  <c:v>9.0540000000000009E-2</c:v>
                </c:pt>
                <c:pt idx="139">
                  <c:v>9.1053333333333319E-2</c:v>
                </c:pt>
                <c:pt idx="140">
                  <c:v>0.10820666666666667</c:v>
                </c:pt>
                <c:pt idx="141">
                  <c:v>7.7053333333333335E-2</c:v>
                </c:pt>
                <c:pt idx="142">
                  <c:v>9.8206666666666678E-2</c:v>
                </c:pt>
                <c:pt idx="143">
                  <c:v>8.1053333333333324E-2</c:v>
                </c:pt>
                <c:pt idx="144">
                  <c:v>0.10054</c:v>
                </c:pt>
                <c:pt idx="145">
                  <c:v>7.9053333333333337E-2</c:v>
                </c:pt>
                <c:pt idx="146">
                  <c:v>0.10487333333333333</c:v>
                </c:pt>
                <c:pt idx="147">
                  <c:v>9.4720000000000013E-2</c:v>
                </c:pt>
                <c:pt idx="148">
                  <c:v>0.11487333333333334</c:v>
                </c:pt>
                <c:pt idx="149">
                  <c:v>9.1053333333333319E-2</c:v>
                </c:pt>
                <c:pt idx="150">
                  <c:v>0.10120666666666667</c:v>
                </c:pt>
                <c:pt idx="151">
                  <c:v>8.9053333333333332E-2</c:v>
                </c:pt>
                <c:pt idx="152">
                  <c:v>9.5206666666666648E-2</c:v>
                </c:pt>
                <c:pt idx="153">
                  <c:v>9.0720000000000009E-2</c:v>
                </c:pt>
                <c:pt idx="154">
                  <c:v>0.11353999999999999</c:v>
                </c:pt>
                <c:pt idx="155">
                  <c:v>8.5386666666666666E-2</c:v>
                </c:pt>
                <c:pt idx="156">
                  <c:v>0.11554</c:v>
                </c:pt>
                <c:pt idx="157">
                  <c:v>8.4053333333333327E-2</c:v>
                </c:pt>
                <c:pt idx="158">
                  <c:v>0.10187333333333333</c:v>
                </c:pt>
                <c:pt idx="159">
                  <c:v>9.0053333333333332E-2</c:v>
                </c:pt>
                <c:pt idx="160">
                  <c:v>0.12687333333333334</c:v>
                </c:pt>
                <c:pt idx="161">
                  <c:v>9.1719999999999982E-2</c:v>
                </c:pt>
                <c:pt idx="162">
                  <c:v>0.11187333333333332</c:v>
                </c:pt>
                <c:pt idx="163">
                  <c:v>0.12505333333333332</c:v>
                </c:pt>
                <c:pt idx="164">
                  <c:v>0.12287333333333335</c:v>
                </c:pt>
                <c:pt idx="165">
                  <c:v>0.10105333333333334</c:v>
                </c:pt>
                <c:pt idx="166">
                  <c:v>0.11120666666666666</c:v>
                </c:pt>
                <c:pt idx="167">
                  <c:v>8.9386666666666684E-2</c:v>
                </c:pt>
                <c:pt idx="168">
                  <c:v>0.10987333333333334</c:v>
                </c:pt>
                <c:pt idx="169">
                  <c:v>9.0720000000000009E-2</c:v>
                </c:pt>
                <c:pt idx="170">
                  <c:v>0.11020666666666669</c:v>
                </c:pt>
                <c:pt idx="171">
                  <c:v>7.7719999999999997E-2</c:v>
                </c:pt>
                <c:pt idx="172">
                  <c:v>9.6873333333333325E-2</c:v>
                </c:pt>
                <c:pt idx="173">
                  <c:v>9.3386666666666687E-2</c:v>
                </c:pt>
                <c:pt idx="174">
                  <c:v>0.11520666666666665</c:v>
                </c:pt>
                <c:pt idx="175">
                  <c:v>9.438666666666666E-2</c:v>
                </c:pt>
                <c:pt idx="176">
                  <c:v>0.11020666666666665</c:v>
                </c:pt>
                <c:pt idx="177">
                  <c:v>9.3719999999999998E-2</c:v>
                </c:pt>
                <c:pt idx="178">
                  <c:v>0.12187333333333333</c:v>
                </c:pt>
                <c:pt idx="179">
                  <c:v>9.5386666666666661E-2</c:v>
                </c:pt>
                <c:pt idx="180">
                  <c:v>0.10487333333333332</c:v>
                </c:pt>
                <c:pt idx="181">
                  <c:v>9.6386666666666676E-2</c:v>
                </c:pt>
                <c:pt idx="182">
                  <c:v>0.11420666666666668</c:v>
                </c:pt>
                <c:pt idx="183">
                  <c:v>9.2386666666666672E-2</c:v>
                </c:pt>
                <c:pt idx="184">
                  <c:v>0.10487333333333332</c:v>
                </c:pt>
                <c:pt idx="185">
                  <c:v>8.9386666666666684E-2</c:v>
                </c:pt>
                <c:pt idx="186">
                  <c:v>0.12287333333333331</c:v>
                </c:pt>
                <c:pt idx="187">
                  <c:v>0.12072000000000001</c:v>
                </c:pt>
                <c:pt idx="188">
                  <c:v>0.12320666666666667</c:v>
                </c:pt>
                <c:pt idx="189">
                  <c:v>9.6719999999999987E-2</c:v>
                </c:pt>
                <c:pt idx="190">
                  <c:v>0.12187333333333333</c:v>
                </c:pt>
                <c:pt idx="191">
                  <c:v>9.5053333333333351E-2</c:v>
                </c:pt>
                <c:pt idx="192">
                  <c:v>0.13120666666666667</c:v>
                </c:pt>
                <c:pt idx="193">
                  <c:v>0.10471999999999999</c:v>
                </c:pt>
                <c:pt idx="194">
                  <c:v>0.11853999999999999</c:v>
                </c:pt>
                <c:pt idx="195">
                  <c:v>0.10505333333333333</c:v>
                </c:pt>
                <c:pt idx="196">
                  <c:v>0.11587333333333333</c:v>
                </c:pt>
                <c:pt idx="197">
                  <c:v>0.11438666666666665</c:v>
                </c:pt>
                <c:pt idx="198">
                  <c:v>0.12320666666666666</c:v>
                </c:pt>
                <c:pt idx="199">
                  <c:v>8.8386666666666669E-2</c:v>
                </c:pt>
                <c:pt idx="200">
                  <c:v>0.10820666666666667</c:v>
                </c:pt>
                <c:pt idx="201">
                  <c:v>9.1053333333333319E-2</c:v>
                </c:pt>
                <c:pt idx="202">
                  <c:v>0.11987333333333333</c:v>
                </c:pt>
                <c:pt idx="203">
                  <c:v>0.10171999999999999</c:v>
                </c:pt>
                <c:pt idx="204">
                  <c:v>0.12020666666666666</c:v>
                </c:pt>
                <c:pt idx="205">
                  <c:v>0.10505333333333335</c:v>
                </c:pt>
                <c:pt idx="206">
                  <c:v>0.12220666666666666</c:v>
                </c:pt>
                <c:pt idx="207">
                  <c:v>9.9719999999999989E-2</c:v>
                </c:pt>
                <c:pt idx="208">
                  <c:v>0.13087333333333334</c:v>
                </c:pt>
                <c:pt idx="209">
                  <c:v>0.10438666666666667</c:v>
                </c:pt>
                <c:pt idx="210">
                  <c:v>0.13220666666666667</c:v>
                </c:pt>
                <c:pt idx="211">
                  <c:v>9.5386666666666675E-2</c:v>
                </c:pt>
                <c:pt idx="212">
                  <c:v>0.13553999999999999</c:v>
                </c:pt>
                <c:pt idx="213">
                  <c:v>0.11338666666666666</c:v>
                </c:pt>
                <c:pt idx="214">
                  <c:v>0.12254</c:v>
                </c:pt>
                <c:pt idx="215">
                  <c:v>0.11405333333333333</c:v>
                </c:pt>
                <c:pt idx="216">
                  <c:v>0.12853999999999999</c:v>
                </c:pt>
                <c:pt idx="217">
                  <c:v>0.11838666666666667</c:v>
                </c:pt>
                <c:pt idx="218">
                  <c:v>0.13387333333333332</c:v>
                </c:pt>
                <c:pt idx="219">
                  <c:v>0.10838666666666669</c:v>
                </c:pt>
                <c:pt idx="220">
                  <c:v>0.13253999999999999</c:v>
                </c:pt>
                <c:pt idx="221">
                  <c:v>0.12938666666666668</c:v>
                </c:pt>
                <c:pt idx="222">
                  <c:v>0.14487333333333333</c:v>
                </c:pt>
                <c:pt idx="223">
                  <c:v>0.12771999999999997</c:v>
                </c:pt>
                <c:pt idx="224">
                  <c:v>0.14720666666666665</c:v>
                </c:pt>
                <c:pt idx="225">
                  <c:v>0.11671999999999999</c:v>
                </c:pt>
                <c:pt idx="226">
                  <c:v>0.14220666666666668</c:v>
                </c:pt>
                <c:pt idx="227">
                  <c:v>0.12171999999999999</c:v>
                </c:pt>
                <c:pt idx="228">
                  <c:v>0.14387333333333333</c:v>
                </c:pt>
                <c:pt idx="229">
                  <c:v>0.13505333333333333</c:v>
                </c:pt>
                <c:pt idx="230">
                  <c:v>0.15554000000000001</c:v>
                </c:pt>
                <c:pt idx="231">
                  <c:v>0.12472</c:v>
                </c:pt>
                <c:pt idx="232">
                  <c:v>0.13520666666666664</c:v>
                </c:pt>
                <c:pt idx="233">
                  <c:v>0.12938666666666668</c:v>
                </c:pt>
                <c:pt idx="234">
                  <c:v>0.14920666666666668</c:v>
                </c:pt>
                <c:pt idx="235">
                  <c:v>0.13338666666666668</c:v>
                </c:pt>
                <c:pt idx="236">
                  <c:v>0.14187333333333332</c:v>
                </c:pt>
                <c:pt idx="237">
                  <c:v>0.12505333333333332</c:v>
                </c:pt>
                <c:pt idx="238">
                  <c:v>0.13987333333333335</c:v>
                </c:pt>
                <c:pt idx="239">
                  <c:v>0.13272</c:v>
                </c:pt>
                <c:pt idx="240">
                  <c:v>0.15587333333333334</c:v>
                </c:pt>
                <c:pt idx="241">
                  <c:v>0.13105333333333335</c:v>
                </c:pt>
                <c:pt idx="242">
                  <c:v>0.15720666666666669</c:v>
                </c:pt>
                <c:pt idx="243">
                  <c:v>0.15305333333333332</c:v>
                </c:pt>
                <c:pt idx="244">
                  <c:v>0.16820666666666667</c:v>
                </c:pt>
                <c:pt idx="245">
                  <c:v>0.13971999999999998</c:v>
                </c:pt>
                <c:pt idx="246">
                  <c:v>0.15320666666666669</c:v>
                </c:pt>
                <c:pt idx="247">
                  <c:v>0.14305333333333331</c:v>
                </c:pt>
                <c:pt idx="248">
                  <c:v>0.16420666666666667</c:v>
                </c:pt>
                <c:pt idx="249">
                  <c:v>0.13171999999999998</c:v>
                </c:pt>
                <c:pt idx="250">
                  <c:v>0.14820666666666668</c:v>
                </c:pt>
                <c:pt idx="251">
                  <c:v>0.13205333333333333</c:v>
                </c:pt>
                <c:pt idx="252">
                  <c:v>0.15453999999999998</c:v>
                </c:pt>
                <c:pt idx="253">
                  <c:v>0.14072000000000001</c:v>
                </c:pt>
                <c:pt idx="254">
                  <c:v>0.15587333333333334</c:v>
                </c:pt>
                <c:pt idx="255">
                  <c:v>0.14238666666666666</c:v>
                </c:pt>
                <c:pt idx="256">
                  <c:v>0.17520666666666668</c:v>
                </c:pt>
                <c:pt idx="257">
                  <c:v>0.14771999999999999</c:v>
                </c:pt>
                <c:pt idx="258">
                  <c:v>0.16387333333333334</c:v>
                </c:pt>
                <c:pt idx="259">
                  <c:v>0.14738666666666667</c:v>
                </c:pt>
                <c:pt idx="260">
                  <c:v>0.17120666666666665</c:v>
                </c:pt>
                <c:pt idx="261">
                  <c:v>0.16672000000000001</c:v>
                </c:pt>
                <c:pt idx="262">
                  <c:v>0.17553999999999997</c:v>
                </c:pt>
                <c:pt idx="263">
                  <c:v>0.14538666666666666</c:v>
                </c:pt>
                <c:pt idx="264">
                  <c:v>0.16987333333333335</c:v>
                </c:pt>
                <c:pt idx="265">
                  <c:v>0.15438666666666667</c:v>
                </c:pt>
                <c:pt idx="266">
                  <c:v>0.18920666666666666</c:v>
                </c:pt>
                <c:pt idx="267">
                  <c:v>0.16305333333333333</c:v>
                </c:pt>
                <c:pt idx="268">
                  <c:v>0.19120666666666669</c:v>
                </c:pt>
                <c:pt idx="269">
                  <c:v>0.16471999999999998</c:v>
                </c:pt>
                <c:pt idx="270">
                  <c:v>0.18920666666666666</c:v>
                </c:pt>
                <c:pt idx="271">
                  <c:v>0.16872000000000001</c:v>
                </c:pt>
                <c:pt idx="272">
                  <c:v>0.19987333333333332</c:v>
                </c:pt>
                <c:pt idx="273">
                  <c:v>0.18605333333333329</c:v>
                </c:pt>
                <c:pt idx="274">
                  <c:v>0.22320666666666664</c:v>
                </c:pt>
                <c:pt idx="275">
                  <c:v>0.19838666666666668</c:v>
                </c:pt>
                <c:pt idx="276">
                  <c:v>0.21453999999999998</c:v>
                </c:pt>
                <c:pt idx="277">
                  <c:v>0.22638666666666665</c:v>
                </c:pt>
                <c:pt idx="278">
                  <c:v>0.23887333333333335</c:v>
                </c:pt>
                <c:pt idx="279">
                  <c:v>0.2133866666666667</c:v>
                </c:pt>
                <c:pt idx="280">
                  <c:v>0.22953999999999997</c:v>
                </c:pt>
                <c:pt idx="281">
                  <c:v>0.20805333333333334</c:v>
                </c:pt>
                <c:pt idx="282">
                  <c:v>0.21920666666666666</c:v>
                </c:pt>
                <c:pt idx="283">
                  <c:v>0.20838666666666669</c:v>
                </c:pt>
                <c:pt idx="284">
                  <c:v>0.23187333333333338</c:v>
                </c:pt>
                <c:pt idx="285">
                  <c:v>0.20905333333333334</c:v>
                </c:pt>
                <c:pt idx="286">
                  <c:v>0.23320666666666665</c:v>
                </c:pt>
                <c:pt idx="287">
                  <c:v>0.21105333333333332</c:v>
                </c:pt>
                <c:pt idx="288">
                  <c:v>0.2322066666666667</c:v>
                </c:pt>
                <c:pt idx="289">
                  <c:v>0.21772000000000002</c:v>
                </c:pt>
                <c:pt idx="290">
                  <c:v>0.24453999999999998</c:v>
                </c:pt>
                <c:pt idx="291">
                  <c:v>0.21438666666666667</c:v>
                </c:pt>
                <c:pt idx="292">
                  <c:v>0.22987333333333335</c:v>
                </c:pt>
                <c:pt idx="293">
                  <c:v>0.22072000000000003</c:v>
                </c:pt>
                <c:pt idx="294">
                  <c:v>0.26287333333333335</c:v>
                </c:pt>
                <c:pt idx="295">
                  <c:v>0.24272000000000002</c:v>
                </c:pt>
                <c:pt idx="296">
                  <c:v>0.25554000000000004</c:v>
                </c:pt>
                <c:pt idx="297">
                  <c:v>0.23638666666666666</c:v>
                </c:pt>
                <c:pt idx="298">
                  <c:v>0.25587333333333334</c:v>
                </c:pt>
                <c:pt idx="299">
                  <c:v>0.24338666666666664</c:v>
                </c:pt>
                <c:pt idx="300">
                  <c:v>0.26053999999999999</c:v>
                </c:pt>
                <c:pt idx="301">
                  <c:v>0.22272000000000003</c:v>
                </c:pt>
                <c:pt idx="302">
                  <c:v>0.23154</c:v>
                </c:pt>
                <c:pt idx="303">
                  <c:v>0.25005333333333335</c:v>
                </c:pt>
                <c:pt idx="304">
                  <c:v>0.25053999999999998</c:v>
                </c:pt>
                <c:pt idx="305">
                  <c:v>0.23238666666666663</c:v>
                </c:pt>
                <c:pt idx="306">
                  <c:v>0.23987333333333336</c:v>
                </c:pt>
                <c:pt idx="307">
                  <c:v>0.22438666666666665</c:v>
                </c:pt>
                <c:pt idx="308">
                  <c:v>0.30853999999999998</c:v>
                </c:pt>
                <c:pt idx="309">
                  <c:v>0.24171999999999996</c:v>
                </c:pt>
                <c:pt idx="310">
                  <c:v>0.27587333333333336</c:v>
                </c:pt>
                <c:pt idx="311">
                  <c:v>0.23171999999999998</c:v>
                </c:pt>
                <c:pt idx="312">
                  <c:v>0.24453999999999998</c:v>
                </c:pt>
                <c:pt idx="313">
                  <c:v>0.2290533333333333</c:v>
                </c:pt>
                <c:pt idx="314">
                  <c:v>0.24520666666666668</c:v>
                </c:pt>
                <c:pt idx="315">
                  <c:v>0.22671999999999998</c:v>
                </c:pt>
                <c:pt idx="316">
                  <c:v>0.24820666666666669</c:v>
                </c:pt>
                <c:pt idx="317">
                  <c:v>0.21971999999999997</c:v>
                </c:pt>
                <c:pt idx="318">
                  <c:v>0.22853999999999999</c:v>
                </c:pt>
                <c:pt idx="319">
                  <c:v>0.20938666666666667</c:v>
                </c:pt>
                <c:pt idx="320">
                  <c:v>0.23554000000000003</c:v>
                </c:pt>
                <c:pt idx="321">
                  <c:v>0.24138666666666667</c:v>
                </c:pt>
                <c:pt idx="322">
                  <c:v>0.24154</c:v>
                </c:pt>
                <c:pt idx="323">
                  <c:v>0.2133866666666667</c:v>
                </c:pt>
                <c:pt idx="324">
                  <c:v>0.22020666666666666</c:v>
                </c:pt>
                <c:pt idx="325">
                  <c:v>0.20805333333333334</c:v>
                </c:pt>
                <c:pt idx="326">
                  <c:v>0.23420666666666665</c:v>
                </c:pt>
                <c:pt idx="327">
                  <c:v>0.21938666666666667</c:v>
                </c:pt>
                <c:pt idx="328">
                  <c:v>0.26953999999999995</c:v>
                </c:pt>
                <c:pt idx="329">
                  <c:v>0.23205333333333333</c:v>
                </c:pt>
                <c:pt idx="330">
                  <c:v>0.25653999999999999</c:v>
                </c:pt>
                <c:pt idx="331">
                  <c:v>0.23705333333333331</c:v>
                </c:pt>
                <c:pt idx="332">
                  <c:v>0.26454000000000005</c:v>
                </c:pt>
                <c:pt idx="333">
                  <c:v>0.24105333333333334</c:v>
                </c:pt>
                <c:pt idx="334">
                  <c:v>0.25153999999999999</c:v>
                </c:pt>
                <c:pt idx="335">
                  <c:v>0.22672</c:v>
                </c:pt>
                <c:pt idx="336">
                  <c:v>0.24687333333333331</c:v>
                </c:pt>
                <c:pt idx="337">
                  <c:v>0.23638666666666666</c:v>
                </c:pt>
                <c:pt idx="338">
                  <c:v>0.26620666666666665</c:v>
                </c:pt>
                <c:pt idx="339">
                  <c:v>0.27305333333333331</c:v>
                </c:pt>
                <c:pt idx="340">
                  <c:v>0.33554</c:v>
                </c:pt>
                <c:pt idx="341">
                  <c:v>0.46938666666666667</c:v>
                </c:pt>
                <c:pt idx="342">
                  <c:v>0.58487333333333336</c:v>
                </c:pt>
                <c:pt idx="343">
                  <c:v>0.53338666666666656</c:v>
                </c:pt>
                <c:pt idx="344">
                  <c:v>0.48787333333333327</c:v>
                </c:pt>
                <c:pt idx="345">
                  <c:v>0.45771999999999996</c:v>
                </c:pt>
                <c:pt idx="346">
                  <c:v>0.51554</c:v>
                </c:pt>
                <c:pt idx="347">
                  <c:v>0.53072000000000008</c:v>
                </c:pt>
                <c:pt idx="348">
                  <c:v>0.60620666666666667</c:v>
                </c:pt>
                <c:pt idx="349">
                  <c:v>0.61671999999999993</c:v>
                </c:pt>
                <c:pt idx="350">
                  <c:v>0.60120666666666667</c:v>
                </c:pt>
                <c:pt idx="351">
                  <c:v>0.54705333333333339</c:v>
                </c:pt>
                <c:pt idx="352">
                  <c:v>0.54520666666666673</c:v>
                </c:pt>
                <c:pt idx="353">
                  <c:v>0.50638666666666665</c:v>
                </c:pt>
                <c:pt idx="354">
                  <c:v>0.5142066666666667</c:v>
                </c:pt>
                <c:pt idx="355">
                  <c:v>0.50705333333333336</c:v>
                </c:pt>
                <c:pt idx="356">
                  <c:v>0.55554000000000003</c:v>
                </c:pt>
                <c:pt idx="357">
                  <c:v>0.54771999999999998</c:v>
                </c:pt>
                <c:pt idx="358">
                  <c:v>0.57587333333333335</c:v>
                </c:pt>
                <c:pt idx="359">
                  <c:v>0.52605333333333337</c:v>
                </c:pt>
                <c:pt idx="360">
                  <c:v>0.53187333333333331</c:v>
                </c:pt>
                <c:pt idx="361">
                  <c:v>0.52771999999999997</c:v>
                </c:pt>
                <c:pt idx="362">
                  <c:v>0.58854000000000006</c:v>
                </c:pt>
                <c:pt idx="363">
                  <c:v>0.60538666666666674</c:v>
                </c:pt>
                <c:pt idx="364">
                  <c:v>0.58054000000000006</c:v>
                </c:pt>
                <c:pt idx="365">
                  <c:v>0.52938666666666667</c:v>
                </c:pt>
                <c:pt idx="366">
                  <c:v>0.51554</c:v>
                </c:pt>
                <c:pt idx="367">
                  <c:v>0.47438666666666668</c:v>
                </c:pt>
                <c:pt idx="368">
                  <c:v>0.47153999999999996</c:v>
                </c:pt>
                <c:pt idx="369">
                  <c:v>0.44938666666666671</c:v>
                </c:pt>
                <c:pt idx="370">
                  <c:v>0.45920666666666671</c:v>
                </c:pt>
                <c:pt idx="371">
                  <c:v>0.42538666666666664</c:v>
                </c:pt>
                <c:pt idx="372">
                  <c:v>0.42087333333333332</c:v>
                </c:pt>
                <c:pt idx="373">
                  <c:v>0.38605333333333336</c:v>
                </c:pt>
                <c:pt idx="374">
                  <c:v>0.3932066666666667</c:v>
                </c:pt>
                <c:pt idx="375">
                  <c:v>0.36172000000000004</c:v>
                </c:pt>
                <c:pt idx="376">
                  <c:v>0.37554000000000004</c:v>
                </c:pt>
                <c:pt idx="377">
                  <c:v>0.37238666666666664</c:v>
                </c:pt>
                <c:pt idx="378">
                  <c:v>0.37253999999999998</c:v>
                </c:pt>
                <c:pt idx="379">
                  <c:v>0.34838666666666662</c:v>
                </c:pt>
                <c:pt idx="380">
                  <c:v>0.37687333333333334</c:v>
                </c:pt>
                <c:pt idx="381">
                  <c:v>0.37371999999999994</c:v>
                </c:pt>
                <c:pt idx="382">
                  <c:v>0.3982066666666666</c:v>
                </c:pt>
                <c:pt idx="383">
                  <c:v>0.37105333333333335</c:v>
                </c:pt>
                <c:pt idx="384">
                  <c:v>0.37487333333333334</c:v>
                </c:pt>
                <c:pt idx="385">
                  <c:v>0.35338666666666663</c:v>
                </c:pt>
                <c:pt idx="386">
                  <c:v>0.36787333333333339</c:v>
                </c:pt>
                <c:pt idx="387">
                  <c:v>0.35271999999999998</c:v>
                </c:pt>
                <c:pt idx="388">
                  <c:v>0.34520666666666672</c:v>
                </c:pt>
                <c:pt idx="389">
                  <c:v>0.29772000000000004</c:v>
                </c:pt>
                <c:pt idx="390">
                  <c:v>0.31454000000000004</c:v>
                </c:pt>
                <c:pt idx="391">
                  <c:v>0.29338666666666668</c:v>
                </c:pt>
                <c:pt idx="392">
                  <c:v>0.31554000000000004</c:v>
                </c:pt>
                <c:pt idx="393">
                  <c:v>0.28205333333333332</c:v>
                </c:pt>
                <c:pt idx="394">
                  <c:v>0.30187333333333333</c:v>
                </c:pt>
                <c:pt idx="395">
                  <c:v>0.28272000000000003</c:v>
                </c:pt>
                <c:pt idx="396">
                  <c:v>0.30720666666666663</c:v>
                </c:pt>
                <c:pt idx="397">
                  <c:v>0.28238666666666673</c:v>
                </c:pt>
                <c:pt idx="398">
                  <c:v>0.29653999999999997</c:v>
                </c:pt>
                <c:pt idx="399">
                  <c:v>0.28505333333333327</c:v>
                </c:pt>
                <c:pt idx="400">
                  <c:v>0.31387333333333334</c:v>
                </c:pt>
                <c:pt idx="401">
                  <c:v>0.28905333333333333</c:v>
                </c:pt>
                <c:pt idx="402">
                  <c:v>0.31587333333333334</c:v>
                </c:pt>
                <c:pt idx="403">
                  <c:v>0.29605333333333334</c:v>
                </c:pt>
                <c:pt idx="404">
                  <c:v>0.32654000000000005</c:v>
                </c:pt>
                <c:pt idx="405">
                  <c:v>0.30038666666666669</c:v>
                </c:pt>
                <c:pt idx="406">
                  <c:v>0.30220666666666662</c:v>
                </c:pt>
                <c:pt idx="407">
                  <c:v>0.29505333333333339</c:v>
                </c:pt>
                <c:pt idx="408">
                  <c:v>0.29754000000000003</c:v>
                </c:pt>
                <c:pt idx="409">
                  <c:v>0.28305333333333332</c:v>
                </c:pt>
                <c:pt idx="410">
                  <c:v>0.31587333333333334</c:v>
                </c:pt>
                <c:pt idx="411">
                  <c:v>0.29605333333333334</c:v>
                </c:pt>
                <c:pt idx="412">
                  <c:v>0.30453999999999998</c:v>
                </c:pt>
                <c:pt idx="413">
                  <c:v>0.29571999999999998</c:v>
                </c:pt>
                <c:pt idx="414">
                  <c:v>0.30353999999999998</c:v>
                </c:pt>
                <c:pt idx="415">
                  <c:v>0.27805333333333332</c:v>
                </c:pt>
                <c:pt idx="416">
                  <c:v>0.29820666666666668</c:v>
                </c:pt>
                <c:pt idx="417">
                  <c:v>0.28205333333333332</c:v>
                </c:pt>
                <c:pt idx="418">
                  <c:v>0.29420666666666667</c:v>
                </c:pt>
                <c:pt idx="419">
                  <c:v>0.27205333333333331</c:v>
                </c:pt>
                <c:pt idx="420">
                  <c:v>0.28287333333333331</c:v>
                </c:pt>
                <c:pt idx="421">
                  <c:v>0.28605333333333333</c:v>
                </c:pt>
                <c:pt idx="422">
                  <c:v>0.30053999999999997</c:v>
                </c:pt>
                <c:pt idx="423">
                  <c:v>0.27805333333333332</c:v>
                </c:pt>
                <c:pt idx="424">
                  <c:v>0.29120666666666667</c:v>
                </c:pt>
                <c:pt idx="425">
                  <c:v>0.26672000000000001</c:v>
                </c:pt>
                <c:pt idx="426">
                  <c:v>0.29453999999999997</c:v>
                </c:pt>
                <c:pt idx="427">
                  <c:v>0.29205333333333333</c:v>
                </c:pt>
                <c:pt idx="428">
                  <c:v>0.31254000000000004</c:v>
                </c:pt>
                <c:pt idx="429">
                  <c:v>0.28971999999999998</c:v>
                </c:pt>
                <c:pt idx="430">
                  <c:v>0.30754000000000004</c:v>
                </c:pt>
                <c:pt idx="431">
                  <c:v>0.27405333333333337</c:v>
                </c:pt>
                <c:pt idx="432">
                  <c:v>0.31187333333333334</c:v>
                </c:pt>
                <c:pt idx="433">
                  <c:v>0.29272000000000004</c:v>
                </c:pt>
                <c:pt idx="434">
                  <c:v>0.32487333333333335</c:v>
                </c:pt>
                <c:pt idx="435">
                  <c:v>0.3170533333333333</c:v>
                </c:pt>
                <c:pt idx="436">
                  <c:v>0.31853999999999999</c:v>
                </c:pt>
                <c:pt idx="437">
                  <c:v>0.30371999999999999</c:v>
                </c:pt>
                <c:pt idx="438">
                  <c:v>0.31153999999999998</c:v>
                </c:pt>
                <c:pt idx="439">
                  <c:v>0.28672000000000003</c:v>
                </c:pt>
                <c:pt idx="440">
                  <c:v>0.30553999999999998</c:v>
                </c:pt>
                <c:pt idx="441">
                  <c:v>0.28505333333333327</c:v>
                </c:pt>
                <c:pt idx="442">
                  <c:v>0.30453999999999998</c:v>
                </c:pt>
                <c:pt idx="443">
                  <c:v>0.27105333333333337</c:v>
                </c:pt>
                <c:pt idx="444">
                  <c:v>0.29754000000000003</c:v>
                </c:pt>
                <c:pt idx="445">
                  <c:v>0.27605333333333332</c:v>
                </c:pt>
                <c:pt idx="446">
                  <c:v>0.29453999999999997</c:v>
                </c:pt>
                <c:pt idx="447">
                  <c:v>0.27471999999999996</c:v>
                </c:pt>
                <c:pt idx="448">
                  <c:v>0.30487333333333333</c:v>
                </c:pt>
                <c:pt idx="449">
                  <c:v>0.30205333333333334</c:v>
                </c:pt>
                <c:pt idx="450">
                  <c:v>0.31487333333333334</c:v>
                </c:pt>
                <c:pt idx="451">
                  <c:v>0.29305333333333333</c:v>
                </c:pt>
                <c:pt idx="452">
                  <c:v>0.30920666666666663</c:v>
                </c:pt>
                <c:pt idx="453">
                  <c:v>0.30405333333333329</c:v>
                </c:pt>
                <c:pt idx="454">
                  <c:v>0.32020666666666669</c:v>
                </c:pt>
                <c:pt idx="455">
                  <c:v>0.29305333333333333</c:v>
                </c:pt>
                <c:pt idx="456">
                  <c:v>0.3232066666666667</c:v>
                </c:pt>
                <c:pt idx="457">
                  <c:v>0.28705333333333333</c:v>
                </c:pt>
                <c:pt idx="458">
                  <c:v>0.31520666666666669</c:v>
                </c:pt>
                <c:pt idx="459">
                  <c:v>0.29505333333333328</c:v>
                </c:pt>
                <c:pt idx="460">
                  <c:v>0.30720666666666668</c:v>
                </c:pt>
                <c:pt idx="461">
                  <c:v>0.29105333333333333</c:v>
                </c:pt>
                <c:pt idx="462">
                  <c:v>0.31887333333333334</c:v>
                </c:pt>
                <c:pt idx="463">
                  <c:v>0.29471999999999998</c:v>
                </c:pt>
                <c:pt idx="464">
                  <c:v>0.31220666666666669</c:v>
                </c:pt>
                <c:pt idx="465">
                  <c:v>0.28705333333333333</c:v>
                </c:pt>
                <c:pt idx="466">
                  <c:v>0.31120666666666663</c:v>
                </c:pt>
                <c:pt idx="467">
                  <c:v>0.29638666666666663</c:v>
                </c:pt>
                <c:pt idx="468">
                  <c:v>0.30520666666666668</c:v>
                </c:pt>
                <c:pt idx="469">
                  <c:v>0.29438666666666669</c:v>
                </c:pt>
                <c:pt idx="470">
                  <c:v>0.31220666666666663</c:v>
                </c:pt>
                <c:pt idx="471">
                  <c:v>0.29871999999999999</c:v>
                </c:pt>
                <c:pt idx="472">
                  <c:v>0.30887333333333333</c:v>
                </c:pt>
                <c:pt idx="473">
                  <c:v>0.29571999999999998</c:v>
                </c:pt>
                <c:pt idx="474">
                  <c:v>0.31153999999999998</c:v>
                </c:pt>
                <c:pt idx="475">
                  <c:v>0.29438666666666669</c:v>
                </c:pt>
                <c:pt idx="476">
                  <c:v>0.30453999999999998</c:v>
                </c:pt>
                <c:pt idx="477">
                  <c:v>0.30205333333333334</c:v>
                </c:pt>
                <c:pt idx="478">
                  <c:v>0.31320666666666663</c:v>
                </c:pt>
                <c:pt idx="479">
                  <c:v>0.29371999999999998</c:v>
                </c:pt>
                <c:pt idx="480">
                  <c:v>0.31454000000000004</c:v>
                </c:pt>
                <c:pt idx="481">
                  <c:v>0.28738666666666662</c:v>
                </c:pt>
                <c:pt idx="482">
                  <c:v>0.31554000000000004</c:v>
                </c:pt>
                <c:pt idx="483">
                  <c:v>0.3073866666666667</c:v>
                </c:pt>
                <c:pt idx="484">
                  <c:v>0.32854000000000005</c:v>
                </c:pt>
                <c:pt idx="485">
                  <c:v>0.28905333333333333</c:v>
                </c:pt>
                <c:pt idx="486">
                  <c:v>0.31853999999999999</c:v>
                </c:pt>
                <c:pt idx="487">
                  <c:v>0.29605333333333334</c:v>
                </c:pt>
                <c:pt idx="488">
                  <c:v>0.31153999999999998</c:v>
                </c:pt>
                <c:pt idx="489">
                  <c:v>0.29072000000000003</c:v>
                </c:pt>
                <c:pt idx="490">
                  <c:v>0.30220666666666668</c:v>
                </c:pt>
                <c:pt idx="491">
                  <c:v>0.29205333333333333</c:v>
                </c:pt>
                <c:pt idx="492">
                  <c:v>0.30220666666666668</c:v>
                </c:pt>
                <c:pt idx="493">
                  <c:v>0.29272000000000004</c:v>
                </c:pt>
                <c:pt idx="494">
                  <c:v>0.30953999999999998</c:v>
                </c:pt>
                <c:pt idx="495">
                  <c:v>0.29471999999999998</c:v>
                </c:pt>
                <c:pt idx="496">
                  <c:v>0.32387333333333329</c:v>
                </c:pt>
                <c:pt idx="497">
                  <c:v>0.28638666666666668</c:v>
                </c:pt>
                <c:pt idx="498">
                  <c:v>0.29987333333333338</c:v>
                </c:pt>
                <c:pt idx="499">
                  <c:v>0.30171999999999999</c:v>
                </c:pt>
                <c:pt idx="500">
                  <c:v>0.30653999999999998</c:v>
                </c:pt>
                <c:pt idx="501">
                  <c:v>0.29772000000000004</c:v>
                </c:pt>
                <c:pt idx="502">
                  <c:v>0.31920666666666664</c:v>
                </c:pt>
                <c:pt idx="503">
                  <c:v>0.28238666666666673</c:v>
                </c:pt>
                <c:pt idx="504">
                  <c:v>0.30620666666666663</c:v>
                </c:pt>
                <c:pt idx="505">
                  <c:v>0.28005333333333338</c:v>
                </c:pt>
                <c:pt idx="506">
                  <c:v>0.29220666666666673</c:v>
                </c:pt>
                <c:pt idx="507">
                  <c:v>0.29072000000000003</c:v>
                </c:pt>
                <c:pt idx="508">
                  <c:v>0.30153999999999997</c:v>
                </c:pt>
                <c:pt idx="509">
                  <c:v>0.27471999999999996</c:v>
                </c:pt>
                <c:pt idx="510">
                  <c:v>0.29587333333333332</c:v>
                </c:pt>
                <c:pt idx="511">
                  <c:v>0.27738666666666673</c:v>
                </c:pt>
                <c:pt idx="512">
                  <c:v>0.30054000000000003</c:v>
                </c:pt>
                <c:pt idx="513">
                  <c:v>0.29405333333333333</c:v>
                </c:pt>
                <c:pt idx="514">
                  <c:v>0.30487333333333333</c:v>
                </c:pt>
                <c:pt idx="515">
                  <c:v>0.28738666666666668</c:v>
                </c:pt>
                <c:pt idx="516">
                  <c:v>0.29887333333333332</c:v>
                </c:pt>
                <c:pt idx="517">
                  <c:v>0.30438666666666664</c:v>
                </c:pt>
                <c:pt idx="518">
                  <c:v>0.36854000000000009</c:v>
                </c:pt>
                <c:pt idx="519">
                  <c:v>0.30238666666666664</c:v>
                </c:pt>
                <c:pt idx="520">
                  <c:v>0.29353999999999997</c:v>
                </c:pt>
                <c:pt idx="521">
                  <c:v>0.27905333333333332</c:v>
                </c:pt>
                <c:pt idx="522">
                  <c:v>0.30853999999999998</c:v>
                </c:pt>
                <c:pt idx="523">
                  <c:v>0.28338666666666668</c:v>
                </c:pt>
                <c:pt idx="524">
                  <c:v>0.30153999999999997</c:v>
                </c:pt>
                <c:pt idx="525">
                  <c:v>0.29105333333333333</c:v>
                </c:pt>
                <c:pt idx="526">
                  <c:v>0.29020666666666667</c:v>
                </c:pt>
                <c:pt idx="527">
                  <c:v>0.28272000000000003</c:v>
                </c:pt>
                <c:pt idx="528">
                  <c:v>0.31620666666666669</c:v>
                </c:pt>
                <c:pt idx="529">
                  <c:v>0.27772000000000002</c:v>
                </c:pt>
                <c:pt idx="530">
                  <c:v>0.29587333333333332</c:v>
                </c:pt>
                <c:pt idx="531">
                  <c:v>0.28638666666666668</c:v>
                </c:pt>
                <c:pt idx="532">
                  <c:v>0.28787333333333337</c:v>
                </c:pt>
                <c:pt idx="533">
                  <c:v>0.27272000000000002</c:v>
                </c:pt>
                <c:pt idx="534">
                  <c:v>0.33620666666666671</c:v>
                </c:pt>
                <c:pt idx="535">
                  <c:v>0.30905333333333335</c:v>
                </c:pt>
                <c:pt idx="536">
                  <c:v>0.30120666666666662</c:v>
                </c:pt>
                <c:pt idx="537">
                  <c:v>0.27505333333333337</c:v>
                </c:pt>
                <c:pt idx="538">
                  <c:v>0.30754000000000004</c:v>
                </c:pt>
                <c:pt idx="539">
                  <c:v>0.28205333333333332</c:v>
                </c:pt>
                <c:pt idx="540">
                  <c:v>0.30120666666666662</c:v>
                </c:pt>
                <c:pt idx="541">
                  <c:v>0.27372000000000002</c:v>
                </c:pt>
                <c:pt idx="542">
                  <c:v>0.30153999999999997</c:v>
                </c:pt>
                <c:pt idx="543">
                  <c:v>0.28338666666666668</c:v>
                </c:pt>
                <c:pt idx="544">
                  <c:v>0.30120666666666662</c:v>
                </c:pt>
                <c:pt idx="545">
                  <c:v>0.26671999999999996</c:v>
                </c:pt>
                <c:pt idx="546">
                  <c:v>0.29487333333333338</c:v>
                </c:pt>
                <c:pt idx="547">
                  <c:v>0.30438666666666664</c:v>
                </c:pt>
                <c:pt idx="548">
                  <c:v>0.30420666666666668</c:v>
                </c:pt>
                <c:pt idx="549">
                  <c:v>0.28471999999999997</c:v>
                </c:pt>
                <c:pt idx="550">
                  <c:v>0.32054000000000005</c:v>
                </c:pt>
                <c:pt idx="551">
                  <c:v>0.28938666666666668</c:v>
                </c:pt>
                <c:pt idx="552">
                  <c:v>0.30720666666666663</c:v>
                </c:pt>
                <c:pt idx="553">
                  <c:v>0.33138666666666666</c:v>
                </c:pt>
                <c:pt idx="554">
                  <c:v>0.31887333333333334</c:v>
                </c:pt>
                <c:pt idx="555">
                  <c:v>0.29205333333333333</c:v>
                </c:pt>
                <c:pt idx="556">
                  <c:v>0.3212066666666667</c:v>
                </c:pt>
                <c:pt idx="557">
                  <c:v>0.30571999999999999</c:v>
                </c:pt>
                <c:pt idx="558">
                  <c:v>0.32253999999999999</c:v>
                </c:pt>
                <c:pt idx="559">
                  <c:v>0.32905333333333336</c:v>
                </c:pt>
                <c:pt idx="560">
                  <c:v>0.3298733333333333</c:v>
                </c:pt>
                <c:pt idx="561">
                  <c:v>0.3640533333333334</c:v>
                </c:pt>
                <c:pt idx="562">
                  <c:v>0.41120666666666666</c:v>
                </c:pt>
                <c:pt idx="563">
                  <c:v>0.37672000000000005</c:v>
                </c:pt>
                <c:pt idx="564">
                  <c:v>0.40387333333333336</c:v>
                </c:pt>
                <c:pt idx="565">
                  <c:v>0.36171999999999999</c:v>
                </c:pt>
                <c:pt idx="566">
                  <c:v>0.40287333333333336</c:v>
                </c:pt>
                <c:pt idx="567">
                  <c:v>0.40972000000000003</c:v>
                </c:pt>
                <c:pt idx="568">
                  <c:v>0.44053999999999993</c:v>
                </c:pt>
                <c:pt idx="569">
                  <c:v>0.42338666666666663</c:v>
                </c:pt>
                <c:pt idx="570">
                  <c:v>0.42454000000000003</c:v>
                </c:pt>
                <c:pt idx="571">
                  <c:v>0.39405333333333326</c:v>
                </c:pt>
                <c:pt idx="572">
                  <c:v>0.3938733333333333</c:v>
                </c:pt>
                <c:pt idx="573">
                  <c:v>0.37305333333333329</c:v>
                </c:pt>
                <c:pt idx="574">
                  <c:v>0.38287333333333329</c:v>
                </c:pt>
                <c:pt idx="575">
                  <c:v>0.35538666666666663</c:v>
                </c:pt>
                <c:pt idx="576">
                  <c:v>0.35987333333333338</c:v>
                </c:pt>
                <c:pt idx="577">
                  <c:v>0.32572000000000001</c:v>
                </c:pt>
                <c:pt idx="578">
                  <c:v>0.36953999999999998</c:v>
                </c:pt>
                <c:pt idx="579">
                  <c:v>0.32272000000000001</c:v>
                </c:pt>
                <c:pt idx="580">
                  <c:v>0.32554</c:v>
                </c:pt>
                <c:pt idx="581">
                  <c:v>0.30371999999999999</c:v>
                </c:pt>
                <c:pt idx="582">
                  <c:v>0.32253999999999999</c:v>
                </c:pt>
                <c:pt idx="583">
                  <c:v>0.29272000000000004</c:v>
                </c:pt>
                <c:pt idx="584">
                  <c:v>0.31653999999999999</c:v>
                </c:pt>
                <c:pt idx="585">
                  <c:v>0.29671999999999998</c:v>
                </c:pt>
                <c:pt idx="586">
                  <c:v>0.31687333333333334</c:v>
                </c:pt>
                <c:pt idx="587">
                  <c:v>0.29272000000000004</c:v>
                </c:pt>
                <c:pt idx="588">
                  <c:v>0.28754000000000002</c:v>
                </c:pt>
                <c:pt idx="589">
                  <c:v>0.27272000000000002</c:v>
                </c:pt>
                <c:pt idx="590">
                  <c:v>0.28987333333333337</c:v>
                </c:pt>
                <c:pt idx="591">
                  <c:v>0.27571999999999997</c:v>
                </c:pt>
                <c:pt idx="592">
                  <c:v>0.28520666666666666</c:v>
                </c:pt>
                <c:pt idx="593">
                  <c:v>0.26038666666666666</c:v>
                </c:pt>
                <c:pt idx="594">
                  <c:v>0.27754000000000001</c:v>
                </c:pt>
                <c:pt idx="595">
                  <c:v>0.26105333333333336</c:v>
                </c:pt>
                <c:pt idx="596">
                  <c:v>0.28620666666666666</c:v>
                </c:pt>
                <c:pt idx="597">
                  <c:v>0.24705333333333332</c:v>
                </c:pt>
                <c:pt idx="598">
                  <c:v>0.2718733333333333</c:v>
                </c:pt>
                <c:pt idx="599">
                  <c:v>0.26405333333333336</c:v>
                </c:pt>
                <c:pt idx="600">
                  <c:v>0.27987333333333336</c:v>
                </c:pt>
                <c:pt idx="601">
                  <c:v>0.2570533333333333</c:v>
                </c:pt>
                <c:pt idx="602">
                  <c:v>0.28720666666666661</c:v>
                </c:pt>
                <c:pt idx="603">
                  <c:v>0.2620533333333333</c:v>
                </c:pt>
                <c:pt idx="604">
                  <c:v>0.27520666666666666</c:v>
                </c:pt>
                <c:pt idx="605">
                  <c:v>0.26072000000000001</c:v>
                </c:pt>
                <c:pt idx="606">
                  <c:v>0.29287333333333332</c:v>
                </c:pt>
                <c:pt idx="607">
                  <c:v>0.24205333333333331</c:v>
                </c:pt>
                <c:pt idx="608">
                  <c:v>0.26454</c:v>
                </c:pt>
                <c:pt idx="609">
                  <c:v>0.26072000000000001</c:v>
                </c:pt>
                <c:pt idx="610">
                  <c:v>0.26787333333333335</c:v>
                </c:pt>
                <c:pt idx="611">
                  <c:v>0.24105333333333334</c:v>
                </c:pt>
                <c:pt idx="612">
                  <c:v>0.26554</c:v>
                </c:pt>
                <c:pt idx="613">
                  <c:v>0.24971999999999997</c:v>
                </c:pt>
                <c:pt idx="614">
                  <c:v>0.27153999999999995</c:v>
                </c:pt>
                <c:pt idx="615">
                  <c:v>0.25738666666666671</c:v>
                </c:pt>
                <c:pt idx="616">
                  <c:v>0.26654</c:v>
                </c:pt>
                <c:pt idx="617">
                  <c:v>0.26238666666666671</c:v>
                </c:pt>
                <c:pt idx="618">
                  <c:v>0.27787333333333331</c:v>
                </c:pt>
                <c:pt idx="619">
                  <c:v>0.24705333333333332</c:v>
                </c:pt>
                <c:pt idx="620">
                  <c:v>0.26887333333333335</c:v>
                </c:pt>
                <c:pt idx="621">
                  <c:v>0.23238666666666663</c:v>
                </c:pt>
                <c:pt idx="622">
                  <c:v>0.24953999999999998</c:v>
                </c:pt>
                <c:pt idx="623">
                  <c:v>0.2520533333333333</c:v>
                </c:pt>
                <c:pt idx="624">
                  <c:v>0.26654</c:v>
                </c:pt>
                <c:pt idx="625">
                  <c:v>0.25105333333333335</c:v>
                </c:pt>
                <c:pt idx="626">
                  <c:v>0.2632066666666667</c:v>
                </c:pt>
                <c:pt idx="627">
                  <c:v>0.24538666666666667</c:v>
                </c:pt>
                <c:pt idx="628">
                  <c:v>0.30420666666666668</c:v>
                </c:pt>
                <c:pt idx="629">
                  <c:v>0.26238666666666666</c:v>
                </c:pt>
                <c:pt idx="630">
                  <c:v>0.26387333333333335</c:v>
                </c:pt>
                <c:pt idx="631">
                  <c:v>0.23638666666666666</c:v>
                </c:pt>
                <c:pt idx="632">
                  <c:v>0.26787333333333335</c:v>
                </c:pt>
                <c:pt idx="633">
                  <c:v>0.24671999999999999</c:v>
                </c:pt>
                <c:pt idx="634">
                  <c:v>0.2768733333333333</c:v>
                </c:pt>
                <c:pt idx="635">
                  <c:v>0.25272</c:v>
                </c:pt>
                <c:pt idx="636">
                  <c:v>0.27054</c:v>
                </c:pt>
                <c:pt idx="637">
                  <c:v>0.26838666666666666</c:v>
                </c:pt>
                <c:pt idx="638">
                  <c:v>0.27487333333333336</c:v>
                </c:pt>
                <c:pt idx="639">
                  <c:v>0.27138666666666666</c:v>
                </c:pt>
                <c:pt idx="640">
                  <c:v>0.2682066666666667</c:v>
                </c:pt>
                <c:pt idx="641">
                  <c:v>0.25138666666666665</c:v>
                </c:pt>
                <c:pt idx="642">
                  <c:v>0.2668733333333333</c:v>
                </c:pt>
                <c:pt idx="643">
                  <c:v>0.24971999999999997</c:v>
                </c:pt>
                <c:pt idx="644">
                  <c:v>0.27354000000000001</c:v>
                </c:pt>
                <c:pt idx="645">
                  <c:v>0.24072000000000002</c:v>
                </c:pt>
                <c:pt idx="646">
                  <c:v>0.25853999999999999</c:v>
                </c:pt>
                <c:pt idx="647">
                  <c:v>0.25938666666666665</c:v>
                </c:pt>
                <c:pt idx="648">
                  <c:v>0.27987333333333336</c:v>
                </c:pt>
                <c:pt idx="649">
                  <c:v>0.26405333333333336</c:v>
                </c:pt>
                <c:pt idx="650">
                  <c:v>0.28554000000000002</c:v>
                </c:pt>
                <c:pt idx="651">
                  <c:v>0.26272000000000001</c:v>
                </c:pt>
                <c:pt idx="652">
                  <c:v>0.29254000000000002</c:v>
                </c:pt>
                <c:pt idx="653">
                  <c:v>0.28638666666666668</c:v>
                </c:pt>
                <c:pt idx="654">
                  <c:v>0.3242066666666667</c:v>
                </c:pt>
                <c:pt idx="655">
                  <c:v>0.28805333333333333</c:v>
                </c:pt>
                <c:pt idx="656">
                  <c:v>0.31920666666666664</c:v>
                </c:pt>
                <c:pt idx="657">
                  <c:v>0.32905333333333331</c:v>
                </c:pt>
                <c:pt idx="658">
                  <c:v>0.42253999999999997</c:v>
                </c:pt>
                <c:pt idx="659">
                  <c:v>0.36338666666666664</c:v>
                </c:pt>
                <c:pt idx="660">
                  <c:v>0.36320666666666662</c:v>
                </c:pt>
                <c:pt idx="661">
                  <c:v>0.34905333333333338</c:v>
                </c:pt>
                <c:pt idx="662">
                  <c:v>0.37354000000000004</c:v>
                </c:pt>
                <c:pt idx="663">
                  <c:v>0.36971999999999999</c:v>
                </c:pt>
                <c:pt idx="664">
                  <c:v>0.40087333333333336</c:v>
                </c:pt>
                <c:pt idx="665">
                  <c:v>0.39672000000000002</c:v>
                </c:pt>
                <c:pt idx="666">
                  <c:v>0.44687333333333334</c:v>
                </c:pt>
                <c:pt idx="667">
                  <c:v>0.4483866666666666</c:v>
                </c:pt>
                <c:pt idx="668">
                  <c:v>0.47420666666666667</c:v>
                </c:pt>
                <c:pt idx="669">
                  <c:v>0.47405333333333338</c:v>
                </c:pt>
                <c:pt idx="670">
                  <c:v>0.52154</c:v>
                </c:pt>
                <c:pt idx="671">
                  <c:v>0.51305333333333325</c:v>
                </c:pt>
                <c:pt idx="672">
                  <c:v>0.54653999999999991</c:v>
                </c:pt>
                <c:pt idx="673">
                  <c:v>0.54205333333333328</c:v>
                </c:pt>
                <c:pt idx="674">
                  <c:v>0.59120666666666677</c:v>
                </c:pt>
                <c:pt idx="675">
                  <c:v>0.60438666666666674</c:v>
                </c:pt>
                <c:pt idx="676">
                  <c:v>0.66620666666666684</c:v>
                </c:pt>
                <c:pt idx="677">
                  <c:v>0.71438666666666661</c:v>
                </c:pt>
                <c:pt idx="678">
                  <c:v>0.83220666666666676</c:v>
                </c:pt>
                <c:pt idx="679">
                  <c:v>0.94105333333333352</c:v>
                </c:pt>
                <c:pt idx="680">
                  <c:v>1.1698733333333333</c:v>
                </c:pt>
                <c:pt idx="681">
                  <c:v>1.4657200000000001</c:v>
                </c:pt>
                <c:pt idx="682">
                  <c:v>1.8285400000000001</c:v>
                </c:pt>
                <c:pt idx="683">
                  <c:v>1.9740533333333334</c:v>
                </c:pt>
                <c:pt idx="684">
                  <c:v>1.6305400000000001</c:v>
                </c:pt>
                <c:pt idx="685">
                  <c:v>0.98905333333333334</c:v>
                </c:pt>
                <c:pt idx="686">
                  <c:v>0.62220666666666669</c:v>
                </c:pt>
                <c:pt idx="687">
                  <c:v>0.46138666666666667</c:v>
                </c:pt>
                <c:pt idx="688">
                  <c:v>0.44120666666666675</c:v>
                </c:pt>
                <c:pt idx="689">
                  <c:v>0.38772000000000001</c:v>
                </c:pt>
                <c:pt idx="690">
                  <c:v>0.39187333333333335</c:v>
                </c:pt>
                <c:pt idx="691">
                  <c:v>0.40072000000000002</c:v>
                </c:pt>
                <c:pt idx="692">
                  <c:v>0.42787333333333344</c:v>
                </c:pt>
                <c:pt idx="693">
                  <c:v>0.43605333333333335</c:v>
                </c:pt>
                <c:pt idx="694">
                  <c:v>0.49087333333333333</c:v>
                </c:pt>
                <c:pt idx="695">
                  <c:v>0.51705333333333336</c:v>
                </c:pt>
                <c:pt idx="696">
                  <c:v>0.58554000000000006</c:v>
                </c:pt>
                <c:pt idx="697">
                  <c:v>0.60305333333333333</c:v>
                </c:pt>
                <c:pt idx="698">
                  <c:v>0.6318733333333334</c:v>
                </c:pt>
                <c:pt idx="699">
                  <c:v>0.58972000000000002</c:v>
                </c:pt>
                <c:pt idx="700">
                  <c:v>0.58253999999999995</c:v>
                </c:pt>
                <c:pt idx="701">
                  <c:v>0.52238666666666667</c:v>
                </c:pt>
                <c:pt idx="702">
                  <c:v>0.49887333333333339</c:v>
                </c:pt>
                <c:pt idx="703">
                  <c:v>0.45805333333333331</c:v>
                </c:pt>
                <c:pt idx="704">
                  <c:v>0.42587333333333338</c:v>
                </c:pt>
                <c:pt idx="705">
                  <c:v>0.36638666666666664</c:v>
                </c:pt>
                <c:pt idx="706">
                  <c:v>0.36720666666666668</c:v>
                </c:pt>
                <c:pt idx="707">
                  <c:v>0.31805333333333335</c:v>
                </c:pt>
                <c:pt idx="708">
                  <c:v>0.30320666666666668</c:v>
                </c:pt>
                <c:pt idx="709">
                  <c:v>0.25805333333333336</c:v>
                </c:pt>
                <c:pt idx="710">
                  <c:v>0.2672066666666667</c:v>
                </c:pt>
                <c:pt idx="711">
                  <c:v>0.24238666666666664</c:v>
                </c:pt>
                <c:pt idx="712">
                  <c:v>0.32220666666666664</c:v>
                </c:pt>
                <c:pt idx="713">
                  <c:v>0.25938666666666665</c:v>
                </c:pt>
                <c:pt idx="714">
                  <c:v>0.25487333333333329</c:v>
                </c:pt>
                <c:pt idx="715">
                  <c:v>0.24005333333333337</c:v>
                </c:pt>
                <c:pt idx="716">
                  <c:v>0.24654000000000001</c:v>
                </c:pt>
                <c:pt idx="717">
                  <c:v>0.22772000000000003</c:v>
                </c:pt>
                <c:pt idx="718">
                  <c:v>0.24720666666666669</c:v>
                </c:pt>
                <c:pt idx="719">
                  <c:v>0.22538666666666668</c:v>
                </c:pt>
                <c:pt idx="720">
                  <c:v>0.26320666666666664</c:v>
                </c:pt>
                <c:pt idx="721">
                  <c:v>0.23272000000000001</c:v>
                </c:pt>
                <c:pt idx="722">
                  <c:v>0.24254000000000001</c:v>
                </c:pt>
                <c:pt idx="723">
                  <c:v>0.21038666666666667</c:v>
                </c:pt>
                <c:pt idx="724">
                  <c:v>0.23520666666666667</c:v>
                </c:pt>
                <c:pt idx="725">
                  <c:v>0.22305333333333333</c:v>
                </c:pt>
                <c:pt idx="726">
                  <c:v>0.23487333333333335</c:v>
                </c:pt>
                <c:pt idx="727">
                  <c:v>0.2173866666666667</c:v>
                </c:pt>
                <c:pt idx="728">
                  <c:v>0.25153999999999999</c:v>
                </c:pt>
                <c:pt idx="729">
                  <c:v>0.22872000000000001</c:v>
                </c:pt>
                <c:pt idx="730">
                  <c:v>0.23420666666666665</c:v>
                </c:pt>
                <c:pt idx="731">
                  <c:v>0.21138666666666669</c:v>
                </c:pt>
                <c:pt idx="732">
                  <c:v>0.22887333333333332</c:v>
                </c:pt>
                <c:pt idx="733">
                  <c:v>0.21838666666666665</c:v>
                </c:pt>
                <c:pt idx="734">
                  <c:v>0.25487333333333334</c:v>
                </c:pt>
                <c:pt idx="735">
                  <c:v>0.21238666666666667</c:v>
                </c:pt>
                <c:pt idx="736">
                  <c:v>0.24453999999999998</c:v>
                </c:pt>
                <c:pt idx="737">
                  <c:v>0.21772000000000002</c:v>
                </c:pt>
                <c:pt idx="738">
                  <c:v>0.23387333333333329</c:v>
                </c:pt>
                <c:pt idx="739">
                  <c:v>0.22305333333333333</c:v>
                </c:pt>
                <c:pt idx="740">
                  <c:v>0.23987333333333327</c:v>
                </c:pt>
                <c:pt idx="741">
                  <c:v>0.22872000000000001</c:v>
                </c:pt>
                <c:pt idx="742">
                  <c:v>0.24353999999999998</c:v>
                </c:pt>
                <c:pt idx="743">
                  <c:v>0.22838666666666665</c:v>
                </c:pt>
                <c:pt idx="744">
                  <c:v>0.23654</c:v>
                </c:pt>
                <c:pt idx="745">
                  <c:v>0.22405333333333335</c:v>
                </c:pt>
                <c:pt idx="746">
                  <c:v>0.23953999999999998</c:v>
                </c:pt>
                <c:pt idx="747">
                  <c:v>0.21138666666666667</c:v>
                </c:pt>
                <c:pt idx="748">
                  <c:v>0.23154</c:v>
                </c:pt>
                <c:pt idx="749">
                  <c:v>0.22105333333333335</c:v>
                </c:pt>
                <c:pt idx="750">
                  <c:v>0.24020666666666668</c:v>
                </c:pt>
                <c:pt idx="751">
                  <c:v>0.21405333333333332</c:v>
                </c:pt>
                <c:pt idx="752">
                  <c:v>0.24087333333333333</c:v>
                </c:pt>
                <c:pt idx="753">
                  <c:v>0.22372</c:v>
                </c:pt>
                <c:pt idx="754">
                  <c:v>0.23287333333333332</c:v>
                </c:pt>
                <c:pt idx="755">
                  <c:v>0.21672</c:v>
                </c:pt>
                <c:pt idx="756">
                  <c:v>0.24020666666666668</c:v>
                </c:pt>
                <c:pt idx="757">
                  <c:v>0.21938666666666667</c:v>
                </c:pt>
                <c:pt idx="758">
                  <c:v>0.24154</c:v>
                </c:pt>
                <c:pt idx="759">
                  <c:v>0.21938666666666667</c:v>
                </c:pt>
                <c:pt idx="760">
                  <c:v>0.24153999999999998</c:v>
                </c:pt>
                <c:pt idx="761">
                  <c:v>0.23671999999999996</c:v>
                </c:pt>
                <c:pt idx="762">
                  <c:v>0.26454</c:v>
                </c:pt>
                <c:pt idx="763">
                  <c:v>0.24405333333333332</c:v>
                </c:pt>
                <c:pt idx="764">
                  <c:v>0.27987333333333336</c:v>
                </c:pt>
                <c:pt idx="765">
                  <c:v>0.26505333333333336</c:v>
                </c:pt>
                <c:pt idx="766">
                  <c:v>0.27953999999999996</c:v>
                </c:pt>
                <c:pt idx="767">
                  <c:v>0.25938666666666665</c:v>
                </c:pt>
                <c:pt idx="768">
                  <c:v>0.28820666666666667</c:v>
                </c:pt>
                <c:pt idx="769">
                  <c:v>0.28038666666666667</c:v>
                </c:pt>
                <c:pt idx="770">
                  <c:v>0.31653999999999999</c:v>
                </c:pt>
                <c:pt idx="771">
                  <c:v>0.29338666666666668</c:v>
                </c:pt>
                <c:pt idx="772">
                  <c:v>0.3258733333333334</c:v>
                </c:pt>
                <c:pt idx="773">
                  <c:v>0.31872000000000006</c:v>
                </c:pt>
                <c:pt idx="774">
                  <c:v>0.35820666666666667</c:v>
                </c:pt>
                <c:pt idx="775">
                  <c:v>0.37371999999999994</c:v>
                </c:pt>
                <c:pt idx="776">
                  <c:v>0.40854000000000007</c:v>
                </c:pt>
                <c:pt idx="777">
                  <c:v>0.41138666666666668</c:v>
                </c:pt>
                <c:pt idx="778">
                  <c:v>0.45053999999999994</c:v>
                </c:pt>
                <c:pt idx="779">
                  <c:v>0.44738666666666665</c:v>
                </c:pt>
                <c:pt idx="780">
                  <c:v>0.48287333333333327</c:v>
                </c:pt>
                <c:pt idx="781">
                  <c:v>0.49972</c:v>
                </c:pt>
                <c:pt idx="782">
                  <c:v>0.5312066666666666</c:v>
                </c:pt>
                <c:pt idx="783">
                  <c:v>0.53571999999999997</c:v>
                </c:pt>
                <c:pt idx="784">
                  <c:v>0.58854000000000006</c:v>
                </c:pt>
                <c:pt idx="785">
                  <c:v>0.64672000000000007</c:v>
                </c:pt>
                <c:pt idx="786">
                  <c:v>0.76654</c:v>
                </c:pt>
                <c:pt idx="787">
                  <c:v>0.85471999999999992</c:v>
                </c:pt>
                <c:pt idx="788">
                  <c:v>0.86587333333333338</c:v>
                </c:pt>
                <c:pt idx="789">
                  <c:v>0.78371999999999997</c:v>
                </c:pt>
                <c:pt idx="790">
                  <c:v>0.79153999999999991</c:v>
                </c:pt>
                <c:pt idx="791">
                  <c:v>0.83305333333333342</c:v>
                </c:pt>
                <c:pt idx="792">
                  <c:v>0.86853999999999998</c:v>
                </c:pt>
                <c:pt idx="793">
                  <c:v>0.78571999999999997</c:v>
                </c:pt>
                <c:pt idx="794">
                  <c:v>0.71220666666666677</c:v>
                </c:pt>
                <c:pt idx="795">
                  <c:v>0.75105333333333324</c:v>
                </c:pt>
                <c:pt idx="796">
                  <c:v>0.81553999999999993</c:v>
                </c:pt>
                <c:pt idx="797">
                  <c:v>0.82505333333333331</c:v>
                </c:pt>
                <c:pt idx="798">
                  <c:v>0.75520666666666669</c:v>
                </c:pt>
                <c:pt idx="799">
                  <c:v>0.61205333333333334</c:v>
                </c:pt>
                <c:pt idx="800">
                  <c:v>0.58320666666666665</c:v>
                </c:pt>
                <c:pt idx="801">
                  <c:v>0.61671999999999993</c:v>
                </c:pt>
                <c:pt idx="802">
                  <c:v>0.75387333333333328</c:v>
                </c:pt>
                <c:pt idx="803">
                  <c:v>0.84138666666666662</c:v>
                </c:pt>
                <c:pt idx="804">
                  <c:v>0.71820666666666666</c:v>
                </c:pt>
                <c:pt idx="805">
                  <c:v>0.48838666666666664</c:v>
                </c:pt>
                <c:pt idx="806">
                  <c:v>0.39254</c:v>
                </c:pt>
                <c:pt idx="807">
                  <c:v>0.3083866666666667</c:v>
                </c:pt>
                <c:pt idx="808">
                  <c:v>0.29853999999999997</c:v>
                </c:pt>
                <c:pt idx="809">
                  <c:v>0.28005333333333338</c:v>
                </c:pt>
                <c:pt idx="810">
                  <c:v>0.30087333333333333</c:v>
                </c:pt>
                <c:pt idx="811">
                  <c:v>0.28038666666666667</c:v>
                </c:pt>
                <c:pt idx="812">
                  <c:v>0.31520666666666669</c:v>
                </c:pt>
                <c:pt idx="813">
                  <c:v>0.27971999999999997</c:v>
                </c:pt>
                <c:pt idx="814">
                  <c:v>0.28854000000000002</c:v>
                </c:pt>
                <c:pt idx="815">
                  <c:v>0.26971999999999996</c:v>
                </c:pt>
                <c:pt idx="816">
                  <c:v>0.29620666666666667</c:v>
                </c:pt>
                <c:pt idx="817">
                  <c:v>0.30405333333333334</c:v>
                </c:pt>
                <c:pt idx="818">
                  <c:v>0.31420666666666663</c:v>
                </c:pt>
                <c:pt idx="819">
                  <c:v>0.31638666666666665</c:v>
                </c:pt>
                <c:pt idx="820">
                  <c:v>0.32253999999999999</c:v>
                </c:pt>
                <c:pt idx="821">
                  <c:v>0.30272000000000004</c:v>
                </c:pt>
                <c:pt idx="822">
                  <c:v>0.33053999999999994</c:v>
                </c:pt>
                <c:pt idx="823">
                  <c:v>0.30405333333333334</c:v>
                </c:pt>
                <c:pt idx="824">
                  <c:v>0.3292066666666667</c:v>
                </c:pt>
                <c:pt idx="825">
                  <c:v>0.32405333333333336</c:v>
                </c:pt>
                <c:pt idx="826">
                  <c:v>0.35120666666666672</c:v>
                </c:pt>
                <c:pt idx="827">
                  <c:v>0.31738666666666671</c:v>
                </c:pt>
                <c:pt idx="828">
                  <c:v>0.34587333333333331</c:v>
                </c:pt>
                <c:pt idx="829">
                  <c:v>0.32438666666666671</c:v>
                </c:pt>
                <c:pt idx="830">
                  <c:v>0.35520666666666673</c:v>
                </c:pt>
                <c:pt idx="831">
                  <c:v>0.34238666666666667</c:v>
                </c:pt>
                <c:pt idx="832">
                  <c:v>0.36720666666666668</c:v>
                </c:pt>
                <c:pt idx="833">
                  <c:v>0.36038666666666669</c:v>
                </c:pt>
                <c:pt idx="834">
                  <c:v>0.38720666666666664</c:v>
                </c:pt>
                <c:pt idx="835">
                  <c:v>0.36838666666666664</c:v>
                </c:pt>
                <c:pt idx="836">
                  <c:v>0.39187333333333335</c:v>
                </c:pt>
                <c:pt idx="837">
                  <c:v>0.37138666666666664</c:v>
                </c:pt>
                <c:pt idx="838">
                  <c:v>0.39820666666666665</c:v>
                </c:pt>
                <c:pt idx="839">
                  <c:v>0.38571999999999995</c:v>
                </c:pt>
                <c:pt idx="840">
                  <c:v>0.3938733333333333</c:v>
                </c:pt>
                <c:pt idx="841">
                  <c:v>0.36971999999999999</c:v>
                </c:pt>
                <c:pt idx="842">
                  <c:v>0.44420666666666669</c:v>
                </c:pt>
                <c:pt idx="843">
                  <c:v>0.39205333333333336</c:v>
                </c:pt>
                <c:pt idx="844">
                  <c:v>0.40620666666666672</c:v>
                </c:pt>
                <c:pt idx="845">
                  <c:v>0.39605333333333337</c:v>
                </c:pt>
                <c:pt idx="846">
                  <c:v>0.44153999999999999</c:v>
                </c:pt>
                <c:pt idx="847">
                  <c:v>0.40838666666666673</c:v>
                </c:pt>
                <c:pt idx="848">
                  <c:v>0.41187333333333337</c:v>
                </c:pt>
                <c:pt idx="849">
                  <c:v>0.3693866666666667</c:v>
                </c:pt>
                <c:pt idx="850">
                  <c:v>0.40387333333333336</c:v>
                </c:pt>
                <c:pt idx="851">
                  <c:v>0.43138666666666664</c:v>
                </c:pt>
                <c:pt idx="852">
                  <c:v>0.42753999999999998</c:v>
                </c:pt>
                <c:pt idx="853">
                  <c:v>0.38438666666666671</c:v>
                </c:pt>
                <c:pt idx="854">
                  <c:v>0.39620666666666665</c:v>
                </c:pt>
                <c:pt idx="855">
                  <c:v>0.3780533333333333</c:v>
                </c:pt>
                <c:pt idx="856">
                  <c:v>0.42153999999999997</c:v>
                </c:pt>
                <c:pt idx="857">
                  <c:v>0.41038666666666662</c:v>
                </c:pt>
                <c:pt idx="858">
                  <c:v>0.44220666666666664</c:v>
                </c:pt>
                <c:pt idx="859">
                  <c:v>0.42038666666666663</c:v>
                </c:pt>
                <c:pt idx="860">
                  <c:v>0.4542066666666667</c:v>
                </c:pt>
                <c:pt idx="861">
                  <c:v>0.43105333333333334</c:v>
                </c:pt>
                <c:pt idx="862">
                  <c:v>0.44020666666666669</c:v>
                </c:pt>
                <c:pt idx="863">
                  <c:v>0.43205333333333329</c:v>
                </c:pt>
                <c:pt idx="864">
                  <c:v>0.42320666666666668</c:v>
                </c:pt>
                <c:pt idx="865">
                  <c:v>0.40605333333333332</c:v>
                </c:pt>
                <c:pt idx="866">
                  <c:v>0.43153999999999998</c:v>
                </c:pt>
                <c:pt idx="867">
                  <c:v>0.41238666666666668</c:v>
                </c:pt>
                <c:pt idx="868">
                  <c:v>0.43020666666666668</c:v>
                </c:pt>
                <c:pt idx="869">
                  <c:v>0.42205333333333334</c:v>
                </c:pt>
                <c:pt idx="870">
                  <c:v>0.44320666666666658</c:v>
                </c:pt>
                <c:pt idx="871">
                  <c:v>0.43438666666666653</c:v>
                </c:pt>
                <c:pt idx="872">
                  <c:v>0.46920666666666672</c:v>
                </c:pt>
                <c:pt idx="873">
                  <c:v>0.45705333333333331</c:v>
                </c:pt>
                <c:pt idx="874">
                  <c:v>0.48354000000000008</c:v>
                </c:pt>
                <c:pt idx="875">
                  <c:v>0.46872000000000008</c:v>
                </c:pt>
                <c:pt idx="876">
                  <c:v>0.5088733333333334</c:v>
                </c:pt>
                <c:pt idx="877">
                  <c:v>0.48871999999999993</c:v>
                </c:pt>
                <c:pt idx="878">
                  <c:v>0.51787333333333341</c:v>
                </c:pt>
                <c:pt idx="879">
                  <c:v>0.50472000000000006</c:v>
                </c:pt>
                <c:pt idx="880">
                  <c:v>0.54654000000000003</c:v>
                </c:pt>
                <c:pt idx="881">
                  <c:v>0.53305333333333327</c:v>
                </c:pt>
                <c:pt idx="882">
                  <c:v>0.55320666666666662</c:v>
                </c:pt>
                <c:pt idx="883">
                  <c:v>0.5670533333333333</c:v>
                </c:pt>
                <c:pt idx="884">
                  <c:v>0.61220666666666668</c:v>
                </c:pt>
                <c:pt idx="885">
                  <c:v>0.58805333333333332</c:v>
                </c:pt>
                <c:pt idx="886">
                  <c:v>0.62520666666666669</c:v>
                </c:pt>
                <c:pt idx="887">
                  <c:v>0.62238666666666664</c:v>
                </c:pt>
                <c:pt idx="888">
                  <c:v>0.64754</c:v>
                </c:pt>
                <c:pt idx="889">
                  <c:v>0.66805333333333339</c:v>
                </c:pt>
                <c:pt idx="890">
                  <c:v>0.69853999999999994</c:v>
                </c:pt>
                <c:pt idx="891">
                  <c:v>0.70405333333333331</c:v>
                </c:pt>
                <c:pt idx="892">
                  <c:v>0.77454000000000012</c:v>
                </c:pt>
                <c:pt idx="893">
                  <c:v>0.83538666666666672</c:v>
                </c:pt>
                <c:pt idx="894">
                  <c:v>0.82953999999999994</c:v>
                </c:pt>
                <c:pt idx="895">
                  <c:v>0.83572000000000002</c:v>
                </c:pt>
                <c:pt idx="896">
                  <c:v>0.89120666666666681</c:v>
                </c:pt>
                <c:pt idx="897">
                  <c:v>0.93805333333333341</c:v>
                </c:pt>
                <c:pt idx="898">
                  <c:v>1.0795400000000002</c:v>
                </c:pt>
                <c:pt idx="899">
                  <c:v>1.0417199999999998</c:v>
                </c:pt>
                <c:pt idx="900">
                  <c:v>1.0848733333333334</c:v>
                </c:pt>
                <c:pt idx="901">
                  <c:v>1.1093866666666665</c:v>
                </c:pt>
                <c:pt idx="902">
                  <c:v>1.2318733333333334</c:v>
                </c:pt>
                <c:pt idx="903">
                  <c:v>1.2290533333333333</c:v>
                </c:pt>
                <c:pt idx="904">
                  <c:v>1.3402066666666668</c:v>
                </c:pt>
                <c:pt idx="905">
                  <c:v>1.43272</c:v>
                </c:pt>
                <c:pt idx="906">
                  <c:v>1.52654</c:v>
                </c:pt>
                <c:pt idx="907">
                  <c:v>1.4913866666666666</c:v>
                </c:pt>
                <c:pt idx="908">
                  <c:v>1.5535400000000001</c:v>
                </c:pt>
                <c:pt idx="909">
                  <c:v>1.5773866666666665</c:v>
                </c:pt>
                <c:pt idx="910">
                  <c:v>1.7082066666666664</c:v>
                </c:pt>
                <c:pt idx="911">
                  <c:v>1.7353866666666666</c:v>
                </c:pt>
                <c:pt idx="912">
                  <c:v>1.88154</c:v>
                </c:pt>
                <c:pt idx="913">
                  <c:v>2.1067200000000001</c:v>
                </c:pt>
                <c:pt idx="914">
                  <c:v>2.4318733333333333</c:v>
                </c:pt>
                <c:pt idx="915">
                  <c:v>2.4783866666666667</c:v>
                </c:pt>
                <c:pt idx="916">
                  <c:v>2.2792066666666666</c:v>
                </c:pt>
                <c:pt idx="917">
                  <c:v>2.0430533333333334</c:v>
                </c:pt>
                <c:pt idx="918">
                  <c:v>2.0035400000000001</c:v>
                </c:pt>
                <c:pt idx="919">
                  <c:v>2.0097199999999997</c:v>
                </c:pt>
                <c:pt idx="920">
                  <c:v>2.1428733333333332</c:v>
                </c:pt>
                <c:pt idx="921">
                  <c:v>2.1933866666666666</c:v>
                </c:pt>
                <c:pt idx="922">
                  <c:v>2.3665400000000001</c:v>
                </c:pt>
                <c:pt idx="923">
                  <c:v>2.8277199999999998</c:v>
                </c:pt>
                <c:pt idx="924">
                  <c:v>3.7985400000000005</c:v>
                </c:pt>
                <c:pt idx="925">
                  <c:v>4.2133866666666675</c:v>
                </c:pt>
                <c:pt idx="926">
                  <c:v>3.1518733333333331</c:v>
                </c:pt>
                <c:pt idx="927">
                  <c:v>1.74072</c:v>
                </c:pt>
                <c:pt idx="928">
                  <c:v>0.96487333333333325</c:v>
                </c:pt>
                <c:pt idx="929">
                  <c:v>0.58705333333333332</c:v>
                </c:pt>
                <c:pt idx="930">
                  <c:v>0.42253999999999997</c:v>
                </c:pt>
                <c:pt idx="931">
                  <c:v>0.34538666666666662</c:v>
                </c:pt>
                <c:pt idx="932">
                  <c:v>0.34154000000000001</c:v>
                </c:pt>
                <c:pt idx="933">
                  <c:v>0.31638666666666665</c:v>
                </c:pt>
                <c:pt idx="934">
                  <c:v>0.33587333333333336</c:v>
                </c:pt>
                <c:pt idx="935">
                  <c:v>0.30738666666666664</c:v>
                </c:pt>
                <c:pt idx="936">
                  <c:v>0.31953999999999999</c:v>
                </c:pt>
                <c:pt idx="937">
                  <c:v>0.29538666666666669</c:v>
                </c:pt>
                <c:pt idx="938">
                  <c:v>0.30787333333333333</c:v>
                </c:pt>
                <c:pt idx="939">
                  <c:v>0.29938666666666669</c:v>
                </c:pt>
                <c:pt idx="940">
                  <c:v>0.34820666666666661</c:v>
                </c:pt>
                <c:pt idx="941">
                  <c:v>0.30105333333333334</c:v>
                </c:pt>
                <c:pt idx="942">
                  <c:v>0.31387333333333334</c:v>
                </c:pt>
                <c:pt idx="943">
                  <c:v>0.28905333333333333</c:v>
                </c:pt>
                <c:pt idx="944">
                  <c:v>0.34287333333333331</c:v>
                </c:pt>
                <c:pt idx="945">
                  <c:v>0.29272000000000004</c:v>
                </c:pt>
                <c:pt idx="946">
                  <c:v>0.3168733333333334</c:v>
                </c:pt>
                <c:pt idx="947">
                  <c:v>0.29971999999999999</c:v>
                </c:pt>
                <c:pt idx="948">
                  <c:v>0.30020666666666668</c:v>
                </c:pt>
                <c:pt idx="949">
                  <c:v>0.31372</c:v>
                </c:pt>
                <c:pt idx="950">
                  <c:v>0.31453999999999999</c:v>
                </c:pt>
                <c:pt idx="951">
                  <c:v>0.28772000000000003</c:v>
                </c:pt>
                <c:pt idx="952">
                  <c:v>0.29820666666666668</c:v>
                </c:pt>
                <c:pt idx="953">
                  <c:v>0.28938666666666668</c:v>
                </c:pt>
                <c:pt idx="954">
                  <c:v>0.31054000000000004</c:v>
                </c:pt>
                <c:pt idx="955">
                  <c:v>0.29538666666666669</c:v>
                </c:pt>
                <c:pt idx="956">
                  <c:v>0.31087333333333333</c:v>
                </c:pt>
                <c:pt idx="957">
                  <c:v>0.28805333333333333</c:v>
                </c:pt>
                <c:pt idx="958">
                  <c:v>0.30353999999999998</c:v>
                </c:pt>
                <c:pt idx="959">
                  <c:v>0.28305333333333332</c:v>
                </c:pt>
                <c:pt idx="960">
                  <c:v>0.29153999999999997</c:v>
                </c:pt>
                <c:pt idx="961">
                  <c:v>0.28005333333333327</c:v>
                </c:pt>
                <c:pt idx="962">
                  <c:v>0.29920666666666668</c:v>
                </c:pt>
                <c:pt idx="963">
                  <c:v>0.29272000000000004</c:v>
                </c:pt>
                <c:pt idx="964">
                  <c:v>0.29920666666666668</c:v>
                </c:pt>
                <c:pt idx="965">
                  <c:v>0.28971999999999998</c:v>
                </c:pt>
                <c:pt idx="966">
                  <c:v>0.29820666666666668</c:v>
                </c:pt>
                <c:pt idx="967">
                  <c:v>0.28438666666666668</c:v>
                </c:pt>
                <c:pt idx="968">
                  <c:v>0.29220666666666673</c:v>
                </c:pt>
                <c:pt idx="969">
                  <c:v>0.28471999999999997</c:v>
                </c:pt>
                <c:pt idx="970">
                  <c:v>0.30054000000000003</c:v>
                </c:pt>
                <c:pt idx="971">
                  <c:v>0.28838666666666662</c:v>
                </c:pt>
                <c:pt idx="972">
                  <c:v>0.29387333333333332</c:v>
                </c:pt>
                <c:pt idx="973">
                  <c:v>0.27505333333333337</c:v>
                </c:pt>
                <c:pt idx="974">
                  <c:v>0.29887333333333332</c:v>
                </c:pt>
                <c:pt idx="975">
                  <c:v>0.29338666666666663</c:v>
                </c:pt>
                <c:pt idx="976">
                  <c:v>0.30254000000000003</c:v>
                </c:pt>
                <c:pt idx="977">
                  <c:v>0.28871999999999998</c:v>
                </c:pt>
                <c:pt idx="978">
                  <c:v>0.31987333333333329</c:v>
                </c:pt>
                <c:pt idx="979">
                  <c:v>0.29205333333333333</c:v>
                </c:pt>
                <c:pt idx="980">
                  <c:v>0.31320666666666669</c:v>
                </c:pt>
                <c:pt idx="981">
                  <c:v>0.30238666666666664</c:v>
                </c:pt>
                <c:pt idx="982">
                  <c:v>0.32220666666666664</c:v>
                </c:pt>
                <c:pt idx="983">
                  <c:v>0.31671999999999995</c:v>
                </c:pt>
                <c:pt idx="984">
                  <c:v>0.34420666666666672</c:v>
                </c:pt>
                <c:pt idx="985">
                  <c:v>0.32772000000000001</c:v>
                </c:pt>
                <c:pt idx="986">
                  <c:v>0.35820666666666662</c:v>
                </c:pt>
                <c:pt idx="987">
                  <c:v>0.33771999999999996</c:v>
                </c:pt>
                <c:pt idx="988">
                  <c:v>0.35954000000000003</c:v>
                </c:pt>
                <c:pt idx="989">
                  <c:v>0.33771999999999996</c:v>
                </c:pt>
                <c:pt idx="990">
                  <c:v>0.35520666666666662</c:v>
                </c:pt>
                <c:pt idx="991">
                  <c:v>0.32838666666666666</c:v>
                </c:pt>
                <c:pt idx="992">
                  <c:v>0.36887333333333339</c:v>
                </c:pt>
                <c:pt idx="993">
                  <c:v>0.35671999999999998</c:v>
                </c:pt>
                <c:pt idx="994">
                  <c:v>0.38687333333333335</c:v>
                </c:pt>
                <c:pt idx="995">
                  <c:v>0.3743866666666667</c:v>
                </c:pt>
                <c:pt idx="996">
                  <c:v>0.39687333333333336</c:v>
                </c:pt>
                <c:pt idx="997">
                  <c:v>0.39838666666666667</c:v>
                </c:pt>
                <c:pt idx="998">
                  <c:v>0.44253999999999999</c:v>
                </c:pt>
                <c:pt idx="999">
                  <c:v>0.45871999999999991</c:v>
                </c:pt>
                <c:pt idx="1000">
                  <c:v>0.52387333333333341</c:v>
                </c:pt>
                <c:pt idx="1001">
                  <c:v>0.50572000000000006</c:v>
                </c:pt>
                <c:pt idx="1002">
                  <c:v>0.52887333333333342</c:v>
                </c:pt>
                <c:pt idx="1003">
                  <c:v>0.50805333333333325</c:v>
                </c:pt>
                <c:pt idx="1004">
                  <c:v>0.54687333333333332</c:v>
                </c:pt>
                <c:pt idx="1005">
                  <c:v>0.52805333333333326</c:v>
                </c:pt>
                <c:pt idx="1006">
                  <c:v>0.55353999999999992</c:v>
                </c:pt>
                <c:pt idx="1007">
                  <c:v>0.54471999999999998</c:v>
                </c:pt>
                <c:pt idx="1008">
                  <c:v>0.53987333333333332</c:v>
                </c:pt>
                <c:pt idx="1009">
                  <c:v>0.53605333333333338</c:v>
                </c:pt>
                <c:pt idx="1010">
                  <c:v>0.59354000000000007</c:v>
                </c:pt>
                <c:pt idx="1011">
                  <c:v>0.59871999999999992</c:v>
                </c:pt>
                <c:pt idx="1012">
                  <c:v>0.60153999999999996</c:v>
                </c:pt>
                <c:pt idx="1013">
                  <c:v>0.54938666666666669</c:v>
                </c:pt>
                <c:pt idx="1014">
                  <c:v>0.54787333333333343</c:v>
                </c:pt>
                <c:pt idx="1015">
                  <c:v>0.50638666666666665</c:v>
                </c:pt>
                <c:pt idx="1016">
                  <c:v>0.51820666666666659</c:v>
                </c:pt>
                <c:pt idx="1017">
                  <c:v>0.51005333333333336</c:v>
                </c:pt>
                <c:pt idx="1018">
                  <c:v>0.5198733333333333</c:v>
                </c:pt>
                <c:pt idx="1019">
                  <c:v>0.52038666666666666</c:v>
                </c:pt>
                <c:pt idx="1020">
                  <c:v>0.55854000000000004</c:v>
                </c:pt>
                <c:pt idx="1021">
                  <c:v>0.58305333333333331</c:v>
                </c:pt>
                <c:pt idx="1022">
                  <c:v>0.6498733333333333</c:v>
                </c:pt>
                <c:pt idx="1023">
                  <c:v>0.60205333333333333</c:v>
                </c:pt>
                <c:pt idx="1024">
                  <c:v>0.58720666666666665</c:v>
                </c:pt>
                <c:pt idx="1025">
                  <c:v>0.54538666666666669</c:v>
                </c:pt>
                <c:pt idx="1026">
                  <c:v>0.55054000000000003</c:v>
                </c:pt>
                <c:pt idx="1027">
                  <c:v>0.52672000000000008</c:v>
                </c:pt>
                <c:pt idx="1028">
                  <c:v>0.56420666666666675</c:v>
                </c:pt>
                <c:pt idx="1029">
                  <c:v>0.56672</c:v>
                </c:pt>
                <c:pt idx="1030">
                  <c:v>0.60720666666666667</c:v>
                </c:pt>
                <c:pt idx="1031">
                  <c:v>0.60472000000000004</c:v>
                </c:pt>
                <c:pt idx="1032">
                  <c:v>0.69453999999999994</c:v>
                </c:pt>
                <c:pt idx="1033">
                  <c:v>0.6953866666666666</c:v>
                </c:pt>
                <c:pt idx="1034">
                  <c:v>0.70420666666666665</c:v>
                </c:pt>
                <c:pt idx="1035">
                  <c:v>0.65238666666666678</c:v>
                </c:pt>
                <c:pt idx="1036">
                  <c:v>0.61153999999999997</c:v>
                </c:pt>
                <c:pt idx="1037">
                  <c:v>0.5730533333333333</c:v>
                </c:pt>
                <c:pt idx="1038">
                  <c:v>0.56687333333333334</c:v>
                </c:pt>
                <c:pt idx="1039">
                  <c:v>0.54305333333333328</c:v>
                </c:pt>
                <c:pt idx="1040">
                  <c:v>0.59753999999999996</c:v>
                </c:pt>
                <c:pt idx="1041">
                  <c:v>0.59305333333333332</c:v>
                </c:pt>
                <c:pt idx="1042">
                  <c:v>0.62354000000000009</c:v>
                </c:pt>
                <c:pt idx="1043">
                  <c:v>0.63605333333333336</c:v>
                </c:pt>
                <c:pt idx="1044">
                  <c:v>0.69220666666666664</c:v>
                </c:pt>
                <c:pt idx="1045">
                  <c:v>0.75871999999999995</c:v>
                </c:pt>
                <c:pt idx="1046">
                  <c:v>0.86920666666666657</c:v>
                </c:pt>
                <c:pt idx="1047">
                  <c:v>0.84372000000000003</c:v>
                </c:pt>
                <c:pt idx="1048">
                  <c:v>0.81754000000000004</c:v>
                </c:pt>
                <c:pt idx="1049">
                  <c:v>0.62572000000000005</c:v>
                </c:pt>
                <c:pt idx="1050">
                  <c:v>0.54454000000000002</c:v>
                </c:pt>
                <c:pt idx="1051">
                  <c:v>0.49772</c:v>
                </c:pt>
                <c:pt idx="1052">
                  <c:v>0.49653999999999998</c:v>
                </c:pt>
                <c:pt idx="1053">
                  <c:v>0.48271999999999998</c:v>
                </c:pt>
                <c:pt idx="1054">
                  <c:v>0.51087333333333329</c:v>
                </c:pt>
                <c:pt idx="1055">
                  <c:v>0.50938666666666665</c:v>
                </c:pt>
                <c:pt idx="1056">
                  <c:v>0.54820666666666662</c:v>
                </c:pt>
                <c:pt idx="1057">
                  <c:v>0.54505333333333339</c:v>
                </c:pt>
                <c:pt idx="1058">
                  <c:v>0.58987333333333336</c:v>
                </c:pt>
                <c:pt idx="1059">
                  <c:v>0.62672000000000005</c:v>
                </c:pt>
                <c:pt idx="1060">
                  <c:v>0.7762066666666666</c:v>
                </c:pt>
                <c:pt idx="1061">
                  <c:v>0.85172000000000014</c:v>
                </c:pt>
                <c:pt idx="1062">
                  <c:v>0.75320666666666669</c:v>
                </c:pt>
                <c:pt idx="1063">
                  <c:v>0.54438666666666669</c:v>
                </c:pt>
                <c:pt idx="1064">
                  <c:v>0.39153999999999994</c:v>
                </c:pt>
                <c:pt idx="1065">
                  <c:v>0.28138666666666667</c:v>
                </c:pt>
                <c:pt idx="1066">
                  <c:v>0.2728733333333333</c:v>
                </c:pt>
                <c:pt idx="1067">
                  <c:v>0.22338666666666668</c:v>
                </c:pt>
                <c:pt idx="1068">
                  <c:v>0.22720666666666664</c:v>
                </c:pt>
                <c:pt idx="1069">
                  <c:v>0.19438666666666665</c:v>
                </c:pt>
                <c:pt idx="1070">
                  <c:v>0.21920666666666666</c:v>
                </c:pt>
                <c:pt idx="1071">
                  <c:v>0.19405333333333336</c:v>
                </c:pt>
                <c:pt idx="1072">
                  <c:v>0.21054000000000003</c:v>
                </c:pt>
                <c:pt idx="1073">
                  <c:v>0.19138666666666665</c:v>
                </c:pt>
                <c:pt idx="1074">
                  <c:v>0.20854</c:v>
                </c:pt>
                <c:pt idx="1075">
                  <c:v>0.18572</c:v>
                </c:pt>
                <c:pt idx="1076">
                  <c:v>0.21953999999999996</c:v>
                </c:pt>
                <c:pt idx="1077">
                  <c:v>0.19305333333333333</c:v>
                </c:pt>
                <c:pt idx="1078">
                  <c:v>0.21454000000000004</c:v>
                </c:pt>
                <c:pt idx="1079">
                  <c:v>0.20405333333333331</c:v>
                </c:pt>
                <c:pt idx="1080">
                  <c:v>0.21587333333333333</c:v>
                </c:pt>
                <c:pt idx="1081">
                  <c:v>0.18505333333333338</c:v>
                </c:pt>
                <c:pt idx="1082">
                  <c:v>0.19853999999999999</c:v>
                </c:pt>
                <c:pt idx="1083">
                  <c:v>0.19338666666666665</c:v>
                </c:pt>
                <c:pt idx="1084">
                  <c:v>0.21853999999999998</c:v>
                </c:pt>
                <c:pt idx="1085">
                  <c:v>0.19338666666666665</c:v>
                </c:pt>
                <c:pt idx="1086">
                  <c:v>0.20120666666666667</c:v>
                </c:pt>
                <c:pt idx="1087">
                  <c:v>0.18305333333333335</c:v>
                </c:pt>
                <c:pt idx="1088">
                  <c:v>0.21020666666666668</c:v>
                </c:pt>
                <c:pt idx="1089">
                  <c:v>0.19738666666666663</c:v>
                </c:pt>
                <c:pt idx="1090">
                  <c:v>0.20754</c:v>
                </c:pt>
                <c:pt idx="1091">
                  <c:v>0.17338666666666666</c:v>
                </c:pt>
                <c:pt idx="1092">
                  <c:v>0.19554000000000002</c:v>
                </c:pt>
                <c:pt idx="1093">
                  <c:v>0.17471999999999999</c:v>
                </c:pt>
                <c:pt idx="1094">
                  <c:v>0.19653999999999996</c:v>
                </c:pt>
                <c:pt idx="1095">
                  <c:v>0.18405333333333335</c:v>
                </c:pt>
                <c:pt idx="1096">
                  <c:v>0.19287333333333334</c:v>
                </c:pt>
                <c:pt idx="1097">
                  <c:v>0.17505333333333337</c:v>
                </c:pt>
                <c:pt idx="1098">
                  <c:v>0.23687333333333332</c:v>
                </c:pt>
                <c:pt idx="1099">
                  <c:v>0.18938666666666668</c:v>
                </c:pt>
                <c:pt idx="1100">
                  <c:v>0.20820666666666668</c:v>
                </c:pt>
                <c:pt idx="1101">
                  <c:v>0.18772000000000003</c:v>
                </c:pt>
                <c:pt idx="1102">
                  <c:v>0.21520666666666666</c:v>
                </c:pt>
                <c:pt idx="1103">
                  <c:v>0.19205333333333333</c:v>
                </c:pt>
                <c:pt idx="1104">
                  <c:v>0.20520666666666668</c:v>
                </c:pt>
                <c:pt idx="1105">
                  <c:v>0.1900533333333333</c:v>
                </c:pt>
                <c:pt idx="1106">
                  <c:v>0.21287333333333333</c:v>
                </c:pt>
                <c:pt idx="1107">
                  <c:v>0.19372</c:v>
                </c:pt>
                <c:pt idx="1108">
                  <c:v>0.21953999999999996</c:v>
                </c:pt>
                <c:pt idx="1109">
                  <c:v>0.20172000000000001</c:v>
                </c:pt>
                <c:pt idx="1110">
                  <c:v>0.22054000000000001</c:v>
                </c:pt>
                <c:pt idx="1111">
                  <c:v>0.21172000000000002</c:v>
                </c:pt>
                <c:pt idx="1112">
                  <c:v>0.22887333333333335</c:v>
                </c:pt>
                <c:pt idx="1113">
                  <c:v>0.19872000000000001</c:v>
                </c:pt>
                <c:pt idx="1114">
                  <c:v>0.21820666666666669</c:v>
                </c:pt>
                <c:pt idx="1115">
                  <c:v>0.19372</c:v>
                </c:pt>
                <c:pt idx="1116">
                  <c:v>0.21820666666666669</c:v>
                </c:pt>
                <c:pt idx="1117">
                  <c:v>0.20871999999999999</c:v>
                </c:pt>
                <c:pt idx="1118">
                  <c:v>0.22520666666666667</c:v>
                </c:pt>
                <c:pt idx="1119">
                  <c:v>0.19672000000000001</c:v>
                </c:pt>
                <c:pt idx="1120">
                  <c:v>0.23154</c:v>
                </c:pt>
                <c:pt idx="1121">
                  <c:v>0.21605333333333335</c:v>
                </c:pt>
                <c:pt idx="1122">
                  <c:v>0.23587333333333332</c:v>
                </c:pt>
                <c:pt idx="1123">
                  <c:v>0.21938666666666667</c:v>
                </c:pt>
                <c:pt idx="1124">
                  <c:v>0.2418733333333333</c:v>
                </c:pt>
                <c:pt idx="1125">
                  <c:v>0.22338666666666668</c:v>
                </c:pt>
                <c:pt idx="1126">
                  <c:v>0.22487333333333337</c:v>
                </c:pt>
                <c:pt idx="1127">
                  <c:v>0.20038666666666669</c:v>
                </c:pt>
                <c:pt idx="1128">
                  <c:v>0.2322066666666667</c:v>
                </c:pt>
                <c:pt idx="1129">
                  <c:v>0.21838666666666665</c:v>
                </c:pt>
                <c:pt idx="1130">
                  <c:v>0.27120666666666665</c:v>
                </c:pt>
                <c:pt idx="1131">
                  <c:v>0.25072</c:v>
                </c:pt>
                <c:pt idx="1132">
                  <c:v>0.25887333333333329</c:v>
                </c:pt>
                <c:pt idx="1133">
                  <c:v>0.25272</c:v>
                </c:pt>
                <c:pt idx="1134">
                  <c:v>0.33354</c:v>
                </c:pt>
                <c:pt idx="1135">
                  <c:v>1.0103866666666665</c:v>
                </c:pt>
                <c:pt idx="1136">
                  <c:v>2.37554</c:v>
                </c:pt>
                <c:pt idx="1137">
                  <c:v>2.9193866666666666</c:v>
                </c:pt>
                <c:pt idx="1138">
                  <c:v>2.7418733333333329</c:v>
                </c:pt>
                <c:pt idx="1139">
                  <c:v>1.9443866666666667</c:v>
                </c:pt>
                <c:pt idx="1140">
                  <c:v>1.23454</c:v>
                </c:pt>
                <c:pt idx="1141">
                  <c:v>0.75971999999999995</c:v>
                </c:pt>
                <c:pt idx="1142">
                  <c:v>0.5122066666666667</c:v>
                </c:pt>
                <c:pt idx="1143">
                  <c:v>0.34705333333333338</c:v>
                </c:pt>
                <c:pt idx="1144">
                  <c:v>0.31220666666666669</c:v>
                </c:pt>
                <c:pt idx="1145">
                  <c:v>0.25405333333333335</c:v>
                </c:pt>
                <c:pt idx="1146">
                  <c:v>0.25320666666666669</c:v>
                </c:pt>
                <c:pt idx="1147">
                  <c:v>0.23305333333333333</c:v>
                </c:pt>
                <c:pt idx="1148">
                  <c:v>0.24420666666666666</c:v>
                </c:pt>
                <c:pt idx="1149">
                  <c:v>0.23772000000000001</c:v>
                </c:pt>
                <c:pt idx="1150">
                  <c:v>0.24853999999999998</c:v>
                </c:pt>
                <c:pt idx="1151">
                  <c:v>0.22338666666666668</c:v>
                </c:pt>
                <c:pt idx="1152">
                  <c:v>0.24287333333333336</c:v>
                </c:pt>
                <c:pt idx="1153">
                  <c:v>0.21405333333333335</c:v>
                </c:pt>
                <c:pt idx="1154">
                  <c:v>0.23654</c:v>
                </c:pt>
                <c:pt idx="1155">
                  <c:v>0.23572000000000004</c:v>
                </c:pt>
                <c:pt idx="1156">
                  <c:v>0.25653999999999999</c:v>
                </c:pt>
                <c:pt idx="1157">
                  <c:v>0.23205333333333333</c:v>
                </c:pt>
                <c:pt idx="1158">
                  <c:v>0.2418733333333333</c:v>
                </c:pt>
                <c:pt idx="1159">
                  <c:v>0.22838666666666665</c:v>
                </c:pt>
                <c:pt idx="1160">
                  <c:v>0.23254000000000002</c:v>
                </c:pt>
                <c:pt idx="1161">
                  <c:v>0.21638666666666664</c:v>
                </c:pt>
                <c:pt idx="1162">
                  <c:v>0.23087333333333335</c:v>
                </c:pt>
                <c:pt idx="1163">
                  <c:v>0.20772000000000002</c:v>
                </c:pt>
                <c:pt idx="1164">
                  <c:v>0.24154</c:v>
                </c:pt>
                <c:pt idx="1165">
                  <c:v>0.22305333333333333</c:v>
                </c:pt>
                <c:pt idx="1166">
                  <c:v>0.24520666666666668</c:v>
                </c:pt>
                <c:pt idx="1167">
                  <c:v>0.22338666666666668</c:v>
                </c:pt>
                <c:pt idx="1168">
                  <c:v>0.30920666666666663</c:v>
                </c:pt>
                <c:pt idx="1169">
                  <c:v>0.26938666666666666</c:v>
                </c:pt>
                <c:pt idx="1170">
                  <c:v>0.26187333333333329</c:v>
                </c:pt>
                <c:pt idx="1171">
                  <c:v>0.24072000000000002</c:v>
                </c:pt>
                <c:pt idx="1172">
                  <c:v>0.23787333333333333</c:v>
                </c:pt>
                <c:pt idx="1173">
                  <c:v>0.20405333333333334</c:v>
                </c:pt>
                <c:pt idx="1174">
                  <c:v>0.21020666666666668</c:v>
                </c:pt>
                <c:pt idx="1175">
                  <c:v>0.19538666666666668</c:v>
                </c:pt>
                <c:pt idx="1176">
                  <c:v>0.21554000000000001</c:v>
                </c:pt>
                <c:pt idx="1177">
                  <c:v>0.20438666666666666</c:v>
                </c:pt>
                <c:pt idx="1178">
                  <c:v>0.23120666666666664</c:v>
                </c:pt>
                <c:pt idx="1179">
                  <c:v>0.21705333333333332</c:v>
                </c:pt>
                <c:pt idx="1180">
                  <c:v>0.23654</c:v>
                </c:pt>
                <c:pt idx="1181">
                  <c:v>0.20938666666666667</c:v>
                </c:pt>
                <c:pt idx="1182">
                  <c:v>0.23054000000000002</c:v>
                </c:pt>
                <c:pt idx="1183">
                  <c:v>0.20672000000000001</c:v>
                </c:pt>
                <c:pt idx="1184">
                  <c:v>0.23187333333333332</c:v>
                </c:pt>
                <c:pt idx="1185">
                  <c:v>0.22305333333333333</c:v>
                </c:pt>
                <c:pt idx="1186">
                  <c:v>0.2582066666666667</c:v>
                </c:pt>
                <c:pt idx="1187">
                  <c:v>0.23772000000000001</c:v>
                </c:pt>
                <c:pt idx="1188">
                  <c:v>0.2372066666666667</c:v>
                </c:pt>
                <c:pt idx="1189">
                  <c:v>0.20205333333333331</c:v>
                </c:pt>
                <c:pt idx="1190">
                  <c:v>0.21387333333333333</c:v>
                </c:pt>
                <c:pt idx="1191">
                  <c:v>0.21772000000000002</c:v>
                </c:pt>
                <c:pt idx="1192">
                  <c:v>0.22187333333333331</c:v>
                </c:pt>
                <c:pt idx="1193">
                  <c:v>0.19205333333333333</c:v>
                </c:pt>
                <c:pt idx="1194">
                  <c:v>0.22887333333333335</c:v>
                </c:pt>
                <c:pt idx="1195">
                  <c:v>0.20838666666666669</c:v>
                </c:pt>
                <c:pt idx="1196">
                  <c:v>0.22387333333333331</c:v>
                </c:pt>
                <c:pt idx="1197">
                  <c:v>0.20138666666666666</c:v>
                </c:pt>
                <c:pt idx="1198">
                  <c:v>0.23420666666666665</c:v>
                </c:pt>
                <c:pt idx="1199">
                  <c:v>0.23272000000000001</c:v>
                </c:pt>
                <c:pt idx="1200">
                  <c:v>0.2698733333333333</c:v>
                </c:pt>
                <c:pt idx="1201">
                  <c:v>0.29538666666666669</c:v>
                </c:pt>
                <c:pt idx="1202">
                  <c:v>0.34320666666666666</c:v>
                </c:pt>
                <c:pt idx="1203">
                  <c:v>0.34805333333333333</c:v>
                </c:pt>
                <c:pt idx="1204">
                  <c:v>0.37253999999999998</c:v>
                </c:pt>
                <c:pt idx="1205">
                  <c:v>0.30905333333333335</c:v>
                </c:pt>
                <c:pt idx="1206">
                  <c:v>0.30953999999999998</c:v>
                </c:pt>
                <c:pt idx="1207">
                  <c:v>0.24538666666666667</c:v>
                </c:pt>
                <c:pt idx="1208">
                  <c:v>0.23854</c:v>
                </c:pt>
                <c:pt idx="1209">
                  <c:v>0.21305333333333334</c:v>
                </c:pt>
                <c:pt idx="1210">
                  <c:v>0.23953999999999998</c:v>
                </c:pt>
                <c:pt idx="1211">
                  <c:v>0.21172000000000002</c:v>
                </c:pt>
                <c:pt idx="1212">
                  <c:v>0.21920666666666666</c:v>
                </c:pt>
                <c:pt idx="1213">
                  <c:v>0.20038666666666669</c:v>
                </c:pt>
                <c:pt idx="1214">
                  <c:v>0.21054000000000003</c:v>
                </c:pt>
                <c:pt idx="1215">
                  <c:v>0.19738666666666668</c:v>
                </c:pt>
                <c:pt idx="1216">
                  <c:v>0.21720666666666663</c:v>
                </c:pt>
                <c:pt idx="1217">
                  <c:v>0.21272000000000002</c:v>
                </c:pt>
                <c:pt idx="1218">
                  <c:v>0.21287333333333333</c:v>
                </c:pt>
                <c:pt idx="1219">
                  <c:v>0.19038666666666668</c:v>
                </c:pt>
                <c:pt idx="1220">
                  <c:v>0.21387333333333333</c:v>
                </c:pt>
                <c:pt idx="1221">
                  <c:v>0.17972000000000002</c:v>
                </c:pt>
                <c:pt idx="1222">
                  <c:v>0.20154</c:v>
                </c:pt>
                <c:pt idx="1223">
                  <c:v>0.19471999999999998</c:v>
                </c:pt>
                <c:pt idx="1224">
                  <c:v>0.22320666666666666</c:v>
                </c:pt>
                <c:pt idx="1225">
                  <c:v>0.22038666666666668</c:v>
                </c:pt>
                <c:pt idx="1226">
                  <c:v>0.23720666666666662</c:v>
                </c:pt>
                <c:pt idx="1227">
                  <c:v>0.21872</c:v>
                </c:pt>
                <c:pt idx="1228">
                  <c:v>0.20754</c:v>
                </c:pt>
                <c:pt idx="1229">
                  <c:v>0.16538666666666668</c:v>
                </c:pt>
                <c:pt idx="1230">
                  <c:v>0.18353999999999998</c:v>
                </c:pt>
                <c:pt idx="1231">
                  <c:v>0.19038666666666668</c:v>
                </c:pt>
                <c:pt idx="1232">
                  <c:v>0.18487333333333336</c:v>
                </c:pt>
                <c:pt idx="1233">
                  <c:v>0.16538666666666668</c:v>
                </c:pt>
                <c:pt idx="1234">
                  <c:v>0.17454000000000003</c:v>
                </c:pt>
                <c:pt idx="1235">
                  <c:v>0.14272000000000001</c:v>
                </c:pt>
                <c:pt idx="1236">
                  <c:v>0.17220666666666662</c:v>
                </c:pt>
                <c:pt idx="1237">
                  <c:v>0.16238666666666671</c:v>
                </c:pt>
                <c:pt idx="1238">
                  <c:v>0.17287333333333332</c:v>
                </c:pt>
                <c:pt idx="1239">
                  <c:v>0.14671999999999999</c:v>
                </c:pt>
                <c:pt idx="1240">
                  <c:v>0.16754000000000002</c:v>
                </c:pt>
                <c:pt idx="1241">
                  <c:v>0.15338666666666667</c:v>
                </c:pt>
                <c:pt idx="1242">
                  <c:v>0.17187333333333332</c:v>
                </c:pt>
                <c:pt idx="1243">
                  <c:v>0.15005333333333332</c:v>
                </c:pt>
                <c:pt idx="1244">
                  <c:v>0.16720666666666661</c:v>
                </c:pt>
                <c:pt idx="1245">
                  <c:v>0.14738666666666667</c:v>
                </c:pt>
                <c:pt idx="1246">
                  <c:v>0.17687333333333333</c:v>
                </c:pt>
                <c:pt idx="1247">
                  <c:v>0.15105333333333335</c:v>
                </c:pt>
                <c:pt idx="1248">
                  <c:v>0.16653999999999999</c:v>
                </c:pt>
                <c:pt idx="1249">
                  <c:v>0.15872</c:v>
                </c:pt>
                <c:pt idx="1250">
                  <c:v>0.16087333333333334</c:v>
                </c:pt>
                <c:pt idx="1251">
                  <c:v>0.12938666666666668</c:v>
                </c:pt>
                <c:pt idx="1252">
                  <c:v>0.14754</c:v>
                </c:pt>
                <c:pt idx="1253">
                  <c:v>0.13505333333333333</c:v>
                </c:pt>
                <c:pt idx="1254">
                  <c:v>0.15687333333333334</c:v>
                </c:pt>
                <c:pt idx="1255">
                  <c:v>0.14938666666666667</c:v>
                </c:pt>
                <c:pt idx="1256">
                  <c:v>0.15453999999999998</c:v>
                </c:pt>
                <c:pt idx="1257">
                  <c:v>0.13305333333333333</c:v>
                </c:pt>
                <c:pt idx="1258">
                  <c:v>0.16553999999999999</c:v>
                </c:pt>
                <c:pt idx="1259">
                  <c:v>0.14205333333333334</c:v>
                </c:pt>
                <c:pt idx="1260">
                  <c:v>0.15554000000000001</c:v>
                </c:pt>
                <c:pt idx="1261">
                  <c:v>0.14505333333333334</c:v>
                </c:pt>
                <c:pt idx="1262">
                  <c:v>0.16653999999999999</c:v>
                </c:pt>
                <c:pt idx="1263">
                  <c:v>0.14705333333333334</c:v>
                </c:pt>
                <c:pt idx="1264">
                  <c:v>0.15887333333333331</c:v>
                </c:pt>
                <c:pt idx="1265">
                  <c:v>0.12338666666666669</c:v>
                </c:pt>
                <c:pt idx="1266">
                  <c:v>0.19320666666666667</c:v>
                </c:pt>
                <c:pt idx="1267">
                  <c:v>0.16171999999999997</c:v>
                </c:pt>
                <c:pt idx="1268">
                  <c:v>0.16120666666666664</c:v>
                </c:pt>
                <c:pt idx="1269">
                  <c:v>0.14205333333333334</c:v>
                </c:pt>
                <c:pt idx="1270">
                  <c:v>0.15354000000000001</c:v>
                </c:pt>
                <c:pt idx="1271">
                  <c:v>0.13838666666666666</c:v>
                </c:pt>
                <c:pt idx="1272">
                  <c:v>0.15287333333333333</c:v>
                </c:pt>
                <c:pt idx="1273">
                  <c:v>0.13772000000000001</c:v>
                </c:pt>
                <c:pt idx="1274">
                  <c:v>0.14720666666666665</c:v>
                </c:pt>
                <c:pt idx="1275">
                  <c:v>0.11971999999999999</c:v>
                </c:pt>
                <c:pt idx="1276">
                  <c:v>0.15120666666666666</c:v>
                </c:pt>
                <c:pt idx="1277">
                  <c:v>0.12005333333333333</c:v>
                </c:pt>
                <c:pt idx="1278">
                  <c:v>0.14554</c:v>
                </c:pt>
                <c:pt idx="1279">
                  <c:v>0.12472</c:v>
                </c:pt>
                <c:pt idx="1280">
                  <c:v>0.14854000000000001</c:v>
                </c:pt>
                <c:pt idx="1281">
                  <c:v>0.12572</c:v>
                </c:pt>
                <c:pt idx="1282">
                  <c:v>0.14320666666666668</c:v>
                </c:pt>
                <c:pt idx="1283">
                  <c:v>0.12305333333333335</c:v>
                </c:pt>
                <c:pt idx="1284">
                  <c:v>0.13954</c:v>
                </c:pt>
                <c:pt idx="1285">
                  <c:v>0.11838666666666667</c:v>
                </c:pt>
                <c:pt idx="1286">
                  <c:v>0.13954</c:v>
                </c:pt>
                <c:pt idx="1287">
                  <c:v>0.13838666666666666</c:v>
                </c:pt>
                <c:pt idx="1288">
                  <c:v>0.14987333333333333</c:v>
                </c:pt>
                <c:pt idx="1289">
                  <c:v>0.14771999999999999</c:v>
                </c:pt>
                <c:pt idx="1290">
                  <c:v>0.16220666666666667</c:v>
                </c:pt>
                <c:pt idx="1291">
                  <c:v>0.13905333333333333</c:v>
                </c:pt>
                <c:pt idx="1292">
                  <c:v>0.14754</c:v>
                </c:pt>
                <c:pt idx="1293">
                  <c:v>0.12172000000000002</c:v>
                </c:pt>
                <c:pt idx="1294">
                  <c:v>0.14387333333333333</c:v>
                </c:pt>
                <c:pt idx="1295">
                  <c:v>0.12705333333333335</c:v>
                </c:pt>
                <c:pt idx="1296">
                  <c:v>0.14720666666666665</c:v>
                </c:pt>
                <c:pt idx="1297">
                  <c:v>0.12938666666666668</c:v>
                </c:pt>
                <c:pt idx="1298">
                  <c:v>0.14387333333333333</c:v>
                </c:pt>
                <c:pt idx="1299">
                  <c:v>0.13038666666666665</c:v>
                </c:pt>
                <c:pt idx="1300">
                  <c:v>0.17854</c:v>
                </c:pt>
                <c:pt idx="1301">
                  <c:v>0.14371999999999999</c:v>
                </c:pt>
                <c:pt idx="1302">
                  <c:v>0.15854000000000001</c:v>
                </c:pt>
                <c:pt idx="1303">
                  <c:v>0.13038666666666665</c:v>
                </c:pt>
                <c:pt idx="1304">
                  <c:v>0.13920666666666667</c:v>
                </c:pt>
                <c:pt idx="1305">
                  <c:v>0.11671999999999999</c:v>
                </c:pt>
                <c:pt idx="1306">
                  <c:v>0.14154000000000003</c:v>
                </c:pt>
                <c:pt idx="1307">
                  <c:v>0.17638666666666669</c:v>
                </c:pt>
                <c:pt idx="1308">
                  <c:v>0.17220666666666667</c:v>
                </c:pt>
                <c:pt idx="1309">
                  <c:v>0.13705333333333333</c:v>
                </c:pt>
                <c:pt idx="1310">
                  <c:v>0.15887333333333331</c:v>
                </c:pt>
                <c:pt idx="1311">
                  <c:v>0.13438666666666668</c:v>
                </c:pt>
                <c:pt idx="1312">
                  <c:v>0.19987333333333335</c:v>
                </c:pt>
                <c:pt idx="1313">
                  <c:v>0.14638666666666666</c:v>
                </c:pt>
                <c:pt idx="1314">
                  <c:v>0.15987333333333331</c:v>
                </c:pt>
                <c:pt idx="1315">
                  <c:v>0.13605333333333333</c:v>
                </c:pt>
                <c:pt idx="1316">
                  <c:v>0.14820666666666665</c:v>
                </c:pt>
                <c:pt idx="1317">
                  <c:v>0.13205333333333333</c:v>
                </c:pt>
                <c:pt idx="1318">
                  <c:v>0.14954000000000001</c:v>
                </c:pt>
                <c:pt idx="1319">
                  <c:v>0.14138666666666666</c:v>
                </c:pt>
                <c:pt idx="1320">
                  <c:v>0.14787333333333336</c:v>
                </c:pt>
                <c:pt idx="1321">
                  <c:v>0.13438666666666668</c:v>
                </c:pt>
                <c:pt idx="1322">
                  <c:v>0.16487333333333332</c:v>
                </c:pt>
                <c:pt idx="1323">
                  <c:v>0.13072</c:v>
                </c:pt>
                <c:pt idx="1324">
                  <c:v>0.14254</c:v>
                </c:pt>
                <c:pt idx="1325">
                  <c:v>0.12638666666666665</c:v>
                </c:pt>
                <c:pt idx="1326">
                  <c:v>0.14020666666666665</c:v>
                </c:pt>
                <c:pt idx="1327">
                  <c:v>0.13671999999999998</c:v>
                </c:pt>
                <c:pt idx="1328">
                  <c:v>0.14820666666666668</c:v>
                </c:pt>
                <c:pt idx="1329">
                  <c:v>0.12538666666666665</c:v>
                </c:pt>
                <c:pt idx="1330">
                  <c:v>0.14520666666666665</c:v>
                </c:pt>
                <c:pt idx="1331">
                  <c:v>0.13072</c:v>
                </c:pt>
                <c:pt idx="1332">
                  <c:v>0.14520666666666665</c:v>
                </c:pt>
                <c:pt idx="1333">
                  <c:v>0.12938666666666668</c:v>
                </c:pt>
                <c:pt idx="1334">
                  <c:v>0.15887333333333331</c:v>
                </c:pt>
                <c:pt idx="1335">
                  <c:v>0.16005333333333335</c:v>
                </c:pt>
                <c:pt idx="1336">
                  <c:v>0.16653999999999999</c:v>
                </c:pt>
                <c:pt idx="1337">
                  <c:v>0.13705333333333333</c:v>
                </c:pt>
                <c:pt idx="1338">
                  <c:v>0.15554000000000001</c:v>
                </c:pt>
                <c:pt idx="1339">
                  <c:v>0.12672000000000003</c:v>
                </c:pt>
                <c:pt idx="1340">
                  <c:v>0.15720666666666666</c:v>
                </c:pt>
                <c:pt idx="1341">
                  <c:v>0.13538666666666666</c:v>
                </c:pt>
                <c:pt idx="1342">
                  <c:v>0.15320666666666669</c:v>
                </c:pt>
                <c:pt idx="1343">
                  <c:v>0.13272</c:v>
                </c:pt>
                <c:pt idx="1344">
                  <c:v>0.16153999999999999</c:v>
                </c:pt>
                <c:pt idx="1345">
                  <c:v>0.15938666666666668</c:v>
                </c:pt>
                <c:pt idx="1346">
                  <c:v>0.16687333333333332</c:v>
                </c:pt>
                <c:pt idx="1347">
                  <c:v>0.14205333333333334</c:v>
                </c:pt>
                <c:pt idx="1348">
                  <c:v>0.14387333333333333</c:v>
                </c:pt>
                <c:pt idx="1349">
                  <c:v>0.13238666666666665</c:v>
                </c:pt>
                <c:pt idx="1350">
                  <c:v>0.14687333333333333</c:v>
                </c:pt>
                <c:pt idx="1351">
                  <c:v>0.12505333333333332</c:v>
                </c:pt>
                <c:pt idx="1352">
                  <c:v>0.14387333333333333</c:v>
                </c:pt>
                <c:pt idx="1353">
                  <c:v>0.13072</c:v>
                </c:pt>
                <c:pt idx="1354">
                  <c:v>0.14520666666666665</c:v>
                </c:pt>
                <c:pt idx="1355">
                  <c:v>0.12438666666666669</c:v>
                </c:pt>
                <c:pt idx="1356">
                  <c:v>0.15020666666666666</c:v>
                </c:pt>
                <c:pt idx="1357">
                  <c:v>0.13705333333333333</c:v>
                </c:pt>
                <c:pt idx="1358">
                  <c:v>0.15353999999999998</c:v>
                </c:pt>
                <c:pt idx="1359">
                  <c:v>0.13538666666666666</c:v>
                </c:pt>
                <c:pt idx="1360">
                  <c:v>0.14887333333333333</c:v>
                </c:pt>
                <c:pt idx="1361">
                  <c:v>0.13305333333333336</c:v>
                </c:pt>
                <c:pt idx="1362">
                  <c:v>0.14420666666666668</c:v>
                </c:pt>
                <c:pt idx="1363">
                  <c:v>0.13605333333333333</c:v>
                </c:pt>
                <c:pt idx="1364">
                  <c:v>0.15587333333333334</c:v>
                </c:pt>
                <c:pt idx="1365">
                  <c:v>0.14571999999999996</c:v>
                </c:pt>
                <c:pt idx="1366">
                  <c:v>0.17220666666666667</c:v>
                </c:pt>
                <c:pt idx="1367">
                  <c:v>0.15338666666666667</c:v>
                </c:pt>
                <c:pt idx="1368">
                  <c:v>0.18553999999999998</c:v>
                </c:pt>
                <c:pt idx="1369">
                  <c:v>0.16372</c:v>
                </c:pt>
                <c:pt idx="1370">
                  <c:v>0.21187333333333336</c:v>
                </c:pt>
                <c:pt idx="1371">
                  <c:v>0.20538666666666669</c:v>
                </c:pt>
                <c:pt idx="1372">
                  <c:v>0.22620666666666664</c:v>
                </c:pt>
                <c:pt idx="1373">
                  <c:v>0.21272000000000002</c:v>
                </c:pt>
                <c:pt idx="1374">
                  <c:v>0.25687333333333329</c:v>
                </c:pt>
                <c:pt idx="1375">
                  <c:v>0.26572000000000001</c:v>
                </c:pt>
                <c:pt idx="1376">
                  <c:v>0.32754</c:v>
                </c:pt>
                <c:pt idx="1377">
                  <c:v>0.39938666666666672</c:v>
                </c:pt>
                <c:pt idx="1378">
                  <c:v>0.61854000000000009</c:v>
                </c:pt>
                <c:pt idx="1379">
                  <c:v>1.6153866666666667</c:v>
                </c:pt>
                <c:pt idx="1380">
                  <c:v>17.036873333333332</c:v>
                </c:pt>
                <c:pt idx="1381">
                  <c:v>51.828719999999997</c:v>
                </c:pt>
                <c:pt idx="1382">
                  <c:v>55.129213333333325</c:v>
                </c:pt>
                <c:pt idx="1383">
                  <c:v>38.990386666666666</c:v>
                </c:pt>
                <c:pt idx="1384">
                  <c:v>23.360873333333334</c:v>
                </c:pt>
                <c:pt idx="1385">
                  <c:v>12.299053333333333</c:v>
                </c:pt>
                <c:pt idx="1386">
                  <c:v>5.8972066666666674</c:v>
                </c:pt>
                <c:pt idx="1387">
                  <c:v>2.52372</c:v>
                </c:pt>
                <c:pt idx="1388">
                  <c:v>1.35154</c:v>
                </c:pt>
                <c:pt idx="1389">
                  <c:v>0.77572000000000008</c:v>
                </c:pt>
                <c:pt idx="1390">
                  <c:v>0.54020666666666672</c:v>
                </c:pt>
                <c:pt idx="1391">
                  <c:v>0.39072000000000001</c:v>
                </c:pt>
                <c:pt idx="1392">
                  <c:v>0.31887333333333334</c:v>
                </c:pt>
                <c:pt idx="1393">
                  <c:v>0.25971999999999995</c:v>
                </c:pt>
                <c:pt idx="1394">
                  <c:v>0.2438733333333333</c:v>
                </c:pt>
                <c:pt idx="1395">
                  <c:v>0.21138666666666667</c:v>
                </c:pt>
                <c:pt idx="1396">
                  <c:v>0.20620666666666665</c:v>
                </c:pt>
                <c:pt idx="1397">
                  <c:v>0.17738666666666664</c:v>
                </c:pt>
                <c:pt idx="1398">
                  <c:v>0.19053999999999999</c:v>
                </c:pt>
                <c:pt idx="1399">
                  <c:v>0.15005333333333334</c:v>
                </c:pt>
                <c:pt idx="1400">
                  <c:v>0.1662066666666667</c:v>
                </c:pt>
                <c:pt idx="1401">
                  <c:v>0.13838666666666669</c:v>
                </c:pt>
                <c:pt idx="1402">
                  <c:v>0.15454000000000001</c:v>
                </c:pt>
                <c:pt idx="1403">
                  <c:v>0.13038666666666665</c:v>
                </c:pt>
                <c:pt idx="1404">
                  <c:v>0.14754</c:v>
                </c:pt>
                <c:pt idx="1405">
                  <c:v>0.13405333333333333</c:v>
                </c:pt>
                <c:pt idx="1406">
                  <c:v>0.1428733333333333</c:v>
                </c:pt>
                <c:pt idx="1407">
                  <c:v>0.11905333333333333</c:v>
                </c:pt>
                <c:pt idx="1408">
                  <c:v>0.14354</c:v>
                </c:pt>
                <c:pt idx="1409">
                  <c:v>0.11805333333333336</c:v>
                </c:pt>
                <c:pt idx="1410">
                  <c:v>0.14020666666666665</c:v>
                </c:pt>
                <c:pt idx="1411">
                  <c:v>0.14638666666666666</c:v>
                </c:pt>
                <c:pt idx="1412">
                  <c:v>0.13920666666666667</c:v>
                </c:pt>
                <c:pt idx="1413">
                  <c:v>0.11505333333333333</c:v>
                </c:pt>
                <c:pt idx="1414">
                  <c:v>0.13687333333333332</c:v>
                </c:pt>
                <c:pt idx="1415">
                  <c:v>0.12038666666666666</c:v>
                </c:pt>
                <c:pt idx="1416">
                  <c:v>0.13187333333333334</c:v>
                </c:pt>
                <c:pt idx="1417">
                  <c:v>0.10571999999999999</c:v>
                </c:pt>
                <c:pt idx="1418">
                  <c:v>0.12720666666666666</c:v>
                </c:pt>
                <c:pt idx="1419">
                  <c:v>0.11671999999999999</c:v>
                </c:pt>
                <c:pt idx="1420">
                  <c:v>0.14254</c:v>
                </c:pt>
                <c:pt idx="1421">
                  <c:v>0.11705333333333334</c:v>
                </c:pt>
                <c:pt idx="1422">
                  <c:v>0.13087333333333334</c:v>
                </c:pt>
                <c:pt idx="1423">
                  <c:v>9.9053333333333327E-2</c:v>
                </c:pt>
                <c:pt idx="1424">
                  <c:v>0.11554</c:v>
                </c:pt>
                <c:pt idx="1425">
                  <c:v>9.2719999999999997E-2</c:v>
                </c:pt>
                <c:pt idx="1426">
                  <c:v>0.12220666666666669</c:v>
                </c:pt>
                <c:pt idx="1427">
                  <c:v>9.7053333333333339E-2</c:v>
                </c:pt>
                <c:pt idx="1428">
                  <c:v>0.11353999999999999</c:v>
                </c:pt>
                <c:pt idx="1429">
                  <c:v>9.2719999999999997E-2</c:v>
                </c:pt>
                <c:pt idx="1430">
                  <c:v>0.12054000000000001</c:v>
                </c:pt>
                <c:pt idx="1431">
                  <c:v>0.13705333333333333</c:v>
                </c:pt>
                <c:pt idx="1432">
                  <c:v>0.12620666666666666</c:v>
                </c:pt>
                <c:pt idx="1433">
                  <c:v>0.10572000000000001</c:v>
                </c:pt>
                <c:pt idx="1434">
                  <c:v>0.11154000000000001</c:v>
                </c:pt>
                <c:pt idx="1435">
                  <c:v>9.9053333333333327E-2</c:v>
                </c:pt>
                <c:pt idx="1436">
                  <c:v>0.10820666666666666</c:v>
                </c:pt>
                <c:pt idx="1437">
                  <c:v>9.4053333333333336E-2</c:v>
                </c:pt>
                <c:pt idx="1438">
                  <c:v>0.12420666666666667</c:v>
                </c:pt>
                <c:pt idx="1439">
                  <c:v>0.11938666666666664</c:v>
                </c:pt>
                <c:pt idx="1440">
                  <c:v>0.12654000000000001</c:v>
                </c:pt>
                <c:pt idx="1441">
                  <c:v>9.6053333333333324E-2</c:v>
                </c:pt>
                <c:pt idx="1442">
                  <c:v>0.11487333333333334</c:v>
                </c:pt>
                <c:pt idx="1443">
                  <c:v>9.4386666666666674E-2</c:v>
                </c:pt>
                <c:pt idx="1444">
                  <c:v>0.11187333333333332</c:v>
                </c:pt>
                <c:pt idx="1445">
                  <c:v>9.5386666666666661E-2</c:v>
                </c:pt>
                <c:pt idx="1446">
                  <c:v>0.11920666666666667</c:v>
                </c:pt>
                <c:pt idx="1447">
                  <c:v>0.10305333333333332</c:v>
                </c:pt>
                <c:pt idx="1448">
                  <c:v>0.12787333333333334</c:v>
                </c:pt>
                <c:pt idx="1449">
                  <c:v>0.10671999999999998</c:v>
                </c:pt>
                <c:pt idx="1450">
                  <c:v>0.13520666666666664</c:v>
                </c:pt>
                <c:pt idx="1451">
                  <c:v>0.10671999999999998</c:v>
                </c:pt>
                <c:pt idx="1452">
                  <c:v>0.13020666666666666</c:v>
                </c:pt>
                <c:pt idx="1453">
                  <c:v>0.12505333333333332</c:v>
                </c:pt>
                <c:pt idx="1454">
                  <c:v>0.12620666666666666</c:v>
                </c:pt>
                <c:pt idx="1455">
                  <c:v>0.12872</c:v>
                </c:pt>
                <c:pt idx="1456">
                  <c:v>0.13120666666666667</c:v>
                </c:pt>
                <c:pt idx="1457">
                  <c:v>9.1053333333333319E-2</c:v>
                </c:pt>
                <c:pt idx="1458">
                  <c:v>0.11420666666666668</c:v>
                </c:pt>
                <c:pt idx="1459">
                  <c:v>9.672E-2</c:v>
                </c:pt>
                <c:pt idx="1460">
                  <c:v>0.15254000000000001</c:v>
                </c:pt>
                <c:pt idx="1461">
                  <c:v>0.11305333333333331</c:v>
                </c:pt>
                <c:pt idx="1462">
                  <c:v>0.11087333333333334</c:v>
                </c:pt>
                <c:pt idx="1463">
                  <c:v>8.7720000000000006E-2</c:v>
                </c:pt>
                <c:pt idx="1464">
                  <c:v>0.11087333333333334</c:v>
                </c:pt>
                <c:pt idx="1465">
                  <c:v>9.0720000000000009E-2</c:v>
                </c:pt>
                <c:pt idx="1466">
                  <c:v>0.11020666666666665</c:v>
                </c:pt>
                <c:pt idx="1467">
                  <c:v>9.6053333333333324E-2</c:v>
                </c:pt>
                <c:pt idx="1468">
                  <c:v>0.11453999999999999</c:v>
                </c:pt>
                <c:pt idx="1469">
                  <c:v>9.6719999999999987E-2</c:v>
                </c:pt>
                <c:pt idx="1470">
                  <c:v>0.11353999999999999</c:v>
                </c:pt>
                <c:pt idx="1471">
                  <c:v>7.5053333333333333E-2</c:v>
                </c:pt>
                <c:pt idx="1472">
                  <c:v>0.10020666666666667</c:v>
                </c:pt>
                <c:pt idx="1473">
                  <c:v>9.172000000000001E-2</c:v>
                </c:pt>
                <c:pt idx="1474">
                  <c:v>0.12087333333333333</c:v>
                </c:pt>
                <c:pt idx="1475">
                  <c:v>9.8386666666666664E-2</c:v>
                </c:pt>
                <c:pt idx="1476">
                  <c:v>0.12554000000000001</c:v>
                </c:pt>
                <c:pt idx="1477">
                  <c:v>9.7386666666666649E-2</c:v>
                </c:pt>
                <c:pt idx="1478">
                  <c:v>0.10620666666666667</c:v>
                </c:pt>
                <c:pt idx="1479">
                  <c:v>9.6719999999999987E-2</c:v>
                </c:pt>
                <c:pt idx="1480">
                  <c:v>0.11054</c:v>
                </c:pt>
                <c:pt idx="1481">
                  <c:v>0.10172</c:v>
                </c:pt>
                <c:pt idx="1482">
                  <c:v>0.11054</c:v>
                </c:pt>
                <c:pt idx="1483">
                  <c:v>9.3386666666666673E-2</c:v>
                </c:pt>
                <c:pt idx="1484">
                  <c:v>0.12087333333333333</c:v>
                </c:pt>
                <c:pt idx="1485">
                  <c:v>9.6053333333333338E-2</c:v>
                </c:pt>
                <c:pt idx="1486">
                  <c:v>0.11520666666666665</c:v>
                </c:pt>
                <c:pt idx="1487">
                  <c:v>9.1053333333333319E-2</c:v>
                </c:pt>
                <c:pt idx="1488">
                  <c:v>0.10253999999999999</c:v>
                </c:pt>
                <c:pt idx="1489">
                  <c:v>8.9719999999999994E-2</c:v>
                </c:pt>
                <c:pt idx="1490">
                  <c:v>0.11554</c:v>
                </c:pt>
                <c:pt idx="1491">
                  <c:v>9.0720000000000009E-2</c:v>
                </c:pt>
                <c:pt idx="1492">
                  <c:v>0.11020666666666665</c:v>
                </c:pt>
                <c:pt idx="1493">
                  <c:v>0.10005333333333334</c:v>
                </c:pt>
                <c:pt idx="1494">
                  <c:v>0.11853999999999999</c:v>
                </c:pt>
                <c:pt idx="1495">
                  <c:v>9.4386666666666647E-2</c:v>
                </c:pt>
                <c:pt idx="1496">
                  <c:v>0.10687333333333333</c:v>
                </c:pt>
                <c:pt idx="1497">
                  <c:v>9.1053333333333347E-2</c:v>
                </c:pt>
                <c:pt idx="1498">
                  <c:v>0.12020666666666666</c:v>
                </c:pt>
                <c:pt idx="1499">
                  <c:v>0.10605333333333335</c:v>
                </c:pt>
                <c:pt idx="1500">
                  <c:v>0.12320666666666667</c:v>
                </c:pt>
                <c:pt idx="1501">
                  <c:v>9.8386666666666664E-2</c:v>
                </c:pt>
                <c:pt idx="1502">
                  <c:v>0.11254</c:v>
                </c:pt>
                <c:pt idx="1503">
                  <c:v>0.10371999999999999</c:v>
                </c:pt>
                <c:pt idx="1504">
                  <c:v>0.11920666666666667</c:v>
                </c:pt>
                <c:pt idx="1505">
                  <c:v>9.3719999999999998E-2</c:v>
                </c:pt>
                <c:pt idx="1506">
                  <c:v>0.11587333333333333</c:v>
                </c:pt>
                <c:pt idx="1507">
                  <c:v>9.7386666666666677E-2</c:v>
                </c:pt>
                <c:pt idx="1508">
                  <c:v>0.11087333333333334</c:v>
                </c:pt>
                <c:pt idx="1509">
                  <c:v>9.6053333333333324E-2</c:v>
                </c:pt>
                <c:pt idx="1510">
                  <c:v>0.11687333333333333</c:v>
                </c:pt>
                <c:pt idx="1511">
                  <c:v>9.5053333333333323E-2</c:v>
                </c:pt>
                <c:pt idx="1512">
                  <c:v>0.11454</c:v>
                </c:pt>
                <c:pt idx="1513">
                  <c:v>0.10205333333333334</c:v>
                </c:pt>
                <c:pt idx="1514">
                  <c:v>0.11520666666666665</c:v>
                </c:pt>
                <c:pt idx="1515">
                  <c:v>8.8053333333333317E-2</c:v>
                </c:pt>
                <c:pt idx="1516">
                  <c:v>9.9873333333333342E-2</c:v>
                </c:pt>
                <c:pt idx="1517">
                  <c:v>0.13538666666666666</c:v>
                </c:pt>
                <c:pt idx="1518">
                  <c:v>0.18654000000000001</c:v>
                </c:pt>
                <c:pt idx="1519">
                  <c:v>0.12372</c:v>
                </c:pt>
                <c:pt idx="1520">
                  <c:v>0.12287333333333331</c:v>
                </c:pt>
                <c:pt idx="1521">
                  <c:v>0.12805333333333332</c:v>
                </c:pt>
                <c:pt idx="1522">
                  <c:v>0.14020666666666665</c:v>
                </c:pt>
                <c:pt idx="1523">
                  <c:v>0.11905333333333333</c:v>
                </c:pt>
                <c:pt idx="1524">
                  <c:v>0.14354</c:v>
                </c:pt>
                <c:pt idx="1525">
                  <c:v>0.11072000000000001</c:v>
                </c:pt>
                <c:pt idx="1526">
                  <c:v>0.13187333333333334</c:v>
                </c:pt>
                <c:pt idx="1527">
                  <c:v>0.10972</c:v>
                </c:pt>
                <c:pt idx="1528">
                  <c:v>0.12254</c:v>
                </c:pt>
                <c:pt idx="1529">
                  <c:v>9.0053333333333346E-2</c:v>
                </c:pt>
                <c:pt idx="1530">
                  <c:v>0.11153999999999999</c:v>
                </c:pt>
                <c:pt idx="1531">
                  <c:v>0.10972</c:v>
                </c:pt>
                <c:pt idx="1532">
                  <c:v>0.12653999999999999</c:v>
                </c:pt>
                <c:pt idx="1533">
                  <c:v>0.10472000000000001</c:v>
                </c:pt>
                <c:pt idx="1534">
                  <c:v>0.11320666666666668</c:v>
                </c:pt>
                <c:pt idx="1535">
                  <c:v>0.11238666666666668</c:v>
                </c:pt>
                <c:pt idx="1536">
                  <c:v>0.15420666666666669</c:v>
                </c:pt>
                <c:pt idx="1537">
                  <c:v>0.10405333333333333</c:v>
                </c:pt>
                <c:pt idx="1538">
                  <c:v>0.11720666666666668</c:v>
                </c:pt>
                <c:pt idx="1539">
                  <c:v>9.8720000000000002E-2</c:v>
                </c:pt>
                <c:pt idx="1540">
                  <c:v>0.12054000000000001</c:v>
                </c:pt>
                <c:pt idx="1541">
                  <c:v>9.7386666666666677E-2</c:v>
                </c:pt>
                <c:pt idx="1542">
                  <c:v>0.11853999999999999</c:v>
                </c:pt>
                <c:pt idx="1543">
                  <c:v>9.0720000000000009E-2</c:v>
                </c:pt>
                <c:pt idx="1544">
                  <c:v>0.11320666666666668</c:v>
                </c:pt>
                <c:pt idx="1545">
                  <c:v>0.11405333333333333</c:v>
                </c:pt>
                <c:pt idx="1546">
                  <c:v>0.13253999999999999</c:v>
                </c:pt>
                <c:pt idx="1547">
                  <c:v>0.10371999999999999</c:v>
                </c:pt>
                <c:pt idx="1548">
                  <c:v>0.11054</c:v>
                </c:pt>
                <c:pt idx="1549">
                  <c:v>0.10005333333333333</c:v>
                </c:pt>
                <c:pt idx="1550">
                  <c:v>0.10820666666666667</c:v>
                </c:pt>
                <c:pt idx="1551">
                  <c:v>9.4719999999999999E-2</c:v>
                </c:pt>
                <c:pt idx="1552">
                  <c:v>0.11453999999999999</c:v>
                </c:pt>
                <c:pt idx="1553">
                  <c:v>9.4053333333333336E-2</c:v>
                </c:pt>
                <c:pt idx="1554">
                  <c:v>0.11687333333333333</c:v>
                </c:pt>
                <c:pt idx="1555">
                  <c:v>9.0720000000000009E-2</c:v>
                </c:pt>
                <c:pt idx="1556">
                  <c:v>0.11020666666666665</c:v>
                </c:pt>
                <c:pt idx="1557">
                  <c:v>9.3719999999999998E-2</c:v>
                </c:pt>
                <c:pt idx="1558">
                  <c:v>0.11187333333333332</c:v>
                </c:pt>
                <c:pt idx="1559">
                  <c:v>8.7720000000000006E-2</c:v>
                </c:pt>
                <c:pt idx="1560">
                  <c:v>0.12420666666666667</c:v>
                </c:pt>
                <c:pt idx="1561">
                  <c:v>0.10638666666666666</c:v>
                </c:pt>
                <c:pt idx="1562">
                  <c:v>0.11320666666666668</c:v>
                </c:pt>
                <c:pt idx="1563">
                  <c:v>0.10905333333333334</c:v>
                </c:pt>
                <c:pt idx="1564">
                  <c:v>0.13887333333333332</c:v>
                </c:pt>
                <c:pt idx="1565">
                  <c:v>0.10105333333333333</c:v>
                </c:pt>
                <c:pt idx="1566">
                  <c:v>0.12054000000000001</c:v>
                </c:pt>
                <c:pt idx="1567">
                  <c:v>9.8386666666666664E-2</c:v>
                </c:pt>
                <c:pt idx="1568">
                  <c:v>0.11187333333333332</c:v>
                </c:pt>
                <c:pt idx="1569">
                  <c:v>9.7386666666666677E-2</c:v>
                </c:pt>
                <c:pt idx="1570">
                  <c:v>0.11620666666666667</c:v>
                </c:pt>
                <c:pt idx="1571">
                  <c:v>9.3386666666666673E-2</c:v>
                </c:pt>
                <c:pt idx="1572">
                  <c:v>0.10987333333333334</c:v>
                </c:pt>
                <c:pt idx="1573">
                  <c:v>8.5386666666666666E-2</c:v>
                </c:pt>
                <c:pt idx="1574">
                  <c:v>0.10320666666666668</c:v>
                </c:pt>
                <c:pt idx="1575">
                  <c:v>8.3386666666666664E-2</c:v>
                </c:pt>
                <c:pt idx="1576">
                  <c:v>0.11687333333333333</c:v>
                </c:pt>
                <c:pt idx="1577">
                  <c:v>8.9053333333333332E-2</c:v>
                </c:pt>
                <c:pt idx="1578">
                  <c:v>0.11120666666666666</c:v>
                </c:pt>
                <c:pt idx="1579">
                  <c:v>8.2386666666666664E-2</c:v>
                </c:pt>
                <c:pt idx="1580">
                  <c:v>0.11687333333333333</c:v>
                </c:pt>
                <c:pt idx="1581">
                  <c:v>0.10438666666666664</c:v>
                </c:pt>
                <c:pt idx="1582">
                  <c:v>0.11720666666666667</c:v>
                </c:pt>
                <c:pt idx="1583">
                  <c:v>9.8720000000000002E-2</c:v>
                </c:pt>
                <c:pt idx="1584">
                  <c:v>0.11054000000000003</c:v>
                </c:pt>
                <c:pt idx="1585">
                  <c:v>8.1386666666666663E-2</c:v>
                </c:pt>
                <c:pt idx="1586">
                  <c:v>0.11154000000000001</c:v>
                </c:pt>
                <c:pt idx="1587">
                  <c:v>9.1719999999999982E-2</c:v>
                </c:pt>
                <c:pt idx="1588">
                  <c:v>0.10087333333333333</c:v>
                </c:pt>
                <c:pt idx="1589">
                  <c:v>8.7053333333333344E-2</c:v>
                </c:pt>
                <c:pt idx="1590">
                  <c:v>0.10987333333333334</c:v>
                </c:pt>
                <c:pt idx="1591">
                  <c:v>9.3386666666666673E-2</c:v>
                </c:pt>
                <c:pt idx="1592">
                  <c:v>0.11853999999999999</c:v>
                </c:pt>
                <c:pt idx="1593">
                  <c:v>9.4719999999999999E-2</c:v>
                </c:pt>
                <c:pt idx="1594">
                  <c:v>0.10387333333333332</c:v>
                </c:pt>
                <c:pt idx="1595">
                  <c:v>8.5386666666666666E-2</c:v>
                </c:pt>
                <c:pt idx="1596">
                  <c:v>0.11287333333333331</c:v>
                </c:pt>
                <c:pt idx="1597">
                  <c:v>9.5053333333333323E-2</c:v>
                </c:pt>
                <c:pt idx="1598">
                  <c:v>0.11020666666666665</c:v>
                </c:pt>
                <c:pt idx="1599">
                  <c:v>8.8386666666666669E-2</c:v>
                </c:pt>
                <c:pt idx="1600">
                  <c:v>0.11287333333333331</c:v>
                </c:pt>
                <c:pt idx="1601">
                  <c:v>9.4386666666666674E-2</c:v>
                </c:pt>
                <c:pt idx="1602">
                  <c:v>0.11287333333333334</c:v>
                </c:pt>
                <c:pt idx="1603">
                  <c:v>9.4053333333333336E-2</c:v>
                </c:pt>
                <c:pt idx="1604">
                  <c:v>9.7206666666666663E-2</c:v>
                </c:pt>
                <c:pt idx="1605">
                  <c:v>7.3386666666666656E-2</c:v>
                </c:pt>
                <c:pt idx="1606">
                  <c:v>9.4206666666666675E-2</c:v>
                </c:pt>
                <c:pt idx="1607">
                  <c:v>8.7053333333333344E-2</c:v>
                </c:pt>
                <c:pt idx="1608">
                  <c:v>0.10054</c:v>
                </c:pt>
                <c:pt idx="1609">
                  <c:v>9.8720000000000002E-2</c:v>
                </c:pt>
                <c:pt idx="1610">
                  <c:v>0.11787333333333334</c:v>
                </c:pt>
                <c:pt idx="1611">
                  <c:v>8.2720000000000002E-2</c:v>
                </c:pt>
                <c:pt idx="1612">
                  <c:v>9.4873333333333337E-2</c:v>
                </c:pt>
                <c:pt idx="1613">
                  <c:v>9.1053333333333347E-2</c:v>
                </c:pt>
                <c:pt idx="1614">
                  <c:v>0.12187333333333333</c:v>
                </c:pt>
                <c:pt idx="1615">
                  <c:v>9.1053333333333347E-2</c:v>
                </c:pt>
                <c:pt idx="1616">
                  <c:v>0.10087333333333333</c:v>
                </c:pt>
                <c:pt idx="1617">
                  <c:v>7.5386666666666671E-2</c:v>
                </c:pt>
                <c:pt idx="1618">
                  <c:v>9.6206666666666663E-2</c:v>
                </c:pt>
                <c:pt idx="1619">
                  <c:v>8.9386666666666684E-2</c:v>
                </c:pt>
                <c:pt idx="1620">
                  <c:v>0.10687333333333333</c:v>
                </c:pt>
                <c:pt idx="1621">
                  <c:v>8.9720000000000008E-2</c:v>
                </c:pt>
                <c:pt idx="1622">
                  <c:v>0.11353999999999999</c:v>
                </c:pt>
                <c:pt idx="1623">
                  <c:v>8.9386666666666684E-2</c:v>
                </c:pt>
                <c:pt idx="1624">
                  <c:v>0.10987333333333332</c:v>
                </c:pt>
                <c:pt idx="1625">
                  <c:v>9.6386666666666676E-2</c:v>
                </c:pt>
                <c:pt idx="1626">
                  <c:v>0.10920666666666667</c:v>
                </c:pt>
                <c:pt idx="1627">
                  <c:v>9.0386666666666657E-2</c:v>
                </c:pt>
                <c:pt idx="1628">
                  <c:v>0.11720666666666667</c:v>
                </c:pt>
                <c:pt idx="1629">
                  <c:v>0.10205333333333334</c:v>
                </c:pt>
                <c:pt idx="1630">
                  <c:v>0.11454</c:v>
                </c:pt>
                <c:pt idx="1631">
                  <c:v>8.4386666666666665E-2</c:v>
                </c:pt>
                <c:pt idx="1632">
                  <c:v>0.10720666666666666</c:v>
                </c:pt>
                <c:pt idx="1633">
                  <c:v>8.6720000000000005E-2</c:v>
                </c:pt>
                <c:pt idx="1634">
                  <c:v>0.11154000000000001</c:v>
                </c:pt>
                <c:pt idx="1635">
                  <c:v>9.3053333333333335E-2</c:v>
                </c:pt>
                <c:pt idx="1636">
                  <c:v>0.10387333333333332</c:v>
                </c:pt>
                <c:pt idx="1637">
                  <c:v>7.6719999999999997E-2</c:v>
                </c:pt>
                <c:pt idx="1638">
                  <c:v>0.10420666666666667</c:v>
                </c:pt>
                <c:pt idx="1639">
                  <c:v>7.4719999999999981E-2</c:v>
                </c:pt>
                <c:pt idx="1640">
                  <c:v>0.10887333333333332</c:v>
                </c:pt>
                <c:pt idx="1641">
                  <c:v>8.5386666666666666E-2</c:v>
                </c:pt>
                <c:pt idx="1642">
                  <c:v>0.10987333333333334</c:v>
                </c:pt>
                <c:pt idx="1643">
                  <c:v>8.6719999999999992E-2</c:v>
                </c:pt>
                <c:pt idx="1644">
                  <c:v>0.10887333333333332</c:v>
                </c:pt>
                <c:pt idx="1645">
                  <c:v>7.8053333333333336E-2</c:v>
                </c:pt>
                <c:pt idx="1646">
                  <c:v>8.7539999999999993E-2</c:v>
                </c:pt>
                <c:pt idx="1647">
                  <c:v>6.2719999999999998E-2</c:v>
                </c:pt>
                <c:pt idx="1648">
                  <c:v>0.10220666666666667</c:v>
                </c:pt>
                <c:pt idx="1649">
                  <c:v>8.6719999999999992E-2</c:v>
                </c:pt>
                <c:pt idx="1650">
                  <c:v>0.10220666666666667</c:v>
                </c:pt>
                <c:pt idx="1651">
                  <c:v>7.8719999999999998E-2</c:v>
                </c:pt>
                <c:pt idx="1652">
                  <c:v>0.10020666666666665</c:v>
                </c:pt>
                <c:pt idx="1653">
                  <c:v>8.1053333333333324E-2</c:v>
                </c:pt>
                <c:pt idx="1654">
                  <c:v>0.11254</c:v>
                </c:pt>
                <c:pt idx="1655">
                  <c:v>8.1386666666666677E-2</c:v>
                </c:pt>
                <c:pt idx="1656">
                  <c:v>0.10353999999999999</c:v>
                </c:pt>
                <c:pt idx="1657">
                  <c:v>8.9053333333333332E-2</c:v>
                </c:pt>
                <c:pt idx="1658">
                  <c:v>9.6206666666666663E-2</c:v>
                </c:pt>
                <c:pt idx="1659">
                  <c:v>7.7720000000000011E-2</c:v>
                </c:pt>
                <c:pt idx="1660">
                  <c:v>0.14020666666666665</c:v>
                </c:pt>
                <c:pt idx="1661">
                  <c:v>0.10138666666666668</c:v>
                </c:pt>
                <c:pt idx="1662">
                  <c:v>0.10820666666666666</c:v>
                </c:pt>
                <c:pt idx="1663">
                  <c:v>8.8719999999999993E-2</c:v>
                </c:pt>
                <c:pt idx="1664">
                  <c:v>0.10820666666666667</c:v>
                </c:pt>
                <c:pt idx="1665">
                  <c:v>9.5720000000000013E-2</c:v>
                </c:pt>
                <c:pt idx="1666">
                  <c:v>0.10754</c:v>
                </c:pt>
                <c:pt idx="1667">
                  <c:v>9.0386666666666657E-2</c:v>
                </c:pt>
                <c:pt idx="1668">
                  <c:v>0.10787333333333335</c:v>
                </c:pt>
                <c:pt idx="1669">
                  <c:v>8.5053333333333328E-2</c:v>
                </c:pt>
                <c:pt idx="1670">
                  <c:v>0.10154000000000002</c:v>
                </c:pt>
                <c:pt idx="1671">
                  <c:v>7.838666666666666E-2</c:v>
                </c:pt>
                <c:pt idx="1672">
                  <c:v>9.8873333333333327E-2</c:v>
                </c:pt>
                <c:pt idx="1673">
                  <c:v>8.0720000000000014E-2</c:v>
                </c:pt>
                <c:pt idx="1674">
                  <c:v>0.10587333333333332</c:v>
                </c:pt>
                <c:pt idx="1675">
                  <c:v>0.10805333333333335</c:v>
                </c:pt>
                <c:pt idx="1676">
                  <c:v>0.12853999999999999</c:v>
                </c:pt>
                <c:pt idx="1677">
                  <c:v>9.5053333333333323E-2</c:v>
                </c:pt>
                <c:pt idx="1678">
                  <c:v>0.16454000000000002</c:v>
                </c:pt>
                <c:pt idx="1679">
                  <c:v>0.46805333333333332</c:v>
                </c:pt>
                <c:pt idx="1680">
                  <c:v>0.72020666666666666</c:v>
                </c:pt>
                <c:pt idx="1681">
                  <c:v>0.60705333333333333</c:v>
                </c:pt>
                <c:pt idx="1682">
                  <c:v>0.43420666666666669</c:v>
                </c:pt>
                <c:pt idx="1683">
                  <c:v>0.25172</c:v>
                </c:pt>
                <c:pt idx="1684">
                  <c:v>0.18587333333333333</c:v>
                </c:pt>
                <c:pt idx="1685">
                  <c:v>0.12805333333333335</c:v>
                </c:pt>
                <c:pt idx="1686">
                  <c:v>0.11920666666666667</c:v>
                </c:pt>
                <c:pt idx="1687">
                  <c:v>9.1719999999999982E-2</c:v>
                </c:pt>
                <c:pt idx="1688">
                  <c:v>0.11187333333333332</c:v>
                </c:pt>
                <c:pt idx="1689">
                  <c:v>0.14205333333333334</c:v>
                </c:pt>
                <c:pt idx="1690">
                  <c:v>0.32587333333333335</c:v>
                </c:pt>
                <c:pt idx="1691">
                  <c:v>0.37472</c:v>
                </c:pt>
                <c:pt idx="1692">
                  <c:v>0.35820666666666662</c:v>
                </c:pt>
                <c:pt idx="1693">
                  <c:v>0.24905333333333335</c:v>
                </c:pt>
                <c:pt idx="1694">
                  <c:v>0.18420666666666666</c:v>
                </c:pt>
                <c:pt idx="1695">
                  <c:v>0.12905333333333333</c:v>
                </c:pt>
                <c:pt idx="1696">
                  <c:v>0.11720666666666667</c:v>
                </c:pt>
                <c:pt idx="1697">
                  <c:v>9.4719999999999999E-2</c:v>
                </c:pt>
                <c:pt idx="1698">
                  <c:v>0.11454</c:v>
                </c:pt>
                <c:pt idx="1699">
                  <c:v>8.9053333333333332E-2</c:v>
                </c:pt>
                <c:pt idx="1700">
                  <c:v>0.10654000000000002</c:v>
                </c:pt>
                <c:pt idx="1701">
                  <c:v>7.1053333333333343E-2</c:v>
                </c:pt>
                <c:pt idx="1702">
                  <c:v>9.6873333333333325E-2</c:v>
                </c:pt>
                <c:pt idx="1703">
                  <c:v>7.8053333333333322E-2</c:v>
                </c:pt>
                <c:pt idx="1704">
                  <c:v>0.11187333333333332</c:v>
                </c:pt>
                <c:pt idx="1705">
                  <c:v>7.7386666666666659E-2</c:v>
                </c:pt>
                <c:pt idx="1706">
                  <c:v>9.7206666666666663E-2</c:v>
                </c:pt>
                <c:pt idx="1707">
                  <c:v>7.7719999999999997E-2</c:v>
                </c:pt>
                <c:pt idx="1708">
                  <c:v>9.4206666666666675E-2</c:v>
                </c:pt>
                <c:pt idx="1709">
                  <c:v>6.8386666666666679E-2</c:v>
                </c:pt>
                <c:pt idx="1710">
                  <c:v>9.0873333333333334E-2</c:v>
                </c:pt>
                <c:pt idx="1711">
                  <c:v>7.8719999999999998E-2</c:v>
                </c:pt>
                <c:pt idx="1712">
                  <c:v>0.10054</c:v>
                </c:pt>
                <c:pt idx="1713">
                  <c:v>9.3719999999999998E-2</c:v>
                </c:pt>
                <c:pt idx="1714">
                  <c:v>0.10687333333333335</c:v>
                </c:pt>
                <c:pt idx="1715">
                  <c:v>8.1719999999999987E-2</c:v>
                </c:pt>
                <c:pt idx="1716">
                  <c:v>0.11454</c:v>
                </c:pt>
                <c:pt idx="1717">
                  <c:v>8.8053333333333317E-2</c:v>
                </c:pt>
                <c:pt idx="1718">
                  <c:v>0.11920666666666667</c:v>
                </c:pt>
                <c:pt idx="1719">
                  <c:v>9.1386666666666658E-2</c:v>
                </c:pt>
                <c:pt idx="1720">
                  <c:v>0.10220666666666667</c:v>
                </c:pt>
                <c:pt idx="1721">
                  <c:v>0.11805333333333336</c:v>
                </c:pt>
                <c:pt idx="1722">
                  <c:v>0.11420666666666668</c:v>
                </c:pt>
                <c:pt idx="1723">
                  <c:v>8.1053333333333338E-2</c:v>
                </c:pt>
                <c:pt idx="1724">
                  <c:v>9.6206666666666663E-2</c:v>
                </c:pt>
                <c:pt idx="1725">
                  <c:v>8.3386666666666664E-2</c:v>
                </c:pt>
                <c:pt idx="1726">
                  <c:v>0.10420666666666667</c:v>
                </c:pt>
                <c:pt idx="1727">
                  <c:v>8.2053333333333339E-2</c:v>
                </c:pt>
                <c:pt idx="1728">
                  <c:v>0.10787333333333335</c:v>
                </c:pt>
                <c:pt idx="1729">
                  <c:v>8.2386666666666664E-2</c:v>
                </c:pt>
                <c:pt idx="1730">
                  <c:v>0.11020666666666665</c:v>
                </c:pt>
                <c:pt idx="1731">
                  <c:v>8.6053333333333343E-2</c:v>
                </c:pt>
                <c:pt idx="1732">
                  <c:v>9.4540000000000013E-2</c:v>
                </c:pt>
                <c:pt idx="1733">
                  <c:v>7.0053333333333329E-2</c:v>
                </c:pt>
                <c:pt idx="1734">
                  <c:v>8.2206666666666664E-2</c:v>
                </c:pt>
                <c:pt idx="1735">
                  <c:v>7.6386666666666658E-2</c:v>
                </c:pt>
                <c:pt idx="1736">
                  <c:v>0.10287333333333333</c:v>
                </c:pt>
                <c:pt idx="1737">
                  <c:v>7.7719999999999997E-2</c:v>
                </c:pt>
                <c:pt idx="1738">
                  <c:v>9.9873333333333314E-2</c:v>
                </c:pt>
                <c:pt idx="1739">
                  <c:v>8.2053333333333339E-2</c:v>
                </c:pt>
                <c:pt idx="1740">
                  <c:v>9.554E-2</c:v>
                </c:pt>
                <c:pt idx="1741">
                  <c:v>8.0053333333333324E-2</c:v>
                </c:pt>
                <c:pt idx="1742">
                  <c:v>0.10153999999999998</c:v>
                </c:pt>
                <c:pt idx="1743">
                  <c:v>7.9719999999999985E-2</c:v>
                </c:pt>
                <c:pt idx="1744">
                  <c:v>0.10054</c:v>
                </c:pt>
                <c:pt idx="1745">
                  <c:v>9.4720000000000013E-2</c:v>
                </c:pt>
                <c:pt idx="1746">
                  <c:v>9.8206666666666678E-2</c:v>
                </c:pt>
                <c:pt idx="1747">
                  <c:v>7.0386666666666667E-2</c:v>
                </c:pt>
                <c:pt idx="1748">
                  <c:v>8.5206666666666694E-2</c:v>
                </c:pt>
                <c:pt idx="1749">
                  <c:v>8.4053333333333327E-2</c:v>
                </c:pt>
                <c:pt idx="1750">
                  <c:v>0.11254</c:v>
                </c:pt>
                <c:pt idx="1751">
                  <c:v>0.11605333333333334</c:v>
                </c:pt>
                <c:pt idx="1752">
                  <c:v>0.11820666666666668</c:v>
                </c:pt>
                <c:pt idx="1753">
                  <c:v>7.9719999999999985E-2</c:v>
                </c:pt>
                <c:pt idx="1754">
                  <c:v>9.3539999999999998E-2</c:v>
                </c:pt>
                <c:pt idx="1755">
                  <c:v>8.0053333333333324E-2</c:v>
                </c:pt>
                <c:pt idx="1756">
                  <c:v>9.7540000000000002E-2</c:v>
                </c:pt>
                <c:pt idx="1757">
                  <c:v>7.8053333333333336E-2</c:v>
                </c:pt>
                <c:pt idx="1758">
                  <c:v>0.15420666666666669</c:v>
                </c:pt>
                <c:pt idx="1759">
                  <c:v>0.10672000000000002</c:v>
                </c:pt>
                <c:pt idx="1760">
                  <c:v>0.10987333333333334</c:v>
                </c:pt>
                <c:pt idx="1761">
                  <c:v>9.0720000000000009E-2</c:v>
                </c:pt>
                <c:pt idx="1762">
                  <c:v>0.10887333333333332</c:v>
                </c:pt>
                <c:pt idx="1763">
                  <c:v>9.6386666666666662E-2</c:v>
                </c:pt>
                <c:pt idx="1764">
                  <c:v>0.10320666666666665</c:v>
                </c:pt>
                <c:pt idx="1765">
                  <c:v>7.6053333333333348E-2</c:v>
                </c:pt>
                <c:pt idx="1766">
                  <c:v>9.3539999999999998E-2</c:v>
                </c:pt>
                <c:pt idx="1767">
                  <c:v>7.0720000000000005E-2</c:v>
                </c:pt>
                <c:pt idx="1768">
                  <c:v>9.6540000000000015E-2</c:v>
                </c:pt>
                <c:pt idx="1769">
                  <c:v>8.0386666666666662E-2</c:v>
                </c:pt>
                <c:pt idx="1770">
                  <c:v>8.6206666666666668E-2</c:v>
                </c:pt>
                <c:pt idx="1771">
                  <c:v>7.2386666666666669E-2</c:v>
                </c:pt>
                <c:pt idx="1772">
                  <c:v>9.0540000000000009E-2</c:v>
                </c:pt>
                <c:pt idx="1773">
                  <c:v>8.2386666666666664E-2</c:v>
                </c:pt>
                <c:pt idx="1774">
                  <c:v>0.10954000000000001</c:v>
                </c:pt>
                <c:pt idx="1775">
                  <c:v>8.471999999999999E-2</c:v>
                </c:pt>
                <c:pt idx="1776">
                  <c:v>0.10120666666666667</c:v>
                </c:pt>
                <c:pt idx="1777">
                  <c:v>7.7053333333333335E-2</c:v>
                </c:pt>
                <c:pt idx="1778">
                  <c:v>9.9873333333333342E-2</c:v>
                </c:pt>
                <c:pt idx="1779">
                  <c:v>8.1719999999999987E-2</c:v>
                </c:pt>
                <c:pt idx="1780">
                  <c:v>8.687333333333333E-2</c:v>
                </c:pt>
                <c:pt idx="1781">
                  <c:v>7.0720000000000005E-2</c:v>
                </c:pt>
                <c:pt idx="1782">
                  <c:v>0.10120666666666667</c:v>
                </c:pt>
                <c:pt idx="1783">
                  <c:v>7.1719999999999992E-2</c:v>
                </c:pt>
                <c:pt idx="1784">
                  <c:v>8.6206666666666668E-2</c:v>
                </c:pt>
                <c:pt idx="1785">
                  <c:v>9.0719999999999995E-2</c:v>
                </c:pt>
                <c:pt idx="1786">
                  <c:v>0.10253999999999999</c:v>
                </c:pt>
                <c:pt idx="1787">
                  <c:v>7.3053333333333331E-2</c:v>
                </c:pt>
                <c:pt idx="1788">
                  <c:v>9.154000000000001E-2</c:v>
                </c:pt>
                <c:pt idx="1789">
                  <c:v>7.5386666666666671E-2</c:v>
                </c:pt>
                <c:pt idx="1790">
                  <c:v>8.4540000000000004E-2</c:v>
                </c:pt>
                <c:pt idx="1791">
                  <c:v>7.838666666666666E-2</c:v>
                </c:pt>
                <c:pt idx="1792">
                  <c:v>9.953999999999999E-2</c:v>
                </c:pt>
                <c:pt idx="1793">
                  <c:v>8.1719999999999987E-2</c:v>
                </c:pt>
                <c:pt idx="1794">
                  <c:v>9.2539999999999997E-2</c:v>
                </c:pt>
                <c:pt idx="1795">
                  <c:v>7.7386666666666673E-2</c:v>
                </c:pt>
                <c:pt idx="1796">
                  <c:v>9.7206666666666677E-2</c:v>
                </c:pt>
                <c:pt idx="1797">
                  <c:v>7.2386666666666655E-2</c:v>
                </c:pt>
                <c:pt idx="1798">
                  <c:v>9.1873333333333335E-2</c:v>
                </c:pt>
                <c:pt idx="1799">
                  <c:v>8.0720000000000014E-2</c:v>
                </c:pt>
                <c:pt idx="1800">
                  <c:v>8.7539999999999993E-2</c:v>
                </c:pt>
                <c:pt idx="1801">
                  <c:v>7.1719999999999992E-2</c:v>
                </c:pt>
                <c:pt idx="1802">
                  <c:v>9.8539999999999989E-2</c:v>
                </c:pt>
                <c:pt idx="1803">
                  <c:v>9.4053333333333336E-2</c:v>
                </c:pt>
                <c:pt idx="1804">
                  <c:v>0.10653999999999998</c:v>
                </c:pt>
                <c:pt idx="1805">
                  <c:v>8.0719999999999986E-2</c:v>
                </c:pt>
                <c:pt idx="1806">
                  <c:v>9.3539999999999998E-2</c:v>
                </c:pt>
                <c:pt idx="1807">
                  <c:v>6.8053333333333341E-2</c:v>
                </c:pt>
                <c:pt idx="1808">
                  <c:v>8.420666666666668E-2</c:v>
                </c:pt>
                <c:pt idx="1809">
                  <c:v>6.8386666666666679E-2</c:v>
                </c:pt>
                <c:pt idx="1810">
                  <c:v>9.6873333333333325E-2</c:v>
                </c:pt>
                <c:pt idx="1811">
                  <c:v>8.2720000000000002E-2</c:v>
                </c:pt>
                <c:pt idx="1812">
                  <c:v>0.10387333333333332</c:v>
                </c:pt>
                <c:pt idx="1813">
                  <c:v>7.5386666666666671E-2</c:v>
                </c:pt>
                <c:pt idx="1814">
                  <c:v>9.9873333333333342E-2</c:v>
                </c:pt>
                <c:pt idx="1815">
                  <c:v>9.5053333333333323E-2</c:v>
                </c:pt>
                <c:pt idx="1816">
                  <c:v>0.10620666666666667</c:v>
                </c:pt>
                <c:pt idx="1817">
                  <c:v>8.1386666666666663E-2</c:v>
                </c:pt>
                <c:pt idx="1818">
                  <c:v>9.8539999999999989E-2</c:v>
                </c:pt>
                <c:pt idx="1819">
                  <c:v>7.7053333333333335E-2</c:v>
                </c:pt>
                <c:pt idx="1820">
                  <c:v>9.7206666666666663E-2</c:v>
                </c:pt>
                <c:pt idx="1821">
                  <c:v>9.2386666666666672E-2</c:v>
                </c:pt>
                <c:pt idx="1822">
                  <c:v>0.11687333333333334</c:v>
                </c:pt>
                <c:pt idx="1823">
                  <c:v>8.3720000000000003E-2</c:v>
                </c:pt>
                <c:pt idx="1824">
                  <c:v>0.12654000000000001</c:v>
                </c:pt>
                <c:pt idx="1825">
                  <c:v>0.10105333333333333</c:v>
                </c:pt>
                <c:pt idx="1826">
                  <c:v>9.6540000000000001E-2</c:v>
                </c:pt>
                <c:pt idx="1827">
                  <c:v>7.8719999999999998E-2</c:v>
                </c:pt>
                <c:pt idx="1828">
                  <c:v>9.554E-2</c:v>
                </c:pt>
                <c:pt idx="1829">
                  <c:v>0.11405333333333333</c:v>
                </c:pt>
                <c:pt idx="1830">
                  <c:v>0.12020666666666668</c:v>
                </c:pt>
                <c:pt idx="1831">
                  <c:v>9.1053333333333319E-2</c:v>
                </c:pt>
                <c:pt idx="1832">
                  <c:v>0.10920666666666667</c:v>
                </c:pt>
                <c:pt idx="1833">
                  <c:v>7.8053333333333336E-2</c:v>
                </c:pt>
                <c:pt idx="1834">
                  <c:v>0.10420666666666667</c:v>
                </c:pt>
                <c:pt idx="1835">
                  <c:v>8.2720000000000002E-2</c:v>
                </c:pt>
                <c:pt idx="1836">
                  <c:v>0.11820666666666668</c:v>
                </c:pt>
                <c:pt idx="1837">
                  <c:v>9.7386666666666677E-2</c:v>
                </c:pt>
                <c:pt idx="1838">
                  <c:v>0.10987333333333332</c:v>
                </c:pt>
                <c:pt idx="1839">
                  <c:v>7.4720000000000009E-2</c:v>
                </c:pt>
                <c:pt idx="1840">
                  <c:v>0.11587333333333333</c:v>
                </c:pt>
                <c:pt idx="1841">
                  <c:v>0.13905333333333333</c:v>
                </c:pt>
                <c:pt idx="1842">
                  <c:v>0.12887333333333331</c:v>
                </c:pt>
                <c:pt idx="1843">
                  <c:v>0.10038666666666667</c:v>
                </c:pt>
                <c:pt idx="1844">
                  <c:v>0.10587333333333333</c:v>
                </c:pt>
                <c:pt idx="1845">
                  <c:v>7.3386666666666669E-2</c:v>
                </c:pt>
                <c:pt idx="1846">
                  <c:v>9.2873333333333349E-2</c:v>
                </c:pt>
                <c:pt idx="1847">
                  <c:v>6.7053333333333326E-2</c:v>
                </c:pt>
                <c:pt idx="1848">
                  <c:v>9.2539999999999997E-2</c:v>
                </c:pt>
                <c:pt idx="1849">
                  <c:v>9.3386666666666673E-2</c:v>
                </c:pt>
                <c:pt idx="1850">
                  <c:v>0.15420666666666669</c:v>
                </c:pt>
                <c:pt idx="1851">
                  <c:v>0.10205333333333334</c:v>
                </c:pt>
                <c:pt idx="1852">
                  <c:v>9.6540000000000015E-2</c:v>
                </c:pt>
                <c:pt idx="1853">
                  <c:v>0.11738666666666667</c:v>
                </c:pt>
                <c:pt idx="1854">
                  <c:v>0.11587333333333333</c:v>
                </c:pt>
                <c:pt idx="1855">
                  <c:v>8.7719999999999979E-2</c:v>
                </c:pt>
                <c:pt idx="1856">
                  <c:v>0.10520666666666667</c:v>
                </c:pt>
                <c:pt idx="1857">
                  <c:v>7.8386666666666674E-2</c:v>
                </c:pt>
                <c:pt idx="1858">
                  <c:v>8.8206666666666655E-2</c:v>
                </c:pt>
                <c:pt idx="1859">
                  <c:v>6.0720000000000003E-2</c:v>
                </c:pt>
                <c:pt idx="1860">
                  <c:v>9.0873333333333334E-2</c:v>
                </c:pt>
                <c:pt idx="1861">
                  <c:v>8.7720000000000006E-2</c:v>
                </c:pt>
                <c:pt idx="1862">
                  <c:v>0.10787333333333335</c:v>
                </c:pt>
                <c:pt idx="1863">
                  <c:v>8.0720000000000014E-2</c:v>
                </c:pt>
                <c:pt idx="1864">
                  <c:v>9.8206666666666664E-2</c:v>
                </c:pt>
                <c:pt idx="1865">
                  <c:v>0.15172000000000002</c:v>
                </c:pt>
                <c:pt idx="1866">
                  <c:v>0.13720666666666667</c:v>
                </c:pt>
                <c:pt idx="1867">
                  <c:v>9.5053333333333323E-2</c:v>
                </c:pt>
                <c:pt idx="1868">
                  <c:v>0.10354000000000001</c:v>
                </c:pt>
                <c:pt idx="1869">
                  <c:v>8.7386666666666668E-2</c:v>
                </c:pt>
                <c:pt idx="1870">
                  <c:v>0.11187333333333332</c:v>
                </c:pt>
                <c:pt idx="1871">
                  <c:v>8.5386666666666666E-2</c:v>
                </c:pt>
                <c:pt idx="1872">
                  <c:v>0.10253999999999999</c:v>
                </c:pt>
                <c:pt idx="1873">
                  <c:v>7.8719999999999998E-2</c:v>
                </c:pt>
                <c:pt idx="1874">
                  <c:v>0.10620666666666667</c:v>
                </c:pt>
                <c:pt idx="1875">
                  <c:v>8.471999999999999E-2</c:v>
                </c:pt>
                <c:pt idx="1876">
                  <c:v>9.8539999999999989E-2</c:v>
                </c:pt>
                <c:pt idx="1877">
                  <c:v>8.7386666666666654E-2</c:v>
                </c:pt>
                <c:pt idx="1878">
                  <c:v>9.3873333333333336E-2</c:v>
                </c:pt>
                <c:pt idx="1879">
                  <c:v>7.9053333333333337E-2</c:v>
                </c:pt>
                <c:pt idx="1880">
                  <c:v>9.4539999999999985E-2</c:v>
                </c:pt>
                <c:pt idx="1881">
                  <c:v>7.2386666666666669E-2</c:v>
                </c:pt>
                <c:pt idx="1882">
                  <c:v>9.3873333333333323E-2</c:v>
                </c:pt>
                <c:pt idx="1883">
                  <c:v>8.3720000000000003E-2</c:v>
                </c:pt>
                <c:pt idx="1884">
                  <c:v>0.10920666666666667</c:v>
                </c:pt>
                <c:pt idx="1885">
                  <c:v>8.0053333333333324E-2</c:v>
                </c:pt>
                <c:pt idx="1886">
                  <c:v>0.10920666666666667</c:v>
                </c:pt>
                <c:pt idx="1887">
                  <c:v>0.10305333333333336</c:v>
                </c:pt>
                <c:pt idx="1888">
                  <c:v>0.15120666666666666</c:v>
                </c:pt>
                <c:pt idx="1889">
                  <c:v>0.10138666666666665</c:v>
                </c:pt>
                <c:pt idx="1890">
                  <c:v>0.10787333333333335</c:v>
                </c:pt>
                <c:pt idx="1891">
                  <c:v>8.0720000000000014E-2</c:v>
                </c:pt>
                <c:pt idx="1892">
                  <c:v>9.9873333333333342E-2</c:v>
                </c:pt>
                <c:pt idx="1893">
                  <c:v>7.438666666666667E-2</c:v>
                </c:pt>
                <c:pt idx="1894">
                  <c:v>0.12320666666666667</c:v>
                </c:pt>
                <c:pt idx="1895">
                  <c:v>9.1719999999999982E-2</c:v>
                </c:pt>
                <c:pt idx="1896">
                  <c:v>9.4206666666666675E-2</c:v>
                </c:pt>
                <c:pt idx="1897">
                  <c:v>7.8053333333333336E-2</c:v>
                </c:pt>
                <c:pt idx="1898">
                  <c:v>0.10220666666666667</c:v>
                </c:pt>
                <c:pt idx="1899">
                  <c:v>7.5719999999999996E-2</c:v>
                </c:pt>
                <c:pt idx="1900">
                  <c:v>0.10087333333333333</c:v>
                </c:pt>
                <c:pt idx="1901">
                  <c:v>7.2386666666666669E-2</c:v>
                </c:pt>
                <c:pt idx="1902">
                  <c:v>9.6873333333333325E-2</c:v>
                </c:pt>
                <c:pt idx="1903">
                  <c:v>7.5719999999999996E-2</c:v>
                </c:pt>
                <c:pt idx="1904">
                  <c:v>9.7206666666666663E-2</c:v>
                </c:pt>
                <c:pt idx="1905">
                  <c:v>7.0053333333333329E-2</c:v>
                </c:pt>
                <c:pt idx="1906">
                  <c:v>8.1206666666666663E-2</c:v>
                </c:pt>
                <c:pt idx="1907">
                  <c:v>8.0053333333333324E-2</c:v>
                </c:pt>
                <c:pt idx="1908">
                  <c:v>9.9873333333333342E-2</c:v>
                </c:pt>
                <c:pt idx="1909">
                  <c:v>8.2386666666666664E-2</c:v>
                </c:pt>
                <c:pt idx="1910">
                  <c:v>0.10187333333333333</c:v>
                </c:pt>
                <c:pt idx="1911">
                  <c:v>7.7053333333333335E-2</c:v>
                </c:pt>
                <c:pt idx="1912">
                  <c:v>8.6540000000000006E-2</c:v>
                </c:pt>
                <c:pt idx="1913">
                  <c:v>6.7720000000000016E-2</c:v>
                </c:pt>
                <c:pt idx="1914">
                  <c:v>0.11187333333333332</c:v>
                </c:pt>
                <c:pt idx="1915">
                  <c:v>8.3720000000000003E-2</c:v>
                </c:pt>
                <c:pt idx="1916">
                  <c:v>9.554E-2</c:v>
                </c:pt>
                <c:pt idx="1917">
                  <c:v>8.1386666666666677E-2</c:v>
                </c:pt>
                <c:pt idx="1918">
                  <c:v>9.3206666666666674E-2</c:v>
                </c:pt>
                <c:pt idx="1919">
                  <c:v>7.4720000000000009E-2</c:v>
                </c:pt>
                <c:pt idx="1920">
                  <c:v>8.2206666666666664E-2</c:v>
                </c:pt>
                <c:pt idx="1921">
                  <c:v>7.9053333333333337E-2</c:v>
                </c:pt>
                <c:pt idx="1922">
                  <c:v>9.2539999999999997E-2</c:v>
                </c:pt>
                <c:pt idx="1923">
                  <c:v>7.3719999999999994E-2</c:v>
                </c:pt>
                <c:pt idx="1924">
                  <c:v>8.920666666666667E-2</c:v>
                </c:pt>
                <c:pt idx="1925">
                  <c:v>7.0053333333333329E-2</c:v>
                </c:pt>
                <c:pt idx="1926">
                  <c:v>9.2206666666666659E-2</c:v>
                </c:pt>
                <c:pt idx="1927">
                  <c:v>7.6053333333333334E-2</c:v>
                </c:pt>
                <c:pt idx="1928">
                  <c:v>9.9873333333333342E-2</c:v>
                </c:pt>
                <c:pt idx="1929">
                  <c:v>8.4386666666666679E-2</c:v>
                </c:pt>
                <c:pt idx="1930">
                  <c:v>9.9873333333333342E-2</c:v>
                </c:pt>
                <c:pt idx="1931">
                  <c:v>7.6719999999999997E-2</c:v>
                </c:pt>
                <c:pt idx="1932">
                  <c:v>9.6540000000000015E-2</c:v>
                </c:pt>
                <c:pt idx="1933">
                  <c:v>7.8719999999999998E-2</c:v>
                </c:pt>
                <c:pt idx="1934">
                  <c:v>9.6873333333333325E-2</c:v>
                </c:pt>
                <c:pt idx="1935">
                  <c:v>7.6719999999999997E-2</c:v>
                </c:pt>
                <c:pt idx="1936">
                  <c:v>9.6873333333333325E-2</c:v>
                </c:pt>
                <c:pt idx="1937">
                  <c:v>7.6719999999999997E-2</c:v>
                </c:pt>
                <c:pt idx="1938">
                  <c:v>9.787333333333334E-2</c:v>
                </c:pt>
                <c:pt idx="1939">
                  <c:v>8.0720000000000014E-2</c:v>
                </c:pt>
                <c:pt idx="1940">
                  <c:v>8.9539999999999995E-2</c:v>
                </c:pt>
                <c:pt idx="1941">
                  <c:v>7.438666666666667E-2</c:v>
                </c:pt>
                <c:pt idx="1942">
                  <c:v>9.3540000000000012E-2</c:v>
                </c:pt>
                <c:pt idx="1943">
                  <c:v>6.9386666666666666E-2</c:v>
                </c:pt>
                <c:pt idx="1944">
                  <c:v>9.5206666666666676E-2</c:v>
                </c:pt>
                <c:pt idx="1945">
                  <c:v>8.0386666666666662E-2</c:v>
                </c:pt>
                <c:pt idx="1946">
                  <c:v>9.0206666666666657E-2</c:v>
                </c:pt>
                <c:pt idx="1947">
                  <c:v>7.2720000000000007E-2</c:v>
                </c:pt>
                <c:pt idx="1948">
                  <c:v>9.3873333333333323E-2</c:v>
                </c:pt>
                <c:pt idx="1949">
                  <c:v>8.6053333333333329E-2</c:v>
                </c:pt>
                <c:pt idx="1950">
                  <c:v>9.3206666666666674E-2</c:v>
                </c:pt>
                <c:pt idx="1951">
                  <c:v>7.9386666666666661E-2</c:v>
                </c:pt>
                <c:pt idx="1952">
                  <c:v>9.7540000000000002E-2</c:v>
                </c:pt>
                <c:pt idx="1953">
                  <c:v>8.1386666666666663E-2</c:v>
                </c:pt>
                <c:pt idx="1954">
                  <c:v>0.12620666666666666</c:v>
                </c:pt>
                <c:pt idx="1955">
                  <c:v>8.9719999999999994E-2</c:v>
                </c:pt>
                <c:pt idx="1956">
                  <c:v>9.9206666666666679E-2</c:v>
                </c:pt>
                <c:pt idx="1957">
                  <c:v>7.9386666666666675E-2</c:v>
                </c:pt>
                <c:pt idx="1958">
                  <c:v>9.0540000000000009E-2</c:v>
                </c:pt>
                <c:pt idx="1959">
                  <c:v>6.9720000000000004E-2</c:v>
                </c:pt>
                <c:pt idx="1960">
                  <c:v>9.2873333333333322E-2</c:v>
                </c:pt>
                <c:pt idx="1961">
                  <c:v>9.9053333333333327E-2</c:v>
                </c:pt>
                <c:pt idx="1962">
                  <c:v>0.10887333333333332</c:v>
                </c:pt>
                <c:pt idx="1963">
                  <c:v>6.8386666666666651E-2</c:v>
                </c:pt>
                <c:pt idx="1964">
                  <c:v>8.9539999999999995E-2</c:v>
                </c:pt>
                <c:pt idx="1965">
                  <c:v>7.9053333333333337E-2</c:v>
                </c:pt>
                <c:pt idx="1966">
                  <c:v>9.8540000000000016E-2</c:v>
                </c:pt>
                <c:pt idx="1967">
                  <c:v>8.2053333333333339E-2</c:v>
                </c:pt>
                <c:pt idx="1968">
                  <c:v>9.3540000000000012E-2</c:v>
                </c:pt>
                <c:pt idx="1969">
                  <c:v>7.1386666666666654E-2</c:v>
                </c:pt>
                <c:pt idx="1970">
                  <c:v>9.3206666666666674E-2</c:v>
                </c:pt>
                <c:pt idx="1971">
                  <c:v>8.2720000000000002E-2</c:v>
                </c:pt>
                <c:pt idx="1972">
                  <c:v>9.9873333333333342E-2</c:v>
                </c:pt>
                <c:pt idx="1973">
                  <c:v>7.7053333333333335E-2</c:v>
                </c:pt>
                <c:pt idx="1974">
                  <c:v>0.12187333333333333</c:v>
                </c:pt>
                <c:pt idx="1975">
                  <c:v>8.5386666666666666E-2</c:v>
                </c:pt>
                <c:pt idx="1976">
                  <c:v>0.13720666666666667</c:v>
                </c:pt>
                <c:pt idx="1977">
                  <c:v>9.1386666666666672E-2</c:v>
                </c:pt>
                <c:pt idx="1978">
                  <c:v>9.1539999999999996E-2</c:v>
                </c:pt>
                <c:pt idx="1979">
                  <c:v>7.5053333333333333E-2</c:v>
                </c:pt>
                <c:pt idx="1980">
                  <c:v>9.7540000000000002E-2</c:v>
                </c:pt>
                <c:pt idx="1981">
                  <c:v>9.1719999999999982E-2</c:v>
                </c:pt>
                <c:pt idx="1982">
                  <c:v>0.10587333333333332</c:v>
                </c:pt>
                <c:pt idx="1983">
                  <c:v>7.3719999999999994E-2</c:v>
                </c:pt>
                <c:pt idx="1984">
                  <c:v>9.4873333333333323E-2</c:v>
                </c:pt>
                <c:pt idx="1985">
                  <c:v>7.5386666666666671E-2</c:v>
                </c:pt>
                <c:pt idx="1986">
                  <c:v>9.554E-2</c:v>
                </c:pt>
                <c:pt idx="1987">
                  <c:v>8.1386666666666663E-2</c:v>
                </c:pt>
                <c:pt idx="1988">
                  <c:v>8.8873333333333318E-2</c:v>
                </c:pt>
                <c:pt idx="1989">
                  <c:v>6.2719999999999998E-2</c:v>
                </c:pt>
                <c:pt idx="1990">
                  <c:v>8.420666666666668E-2</c:v>
                </c:pt>
                <c:pt idx="1991">
                  <c:v>7.5053333333333333E-2</c:v>
                </c:pt>
                <c:pt idx="1992">
                  <c:v>9.5873333333333338E-2</c:v>
                </c:pt>
                <c:pt idx="1993">
                  <c:v>6.5386666666666662E-2</c:v>
                </c:pt>
                <c:pt idx="1994">
                  <c:v>9.2206666666666659E-2</c:v>
                </c:pt>
                <c:pt idx="1995">
                  <c:v>7.6053333333333334E-2</c:v>
                </c:pt>
                <c:pt idx="1996">
                  <c:v>9.1539999999999982E-2</c:v>
                </c:pt>
                <c:pt idx="1997">
                  <c:v>7.0720000000000005E-2</c:v>
                </c:pt>
                <c:pt idx="1998">
                  <c:v>9.3873333333333323E-2</c:v>
                </c:pt>
                <c:pt idx="1999">
                  <c:v>7.4720000000000009E-2</c:v>
                </c:pt>
                <c:pt idx="2000">
                  <c:v>8.7539999999999993E-2</c:v>
                </c:pt>
                <c:pt idx="2001">
                  <c:v>7.3386666666666656E-2</c:v>
                </c:pt>
                <c:pt idx="2002">
                  <c:v>9.2206666666666659E-2</c:v>
                </c:pt>
                <c:pt idx="2003">
                  <c:v>6.8053333333333327E-2</c:v>
                </c:pt>
                <c:pt idx="2004">
                  <c:v>8.2873333333333341E-2</c:v>
                </c:pt>
                <c:pt idx="2005">
                  <c:v>7.205333333333333E-2</c:v>
                </c:pt>
                <c:pt idx="2006">
                  <c:v>9.2873333333333349E-2</c:v>
                </c:pt>
                <c:pt idx="2007">
                  <c:v>7.6386666666666658E-2</c:v>
                </c:pt>
                <c:pt idx="2008">
                  <c:v>8.8873333333333318E-2</c:v>
                </c:pt>
                <c:pt idx="2009">
                  <c:v>7.8053333333333336E-2</c:v>
                </c:pt>
                <c:pt idx="2010">
                  <c:v>8.8873333333333318E-2</c:v>
                </c:pt>
                <c:pt idx="2011">
                  <c:v>7.5386666666666671E-2</c:v>
                </c:pt>
                <c:pt idx="2012">
                  <c:v>9.320666666666666E-2</c:v>
                </c:pt>
                <c:pt idx="2013">
                  <c:v>7.3386666666666669E-2</c:v>
                </c:pt>
                <c:pt idx="2014">
                  <c:v>8.687333333333333E-2</c:v>
                </c:pt>
                <c:pt idx="2015">
                  <c:v>6.3386666666666661E-2</c:v>
                </c:pt>
                <c:pt idx="2016">
                  <c:v>8.7206666666666668E-2</c:v>
                </c:pt>
                <c:pt idx="2017">
                  <c:v>6.6720000000000002E-2</c:v>
                </c:pt>
                <c:pt idx="2018">
                  <c:v>9.2539999999999997E-2</c:v>
                </c:pt>
                <c:pt idx="2019">
                  <c:v>7.9386666666666661E-2</c:v>
                </c:pt>
                <c:pt idx="2020">
                  <c:v>9.4206666666666675E-2</c:v>
                </c:pt>
                <c:pt idx="2021">
                  <c:v>7.0053333333333329E-2</c:v>
                </c:pt>
                <c:pt idx="2022">
                  <c:v>7.5539999999999996E-2</c:v>
                </c:pt>
                <c:pt idx="2023">
                  <c:v>6.4719999999999986E-2</c:v>
                </c:pt>
                <c:pt idx="2024">
                  <c:v>9.154000000000001E-2</c:v>
                </c:pt>
                <c:pt idx="2025">
                  <c:v>7.6719999999999997E-2</c:v>
                </c:pt>
                <c:pt idx="2026">
                  <c:v>0.10253999999999999</c:v>
                </c:pt>
                <c:pt idx="2027">
                  <c:v>7.672000000000001E-2</c:v>
                </c:pt>
                <c:pt idx="2028">
                  <c:v>9.2873333333333322E-2</c:v>
                </c:pt>
                <c:pt idx="2029">
                  <c:v>6.9053333333333342E-2</c:v>
                </c:pt>
                <c:pt idx="2030">
                  <c:v>8.2873333333333341E-2</c:v>
                </c:pt>
                <c:pt idx="2031">
                  <c:v>5.9720000000000002E-2</c:v>
                </c:pt>
                <c:pt idx="2032">
                  <c:v>8.1539999999999987E-2</c:v>
                </c:pt>
                <c:pt idx="2033">
                  <c:v>6.3719999999999999E-2</c:v>
                </c:pt>
                <c:pt idx="2034">
                  <c:v>8.6206666666666668E-2</c:v>
                </c:pt>
                <c:pt idx="2035">
                  <c:v>7.205333333333333E-2</c:v>
                </c:pt>
                <c:pt idx="2036">
                  <c:v>9.0873333333333334E-2</c:v>
                </c:pt>
                <c:pt idx="2037">
                  <c:v>6.8053333333333341E-2</c:v>
                </c:pt>
                <c:pt idx="2038">
                  <c:v>9.4206666666666675E-2</c:v>
                </c:pt>
                <c:pt idx="2039">
                  <c:v>7.6053333333333334E-2</c:v>
                </c:pt>
                <c:pt idx="2040">
                  <c:v>8.3539999999999989E-2</c:v>
                </c:pt>
                <c:pt idx="2041">
                  <c:v>6.5053333333333324E-2</c:v>
                </c:pt>
                <c:pt idx="2042">
                  <c:v>9.9206666666666679E-2</c:v>
                </c:pt>
                <c:pt idx="2043">
                  <c:v>7.5719999999999996E-2</c:v>
                </c:pt>
                <c:pt idx="2044">
                  <c:v>9.4873333333333337E-2</c:v>
                </c:pt>
                <c:pt idx="2045">
                  <c:v>6.5719999999999987E-2</c:v>
                </c:pt>
                <c:pt idx="2046">
                  <c:v>0.10253999999999999</c:v>
                </c:pt>
                <c:pt idx="2047">
                  <c:v>7.7720000000000011E-2</c:v>
                </c:pt>
              </c:numCache>
            </c:numRef>
          </c:yVal>
          <c:smooth val="0"/>
        </c:ser>
        <c:dLbls>
          <c:showLegendKey val="0"/>
          <c:showVal val="0"/>
          <c:showCatName val="0"/>
          <c:showSerName val="0"/>
          <c:showPercent val="0"/>
          <c:showBubbleSize val="0"/>
        </c:dLbls>
        <c:axId val="91674496"/>
        <c:axId val="91680768"/>
      </c:scatterChart>
      <c:valAx>
        <c:axId val="91674496"/>
        <c:scaling>
          <c:orientation val="minMax"/>
          <c:max val="680"/>
          <c:min val="665"/>
        </c:scaling>
        <c:delete val="0"/>
        <c:axPos val="b"/>
        <c:title>
          <c:tx>
            <c:rich>
              <a:bodyPr/>
              <a:lstStyle/>
              <a:p>
                <a:pPr>
                  <a:defRPr/>
                </a:pPr>
                <a:r>
                  <a:rPr lang="en-US"/>
                  <a:t>Wavelength (nm)</a:t>
                </a:r>
              </a:p>
            </c:rich>
          </c:tx>
          <c:layout/>
          <c:overlay val="0"/>
        </c:title>
        <c:numFmt formatCode="General" sourceLinked="1"/>
        <c:majorTickMark val="out"/>
        <c:minorTickMark val="none"/>
        <c:tickLblPos val="nextTo"/>
        <c:crossAx val="91680768"/>
        <c:crosses val="autoZero"/>
        <c:crossBetween val="midCat"/>
      </c:valAx>
      <c:valAx>
        <c:axId val="91680768"/>
        <c:scaling>
          <c:orientation val="minMax"/>
          <c:min val="0"/>
        </c:scaling>
        <c:delete val="0"/>
        <c:axPos val="l"/>
        <c:majorGridlines/>
        <c:title>
          <c:tx>
            <c:rich>
              <a:bodyPr rot="-5400000" vert="horz"/>
              <a:lstStyle/>
              <a:p>
                <a:pPr>
                  <a:defRPr/>
                </a:pPr>
                <a:r>
                  <a:rPr lang="en-US"/>
                  <a:t>Intensity (counts/msec)</a:t>
                </a:r>
              </a:p>
            </c:rich>
          </c:tx>
          <c:layout/>
          <c:overlay val="0"/>
        </c:title>
        <c:numFmt formatCode="General" sourceLinked="1"/>
        <c:majorTickMark val="out"/>
        <c:minorTickMark val="none"/>
        <c:tickLblPos val="nextTo"/>
        <c:crossAx val="91674496"/>
        <c:crosses val="autoZero"/>
        <c:crossBetween val="midCat"/>
      </c:valAx>
    </c:plotArea>
    <c:legend>
      <c:legendPos val="r"/>
      <c:layout/>
      <c:overlay val="0"/>
    </c:legend>
    <c:plotVisOnly val="1"/>
    <c:dispBlanksAs val="gap"/>
    <c:showDLblsOverMax val="0"/>
  </c:chart>
  <c:spPr>
    <a:solidFill>
      <a:schemeClr val="lt1"/>
    </a:solidFill>
    <a:ln w="25400" cap="flat" cmpd="sng" algn="ctr">
      <a:noFill/>
      <a:prstDash val="solid"/>
    </a:ln>
    <a:effectLst/>
  </c:spPr>
  <c:txPr>
    <a:bodyPr/>
    <a:lstStyle/>
    <a:p>
      <a:pPr>
        <a:defRPr>
          <a:solidFill>
            <a:schemeClr val="dk1"/>
          </a:solidFill>
          <a:latin typeface="+mn-lt"/>
          <a:ea typeface="+mn-ea"/>
          <a:cs typeface="+mn-cs"/>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000"/>
              <a:t>Graph: Li Calibration Curve Using</a:t>
            </a:r>
            <a:r>
              <a:rPr lang="en-US" sz="1000" baseline="0"/>
              <a:t> A</a:t>
            </a:r>
            <a:r>
              <a:rPr lang="en-US" sz="1000"/>
              <a:t>veraged Replicate Values</a:t>
            </a:r>
          </a:p>
        </c:rich>
      </c:tx>
      <c:layout/>
      <c:overlay val="0"/>
    </c:title>
    <c:autoTitleDeleted val="0"/>
    <c:plotArea>
      <c:layout>
        <c:manualLayout>
          <c:layoutTarget val="inner"/>
          <c:xMode val="edge"/>
          <c:yMode val="edge"/>
          <c:x val="0.1057106299212599"/>
          <c:y val="0.1486227763196267"/>
          <c:w val="0.83724781277340354"/>
          <c:h val="0.73076771653543315"/>
        </c:manualLayout>
      </c:layout>
      <c:scatterChart>
        <c:scatterStyle val="lineMarker"/>
        <c:varyColors val="0"/>
        <c:ser>
          <c:idx val="0"/>
          <c:order val="0"/>
          <c:tx>
            <c:v>Li Standards Scaled and Averaged</c:v>
          </c:tx>
          <c:spPr>
            <a:ln w="28575">
              <a:noFill/>
            </a:ln>
          </c:spPr>
          <c:marker>
            <c:spPr>
              <a:solidFill>
                <a:srgbClr val="00B0F0"/>
              </a:solidFill>
            </c:spPr>
          </c:marker>
          <c:trendline>
            <c:trendlineType val="linear"/>
            <c:dispRSqr val="1"/>
            <c:dispEq val="1"/>
            <c:trendlineLbl>
              <c:layout>
                <c:manualLayout>
                  <c:x val="0.13575330376279385"/>
                  <c:y val="0.24048244942144878"/>
                </c:manualLayout>
              </c:layout>
              <c:numFmt formatCode="General" sourceLinked="0"/>
            </c:trendlineLbl>
          </c:trendline>
          <c:xVal>
            <c:numRef>
              <c:f>template!$L$18:$L$23</c:f>
              <c:numCache>
                <c:formatCode>General</c:formatCode>
                <c:ptCount val="6"/>
                <c:pt idx="0">
                  <c:v>0</c:v>
                </c:pt>
                <c:pt idx="1">
                  <c:v>0.1</c:v>
                </c:pt>
                <c:pt idx="2">
                  <c:v>0.25</c:v>
                </c:pt>
                <c:pt idx="3">
                  <c:v>0.5</c:v>
                </c:pt>
                <c:pt idx="4">
                  <c:v>1</c:v>
                </c:pt>
                <c:pt idx="5">
                  <c:v>2.5</c:v>
                </c:pt>
              </c:numCache>
            </c:numRef>
          </c:xVal>
          <c:yVal>
            <c:numRef>
              <c:f>template!$M$18:$M$23</c:f>
              <c:numCache>
                <c:formatCode>General</c:formatCode>
                <c:ptCount val="6"/>
                <c:pt idx="0">
                  <c:v>0</c:v>
                </c:pt>
                <c:pt idx="1">
                  <c:v>2.3833419999999998</c:v>
                </c:pt>
                <c:pt idx="2">
                  <c:v>6.3610133333333332</c:v>
                </c:pt>
                <c:pt idx="3">
                  <c:v>12.681794666666667</c:v>
                </c:pt>
                <c:pt idx="4">
                  <c:v>24.03977466666667</c:v>
                </c:pt>
                <c:pt idx="5">
                  <c:v>51.745234666666668</c:v>
                </c:pt>
              </c:numCache>
            </c:numRef>
          </c:yVal>
          <c:smooth val="0"/>
        </c:ser>
        <c:ser>
          <c:idx val="1"/>
          <c:order val="1"/>
          <c:tx>
            <c:v>Unknown</c:v>
          </c:tx>
          <c:spPr>
            <a:ln w="28575">
              <a:noFill/>
            </a:ln>
          </c:spPr>
          <c:marker>
            <c:spPr>
              <a:solidFill>
                <a:srgbClr val="CC0066"/>
              </a:solidFill>
            </c:spPr>
          </c:marker>
          <c:errBars>
            <c:errDir val="y"/>
            <c:errBarType val="both"/>
            <c:errValType val="cust"/>
            <c:noEndCap val="0"/>
            <c:plus>
              <c:numRef>
                <c:f>template!$E$61</c:f>
                <c:numCache>
                  <c:formatCode>General</c:formatCode>
                  <c:ptCount val="1"/>
                  <c:pt idx="0">
                    <c:v>0.22894544727161573</c:v>
                  </c:pt>
                </c:numCache>
              </c:numRef>
            </c:plus>
            <c:minus>
              <c:numRef>
                <c:f>template!$E$62</c:f>
                <c:numCache>
                  <c:formatCode>General</c:formatCode>
                  <c:ptCount val="1"/>
                </c:numCache>
              </c:numRef>
            </c:minus>
          </c:errBars>
          <c:errBars>
            <c:errDir val="x"/>
            <c:errBarType val="both"/>
            <c:errValType val="cust"/>
            <c:noEndCap val="0"/>
            <c:plus>
              <c:numRef>
                <c:f>template!$E$61</c:f>
                <c:numCache>
                  <c:formatCode>General</c:formatCode>
                  <c:ptCount val="1"/>
                  <c:pt idx="0">
                    <c:v>0.22894544727161573</c:v>
                  </c:pt>
                </c:numCache>
              </c:numRef>
            </c:plus>
            <c:minus>
              <c:numRef>
                <c:f>template!$E$61</c:f>
                <c:numCache>
                  <c:formatCode>General</c:formatCode>
                  <c:ptCount val="1"/>
                  <c:pt idx="0">
                    <c:v>0.22894544727161573</c:v>
                  </c:pt>
                </c:numCache>
              </c:numRef>
            </c:minus>
          </c:errBars>
          <c:xVal>
            <c:numRef>
              <c:f>template!$D$58</c:f>
              <c:numCache>
                <c:formatCode>General</c:formatCode>
                <c:ptCount val="1"/>
                <c:pt idx="0">
                  <c:v>1.1921126199115524</c:v>
                </c:pt>
              </c:numCache>
            </c:numRef>
          </c:xVal>
          <c:yVal>
            <c:numRef>
              <c:f>template!$D$56</c:f>
              <c:numCache>
                <c:formatCode>General</c:formatCode>
                <c:ptCount val="1"/>
                <c:pt idx="0">
                  <c:v>25.831568840772256</c:v>
                </c:pt>
              </c:numCache>
            </c:numRef>
          </c:yVal>
          <c:smooth val="0"/>
        </c:ser>
        <c:dLbls>
          <c:showLegendKey val="0"/>
          <c:showVal val="0"/>
          <c:showCatName val="0"/>
          <c:showSerName val="0"/>
          <c:showPercent val="0"/>
          <c:showBubbleSize val="0"/>
        </c:dLbls>
        <c:axId val="104235008"/>
        <c:axId val="104236928"/>
      </c:scatterChart>
      <c:valAx>
        <c:axId val="104235008"/>
        <c:scaling>
          <c:orientation val="minMax"/>
        </c:scaling>
        <c:delete val="0"/>
        <c:axPos val="b"/>
        <c:title>
          <c:tx>
            <c:rich>
              <a:bodyPr/>
              <a:lstStyle/>
              <a:p>
                <a:pPr>
                  <a:defRPr/>
                </a:pPr>
                <a:r>
                  <a:rPr lang="en-US"/>
                  <a:t>Lithium concentration (ppm)</a:t>
                </a:r>
              </a:p>
            </c:rich>
          </c:tx>
          <c:layout/>
          <c:overlay val="0"/>
        </c:title>
        <c:numFmt formatCode="General" sourceLinked="1"/>
        <c:majorTickMark val="out"/>
        <c:minorTickMark val="none"/>
        <c:tickLblPos val="nextTo"/>
        <c:crossAx val="104236928"/>
        <c:crosses val="autoZero"/>
        <c:crossBetween val="midCat"/>
      </c:valAx>
      <c:valAx>
        <c:axId val="104236928"/>
        <c:scaling>
          <c:orientation val="minMax"/>
        </c:scaling>
        <c:delete val="0"/>
        <c:axPos val="l"/>
        <c:majorGridlines/>
        <c:title>
          <c:tx>
            <c:rich>
              <a:bodyPr rot="-5400000" vert="horz"/>
              <a:lstStyle/>
              <a:p>
                <a:pPr>
                  <a:defRPr/>
                </a:pPr>
                <a:r>
                  <a:rPr lang="en-US"/>
                  <a:t>Intensity (counts/msec)</a:t>
                </a:r>
              </a:p>
            </c:rich>
          </c:tx>
          <c:layout/>
          <c:overlay val="0"/>
        </c:title>
        <c:numFmt formatCode="General" sourceLinked="1"/>
        <c:majorTickMark val="out"/>
        <c:minorTickMark val="none"/>
        <c:tickLblPos val="nextTo"/>
        <c:crossAx val="104235008"/>
        <c:crosses val="autoZero"/>
        <c:crossBetween val="midCat"/>
      </c:valAx>
      <c:spPr>
        <a:solidFill>
          <a:schemeClr val="lt1"/>
        </a:solidFill>
        <a:ln w="25400" cap="flat" cmpd="sng" algn="ctr">
          <a:noFill/>
          <a:prstDash val="solid"/>
        </a:ln>
        <a:effectLst/>
      </c:spPr>
    </c:plotArea>
    <c:plotVisOnly val="1"/>
    <c:dispBlanksAs val="gap"/>
    <c:showDLblsOverMax val="0"/>
  </c:chart>
  <c:spPr>
    <a:solidFill>
      <a:schemeClr val="lt1"/>
    </a:solidFill>
    <a:ln w="25400" cap="flat" cmpd="sng" algn="ctr">
      <a:noFill/>
      <a:prstDash val="solid"/>
    </a:ln>
    <a:effectLst/>
  </c:spPr>
  <c:txPr>
    <a:bodyPr/>
    <a:lstStyle/>
    <a:p>
      <a:pPr>
        <a:defRPr>
          <a:solidFill>
            <a:schemeClr val="dk1"/>
          </a:solidFill>
          <a:latin typeface="+mn-lt"/>
          <a:ea typeface="+mn-ea"/>
          <a:cs typeface="+mn-cs"/>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000"/>
              <a:t>Graph: Li Calibration</a:t>
            </a:r>
            <a:r>
              <a:rPr lang="en-US" sz="1000" baseline="0"/>
              <a:t> Curve Using all Replicate Values</a:t>
            </a:r>
            <a:endParaRPr lang="en-US" sz="1000"/>
          </a:p>
        </c:rich>
      </c:tx>
      <c:layout/>
      <c:overlay val="0"/>
    </c:title>
    <c:autoTitleDeleted val="0"/>
    <c:plotArea>
      <c:layout>
        <c:manualLayout>
          <c:layoutTarget val="inner"/>
          <c:xMode val="edge"/>
          <c:yMode val="edge"/>
          <c:x val="0.1057106299212599"/>
          <c:y val="0.1486227763196267"/>
          <c:w val="0.83724781277340354"/>
          <c:h val="0.73076771653543315"/>
        </c:manualLayout>
      </c:layout>
      <c:scatterChart>
        <c:scatterStyle val="lineMarker"/>
        <c:varyColors val="1"/>
        <c:ser>
          <c:idx val="0"/>
          <c:order val="0"/>
          <c:tx>
            <c:v>Li Standards for all Replicate Values</c:v>
          </c:tx>
          <c:spPr>
            <a:ln w="28575">
              <a:noFill/>
            </a:ln>
          </c:spPr>
          <c:marker>
            <c:spPr>
              <a:solidFill>
                <a:srgbClr val="00B0F0"/>
              </a:solidFill>
            </c:spPr>
          </c:marker>
          <c:trendline>
            <c:trendlineType val="linear"/>
            <c:dispRSqr val="1"/>
            <c:dispEq val="1"/>
            <c:trendlineLbl>
              <c:layout>
                <c:manualLayout>
                  <c:x val="0.12849055855059155"/>
                  <c:y val="0.26123471920095592"/>
                </c:manualLayout>
              </c:layout>
              <c:numFmt formatCode="General" sourceLinked="0"/>
            </c:trendlineLbl>
          </c:trendline>
          <c:xVal>
            <c:numRef>
              <c:f>template!$L$44:$L$61</c:f>
              <c:numCache>
                <c:formatCode>General</c:formatCode>
                <c:ptCount val="18"/>
                <c:pt idx="0">
                  <c:v>0</c:v>
                </c:pt>
                <c:pt idx="1">
                  <c:v>0</c:v>
                </c:pt>
                <c:pt idx="2">
                  <c:v>0</c:v>
                </c:pt>
                <c:pt idx="3">
                  <c:v>0.1</c:v>
                </c:pt>
                <c:pt idx="4">
                  <c:v>0.1</c:v>
                </c:pt>
                <c:pt idx="5">
                  <c:v>0.1</c:v>
                </c:pt>
                <c:pt idx="6">
                  <c:v>0.25</c:v>
                </c:pt>
                <c:pt idx="7">
                  <c:v>0.25</c:v>
                </c:pt>
                <c:pt idx="8">
                  <c:v>0.25</c:v>
                </c:pt>
                <c:pt idx="9">
                  <c:v>0.5</c:v>
                </c:pt>
                <c:pt idx="10">
                  <c:v>0.5</c:v>
                </c:pt>
                <c:pt idx="11">
                  <c:v>0.5</c:v>
                </c:pt>
                <c:pt idx="12">
                  <c:v>1</c:v>
                </c:pt>
                <c:pt idx="13">
                  <c:v>1</c:v>
                </c:pt>
                <c:pt idx="14">
                  <c:v>1</c:v>
                </c:pt>
                <c:pt idx="15">
                  <c:v>2.5</c:v>
                </c:pt>
                <c:pt idx="16">
                  <c:v>2.5</c:v>
                </c:pt>
                <c:pt idx="17">
                  <c:v>2.5</c:v>
                </c:pt>
              </c:numCache>
            </c:numRef>
          </c:xVal>
          <c:yVal>
            <c:numRef>
              <c:f>template!$M$44:$M$61</c:f>
              <c:numCache>
                <c:formatCode>General</c:formatCode>
                <c:ptCount val="18"/>
                <c:pt idx="0">
                  <c:v>0</c:v>
                </c:pt>
                <c:pt idx="1">
                  <c:v>0</c:v>
                </c:pt>
                <c:pt idx="2">
                  <c:v>0</c:v>
                </c:pt>
                <c:pt idx="3">
                  <c:v>2.3405786666666666</c:v>
                </c:pt>
                <c:pt idx="4">
                  <c:v>2.3784046666666665</c:v>
                </c:pt>
                <c:pt idx="5">
                  <c:v>2.4310426666666665</c:v>
                </c:pt>
                <c:pt idx="6">
                  <c:v>6.3707026666666673</c:v>
                </c:pt>
                <c:pt idx="7">
                  <c:v>6.373934666666667</c:v>
                </c:pt>
                <c:pt idx="8">
                  <c:v>6.3384026666666671</c:v>
                </c:pt>
                <c:pt idx="9">
                  <c:v>12.667038666666665</c:v>
                </c:pt>
                <c:pt idx="10">
                  <c:v>12.676138666666667</c:v>
                </c:pt>
                <c:pt idx="11">
                  <c:v>12.702206666666665</c:v>
                </c:pt>
                <c:pt idx="12">
                  <c:v>24.157154666666667</c:v>
                </c:pt>
                <c:pt idx="13">
                  <c:v>24.018674666666666</c:v>
                </c:pt>
                <c:pt idx="14">
                  <c:v>23.943494666666666</c:v>
                </c:pt>
                <c:pt idx="15">
                  <c:v>51.697574666666661</c:v>
                </c:pt>
                <c:pt idx="16">
                  <c:v>51.788094666666666</c:v>
                </c:pt>
                <c:pt idx="17">
                  <c:v>51.750034666666664</c:v>
                </c:pt>
              </c:numCache>
            </c:numRef>
          </c:yVal>
          <c:smooth val="0"/>
        </c:ser>
        <c:ser>
          <c:idx val="1"/>
          <c:order val="1"/>
          <c:tx>
            <c:v>Unknown</c:v>
          </c:tx>
          <c:spPr>
            <a:ln w="28575">
              <a:noFill/>
            </a:ln>
          </c:spPr>
          <c:marker>
            <c:spPr>
              <a:solidFill>
                <a:srgbClr val="CC0066"/>
              </a:solidFill>
            </c:spPr>
          </c:marker>
          <c:errBars>
            <c:errDir val="y"/>
            <c:errBarType val="both"/>
            <c:errValType val="fixedVal"/>
            <c:noEndCap val="0"/>
            <c:val val="1"/>
          </c:errBars>
          <c:errBars>
            <c:errDir val="x"/>
            <c:errBarType val="both"/>
            <c:errValType val="cust"/>
            <c:noEndCap val="0"/>
            <c:plus>
              <c:numRef>
                <c:f>template!$E$60</c:f>
                <c:numCache>
                  <c:formatCode>General</c:formatCode>
                  <c:ptCount val="1"/>
                  <c:pt idx="0">
                    <c:v>0.1422224399357338</c:v>
                  </c:pt>
                </c:numCache>
              </c:numRef>
            </c:plus>
            <c:minus>
              <c:numRef>
                <c:f>template!$E$60</c:f>
                <c:numCache>
                  <c:formatCode>General</c:formatCode>
                  <c:ptCount val="1"/>
                  <c:pt idx="0">
                    <c:v>0.1422224399357338</c:v>
                  </c:pt>
                </c:numCache>
              </c:numRef>
            </c:minus>
          </c:errBars>
          <c:xVal>
            <c:numRef>
              <c:f>template!$D$58</c:f>
              <c:numCache>
                <c:formatCode>General</c:formatCode>
                <c:ptCount val="1"/>
                <c:pt idx="0">
                  <c:v>1.1921126199115524</c:v>
                </c:pt>
              </c:numCache>
            </c:numRef>
          </c:xVal>
          <c:yVal>
            <c:numRef>
              <c:f>template!$D$56</c:f>
              <c:numCache>
                <c:formatCode>General</c:formatCode>
                <c:ptCount val="1"/>
                <c:pt idx="0">
                  <c:v>25.831568840772256</c:v>
                </c:pt>
              </c:numCache>
            </c:numRef>
          </c:yVal>
          <c:smooth val="0"/>
        </c:ser>
        <c:dLbls>
          <c:showLegendKey val="0"/>
          <c:showVal val="0"/>
          <c:showCatName val="0"/>
          <c:showSerName val="0"/>
          <c:showPercent val="0"/>
          <c:showBubbleSize val="0"/>
        </c:dLbls>
        <c:axId val="91771648"/>
        <c:axId val="91773184"/>
      </c:scatterChart>
      <c:valAx>
        <c:axId val="91771648"/>
        <c:scaling>
          <c:orientation val="minMax"/>
        </c:scaling>
        <c:delete val="0"/>
        <c:axPos val="b"/>
        <c:title>
          <c:tx>
            <c:rich>
              <a:bodyPr/>
              <a:lstStyle/>
              <a:p>
                <a:pPr>
                  <a:defRPr/>
                </a:pPr>
                <a:r>
                  <a:rPr lang="en-US"/>
                  <a:t>Lithium concentration (ppm)</a:t>
                </a:r>
              </a:p>
            </c:rich>
          </c:tx>
          <c:layout/>
          <c:overlay val="0"/>
        </c:title>
        <c:numFmt formatCode="General" sourceLinked="1"/>
        <c:majorTickMark val="out"/>
        <c:minorTickMark val="none"/>
        <c:tickLblPos val="nextTo"/>
        <c:crossAx val="91773184"/>
        <c:crosses val="autoZero"/>
        <c:crossBetween val="midCat"/>
      </c:valAx>
      <c:valAx>
        <c:axId val="91773184"/>
        <c:scaling>
          <c:orientation val="minMax"/>
        </c:scaling>
        <c:delete val="0"/>
        <c:axPos val="l"/>
        <c:majorGridlines/>
        <c:title>
          <c:tx>
            <c:rich>
              <a:bodyPr rot="-5400000" vert="horz"/>
              <a:lstStyle/>
              <a:p>
                <a:pPr>
                  <a:defRPr/>
                </a:pPr>
                <a:r>
                  <a:rPr lang="en-US"/>
                  <a:t>Intensity (counts/msec)</a:t>
                </a:r>
              </a:p>
            </c:rich>
          </c:tx>
          <c:layout/>
          <c:overlay val="0"/>
        </c:title>
        <c:numFmt formatCode="General" sourceLinked="1"/>
        <c:majorTickMark val="out"/>
        <c:minorTickMark val="none"/>
        <c:tickLblPos val="nextTo"/>
        <c:crossAx val="91771648"/>
        <c:crosses val="autoZero"/>
        <c:crossBetween val="midCat"/>
      </c:valAx>
      <c:spPr>
        <a:solidFill>
          <a:schemeClr val="lt1"/>
        </a:solidFill>
        <a:ln w="25400" cap="flat" cmpd="sng" algn="ctr">
          <a:noFill/>
          <a:prstDash val="solid"/>
        </a:ln>
        <a:effectLst/>
      </c:spPr>
    </c:plotArea>
    <c:plotVisOnly val="1"/>
    <c:dispBlanksAs val="gap"/>
    <c:showDLblsOverMax val="0"/>
  </c:chart>
  <c:spPr>
    <a:solidFill>
      <a:schemeClr val="lt1"/>
    </a:solidFill>
    <a:ln w="25400" cap="flat" cmpd="sng" algn="ctr">
      <a:noFill/>
      <a:prstDash val="solid"/>
    </a:ln>
    <a:effectLst/>
  </c:spPr>
  <c:txPr>
    <a:bodyPr/>
    <a:lstStyle/>
    <a:p>
      <a:pPr>
        <a:defRPr>
          <a:solidFill>
            <a:schemeClr val="dk1"/>
          </a:solidFill>
          <a:latin typeface="+mn-lt"/>
          <a:ea typeface="+mn-ea"/>
          <a:cs typeface="+mn-cs"/>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CA" sz="1000"/>
              <a:t>Graph:</a:t>
            </a:r>
            <a:r>
              <a:rPr lang="en-CA" sz="1000" baseline="0"/>
              <a:t> </a:t>
            </a:r>
            <a:r>
              <a:rPr lang="en-CA" sz="1000"/>
              <a:t>Raw Spectra of</a:t>
            </a:r>
            <a:r>
              <a:rPr lang="en-CA" sz="1000" baseline="0"/>
              <a:t> Blank, Strontium Standard and Unknown Mixture</a:t>
            </a:r>
            <a:endParaRPr lang="en-CA" sz="1000"/>
          </a:p>
        </c:rich>
      </c:tx>
      <c:layout/>
      <c:overlay val="0"/>
    </c:title>
    <c:autoTitleDeleted val="0"/>
    <c:plotArea>
      <c:layout/>
      <c:scatterChart>
        <c:scatterStyle val="lineMarker"/>
        <c:varyColors val="0"/>
        <c:ser>
          <c:idx val="1"/>
          <c:order val="0"/>
          <c:tx>
            <c:v>Blank</c:v>
          </c:tx>
          <c:spPr>
            <a:ln>
              <a:solidFill>
                <a:srgbClr val="CC0066">
                  <a:alpha val="83922"/>
                </a:srgbClr>
              </a:solidFill>
            </a:ln>
          </c:spPr>
          <c:marker>
            <c:symbol val="none"/>
          </c:marker>
          <c:xVal>
            <c:numRef>
              <c:f>'Blank Standard'!$A$6:$A$2053</c:f>
              <c:numCache>
                <c:formatCode>General</c:formatCode>
                <c:ptCount val="2048"/>
                <c:pt idx="0">
                  <c:v>177.96</c:v>
                </c:pt>
                <c:pt idx="1">
                  <c:v>178.34</c:v>
                </c:pt>
                <c:pt idx="2">
                  <c:v>178.72</c:v>
                </c:pt>
                <c:pt idx="3">
                  <c:v>179.1</c:v>
                </c:pt>
                <c:pt idx="4">
                  <c:v>179.48</c:v>
                </c:pt>
                <c:pt idx="5">
                  <c:v>179.86</c:v>
                </c:pt>
                <c:pt idx="6">
                  <c:v>180.25</c:v>
                </c:pt>
                <c:pt idx="7">
                  <c:v>180.63</c:v>
                </c:pt>
                <c:pt idx="8">
                  <c:v>181.01</c:v>
                </c:pt>
                <c:pt idx="9">
                  <c:v>181.39</c:v>
                </c:pt>
                <c:pt idx="10">
                  <c:v>181.77</c:v>
                </c:pt>
                <c:pt idx="11">
                  <c:v>182.15</c:v>
                </c:pt>
                <c:pt idx="12">
                  <c:v>182.53</c:v>
                </c:pt>
                <c:pt idx="13">
                  <c:v>182.92</c:v>
                </c:pt>
                <c:pt idx="14">
                  <c:v>183.3</c:v>
                </c:pt>
                <c:pt idx="15">
                  <c:v>183.68</c:v>
                </c:pt>
                <c:pt idx="16">
                  <c:v>184.06</c:v>
                </c:pt>
                <c:pt idx="17">
                  <c:v>184.44</c:v>
                </c:pt>
                <c:pt idx="18">
                  <c:v>184.82</c:v>
                </c:pt>
                <c:pt idx="19">
                  <c:v>185.2</c:v>
                </c:pt>
                <c:pt idx="20">
                  <c:v>185.58</c:v>
                </c:pt>
                <c:pt idx="21">
                  <c:v>185.97</c:v>
                </c:pt>
                <c:pt idx="22">
                  <c:v>186.35</c:v>
                </c:pt>
                <c:pt idx="23">
                  <c:v>186.73</c:v>
                </c:pt>
                <c:pt idx="24">
                  <c:v>187.11</c:v>
                </c:pt>
                <c:pt idx="25">
                  <c:v>187.49</c:v>
                </c:pt>
                <c:pt idx="26">
                  <c:v>187.87</c:v>
                </c:pt>
                <c:pt idx="27">
                  <c:v>188.25</c:v>
                </c:pt>
                <c:pt idx="28">
                  <c:v>188.63</c:v>
                </c:pt>
                <c:pt idx="29">
                  <c:v>189.01</c:v>
                </c:pt>
                <c:pt idx="30">
                  <c:v>189.39</c:v>
                </c:pt>
                <c:pt idx="31">
                  <c:v>189.77</c:v>
                </c:pt>
                <c:pt idx="32">
                  <c:v>190.15</c:v>
                </c:pt>
                <c:pt idx="33">
                  <c:v>190.54</c:v>
                </c:pt>
                <c:pt idx="34">
                  <c:v>190.92</c:v>
                </c:pt>
                <c:pt idx="35">
                  <c:v>191.3</c:v>
                </c:pt>
                <c:pt idx="36">
                  <c:v>191.68</c:v>
                </c:pt>
                <c:pt idx="37">
                  <c:v>192.06</c:v>
                </c:pt>
                <c:pt idx="38">
                  <c:v>192.44</c:v>
                </c:pt>
                <c:pt idx="39">
                  <c:v>192.82</c:v>
                </c:pt>
                <c:pt idx="40">
                  <c:v>193.2</c:v>
                </c:pt>
                <c:pt idx="41">
                  <c:v>193.58</c:v>
                </c:pt>
                <c:pt idx="42">
                  <c:v>193.96</c:v>
                </c:pt>
                <c:pt idx="43">
                  <c:v>194.34</c:v>
                </c:pt>
                <c:pt idx="44">
                  <c:v>194.72</c:v>
                </c:pt>
                <c:pt idx="45">
                  <c:v>195.1</c:v>
                </c:pt>
                <c:pt idx="46">
                  <c:v>195.48</c:v>
                </c:pt>
                <c:pt idx="47">
                  <c:v>195.86</c:v>
                </c:pt>
                <c:pt idx="48">
                  <c:v>196.24</c:v>
                </c:pt>
                <c:pt idx="49">
                  <c:v>196.62</c:v>
                </c:pt>
                <c:pt idx="50">
                  <c:v>197</c:v>
                </c:pt>
                <c:pt idx="51">
                  <c:v>197.38</c:v>
                </c:pt>
                <c:pt idx="52">
                  <c:v>197.76</c:v>
                </c:pt>
                <c:pt idx="53">
                  <c:v>198.14</c:v>
                </c:pt>
                <c:pt idx="54">
                  <c:v>198.52</c:v>
                </c:pt>
                <c:pt idx="55">
                  <c:v>198.9</c:v>
                </c:pt>
                <c:pt idx="56">
                  <c:v>199.28</c:v>
                </c:pt>
                <c:pt idx="57">
                  <c:v>199.66</c:v>
                </c:pt>
                <c:pt idx="58">
                  <c:v>200.04</c:v>
                </c:pt>
                <c:pt idx="59">
                  <c:v>200.42</c:v>
                </c:pt>
                <c:pt idx="60">
                  <c:v>200.8</c:v>
                </c:pt>
                <c:pt idx="61">
                  <c:v>201.18</c:v>
                </c:pt>
                <c:pt idx="62">
                  <c:v>201.56</c:v>
                </c:pt>
                <c:pt idx="63">
                  <c:v>201.94</c:v>
                </c:pt>
                <c:pt idx="64">
                  <c:v>202.32</c:v>
                </c:pt>
                <c:pt idx="65">
                  <c:v>202.7</c:v>
                </c:pt>
                <c:pt idx="66">
                  <c:v>203.08</c:v>
                </c:pt>
                <c:pt idx="67">
                  <c:v>203.46</c:v>
                </c:pt>
                <c:pt idx="68">
                  <c:v>203.84</c:v>
                </c:pt>
                <c:pt idx="69">
                  <c:v>204.22</c:v>
                </c:pt>
                <c:pt idx="70">
                  <c:v>204.6</c:v>
                </c:pt>
                <c:pt idx="71">
                  <c:v>204.98</c:v>
                </c:pt>
                <c:pt idx="72">
                  <c:v>205.36</c:v>
                </c:pt>
                <c:pt idx="73">
                  <c:v>205.74</c:v>
                </c:pt>
                <c:pt idx="74">
                  <c:v>206.12</c:v>
                </c:pt>
                <c:pt idx="75">
                  <c:v>206.5</c:v>
                </c:pt>
                <c:pt idx="76">
                  <c:v>206.88</c:v>
                </c:pt>
                <c:pt idx="77">
                  <c:v>207.26</c:v>
                </c:pt>
                <c:pt idx="78">
                  <c:v>207.64</c:v>
                </c:pt>
                <c:pt idx="79">
                  <c:v>208.01</c:v>
                </c:pt>
                <c:pt idx="80">
                  <c:v>208.39</c:v>
                </c:pt>
                <c:pt idx="81">
                  <c:v>208.77</c:v>
                </c:pt>
                <c:pt idx="82">
                  <c:v>209.15</c:v>
                </c:pt>
                <c:pt idx="83">
                  <c:v>209.53</c:v>
                </c:pt>
                <c:pt idx="84">
                  <c:v>209.91</c:v>
                </c:pt>
                <c:pt idx="85">
                  <c:v>210.29</c:v>
                </c:pt>
                <c:pt idx="86">
                  <c:v>210.67</c:v>
                </c:pt>
                <c:pt idx="87">
                  <c:v>211.05</c:v>
                </c:pt>
                <c:pt idx="88">
                  <c:v>211.43</c:v>
                </c:pt>
                <c:pt idx="89">
                  <c:v>211.81</c:v>
                </c:pt>
                <c:pt idx="90">
                  <c:v>212.18</c:v>
                </c:pt>
                <c:pt idx="91">
                  <c:v>212.56</c:v>
                </c:pt>
                <c:pt idx="92">
                  <c:v>212.94</c:v>
                </c:pt>
                <c:pt idx="93">
                  <c:v>213.32</c:v>
                </c:pt>
                <c:pt idx="94">
                  <c:v>213.7</c:v>
                </c:pt>
                <c:pt idx="95">
                  <c:v>214.08</c:v>
                </c:pt>
                <c:pt idx="96">
                  <c:v>214.46</c:v>
                </c:pt>
                <c:pt idx="97">
                  <c:v>214.84</c:v>
                </c:pt>
                <c:pt idx="98">
                  <c:v>215.21</c:v>
                </c:pt>
                <c:pt idx="99">
                  <c:v>215.59</c:v>
                </c:pt>
                <c:pt idx="100">
                  <c:v>215.97</c:v>
                </c:pt>
                <c:pt idx="101">
                  <c:v>216.35</c:v>
                </c:pt>
                <c:pt idx="102">
                  <c:v>216.73</c:v>
                </c:pt>
                <c:pt idx="103">
                  <c:v>217.11</c:v>
                </c:pt>
                <c:pt idx="104">
                  <c:v>217.49</c:v>
                </c:pt>
                <c:pt idx="105">
                  <c:v>217.86</c:v>
                </c:pt>
                <c:pt idx="106">
                  <c:v>218.24</c:v>
                </c:pt>
                <c:pt idx="107">
                  <c:v>218.62</c:v>
                </c:pt>
                <c:pt idx="108">
                  <c:v>219</c:v>
                </c:pt>
                <c:pt idx="109">
                  <c:v>219.38</c:v>
                </c:pt>
                <c:pt idx="110">
                  <c:v>219.76</c:v>
                </c:pt>
                <c:pt idx="111">
                  <c:v>220.14</c:v>
                </c:pt>
                <c:pt idx="112">
                  <c:v>220.51</c:v>
                </c:pt>
                <c:pt idx="113">
                  <c:v>220.89</c:v>
                </c:pt>
                <c:pt idx="114">
                  <c:v>221.27</c:v>
                </c:pt>
                <c:pt idx="115">
                  <c:v>221.65</c:v>
                </c:pt>
                <c:pt idx="116">
                  <c:v>222.03</c:v>
                </c:pt>
                <c:pt idx="117">
                  <c:v>222.4</c:v>
                </c:pt>
                <c:pt idx="118">
                  <c:v>222.78</c:v>
                </c:pt>
                <c:pt idx="119">
                  <c:v>223.16</c:v>
                </c:pt>
                <c:pt idx="120">
                  <c:v>223.54</c:v>
                </c:pt>
                <c:pt idx="121">
                  <c:v>223.92</c:v>
                </c:pt>
                <c:pt idx="122">
                  <c:v>224.29</c:v>
                </c:pt>
                <c:pt idx="123">
                  <c:v>224.67</c:v>
                </c:pt>
                <c:pt idx="124">
                  <c:v>225.05</c:v>
                </c:pt>
                <c:pt idx="125">
                  <c:v>225.43</c:v>
                </c:pt>
                <c:pt idx="126">
                  <c:v>225.81</c:v>
                </c:pt>
                <c:pt idx="127">
                  <c:v>226.18</c:v>
                </c:pt>
                <c:pt idx="128">
                  <c:v>226.56</c:v>
                </c:pt>
                <c:pt idx="129">
                  <c:v>226.94</c:v>
                </c:pt>
                <c:pt idx="130">
                  <c:v>227.32</c:v>
                </c:pt>
                <c:pt idx="131">
                  <c:v>227.69</c:v>
                </c:pt>
                <c:pt idx="132">
                  <c:v>228.07</c:v>
                </c:pt>
                <c:pt idx="133">
                  <c:v>228.45</c:v>
                </c:pt>
                <c:pt idx="134">
                  <c:v>228.83</c:v>
                </c:pt>
                <c:pt idx="135">
                  <c:v>229.2</c:v>
                </c:pt>
                <c:pt idx="136">
                  <c:v>229.58</c:v>
                </c:pt>
                <c:pt idx="137">
                  <c:v>229.96</c:v>
                </c:pt>
                <c:pt idx="138">
                  <c:v>230.34</c:v>
                </c:pt>
                <c:pt idx="139">
                  <c:v>230.71</c:v>
                </c:pt>
                <c:pt idx="140">
                  <c:v>231.09</c:v>
                </c:pt>
                <c:pt idx="141">
                  <c:v>231.47</c:v>
                </c:pt>
                <c:pt idx="142">
                  <c:v>231.85</c:v>
                </c:pt>
                <c:pt idx="143">
                  <c:v>232.22</c:v>
                </c:pt>
                <c:pt idx="144">
                  <c:v>232.6</c:v>
                </c:pt>
                <c:pt idx="145">
                  <c:v>232.98</c:v>
                </c:pt>
                <c:pt idx="146">
                  <c:v>233.36</c:v>
                </c:pt>
                <c:pt idx="147">
                  <c:v>233.73</c:v>
                </c:pt>
                <c:pt idx="148">
                  <c:v>234.11</c:v>
                </c:pt>
                <c:pt idx="149">
                  <c:v>234.49</c:v>
                </c:pt>
                <c:pt idx="150">
                  <c:v>234.86</c:v>
                </c:pt>
                <c:pt idx="151">
                  <c:v>235.24</c:v>
                </c:pt>
                <c:pt idx="152">
                  <c:v>235.62</c:v>
                </c:pt>
                <c:pt idx="153">
                  <c:v>235.99</c:v>
                </c:pt>
                <c:pt idx="154">
                  <c:v>236.37</c:v>
                </c:pt>
                <c:pt idx="155">
                  <c:v>236.75</c:v>
                </c:pt>
                <c:pt idx="156">
                  <c:v>237.13</c:v>
                </c:pt>
                <c:pt idx="157">
                  <c:v>237.5</c:v>
                </c:pt>
                <c:pt idx="158">
                  <c:v>237.88</c:v>
                </c:pt>
                <c:pt idx="159">
                  <c:v>238.26</c:v>
                </c:pt>
                <c:pt idx="160">
                  <c:v>238.63</c:v>
                </c:pt>
                <c:pt idx="161">
                  <c:v>239.01</c:v>
                </c:pt>
                <c:pt idx="162">
                  <c:v>239.39</c:v>
                </c:pt>
                <c:pt idx="163">
                  <c:v>239.76</c:v>
                </c:pt>
                <c:pt idx="164">
                  <c:v>240.14</c:v>
                </c:pt>
                <c:pt idx="165">
                  <c:v>240.52</c:v>
                </c:pt>
                <c:pt idx="166">
                  <c:v>240.89</c:v>
                </c:pt>
                <c:pt idx="167">
                  <c:v>241.27</c:v>
                </c:pt>
                <c:pt idx="168">
                  <c:v>241.65</c:v>
                </c:pt>
                <c:pt idx="169">
                  <c:v>242.02</c:v>
                </c:pt>
                <c:pt idx="170">
                  <c:v>242.4</c:v>
                </c:pt>
                <c:pt idx="171">
                  <c:v>242.77</c:v>
                </c:pt>
                <c:pt idx="172">
                  <c:v>243.15</c:v>
                </c:pt>
                <c:pt idx="173">
                  <c:v>243.53</c:v>
                </c:pt>
                <c:pt idx="174">
                  <c:v>243.9</c:v>
                </c:pt>
                <c:pt idx="175">
                  <c:v>244.28</c:v>
                </c:pt>
                <c:pt idx="176">
                  <c:v>244.66</c:v>
                </c:pt>
                <c:pt idx="177">
                  <c:v>245.03</c:v>
                </c:pt>
                <c:pt idx="178">
                  <c:v>245.41</c:v>
                </c:pt>
                <c:pt idx="179">
                  <c:v>245.78</c:v>
                </c:pt>
                <c:pt idx="180">
                  <c:v>246.16</c:v>
                </c:pt>
                <c:pt idx="181">
                  <c:v>246.54</c:v>
                </c:pt>
                <c:pt idx="182">
                  <c:v>246.91</c:v>
                </c:pt>
                <c:pt idx="183">
                  <c:v>247.29</c:v>
                </c:pt>
                <c:pt idx="184">
                  <c:v>247.67</c:v>
                </c:pt>
                <c:pt idx="185">
                  <c:v>248.04</c:v>
                </c:pt>
                <c:pt idx="186">
                  <c:v>248.42</c:v>
                </c:pt>
                <c:pt idx="187">
                  <c:v>248.79</c:v>
                </c:pt>
                <c:pt idx="188">
                  <c:v>249.17</c:v>
                </c:pt>
                <c:pt idx="189">
                  <c:v>249.54</c:v>
                </c:pt>
                <c:pt idx="190">
                  <c:v>249.92</c:v>
                </c:pt>
                <c:pt idx="191">
                  <c:v>250.3</c:v>
                </c:pt>
                <c:pt idx="192">
                  <c:v>250.67</c:v>
                </c:pt>
                <c:pt idx="193">
                  <c:v>251.05</c:v>
                </c:pt>
                <c:pt idx="194">
                  <c:v>251.42</c:v>
                </c:pt>
                <c:pt idx="195">
                  <c:v>251.8</c:v>
                </c:pt>
                <c:pt idx="196">
                  <c:v>252.17</c:v>
                </c:pt>
                <c:pt idx="197">
                  <c:v>252.55</c:v>
                </c:pt>
                <c:pt idx="198">
                  <c:v>252.93</c:v>
                </c:pt>
                <c:pt idx="199">
                  <c:v>253.3</c:v>
                </c:pt>
                <c:pt idx="200">
                  <c:v>253.68</c:v>
                </c:pt>
                <c:pt idx="201">
                  <c:v>254.05</c:v>
                </c:pt>
                <c:pt idx="202">
                  <c:v>254.43</c:v>
                </c:pt>
                <c:pt idx="203">
                  <c:v>254.8</c:v>
                </c:pt>
                <c:pt idx="204">
                  <c:v>255.18</c:v>
                </c:pt>
                <c:pt idx="205">
                  <c:v>255.55</c:v>
                </c:pt>
                <c:pt idx="206">
                  <c:v>255.93</c:v>
                </c:pt>
                <c:pt idx="207">
                  <c:v>256.3</c:v>
                </c:pt>
                <c:pt idx="208">
                  <c:v>256.68</c:v>
                </c:pt>
                <c:pt idx="209">
                  <c:v>257.05</c:v>
                </c:pt>
                <c:pt idx="210">
                  <c:v>257.43</c:v>
                </c:pt>
                <c:pt idx="211">
                  <c:v>257.8</c:v>
                </c:pt>
                <c:pt idx="212">
                  <c:v>258.18</c:v>
                </c:pt>
                <c:pt idx="213">
                  <c:v>258.55</c:v>
                </c:pt>
                <c:pt idx="214">
                  <c:v>258.93</c:v>
                </c:pt>
                <c:pt idx="215">
                  <c:v>259.3</c:v>
                </c:pt>
                <c:pt idx="216">
                  <c:v>259.68</c:v>
                </c:pt>
                <c:pt idx="217">
                  <c:v>260.05</c:v>
                </c:pt>
                <c:pt idx="218">
                  <c:v>260.43</c:v>
                </c:pt>
                <c:pt idx="219">
                  <c:v>260.8</c:v>
                </c:pt>
                <c:pt idx="220">
                  <c:v>261.18</c:v>
                </c:pt>
                <c:pt idx="221">
                  <c:v>261.55</c:v>
                </c:pt>
                <c:pt idx="222">
                  <c:v>261.93</c:v>
                </c:pt>
                <c:pt idx="223">
                  <c:v>262.3</c:v>
                </c:pt>
                <c:pt idx="224">
                  <c:v>262.68</c:v>
                </c:pt>
                <c:pt idx="225">
                  <c:v>263.05</c:v>
                </c:pt>
                <c:pt idx="226">
                  <c:v>263.43</c:v>
                </c:pt>
                <c:pt idx="227">
                  <c:v>263.8</c:v>
                </c:pt>
                <c:pt idx="228">
                  <c:v>264.18</c:v>
                </c:pt>
                <c:pt idx="229">
                  <c:v>264.55</c:v>
                </c:pt>
                <c:pt idx="230">
                  <c:v>264.93</c:v>
                </c:pt>
                <c:pt idx="231">
                  <c:v>265.3</c:v>
                </c:pt>
                <c:pt idx="232">
                  <c:v>265.67</c:v>
                </c:pt>
                <c:pt idx="233">
                  <c:v>266.05</c:v>
                </c:pt>
                <c:pt idx="234">
                  <c:v>266.42</c:v>
                </c:pt>
                <c:pt idx="235">
                  <c:v>266.8</c:v>
                </c:pt>
                <c:pt idx="236">
                  <c:v>267.17</c:v>
                </c:pt>
                <c:pt idx="237">
                  <c:v>267.55</c:v>
                </c:pt>
                <c:pt idx="238">
                  <c:v>267.92</c:v>
                </c:pt>
                <c:pt idx="239">
                  <c:v>268.29000000000002</c:v>
                </c:pt>
                <c:pt idx="240">
                  <c:v>268.67</c:v>
                </c:pt>
                <c:pt idx="241">
                  <c:v>269.04000000000002</c:v>
                </c:pt>
                <c:pt idx="242">
                  <c:v>269.42</c:v>
                </c:pt>
                <c:pt idx="243">
                  <c:v>269.79000000000002</c:v>
                </c:pt>
                <c:pt idx="244">
                  <c:v>270.16000000000003</c:v>
                </c:pt>
                <c:pt idx="245">
                  <c:v>270.54000000000002</c:v>
                </c:pt>
                <c:pt idx="246">
                  <c:v>270.91000000000003</c:v>
                </c:pt>
                <c:pt idx="247">
                  <c:v>271.29000000000002</c:v>
                </c:pt>
                <c:pt idx="248">
                  <c:v>271.66000000000003</c:v>
                </c:pt>
                <c:pt idx="249">
                  <c:v>272.02999999999997</c:v>
                </c:pt>
                <c:pt idx="250">
                  <c:v>272.41000000000003</c:v>
                </c:pt>
                <c:pt idx="251">
                  <c:v>272.77999999999997</c:v>
                </c:pt>
                <c:pt idx="252">
                  <c:v>273.16000000000003</c:v>
                </c:pt>
                <c:pt idx="253">
                  <c:v>273.52999999999997</c:v>
                </c:pt>
                <c:pt idx="254">
                  <c:v>273.89999999999998</c:v>
                </c:pt>
                <c:pt idx="255">
                  <c:v>274.27999999999997</c:v>
                </c:pt>
                <c:pt idx="256">
                  <c:v>274.64999999999998</c:v>
                </c:pt>
                <c:pt idx="257">
                  <c:v>275.02</c:v>
                </c:pt>
                <c:pt idx="258">
                  <c:v>275.39999999999998</c:v>
                </c:pt>
                <c:pt idx="259">
                  <c:v>275.77</c:v>
                </c:pt>
                <c:pt idx="260">
                  <c:v>276.14</c:v>
                </c:pt>
                <c:pt idx="261">
                  <c:v>276.52</c:v>
                </c:pt>
                <c:pt idx="262">
                  <c:v>276.89</c:v>
                </c:pt>
                <c:pt idx="263">
                  <c:v>277.26</c:v>
                </c:pt>
                <c:pt idx="264">
                  <c:v>277.64</c:v>
                </c:pt>
                <c:pt idx="265">
                  <c:v>278.01</c:v>
                </c:pt>
                <c:pt idx="266">
                  <c:v>278.38</c:v>
                </c:pt>
                <c:pt idx="267">
                  <c:v>278.76</c:v>
                </c:pt>
                <c:pt idx="268">
                  <c:v>279.13</c:v>
                </c:pt>
                <c:pt idx="269">
                  <c:v>279.5</c:v>
                </c:pt>
                <c:pt idx="270">
                  <c:v>279.88</c:v>
                </c:pt>
                <c:pt idx="271">
                  <c:v>280.25</c:v>
                </c:pt>
                <c:pt idx="272">
                  <c:v>280.62</c:v>
                </c:pt>
                <c:pt idx="273">
                  <c:v>281</c:v>
                </c:pt>
                <c:pt idx="274">
                  <c:v>281.37</c:v>
                </c:pt>
                <c:pt idx="275">
                  <c:v>281.74</c:v>
                </c:pt>
                <c:pt idx="276">
                  <c:v>282.12</c:v>
                </c:pt>
                <c:pt idx="277">
                  <c:v>282.49</c:v>
                </c:pt>
                <c:pt idx="278">
                  <c:v>282.86</c:v>
                </c:pt>
                <c:pt idx="279">
                  <c:v>283.23</c:v>
                </c:pt>
                <c:pt idx="280">
                  <c:v>283.61</c:v>
                </c:pt>
                <c:pt idx="281">
                  <c:v>283.98</c:v>
                </c:pt>
                <c:pt idx="282">
                  <c:v>284.35000000000002</c:v>
                </c:pt>
                <c:pt idx="283">
                  <c:v>284.73</c:v>
                </c:pt>
                <c:pt idx="284">
                  <c:v>285.10000000000002</c:v>
                </c:pt>
                <c:pt idx="285">
                  <c:v>285.47000000000003</c:v>
                </c:pt>
                <c:pt idx="286">
                  <c:v>285.83999999999997</c:v>
                </c:pt>
                <c:pt idx="287">
                  <c:v>286.22000000000003</c:v>
                </c:pt>
                <c:pt idx="288">
                  <c:v>286.58999999999997</c:v>
                </c:pt>
                <c:pt idx="289">
                  <c:v>286.95999999999998</c:v>
                </c:pt>
                <c:pt idx="290">
                  <c:v>287.33</c:v>
                </c:pt>
                <c:pt idx="291">
                  <c:v>287.70999999999998</c:v>
                </c:pt>
                <c:pt idx="292">
                  <c:v>288.08</c:v>
                </c:pt>
                <c:pt idx="293">
                  <c:v>288.45</c:v>
                </c:pt>
                <c:pt idx="294">
                  <c:v>288.82</c:v>
                </c:pt>
                <c:pt idx="295">
                  <c:v>289.2</c:v>
                </c:pt>
                <c:pt idx="296">
                  <c:v>289.57</c:v>
                </c:pt>
                <c:pt idx="297">
                  <c:v>289.94</c:v>
                </c:pt>
                <c:pt idx="298">
                  <c:v>290.31</c:v>
                </c:pt>
                <c:pt idx="299">
                  <c:v>290.68</c:v>
                </c:pt>
                <c:pt idx="300">
                  <c:v>291.06</c:v>
                </c:pt>
                <c:pt idx="301">
                  <c:v>291.43</c:v>
                </c:pt>
                <c:pt idx="302">
                  <c:v>291.8</c:v>
                </c:pt>
                <c:pt idx="303">
                  <c:v>292.17</c:v>
                </c:pt>
                <c:pt idx="304">
                  <c:v>292.55</c:v>
                </c:pt>
                <c:pt idx="305">
                  <c:v>292.92</c:v>
                </c:pt>
                <c:pt idx="306">
                  <c:v>293.29000000000002</c:v>
                </c:pt>
                <c:pt idx="307">
                  <c:v>293.66000000000003</c:v>
                </c:pt>
                <c:pt idx="308">
                  <c:v>294.02999999999997</c:v>
                </c:pt>
                <c:pt idx="309">
                  <c:v>294.41000000000003</c:v>
                </c:pt>
                <c:pt idx="310">
                  <c:v>294.77999999999997</c:v>
                </c:pt>
                <c:pt idx="311">
                  <c:v>295.14999999999998</c:v>
                </c:pt>
                <c:pt idx="312">
                  <c:v>295.52</c:v>
                </c:pt>
                <c:pt idx="313">
                  <c:v>295.89</c:v>
                </c:pt>
                <c:pt idx="314">
                  <c:v>296.26</c:v>
                </c:pt>
                <c:pt idx="315">
                  <c:v>296.64</c:v>
                </c:pt>
                <c:pt idx="316">
                  <c:v>297.01</c:v>
                </c:pt>
                <c:pt idx="317">
                  <c:v>297.38</c:v>
                </c:pt>
                <c:pt idx="318">
                  <c:v>297.75</c:v>
                </c:pt>
                <c:pt idx="319">
                  <c:v>298.12</c:v>
                </c:pt>
                <c:pt idx="320">
                  <c:v>298.49</c:v>
                </c:pt>
                <c:pt idx="321">
                  <c:v>298.86</c:v>
                </c:pt>
                <c:pt idx="322">
                  <c:v>299.24</c:v>
                </c:pt>
                <c:pt idx="323">
                  <c:v>299.61</c:v>
                </c:pt>
                <c:pt idx="324">
                  <c:v>299.98</c:v>
                </c:pt>
                <c:pt idx="325">
                  <c:v>300.35000000000002</c:v>
                </c:pt>
                <c:pt idx="326">
                  <c:v>300.72000000000003</c:v>
                </c:pt>
                <c:pt idx="327">
                  <c:v>301.08999999999997</c:v>
                </c:pt>
                <c:pt idx="328">
                  <c:v>301.45999999999998</c:v>
                </c:pt>
                <c:pt idx="329">
                  <c:v>301.83999999999997</c:v>
                </c:pt>
                <c:pt idx="330">
                  <c:v>302.20999999999998</c:v>
                </c:pt>
                <c:pt idx="331">
                  <c:v>302.58</c:v>
                </c:pt>
                <c:pt idx="332">
                  <c:v>302.95</c:v>
                </c:pt>
                <c:pt idx="333">
                  <c:v>303.32</c:v>
                </c:pt>
                <c:pt idx="334">
                  <c:v>303.69</c:v>
                </c:pt>
                <c:pt idx="335">
                  <c:v>304.06</c:v>
                </c:pt>
                <c:pt idx="336">
                  <c:v>304.43</c:v>
                </c:pt>
                <c:pt idx="337">
                  <c:v>304.8</c:v>
                </c:pt>
                <c:pt idx="338">
                  <c:v>305.17</c:v>
                </c:pt>
                <c:pt idx="339">
                  <c:v>305.55</c:v>
                </c:pt>
                <c:pt idx="340">
                  <c:v>305.92</c:v>
                </c:pt>
                <c:pt idx="341">
                  <c:v>306.29000000000002</c:v>
                </c:pt>
                <c:pt idx="342">
                  <c:v>306.66000000000003</c:v>
                </c:pt>
                <c:pt idx="343">
                  <c:v>307.02999999999997</c:v>
                </c:pt>
                <c:pt idx="344">
                  <c:v>307.39999999999998</c:v>
                </c:pt>
                <c:pt idx="345">
                  <c:v>307.77</c:v>
                </c:pt>
                <c:pt idx="346">
                  <c:v>308.14</c:v>
                </c:pt>
                <c:pt idx="347">
                  <c:v>308.51</c:v>
                </c:pt>
                <c:pt idx="348">
                  <c:v>308.88</c:v>
                </c:pt>
                <c:pt idx="349">
                  <c:v>309.25</c:v>
                </c:pt>
                <c:pt idx="350">
                  <c:v>309.62</c:v>
                </c:pt>
                <c:pt idx="351">
                  <c:v>309.99</c:v>
                </c:pt>
                <c:pt idx="352">
                  <c:v>310.36</c:v>
                </c:pt>
                <c:pt idx="353">
                  <c:v>310.73</c:v>
                </c:pt>
                <c:pt idx="354">
                  <c:v>311.10000000000002</c:v>
                </c:pt>
                <c:pt idx="355">
                  <c:v>311.47000000000003</c:v>
                </c:pt>
                <c:pt idx="356">
                  <c:v>311.83999999999997</c:v>
                </c:pt>
                <c:pt idx="357">
                  <c:v>312.20999999999998</c:v>
                </c:pt>
                <c:pt idx="358">
                  <c:v>312.58</c:v>
                </c:pt>
                <c:pt idx="359">
                  <c:v>312.95999999999998</c:v>
                </c:pt>
                <c:pt idx="360">
                  <c:v>313.33</c:v>
                </c:pt>
                <c:pt idx="361">
                  <c:v>313.7</c:v>
                </c:pt>
                <c:pt idx="362">
                  <c:v>314.07</c:v>
                </c:pt>
                <c:pt idx="363">
                  <c:v>314.44</c:v>
                </c:pt>
                <c:pt idx="364">
                  <c:v>314.81</c:v>
                </c:pt>
                <c:pt idx="365">
                  <c:v>315.18</c:v>
                </c:pt>
                <c:pt idx="366">
                  <c:v>315.55</c:v>
                </c:pt>
                <c:pt idx="367">
                  <c:v>315.92</c:v>
                </c:pt>
                <c:pt idx="368">
                  <c:v>316.27999999999997</c:v>
                </c:pt>
                <c:pt idx="369">
                  <c:v>316.64999999999998</c:v>
                </c:pt>
                <c:pt idx="370">
                  <c:v>317.02</c:v>
                </c:pt>
                <c:pt idx="371">
                  <c:v>317.39</c:v>
                </c:pt>
                <c:pt idx="372">
                  <c:v>317.76</c:v>
                </c:pt>
                <c:pt idx="373">
                  <c:v>318.13</c:v>
                </c:pt>
                <c:pt idx="374">
                  <c:v>318.5</c:v>
                </c:pt>
                <c:pt idx="375">
                  <c:v>318.87</c:v>
                </c:pt>
                <c:pt idx="376">
                  <c:v>319.24</c:v>
                </c:pt>
                <c:pt idx="377">
                  <c:v>319.61</c:v>
                </c:pt>
                <c:pt idx="378">
                  <c:v>319.98</c:v>
                </c:pt>
                <c:pt idx="379">
                  <c:v>320.35000000000002</c:v>
                </c:pt>
                <c:pt idx="380">
                  <c:v>320.72000000000003</c:v>
                </c:pt>
                <c:pt idx="381">
                  <c:v>321.08999999999997</c:v>
                </c:pt>
                <c:pt idx="382">
                  <c:v>321.45999999999998</c:v>
                </c:pt>
                <c:pt idx="383">
                  <c:v>321.83</c:v>
                </c:pt>
                <c:pt idx="384">
                  <c:v>322.2</c:v>
                </c:pt>
                <c:pt idx="385">
                  <c:v>322.57</c:v>
                </c:pt>
                <c:pt idx="386">
                  <c:v>322.94</c:v>
                </c:pt>
                <c:pt idx="387">
                  <c:v>323.31</c:v>
                </c:pt>
                <c:pt idx="388">
                  <c:v>323.67</c:v>
                </c:pt>
                <c:pt idx="389">
                  <c:v>324.04000000000002</c:v>
                </c:pt>
                <c:pt idx="390">
                  <c:v>324.41000000000003</c:v>
                </c:pt>
                <c:pt idx="391">
                  <c:v>324.77999999999997</c:v>
                </c:pt>
                <c:pt idx="392">
                  <c:v>325.14999999999998</c:v>
                </c:pt>
                <c:pt idx="393">
                  <c:v>325.52</c:v>
                </c:pt>
                <c:pt idx="394">
                  <c:v>325.89</c:v>
                </c:pt>
                <c:pt idx="395">
                  <c:v>326.26</c:v>
                </c:pt>
                <c:pt idx="396">
                  <c:v>326.63</c:v>
                </c:pt>
                <c:pt idx="397">
                  <c:v>327</c:v>
                </c:pt>
                <c:pt idx="398">
                  <c:v>327.36</c:v>
                </c:pt>
                <c:pt idx="399">
                  <c:v>327.73</c:v>
                </c:pt>
                <c:pt idx="400">
                  <c:v>328.1</c:v>
                </c:pt>
                <c:pt idx="401">
                  <c:v>328.47</c:v>
                </c:pt>
                <c:pt idx="402">
                  <c:v>328.84</c:v>
                </c:pt>
                <c:pt idx="403">
                  <c:v>329.21</c:v>
                </c:pt>
                <c:pt idx="404">
                  <c:v>329.58</c:v>
                </c:pt>
                <c:pt idx="405">
                  <c:v>329.95</c:v>
                </c:pt>
                <c:pt idx="406">
                  <c:v>330.31</c:v>
                </c:pt>
                <c:pt idx="407">
                  <c:v>330.68</c:v>
                </c:pt>
                <c:pt idx="408">
                  <c:v>331.05</c:v>
                </c:pt>
                <c:pt idx="409">
                  <c:v>331.42</c:v>
                </c:pt>
                <c:pt idx="410">
                  <c:v>331.79</c:v>
                </c:pt>
                <c:pt idx="411">
                  <c:v>332.16</c:v>
                </c:pt>
                <c:pt idx="412">
                  <c:v>332.52</c:v>
                </c:pt>
                <c:pt idx="413">
                  <c:v>332.89</c:v>
                </c:pt>
                <c:pt idx="414">
                  <c:v>333.26</c:v>
                </c:pt>
                <c:pt idx="415">
                  <c:v>333.63</c:v>
                </c:pt>
                <c:pt idx="416">
                  <c:v>334</c:v>
                </c:pt>
                <c:pt idx="417">
                  <c:v>334.37</c:v>
                </c:pt>
                <c:pt idx="418">
                  <c:v>334.73</c:v>
                </c:pt>
                <c:pt idx="419">
                  <c:v>335.1</c:v>
                </c:pt>
                <c:pt idx="420">
                  <c:v>335.47</c:v>
                </c:pt>
                <c:pt idx="421">
                  <c:v>335.84</c:v>
                </c:pt>
                <c:pt idx="422">
                  <c:v>336.21</c:v>
                </c:pt>
                <c:pt idx="423">
                  <c:v>336.57</c:v>
                </c:pt>
                <c:pt idx="424">
                  <c:v>336.94</c:v>
                </c:pt>
                <c:pt idx="425">
                  <c:v>337.31</c:v>
                </c:pt>
                <c:pt idx="426">
                  <c:v>337.68</c:v>
                </c:pt>
                <c:pt idx="427">
                  <c:v>338.05</c:v>
                </c:pt>
                <c:pt idx="428">
                  <c:v>338.41</c:v>
                </c:pt>
                <c:pt idx="429">
                  <c:v>338.78</c:v>
                </c:pt>
                <c:pt idx="430">
                  <c:v>339.15</c:v>
                </c:pt>
                <c:pt idx="431">
                  <c:v>339.52</c:v>
                </c:pt>
                <c:pt idx="432">
                  <c:v>339.88</c:v>
                </c:pt>
                <c:pt idx="433">
                  <c:v>340.25</c:v>
                </c:pt>
                <c:pt idx="434">
                  <c:v>340.62</c:v>
                </c:pt>
                <c:pt idx="435">
                  <c:v>340.99</c:v>
                </c:pt>
                <c:pt idx="436">
                  <c:v>341.35</c:v>
                </c:pt>
                <c:pt idx="437">
                  <c:v>341.72</c:v>
                </c:pt>
                <c:pt idx="438">
                  <c:v>342.09</c:v>
                </c:pt>
                <c:pt idx="439">
                  <c:v>342.46</c:v>
                </c:pt>
                <c:pt idx="440">
                  <c:v>342.82</c:v>
                </c:pt>
                <c:pt idx="441">
                  <c:v>343.19</c:v>
                </c:pt>
                <c:pt idx="442">
                  <c:v>343.56</c:v>
                </c:pt>
                <c:pt idx="443">
                  <c:v>343.93</c:v>
                </c:pt>
                <c:pt idx="444">
                  <c:v>344.29</c:v>
                </c:pt>
                <c:pt idx="445">
                  <c:v>344.66</c:v>
                </c:pt>
                <c:pt idx="446">
                  <c:v>345.03</c:v>
                </c:pt>
                <c:pt idx="447">
                  <c:v>345.39</c:v>
                </c:pt>
                <c:pt idx="448">
                  <c:v>345.76</c:v>
                </c:pt>
                <c:pt idx="449">
                  <c:v>346.13</c:v>
                </c:pt>
                <c:pt idx="450">
                  <c:v>346.49</c:v>
                </c:pt>
                <c:pt idx="451">
                  <c:v>346.86</c:v>
                </c:pt>
                <c:pt idx="452">
                  <c:v>347.23</c:v>
                </c:pt>
                <c:pt idx="453">
                  <c:v>347.6</c:v>
                </c:pt>
                <c:pt idx="454">
                  <c:v>347.96</c:v>
                </c:pt>
                <c:pt idx="455">
                  <c:v>348.33</c:v>
                </c:pt>
                <c:pt idx="456">
                  <c:v>348.7</c:v>
                </c:pt>
                <c:pt idx="457">
                  <c:v>349.06</c:v>
                </c:pt>
                <c:pt idx="458">
                  <c:v>349.43</c:v>
                </c:pt>
                <c:pt idx="459">
                  <c:v>349.8</c:v>
                </c:pt>
                <c:pt idx="460">
                  <c:v>350.16</c:v>
                </c:pt>
                <c:pt idx="461">
                  <c:v>350.53</c:v>
                </c:pt>
                <c:pt idx="462">
                  <c:v>350.9</c:v>
                </c:pt>
                <c:pt idx="463">
                  <c:v>351.26</c:v>
                </c:pt>
                <c:pt idx="464">
                  <c:v>351.63</c:v>
                </c:pt>
                <c:pt idx="465">
                  <c:v>352</c:v>
                </c:pt>
                <c:pt idx="466">
                  <c:v>352.36</c:v>
                </c:pt>
                <c:pt idx="467">
                  <c:v>352.73</c:v>
                </c:pt>
                <c:pt idx="468">
                  <c:v>353.09</c:v>
                </c:pt>
                <c:pt idx="469">
                  <c:v>353.46</c:v>
                </c:pt>
                <c:pt idx="470">
                  <c:v>353.83</c:v>
                </c:pt>
                <c:pt idx="471">
                  <c:v>354.19</c:v>
                </c:pt>
                <c:pt idx="472">
                  <c:v>354.56</c:v>
                </c:pt>
                <c:pt idx="473">
                  <c:v>354.93</c:v>
                </c:pt>
                <c:pt idx="474">
                  <c:v>355.29</c:v>
                </c:pt>
                <c:pt idx="475">
                  <c:v>355.66</c:v>
                </c:pt>
                <c:pt idx="476">
                  <c:v>356.02</c:v>
                </c:pt>
                <c:pt idx="477">
                  <c:v>356.39</c:v>
                </c:pt>
                <c:pt idx="478">
                  <c:v>356.76</c:v>
                </c:pt>
                <c:pt idx="479">
                  <c:v>357.12</c:v>
                </c:pt>
                <c:pt idx="480">
                  <c:v>357.49</c:v>
                </c:pt>
                <c:pt idx="481">
                  <c:v>357.85</c:v>
                </c:pt>
                <c:pt idx="482">
                  <c:v>358.22</c:v>
                </c:pt>
                <c:pt idx="483">
                  <c:v>358.59</c:v>
                </c:pt>
                <c:pt idx="484">
                  <c:v>358.95</c:v>
                </c:pt>
                <c:pt idx="485">
                  <c:v>359.32</c:v>
                </c:pt>
                <c:pt idx="486">
                  <c:v>359.68</c:v>
                </c:pt>
                <c:pt idx="487">
                  <c:v>360.05</c:v>
                </c:pt>
                <c:pt idx="488">
                  <c:v>360.41</c:v>
                </c:pt>
                <c:pt idx="489">
                  <c:v>360.78</c:v>
                </c:pt>
                <c:pt idx="490">
                  <c:v>361.15</c:v>
                </c:pt>
                <c:pt idx="491">
                  <c:v>361.51</c:v>
                </c:pt>
                <c:pt idx="492">
                  <c:v>361.88</c:v>
                </c:pt>
                <c:pt idx="493">
                  <c:v>362.24</c:v>
                </c:pt>
                <c:pt idx="494">
                  <c:v>362.61</c:v>
                </c:pt>
                <c:pt idx="495">
                  <c:v>362.97</c:v>
                </c:pt>
                <c:pt idx="496">
                  <c:v>363.34</c:v>
                </c:pt>
                <c:pt idx="497">
                  <c:v>363.7</c:v>
                </c:pt>
                <c:pt idx="498">
                  <c:v>364.07</c:v>
                </c:pt>
                <c:pt idx="499">
                  <c:v>364.43</c:v>
                </c:pt>
                <c:pt idx="500">
                  <c:v>364.8</c:v>
                </c:pt>
                <c:pt idx="501">
                  <c:v>365.16</c:v>
                </c:pt>
                <c:pt idx="502">
                  <c:v>365.53</c:v>
                </c:pt>
                <c:pt idx="503">
                  <c:v>365.89</c:v>
                </c:pt>
                <c:pt idx="504">
                  <c:v>366.26</c:v>
                </c:pt>
                <c:pt idx="505">
                  <c:v>366.62</c:v>
                </c:pt>
                <c:pt idx="506">
                  <c:v>366.99</c:v>
                </c:pt>
                <c:pt idx="507">
                  <c:v>367.35</c:v>
                </c:pt>
                <c:pt idx="508">
                  <c:v>367.72</c:v>
                </c:pt>
                <c:pt idx="509">
                  <c:v>368.08</c:v>
                </c:pt>
                <c:pt idx="510">
                  <c:v>368.45</c:v>
                </c:pt>
                <c:pt idx="511">
                  <c:v>368.81</c:v>
                </c:pt>
                <c:pt idx="512">
                  <c:v>369.18</c:v>
                </c:pt>
                <c:pt idx="513">
                  <c:v>369.54</c:v>
                </c:pt>
                <c:pt idx="514">
                  <c:v>369.91</c:v>
                </c:pt>
                <c:pt idx="515">
                  <c:v>370.27</c:v>
                </c:pt>
                <c:pt idx="516">
                  <c:v>370.64</c:v>
                </c:pt>
                <c:pt idx="517">
                  <c:v>371</c:v>
                </c:pt>
                <c:pt idx="518">
                  <c:v>371.37</c:v>
                </c:pt>
                <c:pt idx="519">
                  <c:v>371.73</c:v>
                </c:pt>
                <c:pt idx="520">
                  <c:v>372.1</c:v>
                </c:pt>
                <c:pt idx="521">
                  <c:v>372.46</c:v>
                </c:pt>
                <c:pt idx="522">
                  <c:v>372.82</c:v>
                </c:pt>
                <c:pt idx="523">
                  <c:v>373.19</c:v>
                </c:pt>
                <c:pt idx="524">
                  <c:v>373.55</c:v>
                </c:pt>
                <c:pt idx="525">
                  <c:v>373.92</c:v>
                </c:pt>
                <c:pt idx="526">
                  <c:v>374.28</c:v>
                </c:pt>
                <c:pt idx="527">
                  <c:v>374.65</c:v>
                </c:pt>
                <c:pt idx="528">
                  <c:v>375.01</c:v>
                </c:pt>
                <c:pt idx="529">
                  <c:v>375.37</c:v>
                </c:pt>
                <c:pt idx="530">
                  <c:v>375.74</c:v>
                </c:pt>
                <c:pt idx="531">
                  <c:v>376.1</c:v>
                </c:pt>
                <c:pt idx="532">
                  <c:v>376.47</c:v>
                </c:pt>
                <c:pt idx="533">
                  <c:v>376.83</c:v>
                </c:pt>
                <c:pt idx="534">
                  <c:v>377.19</c:v>
                </c:pt>
                <c:pt idx="535">
                  <c:v>377.56</c:v>
                </c:pt>
                <c:pt idx="536">
                  <c:v>377.92</c:v>
                </c:pt>
                <c:pt idx="537">
                  <c:v>378.29</c:v>
                </c:pt>
                <c:pt idx="538">
                  <c:v>378.65</c:v>
                </c:pt>
                <c:pt idx="539">
                  <c:v>379.01</c:v>
                </c:pt>
                <c:pt idx="540">
                  <c:v>379.38</c:v>
                </c:pt>
                <c:pt idx="541">
                  <c:v>379.74</c:v>
                </c:pt>
                <c:pt idx="542">
                  <c:v>380.11</c:v>
                </c:pt>
                <c:pt idx="543">
                  <c:v>380.47</c:v>
                </c:pt>
                <c:pt idx="544">
                  <c:v>380.83</c:v>
                </c:pt>
                <c:pt idx="545">
                  <c:v>381.2</c:v>
                </c:pt>
                <c:pt idx="546">
                  <c:v>381.56</c:v>
                </c:pt>
                <c:pt idx="547">
                  <c:v>381.92</c:v>
                </c:pt>
                <c:pt idx="548">
                  <c:v>382.29</c:v>
                </c:pt>
                <c:pt idx="549">
                  <c:v>382.65</c:v>
                </c:pt>
                <c:pt idx="550">
                  <c:v>383.01</c:v>
                </c:pt>
                <c:pt idx="551">
                  <c:v>383.38</c:v>
                </c:pt>
                <c:pt idx="552">
                  <c:v>383.74</c:v>
                </c:pt>
                <c:pt idx="553">
                  <c:v>384.1</c:v>
                </c:pt>
                <c:pt idx="554">
                  <c:v>384.47</c:v>
                </c:pt>
                <c:pt idx="555">
                  <c:v>384.83</c:v>
                </c:pt>
                <c:pt idx="556">
                  <c:v>385.19</c:v>
                </c:pt>
                <c:pt idx="557">
                  <c:v>385.56</c:v>
                </c:pt>
                <c:pt idx="558">
                  <c:v>385.92</c:v>
                </c:pt>
                <c:pt idx="559">
                  <c:v>386.28</c:v>
                </c:pt>
                <c:pt idx="560">
                  <c:v>386.65</c:v>
                </c:pt>
                <c:pt idx="561">
                  <c:v>387.01</c:v>
                </c:pt>
                <c:pt idx="562">
                  <c:v>387.37</c:v>
                </c:pt>
                <c:pt idx="563">
                  <c:v>387.73</c:v>
                </c:pt>
                <c:pt idx="564">
                  <c:v>388.1</c:v>
                </c:pt>
                <c:pt idx="565">
                  <c:v>388.46</c:v>
                </c:pt>
                <c:pt idx="566">
                  <c:v>388.82</c:v>
                </c:pt>
                <c:pt idx="567">
                  <c:v>389.19</c:v>
                </c:pt>
                <c:pt idx="568">
                  <c:v>389.55</c:v>
                </c:pt>
                <c:pt idx="569">
                  <c:v>389.91</c:v>
                </c:pt>
                <c:pt idx="570">
                  <c:v>390.27</c:v>
                </c:pt>
                <c:pt idx="571">
                  <c:v>390.64</c:v>
                </c:pt>
                <c:pt idx="572">
                  <c:v>391</c:v>
                </c:pt>
                <c:pt idx="573">
                  <c:v>391.36</c:v>
                </c:pt>
                <c:pt idx="574">
                  <c:v>391.72</c:v>
                </c:pt>
                <c:pt idx="575">
                  <c:v>392.09</c:v>
                </c:pt>
                <c:pt idx="576">
                  <c:v>392.45</c:v>
                </c:pt>
                <c:pt idx="577">
                  <c:v>392.81</c:v>
                </c:pt>
                <c:pt idx="578">
                  <c:v>393.17</c:v>
                </c:pt>
                <c:pt idx="579">
                  <c:v>393.54</c:v>
                </c:pt>
                <c:pt idx="580">
                  <c:v>393.9</c:v>
                </c:pt>
                <c:pt idx="581">
                  <c:v>394.26</c:v>
                </c:pt>
                <c:pt idx="582">
                  <c:v>394.62</c:v>
                </c:pt>
                <c:pt idx="583">
                  <c:v>394.98</c:v>
                </c:pt>
                <c:pt idx="584">
                  <c:v>395.35</c:v>
                </c:pt>
                <c:pt idx="585">
                  <c:v>395.71</c:v>
                </c:pt>
                <c:pt idx="586">
                  <c:v>396.07</c:v>
                </c:pt>
                <c:pt idx="587">
                  <c:v>396.43</c:v>
                </c:pt>
                <c:pt idx="588">
                  <c:v>396.79</c:v>
                </c:pt>
                <c:pt idx="589">
                  <c:v>397.16</c:v>
                </c:pt>
                <c:pt idx="590">
                  <c:v>397.52</c:v>
                </c:pt>
                <c:pt idx="591">
                  <c:v>397.88</c:v>
                </c:pt>
                <c:pt idx="592">
                  <c:v>398.24</c:v>
                </c:pt>
                <c:pt idx="593">
                  <c:v>398.6</c:v>
                </c:pt>
                <c:pt idx="594">
                  <c:v>398.97</c:v>
                </c:pt>
                <c:pt idx="595">
                  <c:v>399.33</c:v>
                </c:pt>
                <c:pt idx="596">
                  <c:v>399.69</c:v>
                </c:pt>
                <c:pt idx="597">
                  <c:v>400.05</c:v>
                </c:pt>
                <c:pt idx="598">
                  <c:v>400.41</c:v>
                </c:pt>
                <c:pt idx="599">
                  <c:v>400.77</c:v>
                </c:pt>
                <c:pt idx="600">
                  <c:v>401.14</c:v>
                </c:pt>
                <c:pt idx="601">
                  <c:v>401.5</c:v>
                </c:pt>
                <c:pt idx="602">
                  <c:v>401.86</c:v>
                </c:pt>
                <c:pt idx="603">
                  <c:v>402.22</c:v>
                </c:pt>
                <c:pt idx="604">
                  <c:v>402.58</c:v>
                </c:pt>
                <c:pt idx="605">
                  <c:v>402.94</c:v>
                </c:pt>
                <c:pt idx="606">
                  <c:v>403.3</c:v>
                </c:pt>
                <c:pt idx="607">
                  <c:v>403.67</c:v>
                </c:pt>
                <c:pt idx="608">
                  <c:v>404.03</c:v>
                </c:pt>
                <c:pt idx="609">
                  <c:v>404.39</c:v>
                </c:pt>
                <c:pt idx="610">
                  <c:v>404.75</c:v>
                </c:pt>
                <c:pt idx="611">
                  <c:v>405.11</c:v>
                </c:pt>
                <c:pt idx="612">
                  <c:v>405.47</c:v>
                </c:pt>
                <c:pt idx="613">
                  <c:v>405.83</c:v>
                </c:pt>
                <c:pt idx="614">
                  <c:v>406.19</c:v>
                </c:pt>
                <c:pt idx="615">
                  <c:v>406.55</c:v>
                </c:pt>
                <c:pt idx="616">
                  <c:v>406.92</c:v>
                </c:pt>
                <c:pt idx="617">
                  <c:v>407.28</c:v>
                </c:pt>
                <c:pt idx="618">
                  <c:v>407.64</c:v>
                </c:pt>
                <c:pt idx="619">
                  <c:v>408</c:v>
                </c:pt>
                <c:pt idx="620">
                  <c:v>408.36</c:v>
                </c:pt>
                <c:pt idx="621">
                  <c:v>408.72</c:v>
                </c:pt>
                <c:pt idx="622">
                  <c:v>409.08</c:v>
                </c:pt>
                <c:pt idx="623">
                  <c:v>409.44</c:v>
                </c:pt>
                <c:pt idx="624">
                  <c:v>409.8</c:v>
                </c:pt>
                <c:pt idx="625">
                  <c:v>410.16</c:v>
                </c:pt>
                <c:pt idx="626">
                  <c:v>410.52</c:v>
                </c:pt>
                <c:pt idx="627">
                  <c:v>410.88</c:v>
                </c:pt>
                <c:pt idx="628">
                  <c:v>411.24</c:v>
                </c:pt>
                <c:pt idx="629">
                  <c:v>411.6</c:v>
                </c:pt>
                <c:pt idx="630">
                  <c:v>411.96</c:v>
                </c:pt>
                <c:pt idx="631">
                  <c:v>412.33</c:v>
                </c:pt>
                <c:pt idx="632">
                  <c:v>412.69</c:v>
                </c:pt>
                <c:pt idx="633">
                  <c:v>413.05</c:v>
                </c:pt>
                <c:pt idx="634">
                  <c:v>413.41</c:v>
                </c:pt>
                <c:pt idx="635">
                  <c:v>413.77</c:v>
                </c:pt>
                <c:pt idx="636">
                  <c:v>414.13</c:v>
                </c:pt>
                <c:pt idx="637">
                  <c:v>414.49</c:v>
                </c:pt>
                <c:pt idx="638">
                  <c:v>414.85</c:v>
                </c:pt>
                <c:pt idx="639">
                  <c:v>415.21</c:v>
                </c:pt>
                <c:pt idx="640">
                  <c:v>415.57</c:v>
                </c:pt>
                <c:pt idx="641">
                  <c:v>415.93</c:v>
                </c:pt>
                <c:pt idx="642">
                  <c:v>416.29</c:v>
                </c:pt>
                <c:pt idx="643">
                  <c:v>416.65</c:v>
                </c:pt>
                <c:pt idx="644">
                  <c:v>417.01</c:v>
                </c:pt>
                <c:pt idx="645">
                  <c:v>417.37</c:v>
                </c:pt>
                <c:pt idx="646">
                  <c:v>417.73</c:v>
                </c:pt>
                <c:pt idx="647">
                  <c:v>418.09</c:v>
                </c:pt>
                <c:pt idx="648">
                  <c:v>418.45</c:v>
                </c:pt>
                <c:pt idx="649">
                  <c:v>418.81</c:v>
                </c:pt>
                <c:pt idx="650">
                  <c:v>419.17</c:v>
                </c:pt>
                <c:pt idx="651">
                  <c:v>419.53</c:v>
                </c:pt>
                <c:pt idx="652">
                  <c:v>419.88</c:v>
                </c:pt>
                <c:pt idx="653">
                  <c:v>420.24</c:v>
                </c:pt>
                <c:pt idx="654">
                  <c:v>420.6</c:v>
                </c:pt>
                <c:pt idx="655">
                  <c:v>420.96</c:v>
                </c:pt>
                <c:pt idx="656">
                  <c:v>421.32</c:v>
                </c:pt>
                <c:pt idx="657">
                  <c:v>421.68</c:v>
                </c:pt>
                <c:pt idx="658">
                  <c:v>422.04</c:v>
                </c:pt>
                <c:pt idx="659">
                  <c:v>422.4</c:v>
                </c:pt>
                <c:pt idx="660">
                  <c:v>422.76</c:v>
                </c:pt>
                <c:pt idx="661">
                  <c:v>423.12</c:v>
                </c:pt>
                <c:pt idx="662">
                  <c:v>423.48</c:v>
                </c:pt>
                <c:pt idx="663">
                  <c:v>423.84</c:v>
                </c:pt>
                <c:pt idx="664">
                  <c:v>424.2</c:v>
                </c:pt>
                <c:pt idx="665">
                  <c:v>424.56</c:v>
                </c:pt>
                <c:pt idx="666">
                  <c:v>424.91</c:v>
                </c:pt>
                <c:pt idx="667">
                  <c:v>425.27</c:v>
                </c:pt>
                <c:pt idx="668">
                  <c:v>425.63</c:v>
                </c:pt>
                <c:pt idx="669">
                  <c:v>425.99</c:v>
                </c:pt>
                <c:pt idx="670">
                  <c:v>426.35</c:v>
                </c:pt>
                <c:pt idx="671">
                  <c:v>426.71</c:v>
                </c:pt>
                <c:pt idx="672">
                  <c:v>427.07</c:v>
                </c:pt>
                <c:pt idx="673">
                  <c:v>427.43</c:v>
                </c:pt>
                <c:pt idx="674">
                  <c:v>427.79</c:v>
                </c:pt>
                <c:pt idx="675">
                  <c:v>428.14</c:v>
                </c:pt>
                <c:pt idx="676">
                  <c:v>428.5</c:v>
                </c:pt>
                <c:pt idx="677">
                  <c:v>428.86</c:v>
                </c:pt>
                <c:pt idx="678">
                  <c:v>429.22</c:v>
                </c:pt>
                <c:pt idx="679">
                  <c:v>429.58</c:v>
                </c:pt>
                <c:pt idx="680">
                  <c:v>429.94</c:v>
                </c:pt>
                <c:pt idx="681">
                  <c:v>430.3</c:v>
                </c:pt>
                <c:pt idx="682">
                  <c:v>430.65</c:v>
                </c:pt>
                <c:pt idx="683">
                  <c:v>431.01</c:v>
                </c:pt>
                <c:pt idx="684">
                  <c:v>431.37</c:v>
                </c:pt>
                <c:pt idx="685">
                  <c:v>431.73</c:v>
                </c:pt>
                <c:pt idx="686">
                  <c:v>432.09</c:v>
                </c:pt>
                <c:pt idx="687">
                  <c:v>432.45</c:v>
                </c:pt>
                <c:pt idx="688">
                  <c:v>432.8</c:v>
                </c:pt>
                <c:pt idx="689">
                  <c:v>433.16</c:v>
                </c:pt>
                <c:pt idx="690">
                  <c:v>433.52</c:v>
                </c:pt>
                <c:pt idx="691">
                  <c:v>433.88</c:v>
                </c:pt>
                <c:pt idx="692">
                  <c:v>434.24</c:v>
                </c:pt>
                <c:pt idx="693">
                  <c:v>434.6</c:v>
                </c:pt>
                <c:pt idx="694">
                  <c:v>434.95</c:v>
                </c:pt>
                <c:pt idx="695">
                  <c:v>435.31</c:v>
                </c:pt>
                <c:pt idx="696">
                  <c:v>435.67</c:v>
                </c:pt>
                <c:pt idx="697">
                  <c:v>436.03</c:v>
                </c:pt>
                <c:pt idx="698">
                  <c:v>436.38</c:v>
                </c:pt>
                <c:pt idx="699">
                  <c:v>436.74</c:v>
                </c:pt>
                <c:pt idx="700">
                  <c:v>437.1</c:v>
                </c:pt>
                <c:pt idx="701">
                  <c:v>437.46</c:v>
                </c:pt>
                <c:pt idx="702">
                  <c:v>437.82</c:v>
                </c:pt>
                <c:pt idx="703">
                  <c:v>438.17</c:v>
                </c:pt>
                <c:pt idx="704">
                  <c:v>438.53</c:v>
                </c:pt>
                <c:pt idx="705">
                  <c:v>438.89</c:v>
                </c:pt>
                <c:pt idx="706">
                  <c:v>439.25</c:v>
                </c:pt>
                <c:pt idx="707">
                  <c:v>439.6</c:v>
                </c:pt>
                <c:pt idx="708">
                  <c:v>439.96</c:v>
                </c:pt>
                <c:pt idx="709">
                  <c:v>440.32</c:v>
                </c:pt>
                <c:pt idx="710">
                  <c:v>440.68</c:v>
                </c:pt>
                <c:pt idx="711">
                  <c:v>441.03</c:v>
                </c:pt>
                <c:pt idx="712">
                  <c:v>441.39</c:v>
                </c:pt>
                <c:pt idx="713">
                  <c:v>441.75</c:v>
                </c:pt>
                <c:pt idx="714">
                  <c:v>442.1</c:v>
                </c:pt>
                <c:pt idx="715">
                  <c:v>442.46</c:v>
                </c:pt>
                <c:pt idx="716">
                  <c:v>442.82</c:v>
                </c:pt>
                <c:pt idx="717">
                  <c:v>443.18</c:v>
                </c:pt>
                <c:pt idx="718">
                  <c:v>443.53</c:v>
                </c:pt>
                <c:pt idx="719">
                  <c:v>443.89</c:v>
                </c:pt>
                <c:pt idx="720">
                  <c:v>444.25</c:v>
                </c:pt>
                <c:pt idx="721">
                  <c:v>444.6</c:v>
                </c:pt>
                <c:pt idx="722">
                  <c:v>444.96</c:v>
                </c:pt>
                <c:pt idx="723">
                  <c:v>445.32</c:v>
                </c:pt>
                <c:pt idx="724">
                  <c:v>445.67</c:v>
                </c:pt>
                <c:pt idx="725">
                  <c:v>446.03</c:v>
                </c:pt>
                <c:pt idx="726">
                  <c:v>446.39</c:v>
                </c:pt>
                <c:pt idx="727">
                  <c:v>446.75</c:v>
                </c:pt>
                <c:pt idx="728">
                  <c:v>447.1</c:v>
                </c:pt>
                <c:pt idx="729">
                  <c:v>447.46</c:v>
                </c:pt>
                <c:pt idx="730">
                  <c:v>447.82</c:v>
                </c:pt>
                <c:pt idx="731">
                  <c:v>448.17</c:v>
                </c:pt>
                <c:pt idx="732">
                  <c:v>448.53</c:v>
                </c:pt>
                <c:pt idx="733">
                  <c:v>448.88</c:v>
                </c:pt>
                <c:pt idx="734">
                  <c:v>449.24</c:v>
                </c:pt>
                <c:pt idx="735">
                  <c:v>449.6</c:v>
                </c:pt>
                <c:pt idx="736">
                  <c:v>449.95</c:v>
                </c:pt>
                <c:pt idx="737">
                  <c:v>450.31</c:v>
                </c:pt>
                <c:pt idx="738">
                  <c:v>450.67</c:v>
                </c:pt>
                <c:pt idx="739">
                  <c:v>451.02</c:v>
                </c:pt>
                <c:pt idx="740">
                  <c:v>451.38</c:v>
                </c:pt>
                <c:pt idx="741">
                  <c:v>451.74</c:v>
                </c:pt>
                <c:pt idx="742">
                  <c:v>452.09</c:v>
                </c:pt>
                <c:pt idx="743">
                  <c:v>452.45</c:v>
                </c:pt>
                <c:pt idx="744">
                  <c:v>452.8</c:v>
                </c:pt>
                <c:pt idx="745">
                  <c:v>453.16</c:v>
                </c:pt>
                <c:pt idx="746">
                  <c:v>453.52</c:v>
                </c:pt>
                <c:pt idx="747">
                  <c:v>453.87</c:v>
                </c:pt>
                <c:pt idx="748">
                  <c:v>454.23</c:v>
                </c:pt>
                <c:pt idx="749">
                  <c:v>454.58</c:v>
                </c:pt>
                <c:pt idx="750">
                  <c:v>454.94</c:v>
                </c:pt>
                <c:pt idx="751">
                  <c:v>455.29</c:v>
                </c:pt>
                <c:pt idx="752">
                  <c:v>455.65</c:v>
                </c:pt>
                <c:pt idx="753">
                  <c:v>456.01</c:v>
                </c:pt>
                <c:pt idx="754">
                  <c:v>456.36</c:v>
                </c:pt>
                <c:pt idx="755">
                  <c:v>456.72</c:v>
                </c:pt>
                <c:pt idx="756">
                  <c:v>457.07</c:v>
                </c:pt>
                <c:pt idx="757">
                  <c:v>457.43</c:v>
                </c:pt>
                <c:pt idx="758">
                  <c:v>457.78</c:v>
                </c:pt>
                <c:pt idx="759">
                  <c:v>458.14</c:v>
                </c:pt>
                <c:pt idx="760">
                  <c:v>458.5</c:v>
                </c:pt>
                <c:pt idx="761">
                  <c:v>458.85</c:v>
                </c:pt>
                <c:pt idx="762">
                  <c:v>459.21</c:v>
                </c:pt>
                <c:pt idx="763">
                  <c:v>459.56</c:v>
                </c:pt>
                <c:pt idx="764">
                  <c:v>459.92</c:v>
                </c:pt>
                <c:pt idx="765">
                  <c:v>460.27</c:v>
                </c:pt>
                <c:pt idx="766">
                  <c:v>460.63</c:v>
                </c:pt>
                <c:pt idx="767">
                  <c:v>460.98</c:v>
                </c:pt>
                <c:pt idx="768">
                  <c:v>461.34</c:v>
                </c:pt>
                <c:pt idx="769">
                  <c:v>461.69</c:v>
                </c:pt>
                <c:pt idx="770">
                  <c:v>462.05</c:v>
                </c:pt>
                <c:pt idx="771">
                  <c:v>462.4</c:v>
                </c:pt>
                <c:pt idx="772">
                  <c:v>462.76</c:v>
                </c:pt>
                <c:pt idx="773">
                  <c:v>463.11</c:v>
                </c:pt>
                <c:pt idx="774">
                  <c:v>463.47</c:v>
                </c:pt>
                <c:pt idx="775">
                  <c:v>463.82</c:v>
                </c:pt>
                <c:pt idx="776">
                  <c:v>464.18</c:v>
                </c:pt>
                <c:pt idx="777">
                  <c:v>464.53</c:v>
                </c:pt>
                <c:pt idx="778">
                  <c:v>464.89</c:v>
                </c:pt>
                <c:pt idx="779">
                  <c:v>465.24</c:v>
                </c:pt>
                <c:pt idx="780">
                  <c:v>465.6</c:v>
                </c:pt>
                <c:pt idx="781">
                  <c:v>465.95</c:v>
                </c:pt>
                <c:pt idx="782">
                  <c:v>466.3</c:v>
                </c:pt>
                <c:pt idx="783">
                  <c:v>466.66</c:v>
                </c:pt>
                <c:pt idx="784">
                  <c:v>467.01</c:v>
                </c:pt>
                <c:pt idx="785">
                  <c:v>467.37</c:v>
                </c:pt>
                <c:pt idx="786">
                  <c:v>467.72</c:v>
                </c:pt>
                <c:pt idx="787">
                  <c:v>468.08</c:v>
                </c:pt>
                <c:pt idx="788">
                  <c:v>468.43</c:v>
                </c:pt>
                <c:pt idx="789">
                  <c:v>468.79</c:v>
                </c:pt>
                <c:pt idx="790">
                  <c:v>469.14</c:v>
                </c:pt>
                <c:pt idx="791">
                  <c:v>469.49</c:v>
                </c:pt>
                <c:pt idx="792">
                  <c:v>469.85</c:v>
                </c:pt>
                <c:pt idx="793">
                  <c:v>470.2</c:v>
                </c:pt>
                <c:pt idx="794">
                  <c:v>470.56</c:v>
                </c:pt>
                <c:pt idx="795">
                  <c:v>470.91</c:v>
                </c:pt>
                <c:pt idx="796">
                  <c:v>471.26</c:v>
                </c:pt>
                <c:pt idx="797">
                  <c:v>471.62</c:v>
                </c:pt>
                <c:pt idx="798">
                  <c:v>471.97</c:v>
                </c:pt>
                <c:pt idx="799">
                  <c:v>472.33</c:v>
                </c:pt>
                <c:pt idx="800">
                  <c:v>472.68</c:v>
                </c:pt>
                <c:pt idx="801">
                  <c:v>473.03</c:v>
                </c:pt>
                <c:pt idx="802">
                  <c:v>473.39</c:v>
                </c:pt>
                <c:pt idx="803">
                  <c:v>473.74</c:v>
                </c:pt>
                <c:pt idx="804">
                  <c:v>474.09</c:v>
                </c:pt>
                <c:pt idx="805">
                  <c:v>474.45</c:v>
                </c:pt>
                <c:pt idx="806">
                  <c:v>474.8</c:v>
                </c:pt>
                <c:pt idx="807">
                  <c:v>475.16</c:v>
                </c:pt>
                <c:pt idx="808">
                  <c:v>475.51</c:v>
                </c:pt>
                <c:pt idx="809">
                  <c:v>475.86</c:v>
                </c:pt>
                <c:pt idx="810">
                  <c:v>476.22</c:v>
                </c:pt>
                <c:pt idx="811">
                  <c:v>476.57</c:v>
                </c:pt>
                <c:pt idx="812">
                  <c:v>476.92</c:v>
                </c:pt>
                <c:pt idx="813">
                  <c:v>477.28</c:v>
                </c:pt>
                <c:pt idx="814">
                  <c:v>477.63</c:v>
                </c:pt>
                <c:pt idx="815">
                  <c:v>477.98</c:v>
                </c:pt>
                <c:pt idx="816">
                  <c:v>478.34</c:v>
                </c:pt>
                <c:pt idx="817">
                  <c:v>478.69</c:v>
                </c:pt>
                <c:pt idx="818">
                  <c:v>479.04</c:v>
                </c:pt>
                <c:pt idx="819">
                  <c:v>479.4</c:v>
                </c:pt>
                <c:pt idx="820">
                  <c:v>479.75</c:v>
                </c:pt>
                <c:pt idx="821">
                  <c:v>480.1</c:v>
                </c:pt>
                <c:pt idx="822">
                  <c:v>480.45</c:v>
                </c:pt>
                <c:pt idx="823">
                  <c:v>480.81</c:v>
                </c:pt>
                <c:pt idx="824">
                  <c:v>481.16</c:v>
                </c:pt>
                <c:pt idx="825">
                  <c:v>481.51</c:v>
                </c:pt>
                <c:pt idx="826">
                  <c:v>481.87</c:v>
                </c:pt>
                <c:pt idx="827">
                  <c:v>482.22</c:v>
                </c:pt>
                <c:pt idx="828">
                  <c:v>482.57</c:v>
                </c:pt>
                <c:pt idx="829">
                  <c:v>482.92</c:v>
                </c:pt>
                <c:pt idx="830">
                  <c:v>483.28</c:v>
                </c:pt>
                <c:pt idx="831">
                  <c:v>483.63</c:v>
                </c:pt>
                <c:pt idx="832">
                  <c:v>483.98</c:v>
                </c:pt>
                <c:pt idx="833">
                  <c:v>484.33</c:v>
                </c:pt>
                <c:pt idx="834">
                  <c:v>484.69</c:v>
                </c:pt>
                <c:pt idx="835">
                  <c:v>485.04</c:v>
                </c:pt>
                <c:pt idx="836">
                  <c:v>485.39</c:v>
                </c:pt>
                <c:pt idx="837">
                  <c:v>485.74</c:v>
                </c:pt>
                <c:pt idx="838">
                  <c:v>486.1</c:v>
                </c:pt>
                <c:pt idx="839">
                  <c:v>486.45</c:v>
                </c:pt>
                <c:pt idx="840">
                  <c:v>486.8</c:v>
                </c:pt>
                <c:pt idx="841">
                  <c:v>487.15</c:v>
                </c:pt>
                <c:pt idx="842">
                  <c:v>487.51</c:v>
                </c:pt>
                <c:pt idx="843">
                  <c:v>487.86</c:v>
                </c:pt>
                <c:pt idx="844">
                  <c:v>488.21</c:v>
                </c:pt>
                <c:pt idx="845">
                  <c:v>488.56</c:v>
                </c:pt>
                <c:pt idx="846">
                  <c:v>488.91</c:v>
                </c:pt>
                <c:pt idx="847">
                  <c:v>489.27</c:v>
                </c:pt>
                <c:pt idx="848">
                  <c:v>489.62</c:v>
                </c:pt>
                <c:pt idx="849">
                  <c:v>489.97</c:v>
                </c:pt>
                <c:pt idx="850">
                  <c:v>490.32</c:v>
                </c:pt>
                <c:pt idx="851">
                  <c:v>490.67</c:v>
                </c:pt>
                <c:pt idx="852">
                  <c:v>491.03</c:v>
                </c:pt>
                <c:pt idx="853">
                  <c:v>491.38</c:v>
                </c:pt>
                <c:pt idx="854">
                  <c:v>491.73</c:v>
                </c:pt>
                <c:pt idx="855">
                  <c:v>492.08</c:v>
                </c:pt>
                <c:pt idx="856">
                  <c:v>492.43</c:v>
                </c:pt>
                <c:pt idx="857">
                  <c:v>492.78</c:v>
                </c:pt>
                <c:pt idx="858">
                  <c:v>493.14</c:v>
                </c:pt>
                <c:pt idx="859">
                  <c:v>493.49</c:v>
                </c:pt>
                <c:pt idx="860">
                  <c:v>493.84</c:v>
                </c:pt>
                <c:pt idx="861">
                  <c:v>494.19</c:v>
                </c:pt>
                <c:pt idx="862">
                  <c:v>494.54</c:v>
                </c:pt>
                <c:pt idx="863">
                  <c:v>494.89</c:v>
                </c:pt>
                <c:pt idx="864">
                  <c:v>495.24</c:v>
                </c:pt>
                <c:pt idx="865">
                  <c:v>495.59</c:v>
                </c:pt>
                <c:pt idx="866">
                  <c:v>495.95</c:v>
                </c:pt>
                <c:pt idx="867">
                  <c:v>496.3</c:v>
                </c:pt>
                <c:pt idx="868">
                  <c:v>496.65</c:v>
                </c:pt>
                <c:pt idx="869">
                  <c:v>497</c:v>
                </c:pt>
                <c:pt idx="870">
                  <c:v>497.35</c:v>
                </c:pt>
                <c:pt idx="871">
                  <c:v>497.7</c:v>
                </c:pt>
                <c:pt idx="872">
                  <c:v>498.05</c:v>
                </c:pt>
                <c:pt idx="873">
                  <c:v>498.4</c:v>
                </c:pt>
                <c:pt idx="874">
                  <c:v>498.75</c:v>
                </c:pt>
                <c:pt idx="875">
                  <c:v>499.1</c:v>
                </c:pt>
                <c:pt idx="876">
                  <c:v>499.46</c:v>
                </c:pt>
                <c:pt idx="877">
                  <c:v>499.81</c:v>
                </c:pt>
                <c:pt idx="878">
                  <c:v>500.16</c:v>
                </c:pt>
                <c:pt idx="879">
                  <c:v>500.51</c:v>
                </c:pt>
                <c:pt idx="880">
                  <c:v>500.86</c:v>
                </c:pt>
                <c:pt idx="881">
                  <c:v>501.21</c:v>
                </c:pt>
                <c:pt idx="882">
                  <c:v>501.56</c:v>
                </c:pt>
                <c:pt idx="883">
                  <c:v>501.91</c:v>
                </c:pt>
                <c:pt idx="884">
                  <c:v>502.26</c:v>
                </c:pt>
                <c:pt idx="885">
                  <c:v>502.61</c:v>
                </c:pt>
                <c:pt idx="886">
                  <c:v>502.96</c:v>
                </c:pt>
                <c:pt idx="887">
                  <c:v>503.31</c:v>
                </c:pt>
                <c:pt idx="888">
                  <c:v>503.66</c:v>
                </c:pt>
                <c:pt idx="889">
                  <c:v>504.01</c:v>
                </c:pt>
                <c:pt idx="890">
                  <c:v>504.36</c:v>
                </c:pt>
                <c:pt idx="891">
                  <c:v>504.71</c:v>
                </c:pt>
                <c:pt idx="892">
                  <c:v>505.06</c:v>
                </c:pt>
                <c:pt idx="893">
                  <c:v>505.41</c:v>
                </c:pt>
                <c:pt idx="894">
                  <c:v>505.76</c:v>
                </c:pt>
                <c:pt idx="895">
                  <c:v>506.11</c:v>
                </c:pt>
                <c:pt idx="896">
                  <c:v>506.46</c:v>
                </c:pt>
                <c:pt idx="897">
                  <c:v>506.81</c:v>
                </c:pt>
                <c:pt idx="898">
                  <c:v>507.16</c:v>
                </c:pt>
                <c:pt idx="899">
                  <c:v>507.51</c:v>
                </c:pt>
                <c:pt idx="900">
                  <c:v>507.86</c:v>
                </c:pt>
                <c:pt idx="901">
                  <c:v>508.21</c:v>
                </c:pt>
                <c:pt idx="902">
                  <c:v>508.56</c:v>
                </c:pt>
                <c:pt idx="903">
                  <c:v>508.91</c:v>
                </c:pt>
                <c:pt idx="904">
                  <c:v>509.26</c:v>
                </c:pt>
                <c:pt idx="905">
                  <c:v>509.61</c:v>
                </c:pt>
                <c:pt idx="906">
                  <c:v>509.96</c:v>
                </c:pt>
                <c:pt idx="907">
                  <c:v>510.31</c:v>
                </c:pt>
                <c:pt idx="908">
                  <c:v>510.66</c:v>
                </c:pt>
                <c:pt idx="909">
                  <c:v>511.01</c:v>
                </c:pt>
                <c:pt idx="910">
                  <c:v>511.36</c:v>
                </c:pt>
                <c:pt idx="911">
                  <c:v>511.71</c:v>
                </c:pt>
                <c:pt idx="912">
                  <c:v>512.05999999999995</c:v>
                </c:pt>
                <c:pt idx="913">
                  <c:v>512.41</c:v>
                </c:pt>
                <c:pt idx="914">
                  <c:v>512.76</c:v>
                </c:pt>
                <c:pt idx="915">
                  <c:v>513.11</c:v>
                </c:pt>
                <c:pt idx="916">
                  <c:v>513.45000000000005</c:v>
                </c:pt>
                <c:pt idx="917">
                  <c:v>513.79999999999995</c:v>
                </c:pt>
                <c:pt idx="918">
                  <c:v>514.15</c:v>
                </c:pt>
                <c:pt idx="919">
                  <c:v>514.5</c:v>
                </c:pt>
                <c:pt idx="920">
                  <c:v>514.85</c:v>
                </c:pt>
                <c:pt idx="921">
                  <c:v>515.20000000000005</c:v>
                </c:pt>
                <c:pt idx="922">
                  <c:v>515.54999999999995</c:v>
                </c:pt>
                <c:pt idx="923">
                  <c:v>515.9</c:v>
                </c:pt>
                <c:pt idx="924">
                  <c:v>516.25</c:v>
                </c:pt>
                <c:pt idx="925">
                  <c:v>516.59</c:v>
                </c:pt>
                <c:pt idx="926">
                  <c:v>516.94000000000005</c:v>
                </c:pt>
                <c:pt idx="927">
                  <c:v>517.29</c:v>
                </c:pt>
                <c:pt idx="928">
                  <c:v>517.64</c:v>
                </c:pt>
                <c:pt idx="929">
                  <c:v>517.99</c:v>
                </c:pt>
                <c:pt idx="930">
                  <c:v>518.34</c:v>
                </c:pt>
                <c:pt idx="931">
                  <c:v>518.69000000000005</c:v>
                </c:pt>
                <c:pt idx="932">
                  <c:v>519.04</c:v>
                </c:pt>
                <c:pt idx="933">
                  <c:v>519.38</c:v>
                </c:pt>
                <c:pt idx="934">
                  <c:v>519.73</c:v>
                </c:pt>
                <c:pt idx="935">
                  <c:v>520.08000000000004</c:v>
                </c:pt>
                <c:pt idx="936">
                  <c:v>520.42999999999995</c:v>
                </c:pt>
                <c:pt idx="937">
                  <c:v>520.78</c:v>
                </c:pt>
                <c:pt idx="938">
                  <c:v>521.13</c:v>
                </c:pt>
                <c:pt idx="939">
                  <c:v>521.47</c:v>
                </c:pt>
                <c:pt idx="940">
                  <c:v>521.82000000000005</c:v>
                </c:pt>
                <c:pt idx="941">
                  <c:v>522.16999999999996</c:v>
                </c:pt>
                <c:pt idx="942">
                  <c:v>522.52</c:v>
                </c:pt>
                <c:pt idx="943">
                  <c:v>522.87</c:v>
                </c:pt>
                <c:pt idx="944">
                  <c:v>523.21</c:v>
                </c:pt>
                <c:pt idx="945">
                  <c:v>523.55999999999995</c:v>
                </c:pt>
                <c:pt idx="946">
                  <c:v>523.91</c:v>
                </c:pt>
                <c:pt idx="947">
                  <c:v>524.26</c:v>
                </c:pt>
                <c:pt idx="948">
                  <c:v>524.61</c:v>
                </c:pt>
                <c:pt idx="949">
                  <c:v>524.95000000000005</c:v>
                </c:pt>
                <c:pt idx="950">
                  <c:v>525.29999999999995</c:v>
                </c:pt>
                <c:pt idx="951">
                  <c:v>525.65</c:v>
                </c:pt>
                <c:pt idx="952">
                  <c:v>526</c:v>
                </c:pt>
                <c:pt idx="953">
                  <c:v>526.34</c:v>
                </c:pt>
                <c:pt idx="954">
                  <c:v>526.69000000000005</c:v>
                </c:pt>
                <c:pt idx="955">
                  <c:v>527.04</c:v>
                </c:pt>
                <c:pt idx="956">
                  <c:v>527.39</c:v>
                </c:pt>
                <c:pt idx="957">
                  <c:v>527.73</c:v>
                </c:pt>
                <c:pt idx="958">
                  <c:v>528.08000000000004</c:v>
                </c:pt>
                <c:pt idx="959">
                  <c:v>528.42999999999995</c:v>
                </c:pt>
                <c:pt idx="960">
                  <c:v>528.78</c:v>
                </c:pt>
                <c:pt idx="961">
                  <c:v>529.12</c:v>
                </c:pt>
                <c:pt idx="962">
                  <c:v>529.47</c:v>
                </c:pt>
                <c:pt idx="963">
                  <c:v>529.82000000000005</c:v>
                </c:pt>
                <c:pt idx="964">
                  <c:v>530.16999999999996</c:v>
                </c:pt>
                <c:pt idx="965">
                  <c:v>530.51</c:v>
                </c:pt>
                <c:pt idx="966">
                  <c:v>530.86</c:v>
                </c:pt>
                <c:pt idx="967">
                  <c:v>531.21</c:v>
                </c:pt>
                <c:pt idx="968">
                  <c:v>531.54999999999995</c:v>
                </c:pt>
                <c:pt idx="969">
                  <c:v>531.9</c:v>
                </c:pt>
                <c:pt idx="970">
                  <c:v>532.25</c:v>
                </c:pt>
                <c:pt idx="971">
                  <c:v>532.59</c:v>
                </c:pt>
                <c:pt idx="972">
                  <c:v>532.94000000000005</c:v>
                </c:pt>
                <c:pt idx="973">
                  <c:v>533.29</c:v>
                </c:pt>
                <c:pt idx="974">
                  <c:v>533.64</c:v>
                </c:pt>
                <c:pt idx="975">
                  <c:v>533.98</c:v>
                </c:pt>
                <c:pt idx="976">
                  <c:v>534.33000000000004</c:v>
                </c:pt>
                <c:pt idx="977">
                  <c:v>534.67999999999995</c:v>
                </c:pt>
                <c:pt idx="978">
                  <c:v>535.02</c:v>
                </c:pt>
                <c:pt idx="979">
                  <c:v>535.37</c:v>
                </c:pt>
                <c:pt idx="980">
                  <c:v>535.71</c:v>
                </c:pt>
                <c:pt idx="981">
                  <c:v>536.05999999999995</c:v>
                </c:pt>
                <c:pt idx="982">
                  <c:v>536.41</c:v>
                </c:pt>
                <c:pt idx="983">
                  <c:v>536.75</c:v>
                </c:pt>
                <c:pt idx="984">
                  <c:v>537.1</c:v>
                </c:pt>
                <c:pt idx="985">
                  <c:v>537.45000000000005</c:v>
                </c:pt>
                <c:pt idx="986">
                  <c:v>537.79</c:v>
                </c:pt>
                <c:pt idx="987">
                  <c:v>538.14</c:v>
                </c:pt>
                <c:pt idx="988">
                  <c:v>538.49</c:v>
                </c:pt>
                <c:pt idx="989">
                  <c:v>538.83000000000004</c:v>
                </c:pt>
                <c:pt idx="990">
                  <c:v>539.17999999999995</c:v>
                </c:pt>
                <c:pt idx="991">
                  <c:v>539.52</c:v>
                </c:pt>
                <c:pt idx="992">
                  <c:v>539.87</c:v>
                </c:pt>
                <c:pt idx="993">
                  <c:v>540.22</c:v>
                </c:pt>
                <c:pt idx="994">
                  <c:v>540.55999999999995</c:v>
                </c:pt>
                <c:pt idx="995">
                  <c:v>540.91</c:v>
                </c:pt>
                <c:pt idx="996">
                  <c:v>541.25</c:v>
                </c:pt>
                <c:pt idx="997">
                  <c:v>541.6</c:v>
                </c:pt>
                <c:pt idx="998">
                  <c:v>541.94000000000005</c:v>
                </c:pt>
                <c:pt idx="999">
                  <c:v>542.29</c:v>
                </c:pt>
                <c:pt idx="1000">
                  <c:v>542.64</c:v>
                </c:pt>
                <c:pt idx="1001">
                  <c:v>542.98</c:v>
                </c:pt>
                <c:pt idx="1002">
                  <c:v>543.33000000000004</c:v>
                </c:pt>
                <c:pt idx="1003">
                  <c:v>543.66999999999996</c:v>
                </c:pt>
                <c:pt idx="1004">
                  <c:v>544.02</c:v>
                </c:pt>
                <c:pt idx="1005">
                  <c:v>544.36</c:v>
                </c:pt>
                <c:pt idx="1006">
                  <c:v>544.71</c:v>
                </c:pt>
                <c:pt idx="1007">
                  <c:v>545.04999999999995</c:v>
                </c:pt>
                <c:pt idx="1008">
                  <c:v>545.4</c:v>
                </c:pt>
                <c:pt idx="1009">
                  <c:v>545.75</c:v>
                </c:pt>
                <c:pt idx="1010">
                  <c:v>546.09</c:v>
                </c:pt>
                <c:pt idx="1011">
                  <c:v>546.44000000000005</c:v>
                </c:pt>
                <c:pt idx="1012">
                  <c:v>546.78</c:v>
                </c:pt>
                <c:pt idx="1013">
                  <c:v>547.13</c:v>
                </c:pt>
                <c:pt idx="1014">
                  <c:v>547.47</c:v>
                </c:pt>
                <c:pt idx="1015">
                  <c:v>547.82000000000005</c:v>
                </c:pt>
                <c:pt idx="1016">
                  <c:v>548.16</c:v>
                </c:pt>
                <c:pt idx="1017">
                  <c:v>548.51</c:v>
                </c:pt>
                <c:pt idx="1018">
                  <c:v>548.85</c:v>
                </c:pt>
                <c:pt idx="1019">
                  <c:v>549.20000000000005</c:v>
                </c:pt>
                <c:pt idx="1020">
                  <c:v>549.54</c:v>
                </c:pt>
                <c:pt idx="1021">
                  <c:v>549.89</c:v>
                </c:pt>
                <c:pt idx="1022">
                  <c:v>550.23</c:v>
                </c:pt>
                <c:pt idx="1023">
                  <c:v>550.58000000000004</c:v>
                </c:pt>
                <c:pt idx="1024">
                  <c:v>550.91999999999996</c:v>
                </c:pt>
                <c:pt idx="1025">
                  <c:v>551.26</c:v>
                </c:pt>
                <c:pt idx="1026">
                  <c:v>551.61</c:v>
                </c:pt>
                <c:pt idx="1027">
                  <c:v>551.95000000000005</c:v>
                </c:pt>
                <c:pt idx="1028">
                  <c:v>552.29999999999995</c:v>
                </c:pt>
                <c:pt idx="1029">
                  <c:v>552.64</c:v>
                </c:pt>
                <c:pt idx="1030">
                  <c:v>552.99</c:v>
                </c:pt>
                <c:pt idx="1031">
                  <c:v>553.33000000000004</c:v>
                </c:pt>
                <c:pt idx="1032">
                  <c:v>553.67999999999995</c:v>
                </c:pt>
                <c:pt idx="1033">
                  <c:v>554.02</c:v>
                </c:pt>
                <c:pt idx="1034">
                  <c:v>554.36</c:v>
                </c:pt>
                <c:pt idx="1035">
                  <c:v>554.71</c:v>
                </c:pt>
                <c:pt idx="1036">
                  <c:v>555.04999999999995</c:v>
                </c:pt>
                <c:pt idx="1037">
                  <c:v>555.4</c:v>
                </c:pt>
                <c:pt idx="1038">
                  <c:v>555.74</c:v>
                </c:pt>
                <c:pt idx="1039">
                  <c:v>556.08000000000004</c:v>
                </c:pt>
                <c:pt idx="1040">
                  <c:v>556.42999999999995</c:v>
                </c:pt>
                <c:pt idx="1041">
                  <c:v>556.77</c:v>
                </c:pt>
                <c:pt idx="1042">
                  <c:v>557.12</c:v>
                </c:pt>
                <c:pt idx="1043">
                  <c:v>557.46</c:v>
                </c:pt>
                <c:pt idx="1044">
                  <c:v>557.79999999999995</c:v>
                </c:pt>
                <c:pt idx="1045">
                  <c:v>558.15</c:v>
                </c:pt>
                <c:pt idx="1046">
                  <c:v>558.49</c:v>
                </c:pt>
                <c:pt idx="1047">
                  <c:v>558.84</c:v>
                </c:pt>
                <c:pt idx="1048">
                  <c:v>559.17999999999995</c:v>
                </c:pt>
                <c:pt idx="1049">
                  <c:v>559.52</c:v>
                </c:pt>
                <c:pt idx="1050">
                  <c:v>559.87</c:v>
                </c:pt>
                <c:pt idx="1051">
                  <c:v>560.21</c:v>
                </c:pt>
                <c:pt idx="1052">
                  <c:v>560.54999999999995</c:v>
                </c:pt>
                <c:pt idx="1053">
                  <c:v>560.9</c:v>
                </c:pt>
                <c:pt idx="1054">
                  <c:v>561.24</c:v>
                </c:pt>
                <c:pt idx="1055">
                  <c:v>561.58000000000004</c:v>
                </c:pt>
                <c:pt idx="1056">
                  <c:v>561.92999999999995</c:v>
                </c:pt>
                <c:pt idx="1057">
                  <c:v>562.27</c:v>
                </c:pt>
                <c:pt idx="1058">
                  <c:v>562.61</c:v>
                </c:pt>
                <c:pt idx="1059">
                  <c:v>562.96</c:v>
                </c:pt>
                <c:pt idx="1060">
                  <c:v>563.29999999999995</c:v>
                </c:pt>
                <c:pt idx="1061">
                  <c:v>563.64</c:v>
                </c:pt>
                <c:pt idx="1062">
                  <c:v>563.99</c:v>
                </c:pt>
                <c:pt idx="1063">
                  <c:v>564.33000000000004</c:v>
                </c:pt>
                <c:pt idx="1064">
                  <c:v>564.66999999999996</c:v>
                </c:pt>
                <c:pt idx="1065">
                  <c:v>565.01</c:v>
                </c:pt>
                <c:pt idx="1066">
                  <c:v>565.36</c:v>
                </c:pt>
                <c:pt idx="1067">
                  <c:v>565.70000000000005</c:v>
                </c:pt>
                <c:pt idx="1068">
                  <c:v>566.04</c:v>
                </c:pt>
                <c:pt idx="1069">
                  <c:v>566.39</c:v>
                </c:pt>
                <c:pt idx="1070">
                  <c:v>566.73</c:v>
                </c:pt>
                <c:pt idx="1071">
                  <c:v>567.07000000000005</c:v>
                </c:pt>
                <c:pt idx="1072">
                  <c:v>567.41</c:v>
                </c:pt>
                <c:pt idx="1073">
                  <c:v>567.76</c:v>
                </c:pt>
                <c:pt idx="1074">
                  <c:v>568.1</c:v>
                </c:pt>
                <c:pt idx="1075">
                  <c:v>568.44000000000005</c:v>
                </c:pt>
                <c:pt idx="1076">
                  <c:v>568.78</c:v>
                </c:pt>
                <c:pt idx="1077">
                  <c:v>569.13</c:v>
                </c:pt>
                <c:pt idx="1078">
                  <c:v>569.47</c:v>
                </c:pt>
                <c:pt idx="1079">
                  <c:v>569.80999999999995</c:v>
                </c:pt>
                <c:pt idx="1080">
                  <c:v>570.15</c:v>
                </c:pt>
                <c:pt idx="1081">
                  <c:v>570.49</c:v>
                </c:pt>
                <c:pt idx="1082">
                  <c:v>570.84</c:v>
                </c:pt>
                <c:pt idx="1083">
                  <c:v>571.17999999999995</c:v>
                </c:pt>
                <c:pt idx="1084">
                  <c:v>571.52</c:v>
                </c:pt>
                <c:pt idx="1085">
                  <c:v>571.86</c:v>
                </c:pt>
                <c:pt idx="1086">
                  <c:v>572.21</c:v>
                </c:pt>
                <c:pt idx="1087">
                  <c:v>572.54999999999995</c:v>
                </c:pt>
                <c:pt idx="1088">
                  <c:v>572.89</c:v>
                </c:pt>
                <c:pt idx="1089">
                  <c:v>573.23</c:v>
                </c:pt>
                <c:pt idx="1090">
                  <c:v>573.57000000000005</c:v>
                </c:pt>
                <c:pt idx="1091">
                  <c:v>573.91</c:v>
                </c:pt>
                <c:pt idx="1092">
                  <c:v>574.26</c:v>
                </c:pt>
                <c:pt idx="1093">
                  <c:v>574.6</c:v>
                </c:pt>
                <c:pt idx="1094">
                  <c:v>574.94000000000005</c:v>
                </c:pt>
                <c:pt idx="1095">
                  <c:v>575.28</c:v>
                </c:pt>
                <c:pt idx="1096">
                  <c:v>575.62</c:v>
                </c:pt>
                <c:pt idx="1097">
                  <c:v>575.96</c:v>
                </c:pt>
                <c:pt idx="1098">
                  <c:v>576.30999999999995</c:v>
                </c:pt>
                <c:pt idx="1099">
                  <c:v>576.65</c:v>
                </c:pt>
                <c:pt idx="1100">
                  <c:v>576.99</c:v>
                </c:pt>
                <c:pt idx="1101">
                  <c:v>577.33000000000004</c:v>
                </c:pt>
                <c:pt idx="1102">
                  <c:v>577.66999999999996</c:v>
                </c:pt>
                <c:pt idx="1103">
                  <c:v>578.01</c:v>
                </c:pt>
                <c:pt idx="1104">
                  <c:v>578.35</c:v>
                </c:pt>
                <c:pt idx="1105">
                  <c:v>578.69000000000005</c:v>
                </c:pt>
                <c:pt idx="1106">
                  <c:v>579.04</c:v>
                </c:pt>
                <c:pt idx="1107">
                  <c:v>579.38</c:v>
                </c:pt>
                <c:pt idx="1108">
                  <c:v>579.72</c:v>
                </c:pt>
                <c:pt idx="1109">
                  <c:v>580.05999999999995</c:v>
                </c:pt>
                <c:pt idx="1110">
                  <c:v>580.4</c:v>
                </c:pt>
                <c:pt idx="1111">
                  <c:v>580.74</c:v>
                </c:pt>
                <c:pt idx="1112">
                  <c:v>581.08000000000004</c:v>
                </c:pt>
                <c:pt idx="1113">
                  <c:v>581.41999999999996</c:v>
                </c:pt>
                <c:pt idx="1114">
                  <c:v>581.76</c:v>
                </c:pt>
                <c:pt idx="1115">
                  <c:v>582.1</c:v>
                </c:pt>
                <c:pt idx="1116">
                  <c:v>582.44000000000005</c:v>
                </c:pt>
                <c:pt idx="1117">
                  <c:v>582.79</c:v>
                </c:pt>
                <c:pt idx="1118">
                  <c:v>583.13</c:v>
                </c:pt>
                <c:pt idx="1119">
                  <c:v>583.47</c:v>
                </c:pt>
                <c:pt idx="1120">
                  <c:v>583.80999999999995</c:v>
                </c:pt>
                <c:pt idx="1121">
                  <c:v>584.15</c:v>
                </c:pt>
                <c:pt idx="1122">
                  <c:v>584.49</c:v>
                </c:pt>
                <c:pt idx="1123">
                  <c:v>584.83000000000004</c:v>
                </c:pt>
                <c:pt idx="1124">
                  <c:v>585.16999999999996</c:v>
                </c:pt>
                <c:pt idx="1125">
                  <c:v>585.51</c:v>
                </c:pt>
                <c:pt idx="1126">
                  <c:v>585.85</c:v>
                </c:pt>
                <c:pt idx="1127">
                  <c:v>586.19000000000005</c:v>
                </c:pt>
                <c:pt idx="1128">
                  <c:v>586.53</c:v>
                </c:pt>
                <c:pt idx="1129">
                  <c:v>586.87</c:v>
                </c:pt>
                <c:pt idx="1130">
                  <c:v>587.21</c:v>
                </c:pt>
                <c:pt idx="1131">
                  <c:v>587.54999999999995</c:v>
                </c:pt>
                <c:pt idx="1132">
                  <c:v>587.89</c:v>
                </c:pt>
                <c:pt idx="1133">
                  <c:v>588.23</c:v>
                </c:pt>
                <c:pt idx="1134">
                  <c:v>588.57000000000005</c:v>
                </c:pt>
                <c:pt idx="1135">
                  <c:v>588.91</c:v>
                </c:pt>
                <c:pt idx="1136">
                  <c:v>589.25</c:v>
                </c:pt>
                <c:pt idx="1137">
                  <c:v>589.59</c:v>
                </c:pt>
                <c:pt idx="1138">
                  <c:v>589.92999999999995</c:v>
                </c:pt>
                <c:pt idx="1139">
                  <c:v>590.27</c:v>
                </c:pt>
                <c:pt idx="1140">
                  <c:v>590.61</c:v>
                </c:pt>
                <c:pt idx="1141">
                  <c:v>590.95000000000005</c:v>
                </c:pt>
                <c:pt idx="1142">
                  <c:v>591.29</c:v>
                </c:pt>
                <c:pt idx="1143">
                  <c:v>591.63</c:v>
                </c:pt>
                <c:pt idx="1144">
                  <c:v>591.97</c:v>
                </c:pt>
                <c:pt idx="1145">
                  <c:v>592.30999999999995</c:v>
                </c:pt>
                <c:pt idx="1146">
                  <c:v>592.65</c:v>
                </c:pt>
                <c:pt idx="1147">
                  <c:v>592.98</c:v>
                </c:pt>
                <c:pt idx="1148">
                  <c:v>593.32000000000005</c:v>
                </c:pt>
                <c:pt idx="1149">
                  <c:v>593.66</c:v>
                </c:pt>
                <c:pt idx="1150">
                  <c:v>594</c:v>
                </c:pt>
                <c:pt idx="1151">
                  <c:v>594.34</c:v>
                </c:pt>
                <c:pt idx="1152">
                  <c:v>594.67999999999995</c:v>
                </c:pt>
                <c:pt idx="1153">
                  <c:v>595.02</c:v>
                </c:pt>
                <c:pt idx="1154">
                  <c:v>595.36</c:v>
                </c:pt>
                <c:pt idx="1155">
                  <c:v>595.70000000000005</c:v>
                </c:pt>
                <c:pt idx="1156">
                  <c:v>596.04</c:v>
                </c:pt>
                <c:pt idx="1157">
                  <c:v>596.38</c:v>
                </c:pt>
                <c:pt idx="1158">
                  <c:v>596.71</c:v>
                </c:pt>
                <c:pt idx="1159">
                  <c:v>597.04999999999995</c:v>
                </c:pt>
                <c:pt idx="1160">
                  <c:v>597.39</c:v>
                </c:pt>
                <c:pt idx="1161">
                  <c:v>597.73</c:v>
                </c:pt>
                <c:pt idx="1162">
                  <c:v>598.07000000000005</c:v>
                </c:pt>
                <c:pt idx="1163">
                  <c:v>598.41</c:v>
                </c:pt>
                <c:pt idx="1164">
                  <c:v>598.75</c:v>
                </c:pt>
                <c:pt idx="1165">
                  <c:v>599.09</c:v>
                </c:pt>
                <c:pt idx="1166">
                  <c:v>599.41999999999996</c:v>
                </c:pt>
                <c:pt idx="1167">
                  <c:v>599.76</c:v>
                </c:pt>
                <c:pt idx="1168">
                  <c:v>600.1</c:v>
                </c:pt>
                <c:pt idx="1169">
                  <c:v>600.44000000000005</c:v>
                </c:pt>
                <c:pt idx="1170">
                  <c:v>600.78</c:v>
                </c:pt>
                <c:pt idx="1171">
                  <c:v>601.12</c:v>
                </c:pt>
                <c:pt idx="1172">
                  <c:v>601.45000000000005</c:v>
                </c:pt>
                <c:pt idx="1173">
                  <c:v>601.79</c:v>
                </c:pt>
                <c:pt idx="1174">
                  <c:v>602.13</c:v>
                </c:pt>
                <c:pt idx="1175">
                  <c:v>602.47</c:v>
                </c:pt>
                <c:pt idx="1176">
                  <c:v>602.80999999999995</c:v>
                </c:pt>
                <c:pt idx="1177">
                  <c:v>603.14</c:v>
                </c:pt>
                <c:pt idx="1178">
                  <c:v>603.48</c:v>
                </c:pt>
                <c:pt idx="1179">
                  <c:v>603.82000000000005</c:v>
                </c:pt>
                <c:pt idx="1180">
                  <c:v>604.16</c:v>
                </c:pt>
                <c:pt idx="1181">
                  <c:v>604.5</c:v>
                </c:pt>
                <c:pt idx="1182">
                  <c:v>604.83000000000004</c:v>
                </c:pt>
                <c:pt idx="1183">
                  <c:v>605.16999999999996</c:v>
                </c:pt>
                <c:pt idx="1184">
                  <c:v>605.51</c:v>
                </c:pt>
                <c:pt idx="1185">
                  <c:v>605.85</c:v>
                </c:pt>
                <c:pt idx="1186">
                  <c:v>606.19000000000005</c:v>
                </c:pt>
                <c:pt idx="1187">
                  <c:v>606.52</c:v>
                </c:pt>
                <c:pt idx="1188">
                  <c:v>606.86</c:v>
                </c:pt>
                <c:pt idx="1189">
                  <c:v>607.20000000000005</c:v>
                </c:pt>
                <c:pt idx="1190">
                  <c:v>607.54</c:v>
                </c:pt>
                <c:pt idx="1191">
                  <c:v>607.87</c:v>
                </c:pt>
                <c:pt idx="1192">
                  <c:v>608.21</c:v>
                </c:pt>
                <c:pt idx="1193">
                  <c:v>608.54999999999995</c:v>
                </c:pt>
                <c:pt idx="1194">
                  <c:v>608.88</c:v>
                </c:pt>
                <c:pt idx="1195">
                  <c:v>609.22</c:v>
                </c:pt>
                <c:pt idx="1196">
                  <c:v>609.55999999999995</c:v>
                </c:pt>
                <c:pt idx="1197">
                  <c:v>609.9</c:v>
                </c:pt>
                <c:pt idx="1198">
                  <c:v>610.23</c:v>
                </c:pt>
                <c:pt idx="1199">
                  <c:v>610.57000000000005</c:v>
                </c:pt>
                <c:pt idx="1200">
                  <c:v>610.91</c:v>
                </c:pt>
                <c:pt idx="1201">
                  <c:v>611.24</c:v>
                </c:pt>
                <c:pt idx="1202">
                  <c:v>611.58000000000004</c:v>
                </c:pt>
                <c:pt idx="1203">
                  <c:v>611.91999999999996</c:v>
                </c:pt>
                <c:pt idx="1204">
                  <c:v>612.25</c:v>
                </c:pt>
                <c:pt idx="1205">
                  <c:v>612.59</c:v>
                </c:pt>
                <c:pt idx="1206">
                  <c:v>612.92999999999995</c:v>
                </c:pt>
                <c:pt idx="1207">
                  <c:v>613.26</c:v>
                </c:pt>
                <c:pt idx="1208">
                  <c:v>613.6</c:v>
                </c:pt>
                <c:pt idx="1209">
                  <c:v>613.94000000000005</c:v>
                </c:pt>
                <c:pt idx="1210">
                  <c:v>614.27</c:v>
                </c:pt>
                <c:pt idx="1211">
                  <c:v>614.61</c:v>
                </c:pt>
                <c:pt idx="1212">
                  <c:v>614.95000000000005</c:v>
                </c:pt>
                <c:pt idx="1213">
                  <c:v>615.28</c:v>
                </c:pt>
                <c:pt idx="1214">
                  <c:v>615.62</c:v>
                </c:pt>
                <c:pt idx="1215">
                  <c:v>615.96</c:v>
                </c:pt>
                <c:pt idx="1216">
                  <c:v>616.29</c:v>
                </c:pt>
                <c:pt idx="1217">
                  <c:v>616.63</c:v>
                </c:pt>
                <c:pt idx="1218">
                  <c:v>616.97</c:v>
                </c:pt>
                <c:pt idx="1219">
                  <c:v>617.29999999999995</c:v>
                </c:pt>
                <c:pt idx="1220">
                  <c:v>617.64</c:v>
                </c:pt>
                <c:pt idx="1221">
                  <c:v>617.97</c:v>
                </c:pt>
                <c:pt idx="1222">
                  <c:v>618.30999999999995</c:v>
                </c:pt>
                <c:pt idx="1223">
                  <c:v>618.65</c:v>
                </c:pt>
                <c:pt idx="1224">
                  <c:v>618.98</c:v>
                </c:pt>
                <c:pt idx="1225">
                  <c:v>619.32000000000005</c:v>
                </c:pt>
                <c:pt idx="1226">
                  <c:v>619.65</c:v>
                </c:pt>
                <c:pt idx="1227">
                  <c:v>619.99</c:v>
                </c:pt>
                <c:pt idx="1228">
                  <c:v>620.32000000000005</c:v>
                </c:pt>
                <c:pt idx="1229">
                  <c:v>620.66</c:v>
                </c:pt>
                <c:pt idx="1230">
                  <c:v>621</c:v>
                </c:pt>
                <c:pt idx="1231">
                  <c:v>621.33000000000004</c:v>
                </c:pt>
                <c:pt idx="1232">
                  <c:v>621.66999999999996</c:v>
                </c:pt>
                <c:pt idx="1233">
                  <c:v>622</c:v>
                </c:pt>
                <c:pt idx="1234">
                  <c:v>622.34</c:v>
                </c:pt>
                <c:pt idx="1235">
                  <c:v>622.66999999999996</c:v>
                </c:pt>
                <c:pt idx="1236">
                  <c:v>623.01</c:v>
                </c:pt>
                <c:pt idx="1237">
                  <c:v>623.34</c:v>
                </c:pt>
                <c:pt idx="1238">
                  <c:v>623.67999999999995</c:v>
                </c:pt>
                <c:pt idx="1239">
                  <c:v>624.02</c:v>
                </c:pt>
                <c:pt idx="1240">
                  <c:v>624.35</c:v>
                </c:pt>
                <c:pt idx="1241">
                  <c:v>624.69000000000005</c:v>
                </c:pt>
                <c:pt idx="1242">
                  <c:v>625.02</c:v>
                </c:pt>
                <c:pt idx="1243">
                  <c:v>625.36</c:v>
                </c:pt>
                <c:pt idx="1244">
                  <c:v>625.69000000000005</c:v>
                </c:pt>
                <c:pt idx="1245">
                  <c:v>626.03</c:v>
                </c:pt>
                <c:pt idx="1246">
                  <c:v>626.36</c:v>
                </c:pt>
                <c:pt idx="1247">
                  <c:v>626.70000000000005</c:v>
                </c:pt>
                <c:pt idx="1248">
                  <c:v>627.03</c:v>
                </c:pt>
                <c:pt idx="1249">
                  <c:v>627.37</c:v>
                </c:pt>
                <c:pt idx="1250">
                  <c:v>627.70000000000005</c:v>
                </c:pt>
                <c:pt idx="1251">
                  <c:v>628.03</c:v>
                </c:pt>
                <c:pt idx="1252">
                  <c:v>628.37</c:v>
                </c:pt>
                <c:pt idx="1253">
                  <c:v>628.70000000000005</c:v>
                </c:pt>
                <c:pt idx="1254">
                  <c:v>629.04</c:v>
                </c:pt>
                <c:pt idx="1255">
                  <c:v>629.37</c:v>
                </c:pt>
                <c:pt idx="1256">
                  <c:v>629.71</c:v>
                </c:pt>
                <c:pt idx="1257">
                  <c:v>630.04</c:v>
                </c:pt>
                <c:pt idx="1258">
                  <c:v>630.38</c:v>
                </c:pt>
                <c:pt idx="1259">
                  <c:v>630.71</c:v>
                </c:pt>
                <c:pt idx="1260">
                  <c:v>631.04</c:v>
                </c:pt>
                <c:pt idx="1261">
                  <c:v>631.38</c:v>
                </c:pt>
                <c:pt idx="1262">
                  <c:v>631.71</c:v>
                </c:pt>
                <c:pt idx="1263">
                  <c:v>632.04999999999995</c:v>
                </c:pt>
                <c:pt idx="1264">
                  <c:v>632.38</c:v>
                </c:pt>
                <c:pt idx="1265">
                  <c:v>632.72</c:v>
                </c:pt>
                <c:pt idx="1266">
                  <c:v>633.04999999999995</c:v>
                </c:pt>
                <c:pt idx="1267">
                  <c:v>633.38</c:v>
                </c:pt>
                <c:pt idx="1268">
                  <c:v>633.72</c:v>
                </c:pt>
                <c:pt idx="1269">
                  <c:v>634.04999999999995</c:v>
                </c:pt>
                <c:pt idx="1270">
                  <c:v>634.39</c:v>
                </c:pt>
                <c:pt idx="1271">
                  <c:v>634.72</c:v>
                </c:pt>
                <c:pt idx="1272">
                  <c:v>635.04999999999995</c:v>
                </c:pt>
                <c:pt idx="1273">
                  <c:v>635.39</c:v>
                </c:pt>
                <c:pt idx="1274">
                  <c:v>635.72</c:v>
                </c:pt>
                <c:pt idx="1275">
                  <c:v>636.04999999999995</c:v>
                </c:pt>
                <c:pt idx="1276">
                  <c:v>636.39</c:v>
                </c:pt>
                <c:pt idx="1277">
                  <c:v>636.72</c:v>
                </c:pt>
                <c:pt idx="1278">
                  <c:v>637.04999999999995</c:v>
                </c:pt>
                <c:pt idx="1279">
                  <c:v>637.39</c:v>
                </c:pt>
                <c:pt idx="1280">
                  <c:v>637.72</c:v>
                </c:pt>
                <c:pt idx="1281">
                  <c:v>638.04999999999995</c:v>
                </c:pt>
                <c:pt idx="1282">
                  <c:v>638.39</c:v>
                </c:pt>
                <c:pt idx="1283">
                  <c:v>638.72</c:v>
                </c:pt>
                <c:pt idx="1284">
                  <c:v>639.04999999999995</c:v>
                </c:pt>
                <c:pt idx="1285">
                  <c:v>639.39</c:v>
                </c:pt>
                <c:pt idx="1286">
                  <c:v>639.72</c:v>
                </c:pt>
                <c:pt idx="1287">
                  <c:v>640.04999999999995</c:v>
                </c:pt>
                <c:pt idx="1288">
                  <c:v>640.39</c:v>
                </c:pt>
                <c:pt idx="1289">
                  <c:v>640.72</c:v>
                </c:pt>
                <c:pt idx="1290">
                  <c:v>641.04999999999995</c:v>
                </c:pt>
                <c:pt idx="1291">
                  <c:v>641.39</c:v>
                </c:pt>
                <c:pt idx="1292">
                  <c:v>641.72</c:v>
                </c:pt>
                <c:pt idx="1293">
                  <c:v>642.04999999999995</c:v>
                </c:pt>
                <c:pt idx="1294">
                  <c:v>642.38</c:v>
                </c:pt>
                <c:pt idx="1295">
                  <c:v>642.72</c:v>
                </c:pt>
                <c:pt idx="1296">
                  <c:v>643.04999999999995</c:v>
                </c:pt>
                <c:pt idx="1297">
                  <c:v>643.38</c:v>
                </c:pt>
                <c:pt idx="1298">
                  <c:v>643.71</c:v>
                </c:pt>
                <c:pt idx="1299">
                  <c:v>644.04999999999995</c:v>
                </c:pt>
                <c:pt idx="1300">
                  <c:v>644.38</c:v>
                </c:pt>
                <c:pt idx="1301">
                  <c:v>644.71</c:v>
                </c:pt>
                <c:pt idx="1302">
                  <c:v>645.04</c:v>
                </c:pt>
                <c:pt idx="1303">
                  <c:v>645.38</c:v>
                </c:pt>
                <c:pt idx="1304">
                  <c:v>645.71</c:v>
                </c:pt>
                <c:pt idx="1305">
                  <c:v>646.04</c:v>
                </c:pt>
                <c:pt idx="1306">
                  <c:v>646.37</c:v>
                </c:pt>
                <c:pt idx="1307">
                  <c:v>646.71</c:v>
                </c:pt>
                <c:pt idx="1308">
                  <c:v>647.04</c:v>
                </c:pt>
                <c:pt idx="1309">
                  <c:v>647.37</c:v>
                </c:pt>
                <c:pt idx="1310">
                  <c:v>647.70000000000005</c:v>
                </c:pt>
                <c:pt idx="1311">
                  <c:v>648.03</c:v>
                </c:pt>
                <c:pt idx="1312">
                  <c:v>648.37</c:v>
                </c:pt>
                <c:pt idx="1313">
                  <c:v>648.70000000000005</c:v>
                </c:pt>
                <c:pt idx="1314">
                  <c:v>649.03</c:v>
                </c:pt>
                <c:pt idx="1315">
                  <c:v>649.36</c:v>
                </c:pt>
                <c:pt idx="1316">
                  <c:v>649.69000000000005</c:v>
                </c:pt>
                <c:pt idx="1317">
                  <c:v>650.02</c:v>
                </c:pt>
                <c:pt idx="1318">
                  <c:v>650.36</c:v>
                </c:pt>
                <c:pt idx="1319">
                  <c:v>650.69000000000005</c:v>
                </c:pt>
                <c:pt idx="1320">
                  <c:v>651.02</c:v>
                </c:pt>
                <c:pt idx="1321">
                  <c:v>651.35</c:v>
                </c:pt>
                <c:pt idx="1322">
                  <c:v>651.67999999999995</c:v>
                </c:pt>
                <c:pt idx="1323">
                  <c:v>652.01</c:v>
                </c:pt>
                <c:pt idx="1324">
                  <c:v>652.35</c:v>
                </c:pt>
                <c:pt idx="1325">
                  <c:v>652.67999999999995</c:v>
                </c:pt>
                <c:pt idx="1326">
                  <c:v>653.01</c:v>
                </c:pt>
                <c:pt idx="1327">
                  <c:v>653.34</c:v>
                </c:pt>
                <c:pt idx="1328">
                  <c:v>653.66999999999996</c:v>
                </c:pt>
                <c:pt idx="1329">
                  <c:v>654</c:v>
                </c:pt>
                <c:pt idx="1330">
                  <c:v>654.33000000000004</c:v>
                </c:pt>
                <c:pt idx="1331">
                  <c:v>654.66</c:v>
                </c:pt>
                <c:pt idx="1332">
                  <c:v>654.99</c:v>
                </c:pt>
                <c:pt idx="1333">
                  <c:v>655.33000000000004</c:v>
                </c:pt>
                <c:pt idx="1334">
                  <c:v>655.66</c:v>
                </c:pt>
                <c:pt idx="1335">
                  <c:v>655.99</c:v>
                </c:pt>
                <c:pt idx="1336">
                  <c:v>656.32</c:v>
                </c:pt>
                <c:pt idx="1337">
                  <c:v>656.65</c:v>
                </c:pt>
                <c:pt idx="1338">
                  <c:v>656.98</c:v>
                </c:pt>
                <c:pt idx="1339">
                  <c:v>657.31</c:v>
                </c:pt>
                <c:pt idx="1340">
                  <c:v>657.64</c:v>
                </c:pt>
                <c:pt idx="1341">
                  <c:v>657.97</c:v>
                </c:pt>
                <c:pt idx="1342">
                  <c:v>658.3</c:v>
                </c:pt>
                <c:pt idx="1343">
                  <c:v>658.63</c:v>
                </c:pt>
                <c:pt idx="1344">
                  <c:v>658.96</c:v>
                </c:pt>
                <c:pt idx="1345">
                  <c:v>659.29</c:v>
                </c:pt>
                <c:pt idx="1346">
                  <c:v>659.62</c:v>
                </c:pt>
                <c:pt idx="1347">
                  <c:v>659.95</c:v>
                </c:pt>
                <c:pt idx="1348">
                  <c:v>660.28</c:v>
                </c:pt>
                <c:pt idx="1349">
                  <c:v>660.61</c:v>
                </c:pt>
                <c:pt idx="1350">
                  <c:v>660.95</c:v>
                </c:pt>
                <c:pt idx="1351">
                  <c:v>661.28</c:v>
                </c:pt>
                <c:pt idx="1352">
                  <c:v>661.61</c:v>
                </c:pt>
                <c:pt idx="1353">
                  <c:v>661.94</c:v>
                </c:pt>
                <c:pt idx="1354">
                  <c:v>662.27</c:v>
                </c:pt>
                <c:pt idx="1355">
                  <c:v>662.6</c:v>
                </c:pt>
                <c:pt idx="1356">
                  <c:v>662.93</c:v>
                </c:pt>
                <c:pt idx="1357">
                  <c:v>663.25</c:v>
                </c:pt>
                <c:pt idx="1358">
                  <c:v>663.58</c:v>
                </c:pt>
                <c:pt idx="1359">
                  <c:v>663.91</c:v>
                </c:pt>
                <c:pt idx="1360">
                  <c:v>664.24</c:v>
                </c:pt>
                <c:pt idx="1361">
                  <c:v>664.57</c:v>
                </c:pt>
                <c:pt idx="1362">
                  <c:v>664.9</c:v>
                </c:pt>
                <c:pt idx="1363">
                  <c:v>665.23</c:v>
                </c:pt>
                <c:pt idx="1364">
                  <c:v>665.56</c:v>
                </c:pt>
                <c:pt idx="1365">
                  <c:v>665.89</c:v>
                </c:pt>
                <c:pt idx="1366">
                  <c:v>666.22</c:v>
                </c:pt>
                <c:pt idx="1367">
                  <c:v>666.55</c:v>
                </c:pt>
                <c:pt idx="1368">
                  <c:v>666.88</c:v>
                </c:pt>
                <c:pt idx="1369">
                  <c:v>667.21</c:v>
                </c:pt>
                <c:pt idx="1370">
                  <c:v>667.54</c:v>
                </c:pt>
                <c:pt idx="1371">
                  <c:v>667.87</c:v>
                </c:pt>
                <c:pt idx="1372">
                  <c:v>668.2</c:v>
                </c:pt>
                <c:pt idx="1373">
                  <c:v>668.53</c:v>
                </c:pt>
                <c:pt idx="1374">
                  <c:v>668.86</c:v>
                </c:pt>
                <c:pt idx="1375">
                  <c:v>669.18</c:v>
                </c:pt>
                <c:pt idx="1376">
                  <c:v>669.51</c:v>
                </c:pt>
                <c:pt idx="1377">
                  <c:v>669.84</c:v>
                </c:pt>
                <c:pt idx="1378">
                  <c:v>670.17</c:v>
                </c:pt>
                <c:pt idx="1379">
                  <c:v>670.5</c:v>
                </c:pt>
                <c:pt idx="1380">
                  <c:v>670.83</c:v>
                </c:pt>
                <c:pt idx="1381">
                  <c:v>671.16</c:v>
                </c:pt>
                <c:pt idx="1382">
                  <c:v>671.49</c:v>
                </c:pt>
                <c:pt idx="1383">
                  <c:v>671.81</c:v>
                </c:pt>
                <c:pt idx="1384">
                  <c:v>672.14</c:v>
                </c:pt>
                <c:pt idx="1385">
                  <c:v>672.47</c:v>
                </c:pt>
                <c:pt idx="1386">
                  <c:v>672.8</c:v>
                </c:pt>
                <c:pt idx="1387">
                  <c:v>673.13</c:v>
                </c:pt>
                <c:pt idx="1388">
                  <c:v>673.46</c:v>
                </c:pt>
                <c:pt idx="1389">
                  <c:v>673.79</c:v>
                </c:pt>
                <c:pt idx="1390">
                  <c:v>674.11</c:v>
                </c:pt>
                <c:pt idx="1391">
                  <c:v>674.44</c:v>
                </c:pt>
                <c:pt idx="1392">
                  <c:v>674.77</c:v>
                </c:pt>
                <c:pt idx="1393">
                  <c:v>675.1</c:v>
                </c:pt>
                <c:pt idx="1394">
                  <c:v>675.43</c:v>
                </c:pt>
                <c:pt idx="1395">
                  <c:v>675.75</c:v>
                </c:pt>
                <c:pt idx="1396">
                  <c:v>676.08</c:v>
                </c:pt>
                <c:pt idx="1397">
                  <c:v>676.41</c:v>
                </c:pt>
                <c:pt idx="1398">
                  <c:v>676.74</c:v>
                </c:pt>
                <c:pt idx="1399">
                  <c:v>677.07</c:v>
                </c:pt>
                <c:pt idx="1400">
                  <c:v>677.39</c:v>
                </c:pt>
                <c:pt idx="1401">
                  <c:v>677.72</c:v>
                </c:pt>
                <c:pt idx="1402">
                  <c:v>678.05</c:v>
                </c:pt>
                <c:pt idx="1403">
                  <c:v>678.38</c:v>
                </c:pt>
                <c:pt idx="1404">
                  <c:v>678.71</c:v>
                </c:pt>
                <c:pt idx="1405">
                  <c:v>679.03</c:v>
                </c:pt>
                <c:pt idx="1406">
                  <c:v>679.36</c:v>
                </c:pt>
                <c:pt idx="1407">
                  <c:v>679.69</c:v>
                </c:pt>
                <c:pt idx="1408">
                  <c:v>680.02</c:v>
                </c:pt>
                <c:pt idx="1409">
                  <c:v>680.34</c:v>
                </c:pt>
                <c:pt idx="1410">
                  <c:v>680.67</c:v>
                </c:pt>
                <c:pt idx="1411">
                  <c:v>681</c:v>
                </c:pt>
                <c:pt idx="1412">
                  <c:v>681.32</c:v>
                </c:pt>
                <c:pt idx="1413">
                  <c:v>681.65</c:v>
                </c:pt>
                <c:pt idx="1414">
                  <c:v>681.98</c:v>
                </c:pt>
                <c:pt idx="1415">
                  <c:v>682.31</c:v>
                </c:pt>
                <c:pt idx="1416">
                  <c:v>682.63</c:v>
                </c:pt>
                <c:pt idx="1417">
                  <c:v>682.96</c:v>
                </c:pt>
                <c:pt idx="1418">
                  <c:v>683.29</c:v>
                </c:pt>
                <c:pt idx="1419">
                  <c:v>683.61</c:v>
                </c:pt>
                <c:pt idx="1420">
                  <c:v>683.94</c:v>
                </c:pt>
                <c:pt idx="1421">
                  <c:v>684.27</c:v>
                </c:pt>
                <c:pt idx="1422">
                  <c:v>684.59</c:v>
                </c:pt>
                <c:pt idx="1423">
                  <c:v>684.92</c:v>
                </c:pt>
                <c:pt idx="1424">
                  <c:v>685.25</c:v>
                </c:pt>
                <c:pt idx="1425">
                  <c:v>685.57</c:v>
                </c:pt>
                <c:pt idx="1426">
                  <c:v>685.9</c:v>
                </c:pt>
                <c:pt idx="1427">
                  <c:v>686.23</c:v>
                </c:pt>
                <c:pt idx="1428">
                  <c:v>686.55</c:v>
                </c:pt>
                <c:pt idx="1429">
                  <c:v>686.88</c:v>
                </c:pt>
                <c:pt idx="1430">
                  <c:v>687.21</c:v>
                </c:pt>
                <c:pt idx="1431">
                  <c:v>687.53</c:v>
                </c:pt>
                <c:pt idx="1432">
                  <c:v>687.86</c:v>
                </c:pt>
                <c:pt idx="1433">
                  <c:v>688.19</c:v>
                </c:pt>
                <c:pt idx="1434">
                  <c:v>688.51</c:v>
                </c:pt>
                <c:pt idx="1435">
                  <c:v>688.84</c:v>
                </c:pt>
                <c:pt idx="1436">
                  <c:v>689.17</c:v>
                </c:pt>
                <c:pt idx="1437">
                  <c:v>689.49</c:v>
                </c:pt>
                <c:pt idx="1438">
                  <c:v>689.82</c:v>
                </c:pt>
                <c:pt idx="1439">
                  <c:v>690.14</c:v>
                </c:pt>
                <c:pt idx="1440">
                  <c:v>690.47</c:v>
                </c:pt>
                <c:pt idx="1441">
                  <c:v>690.8</c:v>
                </c:pt>
                <c:pt idx="1442">
                  <c:v>691.12</c:v>
                </c:pt>
                <c:pt idx="1443">
                  <c:v>691.45</c:v>
                </c:pt>
                <c:pt idx="1444">
                  <c:v>691.77</c:v>
                </c:pt>
                <c:pt idx="1445">
                  <c:v>692.1</c:v>
                </c:pt>
                <c:pt idx="1446">
                  <c:v>692.42</c:v>
                </c:pt>
                <c:pt idx="1447">
                  <c:v>692.75</c:v>
                </c:pt>
                <c:pt idx="1448">
                  <c:v>693.07</c:v>
                </c:pt>
                <c:pt idx="1449">
                  <c:v>693.4</c:v>
                </c:pt>
                <c:pt idx="1450">
                  <c:v>693.73</c:v>
                </c:pt>
                <c:pt idx="1451">
                  <c:v>694.05</c:v>
                </c:pt>
                <c:pt idx="1452">
                  <c:v>694.38</c:v>
                </c:pt>
                <c:pt idx="1453">
                  <c:v>694.7</c:v>
                </c:pt>
                <c:pt idx="1454">
                  <c:v>695.03</c:v>
                </c:pt>
                <c:pt idx="1455">
                  <c:v>695.35</c:v>
                </c:pt>
                <c:pt idx="1456">
                  <c:v>695.68</c:v>
                </c:pt>
                <c:pt idx="1457">
                  <c:v>696</c:v>
                </c:pt>
                <c:pt idx="1458">
                  <c:v>696.33</c:v>
                </c:pt>
                <c:pt idx="1459">
                  <c:v>696.65</c:v>
                </c:pt>
                <c:pt idx="1460">
                  <c:v>696.98</c:v>
                </c:pt>
                <c:pt idx="1461">
                  <c:v>697.3</c:v>
                </c:pt>
                <c:pt idx="1462">
                  <c:v>697.63</c:v>
                </c:pt>
                <c:pt idx="1463">
                  <c:v>697.95</c:v>
                </c:pt>
                <c:pt idx="1464">
                  <c:v>698.28</c:v>
                </c:pt>
                <c:pt idx="1465">
                  <c:v>698.6</c:v>
                </c:pt>
                <c:pt idx="1466">
                  <c:v>698.93</c:v>
                </c:pt>
                <c:pt idx="1467">
                  <c:v>699.25</c:v>
                </c:pt>
                <c:pt idx="1468">
                  <c:v>699.58</c:v>
                </c:pt>
                <c:pt idx="1469">
                  <c:v>699.9</c:v>
                </c:pt>
                <c:pt idx="1470">
                  <c:v>700.23</c:v>
                </c:pt>
                <c:pt idx="1471">
                  <c:v>700.55</c:v>
                </c:pt>
                <c:pt idx="1472">
                  <c:v>700.87</c:v>
                </c:pt>
                <c:pt idx="1473">
                  <c:v>701.2</c:v>
                </c:pt>
                <c:pt idx="1474">
                  <c:v>701.52</c:v>
                </c:pt>
                <c:pt idx="1475">
                  <c:v>701.85</c:v>
                </c:pt>
                <c:pt idx="1476">
                  <c:v>702.17</c:v>
                </c:pt>
                <c:pt idx="1477">
                  <c:v>702.5</c:v>
                </c:pt>
                <c:pt idx="1478">
                  <c:v>702.82</c:v>
                </c:pt>
                <c:pt idx="1479">
                  <c:v>703.14</c:v>
                </c:pt>
                <c:pt idx="1480">
                  <c:v>703.47</c:v>
                </c:pt>
                <c:pt idx="1481">
                  <c:v>703.79</c:v>
                </c:pt>
                <c:pt idx="1482">
                  <c:v>704.12</c:v>
                </c:pt>
                <c:pt idx="1483">
                  <c:v>704.44</c:v>
                </c:pt>
                <c:pt idx="1484">
                  <c:v>704.76</c:v>
                </c:pt>
                <c:pt idx="1485">
                  <c:v>705.09</c:v>
                </c:pt>
                <c:pt idx="1486">
                  <c:v>705.41</c:v>
                </c:pt>
                <c:pt idx="1487">
                  <c:v>705.73</c:v>
                </c:pt>
                <c:pt idx="1488">
                  <c:v>706.06</c:v>
                </c:pt>
                <c:pt idx="1489">
                  <c:v>706.38</c:v>
                </c:pt>
                <c:pt idx="1490">
                  <c:v>706.71</c:v>
                </c:pt>
                <c:pt idx="1491">
                  <c:v>707.03</c:v>
                </c:pt>
                <c:pt idx="1492">
                  <c:v>707.35</c:v>
                </c:pt>
                <c:pt idx="1493">
                  <c:v>707.68</c:v>
                </c:pt>
                <c:pt idx="1494">
                  <c:v>708</c:v>
                </c:pt>
                <c:pt idx="1495">
                  <c:v>708.32</c:v>
                </c:pt>
                <c:pt idx="1496">
                  <c:v>708.65</c:v>
                </c:pt>
                <c:pt idx="1497">
                  <c:v>708.97</c:v>
                </c:pt>
                <c:pt idx="1498">
                  <c:v>709.29</c:v>
                </c:pt>
                <c:pt idx="1499">
                  <c:v>709.62</c:v>
                </c:pt>
                <c:pt idx="1500">
                  <c:v>709.94</c:v>
                </c:pt>
                <c:pt idx="1501">
                  <c:v>710.26</c:v>
                </c:pt>
                <c:pt idx="1502">
                  <c:v>710.58</c:v>
                </c:pt>
                <c:pt idx="1503">
                  <c:v>710.91</c:v>
                </c:pt>
                <c:pt idx="1504">
                  <c:v>711.23</c:v>
                </c:pt>
                <c:pt idx="1505">
                  <c:v>711.55</c:v>
                </c:pt>
                <c:pt idx="1506">
                  <c:v>711.88</c:v>
                </c:pt>
                <c:pt idx="1507">
                  <c:v>712.2</c:v>
                </c:pt>
                <c:pt idx="1508">
                  <c:v>712.52</c:v>
                </c:pt>
                <c:pt idx="1509">
                  <c:v>712.84</c:v>
                </c:pt>
                <c:pt idx="1510">
                  <c:v>713.17</c:v>
                </c:pt>
                <c:pt idx="1511">
                  <c:v>713.49</c:v>
                </c:pt>
                <c:pt idx="1512">
                  <c:v>713.81</c:v>
                </c:pt>
                <c:pt idx="1513">
                  <c:v>714.13</c:v>
                </c:pt>
                <c:pt idx="1514">
                  <c:v>714.46</c:v>
                </c:pt>
                <c:pt idx="1515">
                  <c:v>714.78</c:v>
                </c:pt>
                <c:pt idx="1516">
                  <c:v>715.1</c:v>
                </c:pt>
                <c:pt idx="1517">
                  <c:v>715.42</c:v>
                </c:pt>
                <c:pt idx="1518">
                  <c:v>715.75</c:v>
                </c:pt>
                <c:pt idx="1519">
                  <c:v>716.07</c:v>
                </c:pt>
                <c:pt idx="1520">
                  <c:v>716.39</c:v>
                </c:pt>
                <c:pt idx="1521">
                  <c:v>716.71</c:v>
                </c:pt>
                <c:pt idx="1522">
                  <c:v>717.03</c:v>
                </c:pt>
                <c:pt idx="1523">
                  <c:v>717.36</c:v>
                </c:pt>
                <c:pt idx="1524">
                  <c:v>717.68</c:v>
                </c:pt>
                <c:pt idx="1525">
                  <c:v>718</c:v>
                </c:pt>
                <c:pt idx="1526">
                  <c:v>718.32</c:v>
                </c:pt>
                <c:pt idx="1527">
                  <c:v>718.64</c:v>
                </c:pt>
                <c:pt idx="1528">
                  <c:v>718.96</c:v>
                </c:pt>
                <c:pt idx="1529">
                  <c:v>719.29</c:v>
                </c:pt>
                <c:pt idx="1530">
                  <c:v>719.61</c:v>
                </c:pt>
                <c:pt idx="1531">
                  <c:v>719.93</c:v>
                </c:pt>
                <c:pt idx="1532">
                  <c:v>720.25</c:v>
                </c:pt>
                <c:pt idx="1533">
                  <c:v>720.57</c:v>
                </c:pt>
                <c:pt idx="1534">
                  <c:v>720.89</c:v>
                </c:pt>
                <c:pt idx="1535">
                  <c:v>721.22</c:v>
                </c:pt>
                <c:pt idx="1536">
                  <c:v>721.54</c:v>
                </c:pt>
                <c:pt idx="1537">
                  <c:v>721.86</c:v>
                </c:pt>
                <c:pt idx="1538">
                  <c:v>722.18</c:v>
                </c:pt>
                <c:pt idx="1539">
                  <c:v>722.5</c:v>
                </c:pt>
                <c:pt idx="1540">
                  <c:v>722.82</c:v>
                </c:pt>
                <c:pt idx="1541">
                  <c:v>723.14</c:v>
                </c:pt>
                <c:pt idx="1542">
                  <c:v>723.46</c:v>
                </c:pt>
                <c:pt idx="1543">
                  <c:v>723.78</c:v>
                </c:pt>
                <c:pt idx="1544">
                  <c:v>724.11</c:v>
                </c:pt>
                <c:pt idx="1545">
                  <c:v>724.43</c:v>
                </c:pt>
                <c:pt idx="1546">
                  <c:v>724.75</c:v>
                </c:pt>
                <c:pt idx="1547">
                  <c:v>725.07</c:v>
                </c:pt>
                <c:pt idx="1548">
                  <c:v>725.39</c:v>
                </c:pt>
                <c:pt idx="1549">
                  <c:v>725.71</c:v>
                </c:pt>
                <c:pt idx="1550">
                  <c:v>726.03</c:v>
                </c:pt>
                <c:pt idx="1551">
                  <c:v>726.35</c:v>
                </c:pt>
                <c:pt idx="1552">
                  <c:v>726.67</c:v>
                </c:pt>
                <c:pt idx="1553">
                  <c:v>726.99</c:v>
                </c:pt>
                <c:pt idx="1554">
                  <c:v>727.31</c:v>
                </c:pt>
                <c:pt idx="1555">
                  <c:v>727.63</c:v>
                </c:pt>
                <c:pt idx="1556">
                  <c:v>727.95</c:v>
                </c:pt>
                <c:pt idx="1557">
                  <c:v>728.27</c:v>
                </c:pt>
                <c:pt idx="1558">
                  <c:v>728.59</c:v>
                </c:pt>
                <c:pt idx="1559">
                  <c:v>728.91</c:v>
                </c:pt>
                <c:pt idx="1560">
                  <c:v>729.23</c:v>
                </c:pt>
                <c:pt idx="1561">
                  <c:v>729.55</c:v>
                </c:pt>
                <c:pt idx="1562">
                  <c:v>729.87</c:v>
                </c:pt>
                <c:pt idx="1563">
                  <c:v>730.19</c:v>
                </c:pt>
                <c:pt idx="1564">
                  <c:v>730.51</c:v>
                </c:pt>
                <c:pt idx="1565">
                  <c:v>730.83</c:v>
                </c:pt>
                <c:pt idx="1566">
                  <c:v>731.15</c:v>
                </c:pt>
                <c:pt idx="1567">
                  <c:v>731.47</c:v>
                </c:pt>
                <c:pt idx="1568">
                  <c:v>731.79</c:v>
                </c:pt>
                <c:pt idx="1569">
                  <c:v>732.11</c:v>
                </c:pt>
                <c:pt idx="1570">
                  <c:v>732.43</c:v>
                </c:pt>
                <c:pt idx="1571">
                  <c:v>732.75</c:v>
                </c:pt>
                <c:pt idx="1572">
                  <c:v>733.07</c:v>
                </c:pt>
                <c:pt idx="1573">
                  <c:v>733.39</c:v>
                </c:pt>
                <c:pt idx="1574">
                  <c:v>733.71</c:v>
                </c:pt>
                <c:pt idx="1575">
                  <c:v>734.03</c:v>
                </c:pt>
                <c:pt idx="1576">
                  <c:v>734.35</c:v>
                </c:pt>
                <c:pt idx="1577">
                  <c:v>734.67</c:v>
                </c:pt>
                <c:pt idx="1578">
                  <c:v>734.99</c:v>
                </c:pt>
                <c:pt idx="1579">
                  <c:v>735.31</c:v>
                </c:pt>
                <c:pt idx="1580">
                  <c:v>735.63</c:v>
                </c:pt>
                <c:pt idx="1581">
                  <c:v>735.95</c:v>
                </c:pt>
                <c:pt idx="1582">
                  <c:v>736.27</c:v>
                </c:pt>
                <c:pt idx="1583">
                  <c:v>736.58</c:v>
                </c:pt>
                <c:pt idx="1584">
                  <c:v>736.9</c:v>
                </c:pt>
                <c:pt idx="1585">
                  <c:v>737.22</c:v>
                </c:pt>
                <c:pt idx="1586">
                  <c:v>737.54</c:v>
                </c:pt>
                <c:pt idx="1587">
                  <c:v>737.86</c:v>
                </c:pt>
                <c:pt idx="1588">
                  <c:v>738.18</c:v>
                </c:pt>
                <c:pt idx="1589">
                  <c:v>738.5</c:v>
                </c:pt>
                <c:pt idx="1590">
                  <c:v>738.82</c:v>
                </c:pt>
                <c:pt idx="1591">
                  <c:v>739.13</c:v>
                </c:pt>
                <c:pt idx="1592">
                  <c:v>739.45</c:v>
                </c:pt>
                <c:pt idx="1593">
                  <c:v>739.77</c:v>
                </c:pt>
                <c:pt idx="1594">
                  <c:v>740.09</c:v>
                </c:pt>
                <c:pt idx="1595">
                  <c:v>740.41</c:v>
                </c:pt>
                <c:pt idx="1596">
                  <c:v>740.73</c:v>
                </c:pt>
                <c:pt idx="1597">
                  <c:v>741.05</c:v>
                </c:pt>
                <c:pt idx="1598">
                  <c:v>741.36</c:v>
                </c:pt>
                <c:pt idx="1599">
                  <c:v>741.68</c:v>
                </c:pt>
                <c:pt idx="1600">
                  <c:v>742</c:v>
                </c:pt>
                <c:pt idx="1601">
                  <c:v>742.32</c:v>
                </c:pt>
                <c:pt idx="1602">
                  <c:v>742.64</c:v>
                </c:pt>
                <c:pt idx="1603">
                  <c:v>742.95</c:v>
                </c:pt>
                <c:pt idx="1604">
                  <c:v>743.27</c:v>
                </c:pt>
                <c:pt idx="1605">
                  <c:v>743.59</c:v>
                </c:pt>
                <c:pt idx="1606">
                  <c:v>743.91</c:v>
                </c:pt>
                <c:pt idx="1607">
                  <c:v>744.23</c:v>
                </c:pt>
                <c:pt idx="1608">
                  <c:v>744.54</c:v>
                </c:pt>
                <c:pt idx="1609">
                  <c:v>744.86</c:v>
                </c:pt>
                <c:pt idx="1610">
                  <c:v>745.18</c:v>
                </c:pt>
                <c:pt idx="1611">
                  <c:v>745.5</c:v>
                </c:pt>
                <c:pt idx="1612">
                  <c:v>745.81</c:v>
                </c:pt>
                <c:pt idx="1613">
                  <c:v>746.13</c:v>
                </c:pt>
                <c:pt idx="1614">
                  <c:v>746.45</c:v>
                </c:pt>
                <c:pt idx="1615">
                  <c:v>746.77</c:v>
                </c:pt>
                <c:pt idx="1616">
                  <c:v>747.08</c:v>
                </c:pt>
                <c:pt idx="1617">
                  <c:v>747.4</c:v>
                </c:pt>
                <c:pt idx="1618">
                  <c:v>747.72</c:v>
                </c:pt>
                <c:pt idx="1619">
                  <c:v>748.04</c:v>
                </c:pt>
                <c:pt idx="1620">
                  <c:v>748.35</c:v>
                </c:pt>
                <c:pt idx="1621">
                  <c:v>748.67</c:v>
                </c:pt>
                <c:pt idx="1622">
                  <c:v>748.99</c:v>
                </c:pt>
                <c:pt idx="1623">
                  <c:v>749.3</c:v>
                </c:pt>
                <c:pt idx="1624">
                  <c:v>749.62</c:v>
                </c:pt>
                <c:pt idx="1625">
                  <c:v>749.94</c:v>
                </c:pt>
                <c:pt idx="1626">
                  <c:v>750.26</c:v>
                </c:pt>
                <c:pt idx="1627">
                  <c:v>750.57</c:v>
                </c:pt>
                <c:pt idx="1628">
                  <c:v>750.89</c:v>
                </c:pt>
                <c:pt idx="1629">
                  <c:v>751.21</c:v>
                </c:pt>
                <c:pt idx="1630">
                  <c:v>751.52</c:v>
                </c:pt>
                <c:pt idx="1631">
                  <c:v>751.84</c:v>
                </c:pt>
                <c:pt idx="1632">
                  <c:v>752.16</c:v>
                </c:pt>
                <c:pt idx="1633">
                  <c:v>752.47</c:v>
                </c:pt>
                <c:pt idx="1634">
                  <c:v>752.79</c:v>
                </c:pt>
                <c:pt idx="1635">
                  <c:v>753.11</c:v>
                </c:pt>
                <c:pt idx="1636">
                  <c:v>753.42</c:v>
                </c:pt>
                <c:pt idx="1637">
                  <c:v>753.74</c:v>
                </c:pt>
                <c:pt idx="1638">
                  <c:v>754.05</c:v>
                </c:pt>
                <c:pt idx="1639">
                  <c:v>754.37</c:v>
                </c:pt>
                <c:pt idx="1640">
                  <c:v>754.69</c:v>
                </c:pt>
                <c:pt idx="1641">
                  <c:v>755</c:v>
                </c:pt>
                <c:pt idx="1642">
                  <c:v>755.32</c:v>
                </c:pt>
                <c:pt idx="1643">
                  <c:v>755.64</c:v>
                </c:pt>
                <c:pt idx="1644">
                  <c:v>755.95</c:v>
                </c:pt>
                <c:pt idx="1645">
                  <c:v>756.27</c:v>
                </c:pt>
                <c:pt idx="1646">
                  <c:v>756.58</c:v>
                </c:pt>
                <c:pt idx="1647">
                  <c:v>756.9</c:v>
                </c:pt>
                <c:pt idx="1648">
                  <c:v>757.21</c:v>
                </c:pt>
                <c:pt idx="1649">
                  <c:v>757.53</c:v>
                </c:pt>
                <c:pt idx="1650">
                  <c:v>757.85</c:v>
                </c:pt>
                <c:pt idx="1651">
                  <c:v>758.16</c:v>
                </c:pt>
                <c:pt idx="1652">
                  <c:v>758.48</c:v>
                </c:pt>
                <c:pt idx="1653">
                  <c:v>758.79</c:v>
                </c:pt>
                <c:pt idx="1654">
                  <c:v>759.11</c:v>
                </c:pt>
                <c:pt idx="1655">
                  <c:v>759.42</c:v>
                </c:pt>
                <c:pt idx="1656">
                  <c:v>759.74</c:v>
                </c:pt>
                <c:pt idx="1657">
                  <c:v>760.05</c:v>
                </c:pt>
                <c:pt idx="1658">
                  <c:v>760.37</c:v>
                </c:pt>
                <c:pt idx="1659">
                  <c:v>760.69</c:v>
                </c:pt>
                <c:pt idx="1660">
                  <c:v>761</c:v>
                </c:pt>
                <c:pt idx="1661">
                  <c:v>761.32</c:v>
                </c:pt>
                <c:pt idx="1662">
                  <c:v>761.63</c:v>
                </c:pt>
                <c:pt idx="1663">
                  <c:v>761.95</c:v>
                </c:pt>
                <c:pt idx="1664">
                  <c:v>762.26</c:v>
                </c:pt>
                <c:pt idx="1665">
                  <c:v>762.58</c:v>
                </c:pt>
                <c:pt idx="1666">
                  <c:v>762.89</c:v>
                </c:pt>
                <c:pt idx="1667">
                  <c:v>763.21</c:v>
                </c:pt>
                <c:pt idx="1668">
                  <c:v>763.52</c:v>
                </c:pt>
                <c:pt idx="1669">
                  <c:v>763.83</c:v>
                </c:pt>
                <c:pt idx="1670">
                  <c:v>764.15</c:v>
                </c:pt>
                <c:pt idx="1671">
                  <c:v>764.46</c:v>
                </c:pt>
                <c:pt idx="1672">
                  <c:v>764.78</c:v>
                </c:pt>
                <c:pt idx="1673">
                  <c:v>765.09</c:v>
                </c:pt>
                <c:pt idx="1674">
                  <c:v>765.41</c:v>
                </c:pt>
                <c:pt idx="1675">
                  <c:v>765.72</c:v>
                </c:pt>
                <c:pt idx="1676">
                  <c:v>766.04</c:v>
                </c:pt>
                <c:pt idx="1677">
                  <c:v>766.35</c:v>
                </c:pt>
                <c:pt idx="1678">
                  <c:v>766.67</c:v>
                </c:pt>
                <c:pt idx="1679">
                  <c:v>766.98</c:v>
                </c:pt>
                <c:pt idx="1680">
                  <c:v>767.29</c:v>
                </c:pt>
                <c:pt idx="1681">
                  <c:v>767.61</c:v>
                </c:pt>
                <c:pt idx="1682">
                  <c:v>767.92</c:v>
                </c:pt>
                <c:pt idx="1683">
                  <c:v>768.24</c:v>
                </c:pt>
                <c:pt idx="1684">
                  <c:v>768.55</c:v>
                </c:pt>
                <c:pt idx="1685">
                  <c:v>768.86</c:v>
                </c:pt>
                <c:pt idx="1686">
                  <c:v>769.18</c:v>
                </c:pt>
                <c:pt idx="1687">
                  <c:v>769.49</c:v>
                </c:pt>
                <c:pt idx="1688">
                  <c:v>769.81</c:v>
                </c:pt>
                <c:pt idx="1689">
                  <c:v>770.12</c:v>
                </c:pt>
                <c:pt idx="1690">
                  <c:v>770.43</c:v>
                </c:pt>
                <c:pt idx="1691">
                  <c:v>770.75</c:v>
                </c:pt>
                <c:pt idx="1692">
                  <c:v>771.06</c:v>
                </c:pt>
                <c:pt idx="1693">
                  <c:v>771.37</c:v>
                </c:pt>
                <c:pt idx="1694">
                  <c:v>771.69</c:v>
                </c:pt>
                <c:pt idx="1695">
                  <c:v>772</c:v>
                </c:pt>
                <c:pt idx="1696">
                  <c:v>772.31</c:v>
                </c:pt>
                <c:pt idx="1697">
                  <c:v>772.63</c:v>
                </c:pt>
                <c:pt idx="1698">
                  <c:v>772.94</c:v>
                </c:pt>
                <c:pt idx="1699">
                  <c:v>773.25</c:v>
                </c:pt>
                <c:pt idx="1700">
                  <c:v>773.57</c:v>
                </c:pt>
                <c:pt idx="1701">
                  <c:v>773.88</c:v>
                </c:pt>
                <c:pt idx="1702">
                  <c:v>774.19</c:v>
                </c:pt>
                <c:pt idx="1703">
                  <c:v>774.51</c:v>
                </c:pt>
                <c:pt idx="1704">
                  <c:v>774.82</c:v>
                </c:pt>
                <c:pt idx="1705">
                  <c:v>775.13</c:v>
                </c:pt>
                <c:pt idx="1706">
                  <c:v>775.44</c:v>
                </c:pt>
                <c:pt idx="1707">
                  <c:v>775.76</c:v>
                </c:pt>
                <c:pt idx="1708">
                  <c:v>776.07</c:v>
                </c:pt>
                <c:pt idx="1709">
                  <c:v>776.38</c:v>
                </c:pt>
                <c:pt idx="1710">
                  <c:v>776.7</c:v>
                </c:pt>
                <c:pt idx="1711">
                  <c:v>777.01</c:v>
                </c:pt>
                <c:pt idx="1712">
                  <c:v>777.32</c:v>
                </c:pt>
                <c:pt idx="1713">
                  <c:v>777.63</c:v>
                </c:pt>
                <c:pt idx="1714">
                  <c:v>777.95</c:v>
                </c:pt>
                <c:pt idx="1715">
                  <c:v>778.26</c:v>
                </c:pt>
                <c:pt idx="1716">
                  <c:v>778.57</c:v>
                </c:pt>
                <c:pt idx="1717">
                  <c:v>778.88</c:v>
                </c:pt>
                <c:pt idx="1718">
                  <c:v>779.2</c:v>
                </c:pt>
                <c:pt idx="1719">
                  <c:v>779.51</c:v>
                </c:pt>
                <c:pt idx="1720">
                  <c:v>779.82</c:v>
                </c:pt>
                <c:pt idx="1721">
                  <c:v>780.13</c:v>
                </c:pt>
                <c:pt idx="1722">
                  <c:v>780.44</c:v>
                </c:pt>
                <c:pt idx="1723">
                  <c:v>780.76</c:v>
                </c:pt>
                <c:pt idx="1724">
                  <c:v>781.07</c:v>
                </c:pt>
                <c:pt idx="1725">
                  <c:v>781.38</c:v>
                </c:pt>
                <c:pt idx="1726">
                  <c:v>781.69</c:v>
                </c:pt>
                <c:pt idx="1727">
                  <c:v>782</c:v>
                </c:pt>
                <c:pt idx="1728">
                  <c:v>782.32</c:v>
                </c:pt>
                <c:pt idx="1729">
                  <c:v>782.63</c:v>
                </c:pt>
                <c:pt idx="1730">
                  <c:v>782.94</c:v>
                </c:pt>
                <c:pt idx="1731">
                  <c:v>783.25</c:v>
                </c:pt>
                <c:pt idx="1732">
                  <c:v>783.56</c:v>
                </c:pt>
                <c:pt idx="1733">
                  <c:v>783.87</c:v>
                </c:pt>
                <c:pt idx="1734">
                  <c:v>784.18</c:v>
                </c:pt>
                <c:pt idx="1735">
                  <c:v>784.5</c:v>
                </c:pt>
                <c:pt idx="1736">
                  <c:v>784.81</c:v>
                </c:pt>
                <c:pt idx="1737">
                  <c:v>785.12</c:v>
                </c:pt>
                <c:pt idx="1738">
                  <c:v>785.43</c:v>
                </c:pt>
                <c:pt idx="1739">
                  <c:v>785.74</c:v>
                </c:pt>
                <c:pt idx="1740">
                  <c:v>786.05</c:v>
                </c:pt>
                <c:pt idx="1741">
                  <c:v>786.36</c:v>
                </c:pt>
                <c:pt idx="1742">
                  <c:v>786.67</c:v>
                </c:pt>
                <c:pt idx="1743">
                  <c:v>786.99</c:v>
                </c:pt>
                <c:pt idx="1744">
                  <c:v>787.3</c:v>
                </c:pt>
                <c:pt idx="1745">
                  <c:v>787.61</c:v>
                </c:pt>
                <c:pt idx="1746">
                  <c:v>787.92</c:v>
                </c:pt>
                <c:pt idx="1747">
                  <c:v>788.23</c:v>
                </c:pt>
                <c:pt idx="1748">
                  <c:v>788.54</c:v>
                </c:pt>
                <c:pt idx="1749">
                  <c:v>788.85</c:v>
                </c:pt>
                <c:pt idx="1750">
                  <c:v>789.16</c:v>
                </c:pt>
                <c:pt idx="1751">
                  <c:v>789.47</c:v>
                </c:pt>
                <c:pt idx="1752">
                  <c:v>789.78</c:v>
                </c:pt>
                <c:pt idx="1753">
                  <c:v>790.09</c:v>
                </c:pt>
                <c:pt idx="1754">
                  <c:v>790.4</c:v>
                </c:pt>
                <c:pt idx="1755">
                  <c:v>790.71</c:v>
                </c:pt>
                <c:pt idx="1756">
                  <c:v>791.02</c:v>
                </c:pt>
                <c:pt idx="1757">
                  <c:v>791.33</c:v>
                </c:pt>
                <c:pt idx="1758">
                  <c:v>791.64</c:v>
                </c:pt>
                <c:pt idx="1759">
                  <c:v>791.95</c:v>
                </c:pt>
                <c:pt idx="1760">
                  <c:v>792.26</c:v>
                </c:pt>
                <c:pt idx="1761">
                  <c:v>792.57</c:v>
                </c:pt>
                <c:pt idx="1762">
                  <c:v>792.88</c:v>
                </c:pt>
                <c:pt idx="1763">
                  <c:v>793.19</c:v>
                </c:pt>
                <c:pt idx="1764">
                  <c:v>793.5</c:v>
                </c:pt>
                <c:pt idx="1765">
                  <c:v>793.81</c:v>
                </c:pt>
                <c:pt idx="1766">
                  <c:v>794.12</c:v>
                </c:pt>
                <c:pt idx="1767">
                  <c:v>794.43</c:v>
                </c:pt>
                <c:pt idx="1768">
                  <c:v>794.74</c:v>
                </c:pt>
                <c:pt idx="1769">
                  <c:v>795.05</c:v>
                </c:pt>
                <c:pt idx="1770">
                  <c:v>795.36</c:v>
                </c:pt>
                <c:pt idx="1771">
                  <c:v>795.67</c:v>
                </c:pt>
                <c:pt idx="1772">
                  <c:v>795.98</c:v>
                </c:pt>
                <c:pt idx="1773">
                  <c:v>796.29</c:v>
                </c:pt>
                <c:pt idx="1774">
                  <c:v>796.6</c:v>
                </c:pt>
                <c:pt idx="1775">
                  <c:v>796.91</c:v>
                </c:pt>
                <c:pt idx="1776">
                  <c:v>797.22</c:v>
                </c:pt>
                <c:pt idx="1777">
                  <c:v>797.53</c:v>
                </c:pt>
                <c:pt idx="1778">
                  <c:v>797.84</c:v>
                </c:pt>
                <c:pt idx="1779">
                  <c:v>798.15</c:v>
                </c:pt>
                <c:pt idx="1780">
                  <c:v>798.46</c:v>
                </c:pt>
                <c:pt idx="1781">
                  <c:v>798.76</c:v>
                </c:pt>
                <c:pt idx="1782">
                  <c:v>799.07</c:v>
                </c:pt>
                <c:pt idx="1783">
                  <c:v>799.38</c:v>
                </c:pt>
                <c:pt idx="1784">
                  <c:v>799.69</c:v>
                </c:pt>
                <c:pt idx="1785">
                  <c:v>800</c:v>
                </c:pt>
                <c:pt idx="1786">
                  <c:v>800.31</c:v>
                </c:pt>
                <c:pt idx="1787">
                  <c:v>800.62</c:v>
                </c:pt>
                <c:pt idx="1788">
                  <c:v>800.93</c:v>
                </c:pt>
                <c:pt idx="1789">
                  <c:v>801.24</c:v>
                </c:pt>
                <c:pt idx="1790">
                  <c:v>801.54</c:v>
                </c:pt>
                <c:pt idx="1791">
                  <c:v>801.85</c:v>
                </c:pt>
                <c:pt idx="1792">
                  <c:v>802.16</c:v>
                </c:pt>
                <c:pt idx="1793">
                  <c:v>802.47</c:v>
                </c:pt>
                <c:pt idx="1794">
                  <c:v>802.78</c:v>
                </c:pt>
                <c:pt idx="1795">
                  <c:v>803.09</c:v>
                </c:pt>
                <c:pt idx="1796">
                  <c:v>803.39</c:v>
                </c:pt>
                <c:pt idx="1797">
                  <c:v>803.7</c:v>
                </c:pt>
                <c:pt idx="1798">
                  <c:v>804.01</c:v>
                </c:pt>
                <c:pt idx="1799">
                  <c:v>804.32</c:v>
                </c:pt>
                <c:pt idx="1800">
                  <c:v>804.63</c:v>
                </c:pt>
                <c:pt idx="1801">
                  <c:v>804.93</c:v>
                </c:pt>
                <c:pt idx="1802">
                  <c:v>805.24</c:v>
                </c:pt>
                <c:pt idx="1803">
                  <c:v>805.55</c:v>
                </c:pt>
                <c:pt idx="1804">
                  <c:v>805.86</c:v>
                </c:pt>
                <c:pt idx="1805">
                  <c:v>806.17</c:v>
                </c:pt>
                <c:pt idx="1806">
                  <c:v>806.47</c:v>
                </c:pt>
                <c:pt idx="1807">
                  <c:v>806.78</c:v>
                </c:pt>
                <c:pt idx="1808">
                  <c:v>807.09</c:v>
                </c:pt>
                <c:pt idx="1809">
                  <c:v>807.4</c:v>
                </c:pt>
                <c:pt idx="1810">
                  <c:v>807.7</c:v>
                </c:pt>
                <c:pt idx="1811">
                  <c:v>808.01</c:v>
                </c:pt>
                <c:pt idx="1812">
                  <c:v>808.32</c:v>
                </c:pt>
                <c:pt idx="1813">
                  <c:v>808.63</c:v>
                </c:pt>
                <c:pt idx="1814">
                  <c:v>808.93</c:v>
                </c:pt>
                <c:pt idx="1815">
                  <c:v>809.24</c:v>
                </c:pt>
                <c:pt idx="1816">
                  <c:v>809.55</c:v>
                </c:pt>
                <c:pt idx="1817">
                  <c:v>809.86</c:v>
                </c:pt>
                <c:pt idx="1818">
                  <c:v>810.16</c:v>
                </c:pt>
                <c:pt idx="1819">
                  <c:v>810.47</c:v>
                </c:pt>
                <c:pt idx="1820">
                  <c:v>810.78</c:v>
                </c:pt>
                <c:pt idx="1821">
                  <c:v>811.08</c:v>
                </c:pt>
                <c:pt idx="1822">
                  <c:v>811.39</c:v>
                </c:pt>
                <c:pt idx="1823">
                  <c:v>811.7</c:v>
                </c:pt>
                <c:pt idx="1824">
                  <c:v>812</c:v>
                </c:pt>
                <c:pt idx="1825">
                  <c:v>812.31</c:v>
                </c:pt>
                <c:pt idx="1826">
                  <c:v>812.62</c:v>
                </c:pt>
                <c:pt idx="1827">
                  <c:v>812.92</c:v>
                </c:pt>
                <c:pt idx="1828">
                  <c:v>813.23</c:v>
                </c:pt>
                <c:pt idx="1829">
                  <c:v>813.54</c:v>
                </c:pt>
                <c:pt idx="1830">
                  <c:v>813.84</c:v>
                </c:pt>
                <c:pt idx="1831">
                  <c:v>814.15</c:v>
                </c:pt>
                <c:pt idx="1832">
                  <c:v>814.46</c:v>
                </c:pt>
                <c:pt idx="1833">
                  <c:v>814.76</c:v>
                </c:pt>
                <c:pt idx="1834">
                  <c:v>815.07</c:v>
                </c:pt>
                <c:pt idx="1835">
                  <c:v>815.38</c:v>
                </c:pt>
                <c:pt idx="1836">
                  <c:v>815.68</c:v>
                </c:pt>
                <c:pt idx="1837">
                  <c:v>815.99</c:v>
                </c:pt>
                <c:pt idx="1838">
                  <c:v>816.29</c:v>
                </c:pt>
                <c:pt idx="1839">
                  <c:v>816.6</c:v>
                </c:pt>
                <c:pt idx="1840">
                  <c:v>816.91</c:v>
                </c:pt>
                <c:pt idx="1841">
                  <c:v>817.21</c:v>
                </c:pt>
                <c:pt idx="1842">
                  <c:v>817.52</c:v>
                </c:pt>
                <c:pt idx="1843">
                  <c:v>817.82</c:v>
                </c:pt>
                <c:pt idx="1844">
                  <c:v>818.13</c:v>
                </c:pt>
                <c:pt idx="1845">
                  <c:v>818.43</c:v>
                </c:pt>
                <c:pt idx="1846">
                  <c:v>818.74</c:v>
                </c:pt>
                <c:pt idx="1847">
                  <c:v>819.05</c:v>
                </c:pt>
                <c:pt idx="1848">
                  <c:v>819.35</c:v>
                </c:pt>
                <c:pt idx="1849">
                  <c:v>819.66</c:v>
                </c:pt>
                <c:pt idx="1850">
                  <c:v>819.96</c:v>
                </c:pt>
                <c:pt idx="1851">
                  <c:v>820.27</c:v>
                </c:pt>
                <c:pt idx="1852">
                  <c:v>820.57</c:v>
                </c:pt>
                <c:pt idx="1853">
                  <c:v>820.88</c:v>
                </c:pt>
                <c:pt idx="1854">
                  <c:v>821.18</c:v>
                </c:pt>
                <c:pt idx="1855">
                  <c:v>821.49</c:v>
                </c:pt>
                <c:pt idx="1856">
                  <c:v>821.79</c:v>
                </c:pt>
                <c:pt idx="1857">
                  <c:v>822.1</c:v>
                </c:pt>
                <c:pt idx="1858">
                  <c:v>822.4</c:v>
                </c:pt>
                <c:pt idx="1859">
                  <c:v>822.71</c:v>
                </c:pt>
                <c:pt idx="1860">
                  <c:v>823.01</c:v>
                </c:pt>
                <c:pt idx="1861">
                  <c:v>823.32</c:v>
                </c:pt>
                <c:pt idx="1862">
                  <c:v>823.62</c:v>
                </c:pt>
                <c:pt idx="1863">
                  <c:v>823.93</c:v>
                </c:pt>
                <c:pt idx="1864">
                  <c:v>824.23</c:v>
                </c:pt>
                <c:pt idx="1865">
                  <c:v>824.54</c:v>
                </c:pt>
                <c:pt idx="1866">
                  <c:v>824.84</c:v>
                </c:pt>
                <c:pt idx="1867">
                  <c:v>825.15</c:v>
                </c:pt>
                <c:pt idx="1868">
                  <c:v>825.45</c:v>
                </c:pt>
                <c:pt idx="1869">
                  <c:v>825.76</c:v>
                </c:pt>
                <c:pt idx="1870">
                  <c:v>826.06</c:v>
                </c:pt>
                <c:pt idx="1871">
                  <c:v>826.36</c:v>
                </c:pt>
                <c:pt idx="1872">
                  <c:v>826.67</c:v>
                </c:pt>
                <c:pt idx="1873">
                  <c:v>826.97</c:v>
                </c:pt>
                <c:pt idx="1874">
                  <c:v>827.28</c:v>
                </c:pt>
                <c:pt idx="1875">
                  <c:v>827.58</c:v>
                </c:pt>
                <c:pt idx="1876">
                  <c:v>827.89</c:v>
                </c:pt>
                <c:pt idx="1877">
                  <c:v>828.19</c:v>
                </c:pt>
                <c:pt idx="1878">
                  <c:v>828.49</c:v>
                </c:pt>
                <c:pt idx="1879">
                  <c:v>828.8</c:v>
                </c:pt>
                <c:pt idx="1880">
                  <c:v>829.1</c:v>
                </c:pt>
                <c:pt idx="1881">
                  <c:v>829.4</c:v>
                </c:pt>
                <c:pt idx="1882">
                  <c:v>829.71</c:v>
                </c:pt>
                <c:pt idx="1883">
                  <c:v>830.01</c:v>
                </c:pt>
                <c:pt idx="1884">
                  <c:v>830.32</c:v>
                </c:pt>
                <c:pt idx="1885">
                  <c:v>830.62</c:v>
                </c:pt>
                <c:pt idx="1886">
                  <c:v>830.92</c:v>
                </c:pt>
                <c:pt idx="1887">
                  <c:v>831.23</c:v>
                </c:pt>
                <c:pt idx="1888">
                  <c:v>831.53</c:v>
                </c:pt>
                <c:pt idx="1889">
                  <c:v>831.83</c:v>
                </c:pt>
                <c:pt idx="1890">
                  <c:v>832.14</c:v>
                </c:pt>
                <c:pt idx="1891">
                  <c:v>832.44</c:v>
                </c:pt>
                <c:pt idx="1892">
                  <c:v>832.74</c:v>
                </c:pt>
                <c:pt idx="1893">
                  <c:v>833.05</c:v>
                </c:pt>
                <c:pt idx="1894">
                  <c:v>833.35</c:v>
                </c:pt>
                <c:pt idx="1895">
                  <c:v>833.65</c:v>
                </c:pt>
                <c:pt idx="1896">
                  <c:v>833.96</c:v>
                </c:pt>
                <c:pt idx="1897">
                  <c:v>834.26</c:v>
                </c:pt>
                <c:pt idx="1898">
                  <c:v>834.56</c:v>
                </c:pt>
                <c:pt idx="1899">
                  <c:v>834.86</c:v>
                </c:pt>
                <c:pt idx="1900">
                  <c:v>835.17</c:v>
                </c:pt>
                <c:pt idx="1901">
                  <c:v>835.47</c:v>
                </c:pt>
                <c:pt idx="1902">
                  <c:v>835.77</c:v>
                </c:pt>
                <c:pt idx="1903">
                  <c:v>836.07</c:v>
                </c:pt>
                <c:pt idx="1904">
                  <c:v>836.38</c:v>
                </c:pt>
                <c:pt idx="1905">
                  <c:v>836.68</c:v>
                </c:pt>
                <c:pt idx="1906">
                  <c:v>836.98</c:v>
                </c:pt>
                <c:pt idx="1907">
                  <c:v>837.28</c:v>
                </c:pt>
                <c:pt idx="1908">
                  <c:v>837.59</c:v>
                </c:pt>
                <c:pt idx="1909">
                  <c:v>837.89</c:v>
                </c:pt>
                <c:pt idx="1910">
                  <c:v>838.19</c:v>
                </c:pt>
                <c:pt idx="1911">
                  <c:v>838.49</c:v>
                </c:pt>
                <c:pt idx="1912">
                  <c:v>838.8</c:v>
                </c:pt>
                <c:pt idx="1913">
                  <c:v>839.1</c:v>
                </c:pt>
                <c:pt idx="1914">
                  <c:v>839.4</c:v>
                </c:pt>
                <c:pt idx="1915">
                  <c:v>839.7</c:v>
                </c:pt>
                <c:pt idx="1916">
                  <c:v>840</c:v>
                </c:pt>
                <c:pt idx="1917">
                  <c:v>840.31</c:v>
                </c:pt>
                <c:pt idx="1918">
                  <c:v>840.61</c:v>
                </c:pt>
                <c:pt idx="1919">
                  <c:v>840.91</c:v>
                </c:pt>
                <c:pt idx="1920">
                  <c:v>841.21</c:v>
                </c:pt>
                <c:pt idx="1921">
                  <c:v>841.51</c:v>
                </c:pt>
                <c:pt idx="1922">
                  <c:v>841.81</c:v>
                </c:pt>
                <c:pt idx="1923">
                  <c:v>842.12</c:v>
                </c:pt>
                <c:pt idx="1924">
                  <c:v>842.42</c:v>
                </c:pt>
                <c:pt idx="1925">
                  <c:v>842.72</c:v>
                </c:pt>
                <c:pt idx="1926">
                  <c:v>843.02</c:v>
                </c:pt>
                <c:pt idx="1927">
                  <c:v>843.32</c:v>
                </c:pt>
                <c:pt idx="1928">
                  <c:v>843.62</c:v>
                </c:pt>
                <c:pt idx="1929">
                  <c:v>843.92</c:v>
                </c:pt>
                <c:pt idx="1930">
                  <c:v>844.23</c:v>
                </c:pt>
                <c:pt idx="1931">
                  <c:v>844.53</c:v>
                </c:pt>
                <c:pt idx="1932">
                  <c:v>844.83</c:v>
                </c:pt>
                <c:pt idx="1933">
                  <c:v>845.13</c:v>
                </c:pt>
                <c:pt idx="1934">
                  <c:v>845.43</c:v>
                </c:pt>
                <c:pt idx="1935">
                  <c:v>845.73</c:v>
                </c:pt>
                <c:pt idx="1936">
                  <c:v>846.03</c:v>
                </c:pt>
                <c:pt idx="1937">
                  <c:v>846.33</c:v>
                </c:pt>
                <c:pt idx="1938">
                  <c:v>846.63</c:v>
                </c:pt>
                <c:pt idx="1939">
                  <c:v>846.93</c:v>
                </c:pt>
                <c:pt idx="1940">
                  <c:v>847.23</c:v>
                </c:pt>
                <c:pt idx="1941">
                  <c:v>847.54</c:v>
                </c:pt>
                <c:pt idx="1942">
                  <c:v>847.84</c:v>
                </c:pt>
                <c:pt idx="1943">
                  <c:v>848.14</c:v>
                </c:pt>
                <c:pt idx="1944">
                  <c:v>848.44</c:v>
                </c:pt>
                <c:pt idx="1945">
                  <c:v>848.74</c:v>
                </c:pt>
                <c:pt idx="1946">
                  <c:v>849.04</c:v>
                </c:pt>
                <c:pt idx="1947">
                  <c:v>849.34</c:v>
                </c:pt>
                <c:pt idx="1948">
                  <c:v>849.64</c:v>
                </c:pt>
                <c:pt idx="1949">
                  <c:v>849.94</c:v>
                </c:pt>
                <c:pt idx="1950">
                  <c:v>850.24</c:v>
                </c:pt>
                <c:pt idx="1951">
                  <c:v>850.54</c:v>
                </c:pt>
                <c:pt idx="1952">
                  <c:v>850.84</c:v>
                </c:pt>
                <c:pt idx="1953">
                  <c:v>851.14</c:v>
                </c:pt>
                <c:pt idx="1954">
                  <c:v>851.44</c:v>
                </c:pt>
                <c:pt idx="1955">
                  <c:v>851.74</c:v>
                </c:pt>
                <c:pt idx="1956">
                  <c:v>852.04</c:v>
                </c:pt>
                <c:pt idx="1957">
                  <c:v>852.34</c:v>
                </c:pt>
                <c:pt idx="1958">
                  <c:v>852.64</c:v>
                </c:pt>
                <c:pt idx="1959">
                  <c:v>852.94</c:v>
                </c:pt>
                <c:pt idx="1960">
                  <c:v>853.24</c:v>
                </c:pt>
                <c:pt idx="1961">
                  <c:v>853.54</c:v>
                </c:pt>
                <c:pt idx="1962">
                  <c:v>853.84</c:v>
                </c:pt>
                <c:pt idx="1963">
                  <c:v>854.14</c:v>
                </c:pt>
                <c:pt idx="1964">
                  <c:v>854.43</c:v>
                </c:pt>
                <c:pt idx="1965">
                  <c:v>854.73</c:v>
                </c:pt>
                <c:pt idx="1966">
                  <c:v>855.03</c:v>
                </c:pt>
                <c:pt idx="1967">
                  <c:v>855.33</c:v>
                </c:pt>
                <c:pt idx="1968">
                  <c:v>855.63</c:v>
                </c:pt>
                <c:pt idx="1969">
                  <c:v>855.93</c:v>
                </c:pt>
                <c:pt idx="1970">
                  <c:v>856.23</c:v>
                </c:pt>
                <c:pt idx="1971">
                  <c:v>856.53</c:v>
                </c:pt>
                <c:pt idx="1972">
                  <c:v>856.83</c:v>
                </c:pt>
                <c:pt idx="1973">
                  <c:v>857.13</c:v>
                </c:pt>
                <c:pt idx="1974">
                  <c:v>857.43</c:v>
                </c:pt>
                <c:pt idx="1975">
                  <c:v>857.72</c:v>
                </c:pt>
                <c:pt idx="1976">
                  <c:v>858.02</c:v>
                </c:pt>
                <c:pt idx="1977">
                  <c:v>858.32</c:v>
                </c:pt>
                <c:pt idx="1978">
                  <c:v>858.62</c:v>
                </c:pt>
                <c:pt idx="1979">
                  <c:v>858.92</c:v>
                </c:pt>
                <c:pt idx="1980">
                  <c:v>859.22</c:v>
                </c:pt>
                <c:pt idx="1981">
                  <c:v>859.52</c:v>
                </c:pt>
                <c:pt idx="1982">
                  <c:v>859.81</c:v>
                </c:pt>
                <c:pt idx="1983">
                  <c:v>860.11</c:v>
                </c:pt>
                <c:pt idx="1984">
                  <c:v>860.41</c:v>
                </c:pt>
                <c:pt idx="1985">
                  <c:v>860.71</c:v>
                </c:pt>
                <c:pt idx="1986">
                  <c:v>861.01</c:v>
                </c:pt>
                <c:pt idx="1987">
                  <c:v>861.31</c:v>
                </c:pt>
                <c:pt idx="1988">
                  <c:v>861.6</c:v>
                </c:pt>
                <c:pt idx="1989">
                  <c:v>861.9</c:v>
                </c:pt>
                <c:pt idx="1990">
                  <c:v>862.2</c:v>
                </c:pt>
                <c:pt idx="1991">
                  <c:v>862.5</c:v>
                </c:pt>
                <c:pt idx="1992">
                  <c:v>862.79</c:v>
                </c:pt>
                <c:pt idx="1993">
                  <c:v>863.09</c:v>
                </c:pt>
                <c:pt idx="1994">
                  <c:v>863.39</c:v>
                </c:pt>
                <c:pt idx="1995">
                  <c:v>863.69</c:v>
                </c:pt>
                <c:pt idx="1996">
                  <c:v>863.99</c:v>
                </c:pt>
                <c:pt idx="1997">
                  <c:v>864.28</c:v>
                </c:pt>
                <c:pt idx="1998">
                  <c:v>864.58</c:v>
                </c:pt>
                <c:pt idx="1999">
                  <c:v>864.88</c:v>
                </c:pt>
                <c:pt idx="2000">
                  <c:v>865.18</c:v>
                </c:pt>
                <c:pt idx="2001">
                  <c:v>865.47</c:v>
                </c:pt>
                <c:pt idx="2002">
                  <c:v>865.77</c:v>
                </c:pt>
                <c:pt idx="2003">
                  <c:v>866.07</c:v>
                </c:pt>
                <c:pt idx="2004">
                  <c:v>866.36</c:v>
                </c:pt>
                <c:pt idx="2005">
                  <c:v>866.66</c:v>
                </c:pt>
                <c:pt idx="2006">
                  <c:v>866.96</c:v>
                </c:pt>
                <c:pt idx="2007">
                  <c:v>867.26</c:v>
                </c:pt>
                <c:pt idx="2008">
                  <c:v>867.55</c:v>
                </c:pt>
                <c:pt idx="2009">
                  <c:v>867.85</c:v>
                </c:pt>
                <c:pt idx="2010">
                  <c:v>868.15</c:v>
                </c:pt>
                <c:pt idx="2011">
                  <c:v>868.44</c:v>
                </c:pt>
                <c:pt idx="2012">
                  <c:v>868.74</c:v>
                </c:pt>
                <c:pt idx="2013">
                  <c:v>869.04</c:v>
                </c:pt>
                <c:pt idx="2014">
                  <c:v>869.33</c:v>
                </c:pt>
                <c:pt idx="2015">
                  <c:v>869.63</c:v>
                </c:pt>
                <c:pt idx="2016">
                  <c:v>869.93</c:v>
                </c:pt>
                <c:pt idx="2017">
                  <c:v>870.22</c:v>
                </c:pt>
                <c:pt idx="2018">
                  <c:v>870.52</c:v>
                </c:pt>
                <c:pt idx="2019">
                  <c:v>870.82</c:v>
                </c:pt>
                <c:pt idx="2020">
                  <c:v>871.11</c:v>
                </c:pt>
                <c:pt idx="2021">
                  <c:v>871.41</c:v>
                </c:pt>
                <c:pt idx="2022">
                  <c:v>871.71</c:v>
                </c:pt>
                <c:pt idx="2023">
                  <c:v>872</c:v>
                </c:pt>
                <c:pt idx="2024">
                  <c:v>872.3</c:v>
                </c:pt>
                <c:pt idx="2025">
                  <c:v>872.59</c:v>
                </c:pt>
                <c:pt idx="2026">
                  <c:v>872.89</c:v>
                </c:pt>
                <c:pt idx="2027">
                  <c:v>873.19</c:v>
                </c:pt>
                <c:pt idx="2028">
                  <c:v>873.48</c:v>
                </c:pt>
                <c:pt idx="2029">
                  <c:v>873.78</c:v>
                </c:pt>
                <c:pt idx="2030">
                  <c:v>874.07</c:v>
                </c:pt>
                <c:pt idx="2031">
                  <c:v>874.37</c:v>
                </c:pt>
                <c:pt idx="2032">
                  <c:v>874.66</c:v>
                </c:pt>
                <c:pt idx="2033">
                  <c:v>874.96</c:v>
                </c:pt>
                <c:pt idx="2034">
                  <c:v>875.26</c:v>
                </c:pt>
                <c:pt idx="2035">
                  <c:v>875.55</c:v>
                </c:pt>
                <c:pt idx="2036">
                  <c:v>875.85</c:v>
                </c:pt>
                <c:pt idx="2037">
                  <c:v>876.14</c:v>
                </c:pt>
                <c:pt idx="2038">
                  <c:v>876.44</c:v>
                </c:pt>
                <c:pt idx="2039">
                  <c:v>876.73</c:v>
                </c:pt>
                <c:pt idx="2040">
                  <c:v>877.03</c:v>
                </c:pt>
                <c:pt idx="2041">
                  <c:v>877.32</c:v>
                </c:pt>
                <c:pt idx="2042">
                  <c:v>877.62</c:v>
                </c:pt>
                <c:pt idx="2043">
                  <c:v>877.91</c:v>
                </c:pt>
                <c:pt idx="2044">
                  <c:v>878.21</c:v>
                </c:pt>
                <c:pt idx="2045">
                  <c:v>878.5</c:v>
                </c:pt>
                <c:pt idx="2046">
                  <c:v>878.8</c:v>
                </c:pt>
                <c:pt idx="2047">
                  <c:v>879.09</c:v>
                </c:pt>
              </c:numCache>
            </c:numRef>
          </c:xVal>
          <c:yVal>
            <c:numRef>
              <c:f>'Blank Standard'!$D$6:$D$2053</c:f>
              <c:numCache>
                <c:formatCode>General</c:formatCode>
                <c:ptCount val="2048"/>
                <c:pt idx="0">
                  <c:v>0</c:v>
                </c:pt>
                <c:pt idx="1">
                  <c:v>0</c:v>
                </c:pt>
                <c:pt idx="2">
                  <c:v>-8.6560000000000012E-2</c:v>
                </c:pt>
                <c:pt idx="3">
                  <c:v>-9.0220000000000009E-2</c:v>
                </c:pt>
                <c:pt idx="4">
                  <c:v>-4.7560000000000005E-2</c:v>
                </c:pt>
                <c:pt idx="5">
                  <c:v>-2.222E-2</c:v>
                </c:pt>
                <c:pt idx="6">
                  <c:v>4.5439999999999994E-2</c:v>
                </c:pt>
                <c:pt idx="7">
                  <c:v>2.4780000000000003E-2</c:v>
                </c:pt>
                <c:pt idx="8">
                  <c:v>4.1440000000000005E-2</c:v>
                </c:pt>
                <c:pt idx="9">
                  <c:v>3.8780000000000002E-2</c:v>
                </c:pt>
                <c:pt idx="10">
                  <c:v>5.8440000000000006E-2</c:v>
                </c:pt>
                <c:pt idx="11">
                  <c:v>7.078000000000001E-2</c:v>
                </c:pt>
                <c:pt idx="12">
                  <c:v>0.10044</c:v>
                </c:pt>
                <c:pt idx="13">
                  <c:v>8.7780000000000011E-2</c:v>
                </c:pt>
                <c:pt idx="14">
                  <c:v>0.11444000000000001</c:v>
                </c:pt>
                <c:pt idx="15">
                  <c:v>7.2779999999999997E-2</c:v>
                </c:pt>
                <c:pt idx="16">
                  <c:v>8.6440000000000003E-2</c:v>
                </c:pt>
                <c:pt idx="17">
                  <c:v>8.5779999999999995E-2</c:v>
                </c:pt>
                <c:pt idx="18">
                  <c:v>8.8439999999999991E-2</c:v>
                </c:pt>
                <c:pt idx="19">
                  <c:v>5.0780000000000006E-2</c:v>
                </c:pt>
                <c:pt idx="20">
                  <c:v>7.0440000000000003E-2</c:v>
                </c:pt>
                <c:pt idx="21">
                  <c:v>5.7779999999999998E-2</c:v>
                </c:pt>
                <c:pt idx="22">
                  <c:v>7.4440000000000006E-2</c:v>
                </c:pt>
                <c:pt idx="23">
                  <c:v>6.0780000000000001E-2</c:v>
                </c:pt>
                <c:pt idx="24">
                  <c:v>8.1439999999999999E-2</c:v>
                </c:pt>
                <c:pt idx="25">
                  <c:v>6.3780000000000003E-2</c:v>
                </c:pt>
                <c:pt idx="26">
                  <c:v>8.6440000000000003E-2</c:v>
                </c:pt>
                <c:pt idx="27">
                  <c:v>6.4780000000000004E-2</c:v>
                </c:pt>
                <c:pt idx="28">
                  <c:v>7.1440000000000003E-2</c:v>
                </c:pt>
                <c:pt idx="29">
                  <c:v>6.7779999999999993E-2</c:v>
                </c:pt>
                <c:pt idx="30">
                  <c:v>9.2439999999999994E-2</c:v>
                </c:pt>
                <c:pt idx="31">
                  <c:v>9.3780000000000002E-2</c:v>
                </c:pt>
                <c:pt idx="32">
                  <c:v>0.10944000000000001</c:v>
                </c:pt>
                <c:pt idx="33">
                  <c:v>7.078000000000001E-2</c:v>
                </c:pt>
                <c:pt idx="34">
                  <c:v>8.7440000000000004E-2</c:v>
                </c:pt>
                <c:pt idx="35">
                  <c:v>8.4779999999999994E-2</c:v>
                </c:pt>
                <c:pt idx="36">
                  <c:v>0.10444000000000001</c:v>
                </c:pt>
                <c:pt idx="37">
                  <c:v>8.5779999999999995E-2</c:v>
                </c:pt>
                <c:pt idx="38">
                  <c:v>0.10944000000000001</c:v>
                </c:pt>
                <c:pt idx="39">
                  <c:v>8.1780000000000005E-2</c:v>
                </c:pt>
                <c:pt idx="40">
                  <c:v>9.6439999999999998E-2</c:v>
                </c:pt>
                <c:pt idx="41">
                  <c:v>9.3780000000000002E-2</c:v>
                </c:pt>
                <c:pt idx="42">
                  <c:v>9.844E-2</c:v>
                </c:pt>
                <c:pt idx="43">
                  <c:v>5.5780000000000003E-2</c:v>
                </c:pt>
                <c:pt idx="44">
                  <c:v>8.7440000000000004E-2</c:v>
                </c:pt>
                <c:pt idx="45">
                  <c:v>9.078E-2</c:v>
                </c:pt>
                <c:pt idx="46">
                  <c:v>0.10444000000000001</c:v>
                </c:pt>
                <c:pt idx="47">
                  <c:v>9.577999999999999E-2</c:v>
                </c:pt>
                <c:pt idx="48">
                  <c:v>0.11244</c:v>
                </c:pt>
                <c:pt idx="49">
                  <c:v>8.2780000000000006E-2</c:v>
                </c:pt>
                <c:pt idx="50">
                  <c:v>9.444000000000001E-2</c:v>
                </c:pt>
                <c:pt idx="51">
                  <c:v>8.7780000000000011E-2</c:v>
                </c:pt>
                <c:pt idx="52">
                  <c:v>0.11044000000000001</c:v>
                </c:pt>
                <c:pt idx="53">
                  <c:v>9.2780000000000001E-2</c:v>
                </c:pt>
                <c:pt idx="54">
                  <c:v>0.16444</c:v>
                </c:pt>
                <c:pt idx="55">
                  <c:v>0.11577999999999999</c:v>
                </c:pt>
                <c:pt idx="56">
                  <c:v>0.12844</c:v>
                </c:pt>
                <c:pt idx="57">
                  <c:v>0.11477999999999999</c:v>
                </c:pt>
                <c:pt idx="58">
                  <c:v>0.12144000000000001</c:v>
                </c:pt>
                <c:pt idx="59">
                  <c:v>8.1780000000000005E-2</c:v>
                </c:pt>
                <c:pt idx="60">
                  <c:v>9.6439999999999998E-2</c:v>
                </c:pt>
                <c:pt idx="61">
                  <c:v>9.1780000000000014E-2</c:v>
                </c:pt>
                <c:pt idx="62">
                  <c:v>0.12144000000000001</c:v>
                </c:pt>
                <c:pt idx="63">
                  <c:v>0.11278000000000001</c:v>
                </c:pt>
                <c:pt idx="64">
                  <c:v>0.11843999999999999</c:v>
                </c:pt>
                <c:pt idx="65">
                  <c:v>9.1780000000000014E-2</c:v>
                </c:pt>
                <c:pt idx="66">
                  <c:v>0.11944</c:v>
                </c:pt>
                <c:pt idx="67">
                  <c:v>0.10178000000000001</c:v>
                </c:pt>
                <c:pt idx="68">
                  <c:v>0.12844</c:v>
                </c:pt>
                <c:pt idx="69">
                  <c:v>0.10278000000000001</c:v>
                </c:pt>
                <c:pt idx="70">
                  <c:v>0.15644</c:v>
                </c:pt>
                <c:pt idx="71">
                  <c:v>9.4780000000000003E-2</c:v>
                </c:pt>
                <c:pt idx="72">
                  <c:v>0.11544</c:v>
                </c:pt>
                <c:pt idx="73">
                  <c:v>0.10778</c:v>
                </c:pt>
                <c:pt idx="74">
                  <c:v>0.10343999999999999</c:v>
                </c:pt>
                <c:pt idx="75">
                  <c:v>7.3779999999999998E-2</c:v>
                </c:pt>
                <c:pt idx="76">
                  <c:v>9.7439999999999999E-2</c:v>
                </c:pt>
                <c:pt idx="77">
                  <c:v>8.678000000000001E-2</c:v>
                </c:pt>
                <c:pt idx="78">
                  <c:v>0.10044</c:v>
                </c:pt>
                <c:pt idx="79">
                  <c:v>0.10678000000000001</c:v>
                </c:pt>
                <c:pt idx="80">
                  <c:v>9.6439999999999998E-2</c:v>
                </c:pt>
                <c:pt idx="81">
                  <c:v>7.7780000000000002E-2</c:v>
                </c:pt>
                <c:pt idx="82">
                  <c:v>0.12044000000000001</c:v>
                </c:pt>
                <c:pt idx="83">
                  <c:v>0.12178000000000001</c:v>
                </c:pt>
                <c:pt idx="84">
                  <c:v>0.12444000000000001</c:v>
                </c:pt>
                <c:pt idx="85">
                  <c:v>0.11577999999999999</c:v>
                </c:pt>
                <c:pt idx="86">
                  <c:v>0.13444</c:v>
                </c:pt>
                <c:pt idx="87">
                  <c:v>9.7780000000000006E-2</c:v>
                </c:pt>
                <c:pt idx="88">
                  <c:v>9.844E-2</c:v>
                </c:pt>
                <c:pt idx="89">
                  <c:v>7.1779999999999997E-2</c:v>
                </c:pt>
                <c:pt idx="90">
                  <c:v>9.7439999999999999E-2</c:v>
                </c:pt>
                <c:pt idx="91">
                  <c:v>8.7780000000000011E-2</c:v>
                </c:pt>
                <c:pt idx="92">
                  <c:v>0.10544000000000001</c:v>
                </c:pt>
                <c:pt idx="93">
                  <c:v>9.4780000000000003E-2</c:v>
                </c:pt>
                <c:pt idx="94">
                  <c:v>0.12243999999999999</c:v>
                </c:pt>
                <c:pt idx="95">
                  <c:v>8.678000000000001E-2</c:v>
                </c:pt>
                <c:pt idx="96">
                  <c:v>0.10244</c:v>
                </c:pt>
                <c:pt idx="97">
                  <c:v>9.3780000000000002E-2</c:v>
                </c:pt>
                <c:pt idx="98">
                  <c:v>0.12044000000000001</c:v>
                </c:pt>
                <c:pt idx="99">
                  <c:v>0.11278000000000001</c:v>
                </c:pt>
                <c:pt idx="100">
                  <c:v>0.13544</c:v>
                </c:pt>
                <c:pt idx="101">
                  <c:v>0.10878</c:v>
                </c:pt>
                <c:pt idx="102">
                  <c:v>0.12744</c:v>
                </c:pt>
                <c:pt idx="103">
                  <c:v>0.11978</c:v>
                </c:pt>
                <c:pt idx="104">
                  <c:v>0.13244</c:v>
                </c:pt>
                <c:pt idx="105">
                  <c:v>0.11178</c:v>
                </c:pt>
                <c:pt idx="106">
                  <c:v>0.12144000000000001</c:v>
                </c:pt>
                <c:pt idx="107">
                  <c:v>9.9779999999999994E-2</c:v>
                </c:pt>
                <c:pt idx="108">
                  <c:v>0.13444</c:v>
                </c:pt>
                <c:pt idx="109">
                  <c:v>0.10378</c:v>
                </c:pt>
                <c:pt idx="110">
                  <c:v>9.844E-2</c:v>
                </c:pt>
                <c:pt idx="111">
                  <c:v>7.7780000000000002E-2</c:v>
                </c:pt>
                <c:pt idx="112">
                  <c:v>0.10343999999999999</c:v>
                </c:pt>
                <c:pt idx="113">
                  <c:v>8.2780000000000006E-2</c:v>
                </c:pt>
                <c:pt idx="114">
                  <c:v>0.10044</c:v>
                </c:pt>
                <c:pt idx="115">
                  <c:v>9.078E-2</c:v>
                </c:pt>
                <c:pt idx="116">
                  <c:v>0.11843999999999999</c:v>
                </c:pt>
                <c:pt idx="117">
                  <c:v>0.10478</c:v>
                </c:pt>
                <c:pt idx="118">
                  <c:v>0.11244</c:v>
                </c:pt>
                <c:pt idx="119">
                  <c:v>0.10378</c:v>
                </c:pt>
                <c:pt idx="120">
                  <c:v>0.14144000000000001</c:v>
                </c:pt>
                <c:pt idx="121">
                  <c:v>9.9779999999999994E-2</c:v>
                </c:pt>
                <c:pt idx="122">
                  <c:v>0.11044000000000001</c:v>
                </c:pt>
                <c:pt idx="123">
                  <c:v>7.3779999999999998E-2</c:v>
                </c:pt>
                <c:pt idx="124">
                  <c:v>0.10944000000000001</c:v>
                </c:pt>
                <c:pt idx="125">
                  <c:v>9.6780000000000005E-2</c:v>
                </c:pt>
                <c:pt idx="126">
                  <c:v>0.10743999999999999</c:v>
                </c:pt>
                <c:pt idx="127">
                  <c:v>8.4779999999999994E-2</c:v>
                </c:pt>
                <c:pt idx="128">
                  <c:v>0.12044000000000001</c:v>
                </c:pt>
                <c:pt idx="129">
                  <c:v>0.12478</c:v>
                </c:pt>
                <c:pt idx="130">
                  <c:v>0.11843999999999999</c:v>
                </c:pt>
                <c:pt idx="131">
                  <c:v>8.7780000000000011E-2</c:v>
                </c:pt>
                <c:pt idx="132">
                  <c:v>0.12844</c:v>
                </c:pt>
                <c:pt idx="133">
                  <c:v>0.10778</c:v>
                </c:pt>
                <c:pt idx="134">
                  <c:v>0.12243999999999999</c:v>
                </c:pt>
                <c:pt idx="135">
                  <c:v>9.1780000000000014E-2</c:v>
                </c:pt>
                <c:pt idx="136">
                  <c:v>0.12343999999999999</c:v>
                </c:pt>
                <c:pt idx="137">
                  <c:v>8.5779999999999995E-2</c:v>
                </c:pt>
                <c:pt idx="138">
                  <c:v>0.10343999999999999</c:v>
                </c:pt>
                <c:pt idx="139">
                  <c:v>8.4779999999999994E-2</c:v>
                </c:pt>
                <c:pt idx="140">
                  <c:v>0.10144</c:v>
                </c:pt>
                <c:pt idx="141">
                  <c:v>7.6780000000000001E-2</c:v>
                </c:pt>
                <c:pt idx="142">
                  <c:v>0.10343999999999999</c:v>
                </c:pt>
                <c:pt idx="143">
                  <c:v>8.7780000000000011E-2</c:v>
                </c:pt>
                <c:pt idx="144">
                  <c:v>0.10343999999999999</c:v>
                </c:pt>
                <c:pt idx="145">
                  <c:v>7.9780000000000004E-2</c:v>
                </c:pt>
                <c:pt idx="146">
                  <c:v>0.11744</c:v>
                </c:pt>
                <c:pt idx="147">
                  <c:v>0.10778</c:v>
                </c:pt>
                <c:pt idx="148">
                  <c:v>0.11144</c:v>
                </c:pt>
                <c:pt idx="149">
                  <c:v>8.1780000000000005E-2</c:v>
                </c:pt>
                <c:pt idx="150">
                  <c:v>0.10444000000000001</c:v>
                </c:pt>
                <c:pt idx="151">
                  <c:v>8.0779999999999991E-2</c:v>
                </c:pt>
                <c:pt idx="152">
                  <c:v>9.844E-2</c:v>
                </c:pt>
                <c:pt idx="153">
                  <c:v>0.10178000000000001</c:v>
                </c:pt>
                <c:pt idx="154">
                  <c:v>0.13544</c:v>
                </c:pt>
                <c:pt idx="155">
                  <c:v>0.10178000000000001</c:v>
                </c:pt>
                <c:pt idx="156">
                  <c:v>0.13544</c:v>
                </c:pt>
                <c:pt idx="157">
                  <c:v>0.10178000000000001</c:v>
                </c:pt>
                <c:pt idx="158">
                  <c:v>0.12644</c:v>
                </c:pt>
                <c:pt idx="159">
                  <c:v>8.4779999999999994E-2</c:v>
                </c:pt>
                <c:pt idx="160">
                  <c:v>0.14044000000000001</c:v>
                </c:pt>
                <c:pt idx="161">
                  <c:v>0.12578</c:v>
                </c:pt>
                <c:pt idx="162">
                  <c:v>0.13544</c:v>
                </c:pt>
                <c:pt idx="163">
                  <c:v>0.16078000000000001</c:v>
                </c:pt>
                <c:pt idx="164">
                  <c:v>0.14343999999999998</c:v>
                </c:pt>
                <c:pt idx="165">
                  <c:v>0.10077999999999999</c:v>
                </c:pt>
                <c:pt idx="166">
                  <c:v>0.10343999999999999</c:v>
                </c:pt>
                <c:pt idx="167">
                  <c:v>0.10178000000000001</c:v>
                </c:pt>
                <c:pt idx="168">
                  <c:v>0.11744</c:v>
                </c:pt>
                <c:pt idx="169">
                  <c:v>9.577999999999999E-2</c:v>
                </c:pt>
                <c:pt idx="170">
                  <c:v>0.12044000000000001</c:v>
                </c:pt>
                <c:pt idx="171">
                  <c:v>9.3780000000000002E-2</c:v>
                </c:pt>
                <c:pt idx="172">
                  <c:v>9.844E-2</c:v>
                </c:pt>
                <c:pt idx="173">
                  <c:v>8.0779999999999991E-2</c:v>
                </c:pt>
                <c:pt idx="174">
                  <c:v>0.12144000000000001</c:v>
                </c:pt>
                <c:pt idx="175">
                  <c:v>0.11978</c:v>
                </c:pt>
                <c:pt idx="176">
                  <c:v>0.12444000000000001</c:v>
                </c:pt>
                <c:pt idx="177">
                  <c:v>0.11477999999999999</c:v>
                </c:pt>
                <c:pt idx="178">
                  <c:v>0.12044000000000001</c:v>
                </c:pt>
                <c:pt idx="179">
                  <c:v>9.577999999999999E-2</c:v>
                </c:pt>
                <c:pt idx="180">
                  <c:v>0.12444000000000001</c:v>
                </c:pt>
                <c:pt idx="181">
                  <c:v>8.7780000000000011E-2</c:v>
                </c:pt>
                <c:pt idx="182">
                  <c:v>0.11843999999999999</c:v>
                </c:pt>
                <c:pt idx="183">
                  <c:v>0.10578</c:v>
                </c:pt>
                <c:pt idx="184">
                  <c:v>0.12844</c:v>
                </c:pt>
                <c:pt idx="185">
                  <c:v>0.10778</c:v>
                </c:pt>
                <c:pt idx="186">
                  <c:v>0.14244000000000001</c:v>
                </c:pt>
                <c:pt idx="187">
                  <c:v>0.11778000000000001</c:v>
                </c:pt>
                <c:pt idx="188">
                  <c:v>0.13944000000000001</c:v>
                </c:pt>
                <c:pt idx="189">
                  <c:v>0.11077999999999999</c:v>
                </c:pt>
                <c:pt idx="190">
                  <c:v>0.14244000000000001</c:v>
                </c:pt>
                <c:pt idx="191">
                  <c:v>9.1780000000000014E-2</c:v>
                </c:pt>
                <c:pt idx="192">
                  <c:v>0.13344</c:v>
                </c:pt>
                <c:pt idx="193">
                  <c:v>0.11577999999999999</c:v>
                </c:pt>
                <c:pt idx="194">
                  <c:v>0.12444000000000001</c:v>
                </c:pt>
                <c:pt idx="195">
                  <c:v>0.10578</c:v>
                </c:pt>
                <c:pt idx="196">
                  <c:v>0.13444</c:v>
                </c:pt>
                <c:pt idx="197">
                  <c:v>0.12878000000000001</c:v>
                </c:pt>
                <c:pt idx="198">
                  <c:v>0.13344</c:v>
                </c:pt>
                <c:pt idx="199">
                  <c:v>0.10478</c:v>
                </c:pt>
                <c:pt idx="200">
                  <c:v>0.14544000000000001</c:v>
                </c:pt>
                <c:pt idx="201">
                  <c:v>0.11678000000000001</c:v>
                </c:pt>
                <c:pt idx="202">
                  <c:v>0.12744</c:v>
                </c:pt>
                <c:pt idx="203">
                  <c:v>0.11278000000000001</c:v>
                </c:pt>
                <c:pt idx="204">
                  <c:v>0.13644000000000001</c:v>
                </c:pt>
                <c:pt idx="205">
                  <c:v>0.12378</c:v>
                </c:pt>
                <c:pt idx="206">
                  <c:v>0.15644</c:v>
                </c:pt>
                <c:pt idx="207">
                  <c:v>0.12378</c:v>
                </c:pt>
                <c:pt idx="208">
                  <c:v>0.13544</c:v>
                </c:pt>
                <c:pt idx="209">
                  <c:v>0.10978</c:v>
                </c:pt>
                <c:pt idx="210">
                  <c:v>0.11944</c:v>
                </c:pt>
                <c:pt idx="211">
                  <c:v>0.13577999999999998</c:v>
                </c:pt>
                <c:pt idx="212">
                  <c:v>0.16244</c:v>
                </c:pt>
                <c:pt idx="213">
                  <c:v>0.12878000000000001</c:v>
                </c:pt>
                <c:pt idx="214">
                  <c:v>0.15343999999999999</c:v>
                </c:pt>
                <c:pt idx="215">
                  <c:v>0.11278000000000001</c:v>
                </c:pt>
                <c:pt idx="216">
                  <c:v>0.13444</c:v>
                </c:pt>
                <c:pt idx="217">
                  <c:v>0.14077999999999999</c:v>
                </c:pt>
                <c:pt idx="218">
                  <c:v>0.15343999999999999</c:v>
                </c:pt>
                <c:pt idx="219">
                  <c:v>0.12478</c:v>
                </c:pt>
                <c:pt idx="220">
                  <c:v>0.14444000000000001</c:v>
                </c:pt>
                <c:pt idx="221">
                  <c:v>0.13378000000000001</c:v>
                </c:pt>
                <c:pt idx="222">
                  <c:v>0.15944</c:v>
                </c:pt>
                <c:pt idx="223">
                  <c:v>0.13078000000000001</c:v>
                </c:pt>
                <c:pt idx="224">
                  <c:v>0.17443999999999998</c:v>
                </c:pt>
                <c:pt idx="225">
                  <c:v>0.13478000000000001</c:v>
                </c:pt>
                <c:pt idx="226">
                  <c:v>0.15444000000000002</c:v>
                </c:pt>
                <c:pt idx="227">
                  <c:v>0.13577999999999998</c:v>
                </c:pt>
                <c:pt idx="228">
                  <c:v>0.16344</c:v>
                </c:pt>
                <c:pt idx="229">
                  <c:v>0.13178000000000001</c:v>
                </c:pt>
                <c:pt idx="230">
                  <c:v>0.16444</c:v>
                </c:pt>
                <c:pt idx="231">
                  <c:v>0.12978000000000001</c:v>
                </c:pt>
                <c:pt idx="232">
                  <c:v>0.16744000000000001</c:v>
                </c:pt>
                <c:pt idx="233">
                  <c:v>0.13977999999999999</c:v>
                </c:pt>
                <c:pt idx="234">
                  <c:v>0.18143999999999999</c:v>
                </c:pt>
                <c:pt idx="235">
                  <c:v>0.17777999999999999</c:v>
                </c:pt>
                <c:pt idx="236">
                  <c:v>0.17244000000000001</c:v>
                </c:pt>
                <c:pt idx="237">
                  <c:v>0.15078</c:v>
                </c:pt>
                <c:pt idx="238">
                  <c:v>0.16943999999999998</c:v>
                </c:pt>
                <c:pt idx="239">
                  <c:v>0.16078000000000001</c:v>
                </c:pt>
                <c:pt idx="240">
                  <c:v>0.15844</c:v>
                </c:pt>
                <c:pt idx="241">
                  <c:v>0.15578</c:v>
                </c:pt>
                <c:pt idx="242">
                  <c:v>0.19143999999999997</c:v>
                </c:pt>
                <c:pt idx="243">
                  <c:v>0.16978000000000001</c:v>
                </c:pt>
                <c:pt idx="244">
                  <c:v>0.18944</c:v>
                </c:pt>
                <c:pt idx="245">
                  <c:v>0.15678</c:v>
                </c:pt>
                <c:pt idx="246">
                  <c:v>0.18143999999999999</c:v>
                </c:pt>
                <c:pt idx="247">
                  <c:v>0.17377999999999999</c:v>
                </c:pt>
                <c:pt idx="248">
                  <c:v>0.18443999999999999</c:v>
                </c:pt>
                <c:pt idx="249">
                  <c:v>0.17077999999999999</c:v>
                </c:pt>
                <c:pt idx="250">
                  <c:v>0.19844000000000001</c:v>
                </c:pt>
                <c:pt idx="251">
                  <c:v>0.16577999999999998</c:v>
                </c:pt>
                <c:pt idx="252">
                  <c:v>0.19444</c:v>
                </c:pt>
                <c:pt idx="253">
                  <c:v>0.17377999999999999</c:v>
                </c:pt>
                <c:pt idx="254">
                  <c:v>0.19643999999999998</c:v>
                </c:pt>
                <c:pt idx="255">
                  <c:v>0.18278</c:v>
                </c:pt>
                <c:pt idx="256">
                  <c:v>0.19744</c:v>
                </c:pt>
                <c:pt idx="257">
                  <c:v>0.17678000000000002</c:v>
                </c:pt>
                <c:pt idx="258">
                  <c:v>0.19344</c:v>
                </c:pt>
                <c:pt idx="259">
                  <c:v>0.17478000000000002</c:v>
                </c:pt>
                <c:pt idx="260">
                  <c:v>0.20143999999999998</c:v>
                </c:pt>
                <c:pt idx="261">
                  <c:v>0.18378</c:v>
                </c:pt>
                <c:pt idx="262">
                  <c:v>0.21443999999999999</c:v>
                </c:pt>
                <c:pt idx="263">
                  <c:v>0.20277999999999999</c:v>
                </c:pt>
                <c:pt idx="264">
                  <c:v>0.20943999999999999</c:v>
                </c:pt>
                <c:pt idx="265">
                  <c:v>0.18378</c:v>
                </c:pt>
                <c:pt idx="266">
                  <c:v>0.22544</c:v>
                </c:pt>
                <c:pt idx="267">
                  <c:v>0.18578</c:v>
                </c:pt>
                <c:pt idx="268">
                  <c:v>0.18643999999999999</c:v>
                </c:pt>
                <c:pt idx="269">
                  <c:v>0.17277999999999999</c:v>
                </c:pt>
                <c:pt idx="270">
                  <c:v>0.17443999999999998</c:v>
                </c:pt>
                <c:pt idx="271">
                  <c:v>0.17178000000000002</c:v>
                </c:pt>
                <c:pt idx="272">
                  <c:v>0.23344000000000001</c:v>
                </c:pt>
                <c:pt idx="273">
                  <c:v>0.24778</c:v>
                </c:pt>
                <c:pt idx="274">
                  <c:v>0.27444000000000002</c:v>
                </c:pt>
                <c:pt idx="275">
                  <c:v>0.25778000000000001</c:v>
                </c:pt>
                <c:pt idx="276">
                  <c:v>0.26844000000000001</c:v>
                </c:pt>
                <c:pt idx="277">
                  <c:v>0.28777999999999998</c:v>
                </c:pt>
                <c:pt idx="278">
                  <c:v>0.30143999999999999</c:v>
                </c:pt>
                <c:pt idx="279">
                  <c:v>0.26878000000000002</c:v>
                </c:pt>
                <c:pt idx="280">
                  <c:v>0.28544000000000003</c:v>
                </c:pt>
                <c:pt idx="281">
                  <c:v>0.27678000000000003</c:v>
                </c:pt>
                <c:pt idx="282">
                  <c:v>0.28844000000000003</c:v>
                </c:pt>
                <c:pt idx="283">
                  <c:v>0.24077999999999999</c:v>
                </c:pt>
                <c:pt idx="284">
                  <c:v>0.26844000000000001</c:v>
                </c:pt>
                <c:pt idx="285">
                  <c:v>0.27078000000000002</c:v>
                </c:pt>
                <c:pt idx="286">
                  <c:v>0.28743999999999997</c:v>
                </c:pt>
                <c:pt idx="287">
                  <c:v>0.26777999999999996</c:v>
                </c:pt>
                <c:pt idx="288">
                  <c:v>0.26044</c:v>
                </c:pt>
                <c:pt idx="289">
                  <c:v>0.26078000000000001</c:v>
                </c:pt>
                <c:pt idx="290">
                  <c:v>0.28443999999999997</c:v>
                </c:pt>
                <c:pt idx="291">
                  <c:v>0.26278000000000001</c:v>
                </c:pt>
                <c:pt idx="292">
                  <c:v>0.29643999999999998</c:v>
                </c:pt>
                <c:pt idx="293">
                  <c:v>0.27378000000000002</c:v>
                </c:pt>
                <c:pt idx="294">
                  <c:v>0.31644</c:v>
                </c:pt>
                <c:pt idx="295">
                  <c:v>0.29377999999999999</c:v>
                </c:pt>
                <c:pt idx="296">
                  <c:v>0.31544</c:v>
                </c:pt>
                <c:pt idx="297">
                  <c:v>0.27777999999999997</c:v>
                </c:pt>
                <c:pt idx="298">
                  <c:v>0.27943999999999997</c:v>
                </c:pt>
                <c:pt idx="299">
                  <c:v>0.25378000000000001</c:v>
                </c:pt>
                <c:pt idx="300">
                  <c:v>0.28044000000000002</c:v>
                </c:pt>
                <c:pt idx="301">
                  <c:v>0.27878000000000003</c:v>
                </c:pt>
                <c:pt idx="302">
                  <c:v>0.28544000000000003</c:v>
                </c:pt>
                <c:pt idx="303">
                  <c:v>0.29377999999999999</c:v>
                </c:pt>
                <c:pt idx="304">
                  <c:v>0.29243999999999998</c:v>
                </c:pt>
                <c:pt idx="305">
                  <c:v>0.26278000000000001</c:v>
                </c:pt>
                <c:pt idx="306">
                  <c:v>0.27244000000000002</c:v>
                </c:pt>
                <c:pt idx="307">
                  <c:v>0.27777999999999997</c:v>
                </c:pt>
                <c:pt idx="308">
                  <c:v>0.36143999999999998</c:v>
                </c:pt>
                <c:pt idx="309">
                  <c:v>0.28777999999999998</c:v>
                </c:pt>
                <c:pt idx="310">
                  <c:v>0.31644</c:v>
                </c:pt>
                <c:pt idx="311">
                  <c:v>0.27078000000000002</c:v>
                </c:pt>
                <c:pt idx="312">
                  <c:v>0.27844000000000002</c:v>
                </c:pt>
                <c:pt idx="313">
                  <c:v>0.26578000000000002</c:v>
                </c:pt>
                <c:pt idx="314">
                  <c:v>0.30043999999999998</c:v>
                </c:pt>
                <c:pt idx="315">
                  <c:v>0.28978000000000004</c:v>
                </c:pt>
                <c:pt idx="316">
                  <c:v>0.29743999999999998</c:v>
                </c:pt>
                <c:pt idx="317">
                  <c:v>0.25978000000000001</c:v>
                </c:pt>
                <c:pt idx="318">
                  <c:v>0.28443999999999997</c:v>
                </c:pt>
                <c:pt idx="319">
                  <c:v>0.24578</c:v>
                </c:pt>
                <c:pt idx="320">
                  <c:v>0.26844000000000001</c:v>
                </c:pt>
                <c:pt idx="321">
                  <c:v>0.30277999999999999</c:v>
                </c:pt>
                <c:pt idx="322">
                  <c:v>0.28943999999999998</c:v>
                </c:pt>
                <c:pt idx="323">
                  <c:v>0.25378000000000001</c:v>
                </c:pt>
                <c:pt idx="324">
                  <c:v>0.27844000000000002</c:v>
                </c:pt>
                <c:pt idx="325">
                  <c:v>0.25778000000000001</c:v>
                </c:pt>
                <c:pt idx="326">
                  <c:v>0.27143999999999996</c:v>
                </c:pt>
                <c:pt idx="327">
                  <c:v>0.24378</c:v>
                </c:pt>
                <c:pt idx="328">
                  <c:v>0.30643999999999999</c:v>
                </c:pt>
                <c:pt idx="329">
                  <c:v>0.27378000000000002</c:v>
                </c:pt>
                <c:pt idx="330">
                  <c:v>0.30243999999999999</c:v>
                </c:pt>
                <c:pt idx="331">
                  <c:v>0.27178000000000002</c:v>
                </c:pt>
                <c:pt idx="332">
                  <c:v>0.28344000000000003</c:v>
                </c:pt>
                <c:pt idx="333">
                  <c:v>0.25778000000000001</c:v>
                </c:pt>
                <c:pt idx="334">
                  <c:v>0.27643999999999996</c:v>
                </c:pt>
                <c:pt idx="335">
                  <c:v>0.28077999999999997</c:v>
                </c:pt>
                <c:pt idx="336">
                  <c:v>0.30743999999999999</c:v>
                </c:pt>
                <c:pt idx="337">
                  <c:v>0.27878000000000003</c:v>
                </c:pt>
                <c:pt idx="338">
                  <c:v>0.30343999999999999</c:v>
                </c:pt>
                <c:pt idx="339">
                  <c:v>0.32978000000000002</c:v>
                </c:pt>
                <c:pt idx="340">
                  <c:v>0.43744</c:v>
                </c:pt>
                <c:pt idx="341">
                  <c:v>0.61377999999999999</c:v>
                </c:pt>
                <c:pt idx="342">
                  <c:v>0.78444000000000003</c:v>
                </c:pt>
                <c:pt idx="343">
                  <c:v>0.70377999999999996</c:v>
                </c:pt>
                <c:pt idx="344">
                  <c:v>0.61743999999999999</c:v>
                </c:pt>
                <c:pt idx="345">
                  <c:v>0.61377999999999999</c:v>
                </c:pt>
                <c:pt idx="346">
                  <c:v>0.67444000000000004</c:v>
                </c:pt>
                <c:pt idx="347">
                  <c:v>0.68977999999999995</c:v>
                </c:pt>
                <c:pt idx="348">
                  <c:v>0.81743999999999994</c:v>
                </c:pt>
                <c:pt idx="349">
                  <c:v>0.85177999999999998</c:v>
                </c:pt>
                <c:pt idx="350">
                  <c:v>0.82644000000000006</c:v>
                </c:pt>
                <c:pt idx="351">
                  <c:v>0.71877999999999997</c:v>
                </c:pt>
                <c:pt idx="352">
                  <c:v>0.74043999999999999</c:v>
                </c:pt>
                <c:pt idx="353">
                  <c:v>0.70078000000000007</c:v>
                </c:pt>
                <c:pt idx="354">
                  <c:v>0.70843999999999996</c:v>
                </c:pt>
                <c:pt idx="355">
                  <c:v>0.64078000000000002</c:v>
                </c:pt>
                <c:pt idx="356">
                  <c:v>0.68744000000000005</c:v>
                </c:pt>
                <c:pt idx="357">
                  <c:v>0.71578000000000008</c:v>
                </c:pt>
                <c:pt idx="358">
                  <c:v>0.74843999999999999</c:v>
                </c:pt>
                <c:pt idx="359">
                  <c:v>0.67477999999999994</c:v>
                </c:pt>
                <c:pt idx="360">
                  <c:v>0.68144000000000005</c:v>
                </c:pt>
                <c:pt idx="361">
                  <c:v>0.68977999999999995</c:v>
                </c:pt>
                <c:pt idx="362">
                  <c:v>0.7464400000000001</c:v>
                </c:pt>
                <c:pt idx="363">
                  <c:v>0.76578000000000002</c:v>
                </c:pt>
                <c:pt idx="364">
                  <c:v>0.72743999999999998</c:v>
                </c:pt>
                <c:pt idx="365">
                  <c:v>0.65778000000000003</c:v>
                </c:pt>
                <c:pt idx="366">
                  <c:v>0.65244000000000002</c:v>
                </c:pt>
                <c:pt idx="367">
                  <c:v>0.62278</c:v>
                </c:pt>
                <c:pt idx="368">
                  <c:v>0.58043999999999996</c:v>
                </c:pt>
                <c:pt idx="369">
                  <c:v>0.53677999999999992</c:v>
                </c:pt>
                <c:pt idx="370">
                  <c:v>0.57043999999999995</c:v>
                </c:pt>
                <c:pt idx="371">
                  <c:v>0.51978000000000002</c:v>
                </c:pt>
                <c:pt idx="372">
                  <c:v>0.51744000000000001</c:v>
                </c:pt>
                <c:pt idx="373">
                  <c:v>0.48377999999999999</c:v>
                </c:pt>
                <c:pt idx="374">
                  <c:v>0.49944000000000005</c:v>
                </c:pt>
                <c:pt idx="375">
                  <c:v>0.43978</c:v>
                </c:pt>
                <c:pt idx="376">
                  <c:v>0.48643999999999998</c:v>
                </c:pt>
                <c:pt idx="377">
                  <c:v>0.46277999999999997</c:v>
                </c:pt>
                <c:pt idx="378">
                  <c:v>0.47043999999999997</c:v>
                </c:pt>
                <c:pt idx="379">
                  <c:v>0.44078000000000001</c:v>
                </c:pt>
                <c:pt idx="380">
                  <c:v>0.44844000000000001</c:v>
                </c:pt>
                <c:pt idx="381">
                  <c:v>0.43978</c:v>
                </c:pt>
                <c:pt idx="382">
                  <c:v>0.48143999999999998</c:v>
                </c:pt>
                <c:pt idx="383">
                  <c:v>0.46177999999999997</c:v>
                </c:pt>
                <c:pt idx="384">
                  <c:v>0.48344000000000004</c:v>
                </c:pt>
                <c:pt idx="385">
                  <c:v>0.45578000000000002</c:v>
                </c:pt>
                <c:pt idx="386">
                  <c:v>0.44644</c:v>
                </c:pt>
                <c:pt idx="387">
                  <c:v>0.42578000000000005</c:v>
                </c:pt>
                <c:pt idx="388">
                  <c:v>0.43343999999999999</c:v>
                </c:pt>
                <c:pt idx="389">
                  <c:v>0.37478</c:v>
                </c:pt>
                <c:pt idx="390">
                  <c:v>0.39543999999999996</c:v>
                </c:pt>
                <c:pt idx="391">
                  <c:v>0.38677999999999996</c:v>
                </c:pt>
                <c:pt idx="392">
                  <c:v>0.38144</c:v>
                </c:pt>
                <c:pt idx="393">
                  <c:v>0.35277999999999998</c:v>
                </c:pt>
                <c:pt idx="394">
                  <c:v>0.36343999999999999</c:v>
                </c:pt>
                <c:pt idx="395">
                  <c:v>0.34377999999999997</c:v>
                </c:pt>
                <c:pt idx="396">
                  <c:v>0.37444000000000005</c:v>
                </c:pt>
                <c:pt idx="397">
                  <c:v>0.35578000000000004</c:v>
                </c:pt>
                <c:pt idx="398">
                  <c:v>0.36944000000000005</c:v>
                </c:pt>
                <c:pt idx="399">
                  <c:v>0.33677999999999997</c:v>
                </c:pt>
                <c:pt idx="400">
                  <c:v>0.36543999999999999</c:v>
                </c:pt>
                <c:pt idx="401">
                  <c:v>0.35478000000000004</c:v>
                </c:pt>
                <c:pt idx="402">
                  <c:v>0.36243999999999998</c:v>
                </c:pt>
                <c:pt idx="403">
                  <c:v>0.36177999999999999</c:v>
                </c:pt>
                <c:pt idx="404">
                  <c:v>0.39744000000000002</c:v>
                </c:pt>
                <c:pt idx="405">
                  <c:v>0.35777999999999999</c:v>
                </c:pt>
                <c:pt idx="406">
                  <c:v>0.38444</c:v>
                </c:pt>
                <c:pt idx="407">
                  <c:v>0.34677999999999998</c:v>
                </c:pt>
                <c:pt idx="408">
                  <c:v>0.37143999999999999</c:v>
                </c:pt>
                <c:pt idx="409">
                  <c:v>0.34277999999999997</c:v>
                </c:pt>
                <c:pt idx="410">
                  <c:v>0.37844</c:v>
                </c:pt>
                <c:pt idx="411">
                  <c:v>0.38278000000000001</c:v>
                </c:pt>
                <c:pt idx="412">
                  <c:v>0.39344000000000001</c:v>
                </c:pt>
                <c:pt idx="413">
                  <c:v>0.35177999999999998</c:v>
                </c:pt>
                <c:pt idx="414">
                  <c:v>0.37143999999999999</c:v>
                </c:pt>
                <c:pt idx="415">
                  <c:v>0.32677999999999996</c:v>
                </c:pt>
                <c:pt idx="416">
                  <c:v>0.34643999999999997</c:v>
                </c:pt>
                <c:pt idx="417">
                  <c:v>0.34877999999999998</c:v>
                </c:pt>
                <c:pt idx="418">
                  <c:v>0.34543999999999997</c:v>
                </c:pt>
                <c:pt idx="419">
                  <c:v>0.32777999999999996</c:v>
                </c:pt>
                <c:pt idx="420">
                  <c:v>0.34543999999999997</c:v>
                </c:pt>
                <c:pt idx="421">
                  <c:v>0.35177999999999998</c:v>
                </c:pt>
                <c:pt idx="422">
                  <c:v>0.35143999999999997</c:v>
                </c:pt>
                <c:pt idx="423">
                  <c:v>0.32278000000000001</c:v>
                </c:pt>
                <c:pt idx="424">
                  <c:v>0.33944000000000002</c:v>
                </c:pt>
                <c:pt idx="425">
                  <c:v>0.31878000000000001</c:v>
                </c:pt>
                <c:pt idx="426">
                  <c:v>0.35444000000000003</c:v>
                </c:pt>
                <c:pt idx="427">
                  <c:v>0.35478000000000004</c:v>
                </c:pt>
                <c:pt idx="428">
                  <c:v>0.37143999999999999</c:v>
                </c:pt>
                <c:pt idx="429">
                  <c:v>0.37578</c:v>
                </c:pt>
                <c:pt idx="430">
                  <c:v>0.39444000000000001</c:v>
                </c:pt>
                <c:pt idx="431">
                  <c:v>0.35578000000000004</c:v>
                </c:pt>
                <c:pt idx="432">
                  <c:v>0.35944000000000004</c:v>
                </c:pt>
                <c:pt idx="433">
                  <c:v>0.35677999999999999</c:v>
                </c:pt>
                <c:pt idx="434">
                  <c:v>0.41344000000000003</c:v>
                </c:pt>
                <c:pt idx="435">
                  <c:v>0.41177999999999998</c:v>
                </c:pt>
                <c:pt idx="436">
                  <c:v>0.38944000000000001</c:v>
                </c:pt>
                <c:pt idx="437">
                  <c:v>0.35877999999999999</c:v>
                </c:pt>
                <c:pt idx="438">
                  <c:v>0.37944</c:v>
                </c:pt>
                <c:pt idx="439">
                  <c:v>0.37378</c:v>
                </c:pt>
                <c:pt idx="440">
                  <c:v>0.37143999999999999</c:v>
                </c:pt>
                <c:pt idx="441">
                  <c:v>0.35177999999999998</c:v>
                </c:pt>
                <c:pt idx="442">
                  <c:v>0.38444</c:v>
                </c:pt>
                <c:pt idx="443">
                  <c:v>0.36578000000000005</c:v>
                </c:pt>
                <c:pt idx="444">
                  <c:v>0.36843999999999999</c:v>
                </c:pt>
                <c:pt idx="445">
                  <c:v>0.35277999999999998</c:v>
                </c:pt>
                <c:pt idx="446">
                  <c:v>0.34643999999999997</c:v>
                </c:pt>
                <c:pt idx="447">
                  <c:v>0.32578000000000001</c:v>
                </c:pt>
                <c:pt idx="448">
                  <c:v>0.36143999999999998</c:v>
                </c:pt>
                <c:pt idx="449">
                  <c:v>0.36477999999999999</c:v>
                </c:pt>
                <c:pt idx="450">
                  <c:v>0.39543999999999996</c:v>
                </c:pt>
                <c:pt idx="451">
                  <c:v>0.36177999999999999</c:v>
                </c:pt>
                <c:pt idx="452">
                  <c:v>0.39344000000000001</c:v>
                </c:pt>
                <c:pt idx="453">
                  <c:v>0.36878</c:v>
                </c:pt>
                <c:pt idx="454">
                  <c:v>0.39144000000000001</c:v>
                </c:pt>
                <c:pt idx="455">
                  <c:v>0.36477999999999999</c:v>
                </c:pt>
                <c:pt idx="456">
                  <c:v>0.40244000000000002</c:v>
                </c:pt>
                <c:pt idx="457">
                  <c:v>0.37878000000000001</c:v>
                </c:pt>
                <c:pt idx="458">
                  <c:v>0.36743999999999999</c:v>
                </c:pt>
                <c:pt idx="459">
                  <c:v>0.36277999999999999</c:v>
                </c:pt>
                <c:pt idx="460">
                  <c:v>0.39643999999999996</c:v>
                </c:pt>
                <c:pt idx="461">
                  <c:v>0.38978000000000002</c:v>
                </c:pt>
                <c:pt idx="462">
                  <c:v>0.40844000000000003</c:v>
                </c:pt>
                <c:pt idx="463">
                  <c:v>0.37478</c:v>
                </c:pt>
                <c:pt idx="464">
                  <c:v>0.38244</c:v>
                </c:pt>
                <c:pt idx="465">
                  <c:v>0.35977999999999999</c:v>
                </c:pt>
                <c:pt idx="466">
                  <c:v>0.37944</c:v>
                </c:pt>
                <c:pt idx="467">
                  <c:v>0.34277999999999997</c:v>
                </c:pt>
                <c:pt idx="468">
                  <c:v>0.36743999999999999</c:v>
                </c:pt>
                <c:pt idx="469">
                  <c:v>0.39878000000000002</c:v>
                </c:pt>
                <c:pt idx="470">
                  <c:v>0.40043999999999996</c:v>
                </c:pt>
                <c:pt idx="471">
                  <c:v>0.35977999999999999</c:v>
                </c:pt>
                <c:pt idx="472">
                  <c:v>0.38244</c:v>
                </c:pt>
                <c:pt idx="473">
                  <c:v>0.36878</c:v>
                </c:pt>
                <c:pt idx="474">
                  <c:v>0.39244000000000001</c:v>
                </c:pt>
                <c:pt idx="475">
                  <c:v>0.36078000000000005</c:v>
                </c:pt>
                <c:pt idx="476">
                  <c:v>0.37544</c:v>
                </c:pt>
                <c:pt idx="477">
                  <c:v>0.36578000000000005</c:v>
                </c:pt>
                <c:pt idx="478">
                  <c:v>0.37944</c:v>
                </c:pt>
                <c:pt idx="479">
                  <c:v>0.38378000000000001</c:v>
                </c:pt>
                <c:pt idx="480">
                  <c:v>0.39543999999999996</c:v>
                </c:pt>
                <c:pt idx="481">
                  <c:v>0.36377999999999999</c:v>
                </c:pt>
                <c:pt idx="482">
                  <c:v>0.38444</c:v>
                </c:pt>
                <c:pt idx="483">
                  <c:v>0.35578000000000004</c:v>
                </c:pt>
                <c:pt idx="484">
                  <c:v>0.37644</c:v>
                </c:pt>
                <c:pt idx="485">
                  <c:v>0.33777999999999997</c:v>
                </c:pt>
                <c:pt idx="486">
                  <c:v>0.37143999999999999</c:v>
                </c:pt>
                <c:pt idx="487">
                  <c:v>0.36477999999999999</c:v>
                </c:pt>
                <c:pt idx="488">
                  <c:v>0.36143999999999998</c:v>
                </c:pt>
                <c:pt idx="489">
                  <c:v>0.36078000000000005</c:v>
                </c:pt>
                <c:pt idx="490">
                  <c:v>0.39144000000000001</c:v>
                </c:pt>
                <c:pt idx="491">
                  <c:v>0.36477999999999999</c:v>
                </c:pt>
                <c:pt idx="492">
                  <c:v>0.37744</c:v>
                </c:pt>
                <c:pt idx="493">
                  <c:v>0.36277999999999999</c:v>
                </c:pt>
                <c:pt idx="494">
                  <c:v>0.38543999999999995</c:v>
                </c:pt>
                <c:pt idx="495">
                  <c:v>0.37878000000000001</c:v>
                </c:pt>
                <c:pt idx="496">
                  <c:v>0.40344000000000002</c:v>
                </c:pt>
                <c:pt idx="497">
                  <c:v>0.37278</c:v>
                </c:pt>
                <c:pt idx="498">
                  <c:v>0.37944</c:v>
                </c:pt>
                <c:pt idx="499">
                  <c:v>0.36078000000000005</c:v>
                </c:pt>
                <c:pt idx="500">
                  <c:v>0.39144000000000001</c:v>
                </c:pt>
                <c:pt idx="501">
                  <c:v>0.37478</c:v>
                </c:pt>
                <c:pt idx="502">
                  <c:v>0.40244000000000002</c:v>
                </c:pt>
                <c:pt idx="503">
                  <c:v>0.37578</c:v>
                </c:pt>
                <c:pt idx="504">
                  <c:v>0.37844</c:v>
                </c:pt>
                <c:pt idx="505">
                  <c:v>0.34277999999999997</c:v>
                </c:pt>
                <c:pt idx="506">
                  <c:v>0.37343999999999999</c:v>
                </c:pt>
                <c:pt idx="507">
                  <c:v>0.35277999999999998</c:v>
                </c:pt>
                <c:pt idx="508">
                  <c:v>0.36043999999999998</c:v>
                </c:pt>
                <c:pt idx="509">
                  <c:v>0.34978000000000004</c:v>
                </c:pt>
                <c:pt idx="510">
                  <c:v>0.34844000000000003</c:v>
                </c:pt>
                <c:pt idx="511">
                  <c:v>0.32978000000000002</c:v>
                </c:pt>
                <c:pt idx="512">
                  <c:v>0.35844000000000004</c:v>
                </c:pt>
                <c:pt idx="513">
                  <c:v>0.36578000000000005</c:v>
                </c:pt>
                <c:pt idx="514">
                  <c:v>0.37143999999999999</c:v>
                </c:pt>
                <c:pt idx="515">
                  <c:v>0.36277999999999999</c:v>
                </c:pt>
                <c:pt idx="516">
                  <c:v>0.35844000000000004</c:v>
                </c:pt>
                <c:pt idx="517">
                  <c:v>0.37978000000000001</c:v>
                </c:pt>
                <c:pt idx="518">
                  <c:v>0.44244</c:v>
                </c:pt>
                <c:pt idx="519">
                  <c:v>0.38778000000000001</c:v>
                </c:pt>
                <c:pt idx="520">
                  <c:v>0.38444</c:v>
                </c:pt>
                <c:pt idx="521">
                  <c:v>0.35977999999999999</c:v>
                </c:pt>
                <c:pt idx="522">
                  <c:v>0.36843999999999999</c:v>
                </c:pt>
                <c:pt idx="523">
                  <c:v>0.37478</c:v>
                </c:pt>
                <c:pt idx="524">
                  <c:v>0.37143999999999999</c:v>
                </c:pt>
                <c:pt idx="525">
                  <c:v>0.35377999999999998</c:v>
                </c:pt>
                <c:pt idx="526">
                  <c:v>0.37343999999999999</c:v>
                </c:pt>
                <c:pt idx="527">
                  <c:v>0.35478000000000004</c:v>
                </c:pt>
                <c:pt idx="528">
                  <c:v>0.37644</c:v>
                </c:pt>
                <c:pt idx="529">
                  <c:v>0.33177999999999996</c:v>
                </c:pt>
                <c:pt idx="530">
                  <c:v>0.34543999999999997</c:v>
                </c:pt>
                <c:pt idx="531">
                  <c:v>0.33978000000000003</c:v>
                </c:pt>
                <c:pt idx="532">
                  <c:v>0.36043999999999998</c:v>
                </c:pt>
                <c:pt idx="533">
                  <c:v>0.34277999999999997</c:v>
                </c:pt>
                <c:pt idx="534">
                  <c:v>0.40444000000000002</c:v>
                </c:pt>
                <c:pt idx="535">
                  <c:v>0.35877999999999999</c:v>
                </c:pt>
                <c:pt idx="536">
                  <c:v>0.35643999999999998</c:v>
                </c:pt>
                <c:pt idx="537">
                  <c:v>0.34677999999999998</c:v>
                </c:pt>
                <c:pt idx="538">
                  <c:v>0.35743999999999998</c:v>
                </c:pt>
                <c:pt idx="539">
                  <c:v>0.35377999999999998</c:v>
                </c:pt>
                <c:pt idx="540">
                  <c:v>0.37544</c:v>
                </c:pt>
                <c:pt idx="541">
                  <c:v>0.34377999999999997</c:v>
                </c:pt>
                <c:pt idx="542">
                  <c:v>0.36143999999999998</c:v>
                </c:pt>
                <c:pt idx="543">
                  <c:v>0.34478000000000003</c:v>
                </c:pt>
                <c:pt idx="544">
                  <c:v>0.38344</c:v>
                </c:pt>
                <c:pt idx="545">
                  <c:v>0.35478000000000004</c:v>
                </c:pt>
                <c:pt idx="546">
                  <c:v>0.38344</c:v>
                </c:pt>
                <c:pt idx="547">
                  <c:v>0.39078000000000002</c:v>
                </c:pt>
                <c:pt idx="548">
                  <c:v>0.39244000000000001</c:v>
                </c:pt>
                <c:pt idx="549">
                  <c:v>0.35677999999999999</c:v>
                </c:pt>
                <c:pt idx="550">
                  <c:v>0.41043999999999997</c:v>
                </c:pt>
                <c:pt idx="551">
                  <c:v>0.36277999999999999</c:v>
                </c:pt>
                <c:pt idx="552">
                  <c:v>0.40543999999999997</c:v>
                </c:pt>
                <c:pt idx="553">
                  <c:v>0.41578000000000004</c:v>
                </c:pt>
                <c:pt idx="554">
                  <c:v>0.40043999999999996</c:v>
                </c:pt>
                <c:pt idx="555">
                  <c:v>0.36878</c:v>
                </c:pt>
                <c:pt idx="556">
                  <c:v>0.41043999999999997</c:v>
                </c:pt>
                <c:pt idx="557">
                  <c:v>0.37378</c:v>
                </c:pt>
                <c:pt idx="558">
                  <c:v>0.38043999999999994</c:v>
                </c:pt>
                <c:pt idx="559">
                  <c:v>0.41078000000000003</c:v>
                </c:pt>
                <c:pt idx="560">
                  <c:v>0.43243999999999999</c:v>
                </c:pt>
                <c:pt idx="561">
                  <c:v>0.46177999999999997</c:v>
                </c:pt>
                <c:pt idx="562">
                  <c:v>0.53344000000000003</c:v>
                </c:pt>
                <c:pt idx="563">
                  <c:v>0.49177999999999999</c:v>
                </c:pt>
                <c:pt idx="564">
                  <c:v>0.47844000000000003</c:v>
                </c:pt>
                <c:pt idx="565">
                  <c:v>0.43778</c:v>
                </c:pt>
                <c:pt idx="566">
                  <c:v>0.49043999999999999</c:v>
                </c:pt>
                <c:pt idx="567">
                  <c:v>0.50078</c:v>
                </c:pt>
                <c:pt idx="568">
                  <c:v>0.53543999999999992</c:v>
                </c:pt>
                <c:pt idx="569">
                  <c:v>0.51778000000000002</c:v>
                </c:pt>
                <c:pt idx="570">
                  <c:v>0.50944</c:v>
                </c:pt>
                <c:pt idx="571">
                  <c:v>0.47578000000000004</c:v>
                </c:pt>
                <c:pt idx="572">
                  <c:v>0.50144</c:v>
                </c:pt>
                <c:pt idx="573">
                  <c:v>0.45677999999999996</c:v>
                </c:pt>
                <c:pt idx="574">
                  <c:v>0.46143999999999996</c:v>
                </c:pt>
                <c:pt idx="575">
                  <c:v>0.42777999999999999</c:v>
                </c:pt>
                <c:pt idx="576">
                  <c:v>0.44344</c:v>
                </c:pt>
                <c:pt idx="577">
                  <c:v>0.41777999999999998</c:v>
                </c:pt>
                <c:pt idx="578">
                  <c:v>0.45744000000000001</c:v>
                </c:pt>
                <c:pt idx="579">
                  <c:v>0.41277999999999998</c:v>
                </c:pt>
                <c:pt idx="580">
                  <c:v>0.41444000000000003</c:v>
                </c:pt>
                <c:pt idx="581">
                  <c:v>0.38677999999999996</c:v>
                </c:pt>
                <c:pt idx="582">
                  <c:v>0.37944</c:v>
                </c:pt>
                <c:pt idx="583">
                  <c:v>0.36377999999999999</c:v>
                </c:pt>
                <c:pt idx="584">
                  <c:v>0.40444000000000002</c:v>
                </c:pt>
                <c:pt idx="585">
                  <c:v>0.35478000000000004</c:v>
                </c:pt>
                <c:pt idx="586">
                  <c:v>0.36143999999999998</c:v>
                </c:pt>
                <c:pt idx="587">
                  <c:v>0.36078000000000005</c:v>
                </c:pt>
                <c:pt idx="588">
                  <c:v>0.36743999999999999</c:v>
                </c:pt>
                <c:pt idx="589">
                  <c:v>0.34377999999999997</c:v>
                </c:pt>
                <c:pt idx="590">
                  <c:v>0.36444000000000004</c:v>
                </c:pt>
                <c:pt idx="591">
                  <c:v>0.33578000000000002</c:v>
                </c:pt>
                <c:pt idx="592">
                  <c:v>0.34043999999999996</c:v>
                </c:pt>
                <c:pt idx="593">
                  <c:v>0.32278000000000001</c:v>
                </c:pt>
                <c:pt idx="594">
                  <c:v>0.33344000000000001</c:v>
                </c:pt>
                <c:pt idx="595">
                  <c:v>0.33378000000000002</c:v>
                </c:pt>
                <c:pt idx="596">
                  <c:v>0.36143999999999998</c:v>
                </c:pt>
                <c:pt idx="597">
                  <c:v>0.34578000000000003</c:v>
                </c:pt>
                <c:pt idx="598">
                  <c:v>0.32444000000000001</c:v>
                </c:pt>
                <c:pt idx="599">
                  <c:v>0.30978</c:v>
                </c:pt>
                <c:pt idx="600">
                  <c:v>0.32644000000000001</c:v>
                </c:pt>
                <c:pt idx="601">
                  <c:v>0.30678</c:v>
                </c:pt>
                <c:pt idx="602">
                  <c:v>0.33043999999999996</c:v>
                </c:pt>
                <c:pt idx="603">
                  <c:v>0.31978000000000001</c:v>
                </c:pt>
                <c:pt idx="604">
                  <c:v>0.33143999999999996</c:v>
                </c:pt>
                <c:pt idx="605">
                  <c:v>0.32578000000000001</c:v>
                </c:pt>
                <c:pt idx="606">
                  <c:v>0.34743999999999997</c:v>
                </c:pt>
                <c:pt idx="607">
                  <c:v>0.33677999999999997</c:v>
                </c:pt>
                <c:pt idx="608">
                  <c:v>0.34344000000000002</c:v>
                </c:pt>
                <c:pt idx="609">
                  <c:v>0.33078000000000002</c:v>
                </c:pt>
                <c:pt idx="610">
                  <c:v>0.34143999999999997</c:v>
                </c:pt>
                <c:pt idx="611">
                  <c:v>0.32978000000000002</c:v>
                </c:pt>
                <c:pt idx="612">
                  <c:v>0.34643999999999997</c:v>
                </c:pt>
                <c:pt idx="613">
                  <c:v>0.30578</c:v>
                </c:pt>
                <c:pt idx="614">
                  <c:v>0.33143999999999996</c:v>
                </c:pt>
                <c:pt idx="615">
                  <c:v>0.31778000000000001</c:v>
                </c:pt>
                <c:pt idx="616">
                  <c:v>0.31043999999999999</c:v>
                </c:pt>
                <c:pt idx="617">
                  <c:v>0.29877999999999999</c:v>
                </c:pt>
                <c:pt idx="618">
                  <c:v>0.34743999999999997</c:v>
                </c:pt>
                <c:pt idx="619">
                  <c:v>0.29877999999999999</c:v>
                </c:pt>
                <c:pt idx="620">
                  <c:v>0.31644</c:v>
                </c:pt>
                <c:pt idx="621">
                  <c:v>0.31478</c:v>
                </c:pt>
                <c:pt idx="622">
                  <c:v>0.32944000000000001</c:v>
                </c:pt>
                <c:pt idx="623">
                  <c:v>0.29577999999999999</c:v>
                </c:pt>
                <c:pt idx="624">
                  <c:v>0.33543999999999996</c:v>
                </c:pt>
                <c:pt idx="625">
                  <c:v>0.28777999999999998</c:v>
                </c:pt>
                <c:pt idx="626">
                  <c:v>0.31844</c:v>
                </c:pt>
                <c:pt idx="627">
                  <c:v>0.33378000000000002</c:v>
                </c:pt>
                <c:pt idx="628">
                  <c:v>0.36444000000000004</c:v>
                </c:pt>
                <c:pt idx="629">
                  <c:v>0.32978000000000002</c:v>
                </c:pt>
                <c:pt idx="630">
                  <c:v>0.33444000000000002</c:v>
                </c:pt>
                <c:pt idx="631">
                  <c:v>0.31278</c:v>
                </c:pt>
                <c:pt idx="632">
                  <c:v>0.33643999999999996</c:v>
                </c:pt>
                <c:pt idx="633">
                  <c:v>0.33578000000000002</c:v>
                </c:pt>
                <c:pt idx="634">
                  <c:v>0.33143999999999996</c:v>
                </c:pt>
                <c:pt idx="635">
                  <c:v>0.30478</c:v>
                </c:pt>
                <c:pt idx="636">
                  <c:v>0.33344000000000001</c:v>
                </c:pt>
                <c:pt idx="637">
                  <c:v>0.34978000000000004</c:v>
                </c:pt>
                <c:pt idx="638">
                  <c:v>0.34244000000000002</c:v>
                </c:pt>
                <c:pt idx="639">
                  <c:v>0.36677999999999999</c:v>
                </c:pt>
                <c:pt idx="640">
                  <c:v>0.34143999999999997</c:v>
                </c:pt>
                <c:pt idx="641">
                  <c:v>0.30678</c:v>
                </c:pt>
                <c:pt idx="642">
                  <c:v>0.32644000000000001</c:v>
                </c:pt>
                <c:pt idx="643">
                  <c:v>0.30978</c:v>
                </c:pt>
                <c:pt idx="644">
                  <c:v>0.33844000000000002</c:v>
                </c:pt>
                <c:pt idx="645">
                  <c:v>0.32177999999999995</c:v>
                </c:pt>
                <c:pt idx="646">
                  <c:v>0.32543999999999995</c:v>
                </c:pt>
                <c:pt idx="647">
                  <c:v>0.30277999999999999</c:v>
                </c:pt>
                <c:pt idx="648">
                  <c:v>0.33344000000000001</c:v>
                </c:pt>
                <c:pt idx="649">
                  <c:v>0.34177999999999997</c:v>
                </c:pt>
                <c:pt idx="650">
                  <c:v>0.36643999999999999</c:v>
                </c:pt>
                <c:pt idx="651">
                  <c:v>0.32078000000000001</c:v>
                </c:pt>
                <c:pt idx="652">
                  <c:v>0.35743999999999998</c:v>
                </c:pt>
                <c:pt idx="653">
                  <c:v>0.35578000000000004</c:v>
                </c:pt>
                <c:pt idx="654">
                  <c:v>0.37343999999999999</c:v>
                </c:pt>
                <c:pt idx="655">
                  <c:v>0.34177999999999997</c:v>
                </c:pt>
                <c:pt idx="656">
                  <c:v>0.40043999999999996</c:v>
                </c:pt>
                <c:pt idx="657">
                  <c:v>0.40578000000000003</c:v>
                </c:pt>
                <c:pt idx="658">
                  <c:v>0.50744</c:v>
                </c:pt>
                <c:pt idx="659">
                  <c:v>0.44478000000000001</c:v>
                </c:pt>
                <c:pt idx="660">
                  <c:v>0.45844000000000001</c:v>
                </c:pt>
                <c:pt idx="661">
                  <c:v>0.44478000000000001</c:v>
                </c:pt>
                <c:pt idx="662">
                  <c:v>0.47543999999999997</c:v>
                </c:pt>
                <c:pt idx="663">
                  <c:v>0.45277999999999996</c:v>
                </c:pt>
                <c:pt idx="664">
                  <c:v>0.49444000000000005</c:v>
                </c:pt>
                <c:pt idx="665">
                  <c:v>0.50578000000000001</c:v>
                </c:pt>
                <c:pt idx="666">
                  <c:v>0.52544000000000002</c:v>
                </c:pt>
                <c:pt idx="667">
                  <c:v>0.53677999999999992</c:v>
                </c:pt>
                <c:pt idx="668">
                  <c:v>0.60243999999999998</c:v>
                </c:pt>
                <c:pt idx="669">
                  <c:v>0.58977999999999997</c:v>
                </c:pt>
                <c:pt idx="670">
                  <c:v>0.6434399999999999</c:v>
                </c:pt>
                <c:pt idx="671">
                  <c:v>0.63378000000000001</c:v>
                </c:pt>
                <c:pt idx="672">
                  <c:v>0.67043999999999992</c:v>
                </c:pt>
                <c:pt idx="673">
                  <c:v>0.63778000000000001</c:v>
                </c:pt>
                <c:pt idx="674">
                  <c:v>0.70644000000000007</c:v>
                </c:pt>
                <c:pt idx="675">
                  <c:v>0.7327800000000001</c:v>
                </c:pt>
                <c:pt idx="676">
                  <c:v>0.82043999999999995</c:v>
                </c:pt>
                <c:pt idx="677">
                  <c:v>0.88578000000000001</c:v>
                </c:pt>
                <c:pt idx="678">
                  <c:v>1.02844</c:v>
                </c:pt>
                <c:pt idx="679">
                  <c:v>1.1547799999999999</c:v>
                </c:pt>
                <c:pt idx="680">
                  <c:v>1.4144399999999999</c:v>
                </c:pt>
                <c:pt idx="681">
                  <c:v>1.7637799999999999</c:v>
                </c:pt>
                <c:pt idx="682">
                  <c:v>2.17944</c:v>
                </c:pt>
                <c:pt idx="683">
                  <c:v>2.3317800000000002</c:v>
                </c:pt>
                <c:pt idx="684">
                  <c:v>1.9534399999999998</c:v>
                </c:pt>
                <c:pt idx="685">
                  <c:v>1.1687799999999999</c:v>
                </c:pt>
                <c:pt idx="686">
                  <c:v>0.73043999999999998</c:v>
                </c:pt>
                <c:pt idx="687">
                  <c:v>0.57578000000000007</c:v>
                </c:pt>
                <c:pt idx="688">
                  <c:v>0.50244</c:v>
                </c:pt>
                <c:pt idx="689">
                  <c:v>0.46277999999999997</c:v>
                </c:pt>
                <c:pt idx="690">
                  <c:v>0.44644</c:v>
                </c:pt>
                <c:pt idx="691">
                  <c:v>0.46978000000000003</c:v>
                </c:pt>
                <c:pt idx="692">
                  <c:v>0.51544000000000001</c:v>
                </c:pt>
                <c:pt idx="693">
                  <c:v>0.55777999999999994</c:v>
                </c:pt>
                <c:pt idx="694">
                  <c:v>0.59743999999999997</c:v>
                </c:pt>
                <c:pt idx="695">
                  <c:v>0.61878</c:v>
                </c:pt>
                <c:pt idx="696">
                  <c:v>0.67843999999999993</c:v>
                </c:pt>
                <c:pt idx="697">
                  <c:v>0.71278000000000008</c:v>
                </c:pt>
                <c:pt idx="698">
                  <c:v>0.7684399999999999</c:v>
                </c:pt>
                <c:pt idx="699">
                  <c:v>0.73077999999999999</c:v>
                </c:pt>
                <c:pt idx="700">
                  <c:v>0.70444000000000007</c:v>
                </c:pt>
                <c:pt idx="701">
                  <c:v>0.64078000000000002</c:v>
                </c:pt>
                <c:pt idx="702">
                  <c:v>0.61843999999999999</c:v>
                </c:pt>
                <c:pt idx="703">
                  <c:v>0.55378000000000005</c:v>
                </c:pt>
                <c:pt idx="704">
                  <c:v>0.52944000000000002</c:v>
                </c:pt>
                <c:pt idx="705">
                  <c:v>0.45677999999999996</c:v>
                </c:pt>
                <c:pt idx="706">
                  <c:v>0.43543999999999999</c:v>
                </c:pt>
                <c:pt idx="707">
                  <c:v>0.39078000000000002</c:v>
                </c:pt>
                <c:pt idx="708">
                  <c:v>0.37644</c:v>
                </c:pt>
                <c:pt idx="709">
                  <c:v>0.33177999999999996</c:v>
                </c:pt>
                <c:pt idx="710">
                  <c:v>0.36543999999999999</c:v>
                </c:pt>
                <c:pt idx="711">
                  <c:v>0.30578</c:v>
                </c:pt>
                <c:pt idx="712">
                  <c:v>0.38244</c:v>
                </c:pt>
                <c:pt idx="713">
                  <c:v>0.30878</c:v>
                </c:pt>
                <c:pt idx="714">
                  <c:v>0.30643999999999999</c:v>
                </c:pt>
                <c:pt idx="715">
                  <c:v>0.29577999999999999</c:v>
                </c:pt>
                <c:pt idx="716">
                  <c:v>0.30743999999999999</c:v>
                </c:pt>
                <c:pt idx="717">
                  <c:v>0.29377999999999999</c:v>
                </c:pt>
                <c:pt idx="718">
                  <c:v>0.29543999999999998</c:v>
                </c:pt>
                <c:pt idx="719">
                  <c:v>0.25778000000000001</c:v>
                </c:pt>
                <c:pt idx="720">
                  <c:v>0.32043999999999995</c:v>
                </c:pt>
                <c:pt idx="721">
                  <c:v>0.27978000000000003</c:v>
                </c:pt>
                <c:pt idx="722">
                  <c:v>0.29243999999999998</c:v>
                </c:pt>
                <c:pt idx="723">
                  <c:v>0.25178</c:v>
                </c:pt>
                <c:pt idx="724">
                  <c:v>0.27643999999999996</c:v>
                </c:pt>
                <c:pt idx="725">
                  <c:v>0.28577999999999998</c:v>
                </c:pt>
                <c:pt idx="726">
                  <c:v>0.28844000000000003</c:v>
                </c:pt>
                <c:pt idx="727">
                  <c:v>0.24478000000000003</c:v>
                </c:pt>
                <c:pt idx="728">
                  <c:v>0.28143999999999997</c:v>
                </c:pt>
                <c:pt idx="729">
                  <c:v>0.24778</c:v>
                </c:pt>
                <c:pt idx="730">
                  <c:v>0.27844000000000002</c:v>
                </c:pt>
                <c:pt idx="731">
                  <c:v>0.26878000000000002</c:v>
                </c:pt>
                <c:pt idx="732">
                  <c:v>0.30043999999999998</c:v>
                </c:pt>
                <c:pt idx="733">
                  <c:v>0.26978000000000002</c:v>
                </c:pt>
                <c:pt idx="734">
                  <c:v>0.29344000000000003</c:v>
                </c:pt>
                <c:pt idx="735">
                  <c:v>0.26278000000000001</c:v>
                </c:pt>
                <c:pt idx="736">
                  <c:v>0.27344000000000002</c:v>
                </c:pt>
                <c:pt idx="737">
                  <c:v>0.25678000000000001</c:v>
                </c:pt>
                <c:pt idx="738">
                  <c:v>0.27844000000000002</c:v>
                </c:pt>
                <c:pt idx="739">
                  <c:v>0.25178</c:v>
                </c:pt>
                <c:pt idx="740">
                  <c:v>0.28044000000000002</c:v>
                </c:pt>
                <c:pt idx="741">
                  <c:v>0.26378000000000001</c:v>
                </c:pt>
                <c:pt idx="742">
                  <c:v>0.29943999999999998</c:v>
                </c:pt>
                <c:pt idx="743">
                  <c:v>0.26777999999999996</c:v>
                </c:pt>
                <c:pt idx="744">
                  <c:v>0.27044000000000001</c:v>
                </c:pt>
                <c:pt idx="745">
                  <c:v>0.24278</c:v>
                </c:pt>
                <c:pt idx="746">
                  <c:v>0.26744000000000001</c:v>
                </c:pt>
                <c:pt idx="747">
                  <c:v>0.23777999999999999</c:v>
                </c:pt>
                <c:pt idx="748">
                  <c:v>0.28344000000000003</c:v>
                </c:pt>
                <c:pt idx="749">
                  <c:v>0.26678000000000002</c:v>
                </c:pt>
                <c:pt idx="750">
                  <c:v>0.29044000000000003</c:v>
                </c:pt>
                <c:pt idx="751">
                  <c:v>0.27277999999999997</c:v>
                </c:pt>
                <c:pt idx="752">
                  <c:v>0.29443999999999998</c:v>
                </c:pt>
                <c:pt idx="753">
                  <c:v>0.27078000000000002</c:v>
                </c:pt>
                <c:pt idx="754">
                  <c:v>0.28544000000000003</c:v>
                </c:pt>
                <c:pt idx="755">
                  <c:v>0.26578000000000002</c:v>
                </c:pt>
                <c:pt idx="756">
                  <c:v>0.28244000000000002</c:v>
                </c:pt>
                <c:pt idx="757">
                  <c:v>0.27178000000000002</c:v>
                </c:pt>
                <c:pt idx="758">
                  <c:v>0.30243999999999999</c:v>
                </c:pt>
                <c:pt idx="759">
                  <c:v>0.30578</c:v>
                </c:pt>
                <c:pt idx="760">
                  <c:v>0.30243999999999999</c:v>
                </c:pt>
                <c:pt idx="761">
                  <c:v>0.28877999999999998</c:v>
                </c:pt>
                <c:pt idx="762">
                  <c:v>0.32844000000000001</c:v>
                </c:pt>
                <c:pt idx="763">
                  <c:v>0.28678000000000003</c:v>
                </c:pt>
                <c:pt idx="764">
                  <c:v>0.32944000000000001</c:v>
                </c:pt>
                <c:pt idx="765">
                  <c:v>0.28978000000000004</c:v>
                </c:pt>
                <c:pt idx="766">
                  <c:v>0.32744000000000001</c:v>
                </c:pt>
                <c:pt idx="767">
                  <c:v>0.33978000000000003</c:v>
                </c:pt>
                <c:pt idx="768">
                  <c:v>0.36444000000000004</c:v>
                </c:pt>
                <c:pt idx="769">
                  <c:v>0.33978000000000003</c:v>
                </c:pt>
                <c:pt idx="770">
                  <c:v>0.36143999999999998</c:v>
                </c:pt>
                <c:pt idx="771">
                  <c:v>0.35377999999999998</c:v>
                </c:pt>
                <c:pt idx="772">
                  <c:v>0.40143999999999996</c:v>
                </c:pt>
                <c:pt idx="773">
                  <c:v>0.40277999999999997</c:v>
                </c:pt>
                <c:pt idx="774">
                  <c:v>0.45744000000000001</c:v>
                </c:pt>
                <c:pt idx="775">
                  <c:v>0.44778000000000001</c:v>
                </c:pt>
                <c:pt idx="776">
                  <c:v>0.51944000000000001</c:v>
                </c:pt>
                <c:pt idx="777">
                  <c:v>0.51178000000000001</c:v>
                </c:pt>
                <c:pt idx="778">
                  <c:v>0.53944000000000003</c:v>
                </c:pt>
                <c:pt idx="779">
                  <c:v>0.57078000000000007</c:v>
                </c:pt>
                <c:pt idx="780">
                  <c:v>0.61043999999999998</c:v>
                </c:pt>
                <c:pt idx="781">
                  <c:v>0.63378000000000001</c:v>
                </c:pt>
                <c:pt idx="782">
                  <c:v>0.65144000000000002</c:v>
                </c:pt>
                <c:pt idx="783">
                  <c:v>0.69677999999999995</c:v>
                </c:pt>
                <c:pt idx="784">
                  <c:v>0.79043999999999992</c:v>
                </c:pt>
                <c:pt idx="785">
                  <c:v>0.85877999999999999</c:v>
                </c:pt>
                <c:pt idx="786">
                  <c:v>0.97843999999999998</c:v>
                </c:pt>
                <c:pt idx="787">
                  <c:v>1.08578</c:v>
                </c:pt>
                <c:pt idx="788">
                  <c:v>1.0644400000000001</c:v>
                </c:pt>
                <c:pt idx="789">
                  <c:v>1.0037799999999999</c:v>
                </c:pt>
                <c:pt idx="790">
                  <c:v>1.0214400000000001</c:v>
                </c:pt>
                <c:pt idx="791">
                  <c:v>1.0117799999999999</c:v>
                </c:pt>
                <c:pt idx="792">
                  <c:v>1.10344</c:v>
                </c:pt>
                <c:pt idx="793">
                  <c:v>0.97677999999999998</c:v>
                </c:pt>
                <c:pt idx="794">
                  <c:v>0.8664400000000001</c:v>
                </c:pt>
                <c:pt idx="795">
                  <c:v>0.94177999999999995</c:v>
                </c:pt>
                <c:pt idx="796">
                  <c:v>1.0474399999999999</c:v>
                </c:pt>
                <c:pt idx="797">
                  <c:v>1.07978</c:v>
                </c:pt>
                <c:pt idx="798">
                  <c:v>0.96843999999999997</c:v>
                </c:pt>
                <c:pt idx="799">
                  <c:v>0.77977999999999992</c:v>
                </c:pt>
                <c:pt idx="800">
                  <c:v>0.74543999999999999</c:v>
                </c:pt>
                <c:pt idx="801">
                  <c:v>0.74077999999999999</c:v>
                </c:pt>
                <c:pt idx="802">
                  <c:v>0.92444000000000004</c:v>
                </c:pt>
                <c:pt idx="803">
                  <c:v>1.0217799999999999</c:v>
                </c:pt>
                <c:pt idx="804">
                  <c:v>0.87843999999999989</c:v>
                </c:pt>
                <c:pt idx="805">
                  <c:v>0.60677999999999999</c:v>
                </c:pt>
                <c:pt idx="806">
                  <c:v>0.48143999999999998</c:v>
                </c:pt>
                <c:pt idx="807">
                  <c:v>0.38278000000000001</c:v>
                </c:pt>
                <c:pt idx="808">
                  <c:v>0.37844</c:v>
                </c:pt>
                <c:pt idx="809">
                  <c:v>0.35177999999999998</c:v>
                </c:pt>
                <c:pt idx="810">
                  <c:v>0.38944000000000001</c:v>
                </c:pt>
                <c:pt idx="811">
                  <c:v>0.37778</c:v>
                </c:pt>
                <c:pt idx="812">
                  <c:v>0.37744</c:v>
                </c:pt>
                <c:pt idx="813">
                  <c:v>0.34677999999999998</c:v>
                </c:pt>
                <c:pt idx="814">
                  <c:v>0.38244</c:v>
                </c:pt>
                <c:pt idx="815">
                  <c:v>0.36078000000000005</c:v>
                </c:pt>
                <c:pt idx="816">
                  <c:v>0.38144</c:v>
                </c:pt>
                <c:pt idx="817">
                  <c:v>0.33878000000000003</c:v>
                </c:pt>
                <c:pt idx="818">
                  <c:v>0.37844</c:v>
                </c:pt>
                <c:pt idx="819">
                  <c:v>0.37978000000000001</c:v>
                </c:pt>
                <c:pt idx="820">
                  <c:v>0.40643999999999997</c:v>
                </c:pt>
                <c:pt idx="821">
                  <c:v>0.37078000000000005</c:v>
                </c:pt>
                <c:pt idx="822">
                  <c:v>0.41143999999999997</c:v>
                </c:pt>
                <c:pt idx="823">
                  <c:v>0.38978000000000002</c:v>
                </c:pt>
                <c:pt idx="824">
                  <c:v>0.40143999999999996</c:v>
                </c:pt>
                <c:pt idx="825">
                  <c:v>0.42677999999999999</c:v>
                </c:pt>
                <c:pt idx="826">
                  <c:v>0.42843999999999999</c:v>
                </c:pt>
                <c:pt idx="827">
                  <c:v>0.41277999999999998</c:v>
                </c:pt>
                <c:pt idx="828">
                  <c:v>0.43444000000000005</c:v>
                </c:pt>
                <c:pt idx="829">
                  <c:v>0.40177999999999997</c:v>
                </c:pt>
                <c:pt idx="830">
                  <c:v>0.42944000000000004</c:v>
                </c:pt>
                <c:pt idx="831">
                  <c:v>0.45078000000000001</c:v>
                </c:pt>
                <c:pt idx="832">
                  <c:v>0.45344000000000001</c:v>
                </c:pt>
                <c:pt idx="833">
                  <c:v>0.42578000000000005</c:v>
                </c:pt>
                <c:pt idx="834">
                  <c:v>0.47243999999999997</c:v>
                </c:pt>
                <c:pt idx="835">
                  <c:v>0.45277999999999996</c:v>
                </c:pt>
                <c:pt idx="836">
                  <c:v>0.50344</c:v>
                </c:pt>
                <c:pt idx="837">
                  <c:v>0.46677999999999997</c:v>
                </c:pt>
                <c:pt idx="838">
                  <c:v>0.50544</c:v>
                </c:pt>
                <c:pt idx="839">
                  <c:v>0.46777999999999997</c:v>
                </c:pt>
                <c:pt idx="840">
                  <c:v>0.50044</c:v>
                </c:pt>
                <c:pt idx="841">
                  <c:v>0.46877999999999997</c:v>
                </c:pt>
                <c:pt idx="842">
                  <c:v>0.53944000000000003</c:v>
                </c:pt>
                <c:pt idx="843">
                  <c:v>0.49378</c:v>
                </c:pt>
                <c:pt idx="844">
                  <c:v>0.52744000000000002</c:v>
                </c:pt>
                <c:pt idx="845">
                  <c:v>0.48578000000000005</c:v>
                </c:pt>
                <c:pt idx="846">
                  <c:v>0.53844000000000003</c:v>
                </c:pt>
                <c:pt idx="847">
                  <c:v>0.48578000000000005</c:v>
                </c:pt>
                <c:pt idx="848">
                  <c:v>0.49043999999999999</c:v>
                </c:pt>
                <c:pt idx="849">
                  <c:v>0.44778000000000001</c:v>
                </c:pt>
                <c:pt idx="850">
                  <c:v>0.48444000000000004</c:v>
                </c:pt>
                <c:pt idx="851">
                  <c:v>0.50078</c:v>
                </c:pt>
                <c:pt idx="852">
                  <c:v>0.51344000000000001</c:v>
                </c:pt>
                <c:pt idx="853">
                  <c:v>0.49078000000000005</c:v>
                </c:pt>
                <c:pt idx="854">
                  <c:v>0.51944000000000001</c:v>
                </c:pt>
                <c:pt idx="855">
                  <c:v>0.46578000000000003</c:v>
                </c:pt>
                <c:pt idx="856">
                  <c:v>0.51244000000000001</c:v>
                </c:pt>
                <c:pt idx="857">
                  <c:v>0.48877999999999999</c:v>
                </c:pt>
                <c:pt idx="858">
                  <c:v>0.52744000000000002</c:v>
                </c:pt>
                <c:pt idx="859">
                  <c:v>0.51478000000000002</c:v>
                </c:pt>
                <c:pt idx="860">
                  <c:v>0.53744000000000003</c:v>
                </c:pt>
                <c:pt idx="861">
                  <c:v>0.53078000000000003</c:v>
                </c:pt>
                <c:pt idx="862">
                  <c:v>0.54644000000000004</c:v>
                </c:pt>
                <c:pt idx="863">
                  <c:v>0.52678000000000003</c:v>
                </c:pt>
                <c:pt idx="864">
                  <c:v>0.54244000000000003</c:v>
                </c:pt>
                <c:pt idx="865">
                  <c:v>0.51978000000000002</c:v>
                </c:pt>
                <c:pt idx="866">
                  <c:v>0.52544000000000002</c:v>
                </c:pt>
                <c:pt idx="867">
                  <c:v>0.52178000000000002</c:v>
                </c:pt>
                <c:pt idx="868">
                  <c:v>0.54144000000000003</c:v>
                </c:pt>
                <c:pt idx="869">
                  <c:v>0.54378000000000004</c:v>
                </c:pt>
                <c:pt idx="870">
                  <c:v>0.56643999999999994</c:v>
                </c:pt>
                <c:pt idx="871">
                  <c:v>0.54978000000000005</c:v>
                </c:pt>
                <c:pt idx="872">
                  <c:v>0.56743999999999994</c:v>
                </c:pt>
                <c:pt idx="873">
                  <c:v>0.58078000000000007</c:v>
                </c:pt>
                <c:pt idx="874">
                  <c:v>0.61543999999999999</c:v>
                </c:pt>
                <c:pt idx="875">
                  <c:v>0.60077999999999998</c:v>
                </c:pt>
                <c:pt idx="876">
                  <c:v>0.63844000000000001</c:v>
                </c:pt>
                <c:pt idx="877">
                  <c:v>0.61477999999999999</c:v>
                </c:pt>
                <c:pt idx="878">
                  <c:v>0.66744000000000003</c:v>
                </c:pt>
                <c:pt idx="879">
                  <c:v>0.64378000000000002</c:v>
                </c:pt>
                <c:pt idx="880">
                  <c:v>0.68244000000000005</c:v>
                </c:pt>
                <c:pt idx="881">
                  <c:v>0.66378000000000004</c:v>
                </c:pt>
                <c:pt idx="882">
                  <c:v>0.70444000000000007</c:v>
                </c:pt>
                <c:pt idx="883">
                  <c:v>0.68378000000000005</c:v>
                </c:pt>
                <c:pt idx="884">
                  <c:v>0.72644000000000009</c:v>
                </c:pt>
                <c:pt idx="885">
                  <c:v>0.72877999999999998</c:v>
                </c:pt>
                <c:pt idx="886">
                  <c:v>0.79043999999999992</c:v>
                </c:pt>
                <c:pt idx="887">
                  <c:v>0.78378000000000003</c:v>
                </c:pt>
                <c:pt idx="888">
                  <c:v>0.83644000000000007</c:v>
                </c:pt>
                <c:pt idx="889">
                  <c:v>0.81877999999999995</c:v>
                </c:pt>
                <c:pt idx="890">
                  <c:v>0.89144000000000001</c:v>
                </c:pt>
                <c:pt idx="891">
                  <c:v>0.92477999999999994</c:v>
                </c:pt>
                <c:pt idx="892">
                  <c:v>0.94144000000000005</c:v>
                </c:pt>
                <c:pt idx="893">
                  <c:v>1.0057800000000001</c:v>
                </c:pt>
                <c:pt idx="894">
                  <c:v>1.02844</c:v>
                </c:pt>
                <c:pt idx="895">
                  <c:v>1.06978</c:v>
                </c:pt>
                <c:pt idx="896">
                  <c:v>1.12544</c:v>
                </c:pt>
                <c:pt idx="897">
                  <c:v>1.17378</c:v>
                </c:pt>
                <c:pt idx="898">
                  <c:v>1.3264400000000001</c:v>
                </c:pt>
                <c:pt idx="899">
                  <c:v>1.2997800000000002</c:v>
                </c:pt>
                <c:pt idx="900">
                  <c:v>1.3684399999999999</c:v>
                </c:pt>
                <c:pt idx="901">
                  <c:v>1.3907800000000001</c:v>
                </c:pt>
                <c:pt idx="902">
                  <c:v>1.5624400000000001</c:v>
                </c:pt>
                <c:pt idx="903">
                  <c:v>1.5787799999999999</c:v>
                </c:pt>
                <c:pt idx="904">
                  <c:v>1.6884399999999999</c:v>
                </c:pt>
                <c:pt idx="905">
                  <c:v>1.8127799999999998</c:v>
                </c:pt>
                <c:pt idx="906">
                  <c:v>1.90144</c:v>
                </c:pt>
                <c:pt idx="907">
                  <c:v>1.8827799999999999</c:v>
                </c:pt>
                <c:pt idx="908">
                  <c:v>1.9504400000000002</c:v>
                </c:pt>
                <c:pt idx="909">
                  <c:v>2.00278</c:v>
                </c:pt>
                <c:pt idx="910">
                  <c:v>2.0854400000000002</c:v>
                </c:pt>
                <c:pt idx="911">
                  <c:v>2.19678</c:v>
                </c:pt>
                <c:pt idx="912">
                  <c:v>2.3844399999999997</c:v>
                </c:pt>
                <c:pt idx="913">
                  <c:v>2.6047799999999999</c:v>
                </c:pt>
                <c:pt idx="914">
                  <c:v>3.0884399999999999</c:v>
                </c:pt>
                <c:pt idx="915">
                  <c:v>3.1557799999999996</c:v>
                </c:pt>
                <c:pt idx="916">
                  <c:v>2.8874400000000002</c:v>
                </c:pt>
                <c:pt idx="917">
                  <c:v>2.5827800000000001</c:v>
                </c:pt>
                <c:pt idx="918">
                  <c:v>2.5364400000000002</c:v>
                </c:pt>
                <c:pt idx="919">
                  <c:v>2.54678</c:v>
                </c:pt>
                <c:pt idx="920">
                  <c:v>2.6334399999999998</c:v>
                </c:pt>
                <c:pt idx="921">
                  <c:v>2.7237799999999996</c:v>
                </c:pt>
                <c:pt idx="922">
                  <c:v>2.99444</c:v>
                </c:pt>
                <c:pt idx="923">
                  <c:v>3.4957799999999999</c:v>
                </c:pt>
                <c:pt idx="924">
                  <c:v>4.7704399999999998</c:v>
                </c:pt>
                <c:pt idx="925">
                  <c:v>5.2537800000000008</c:v>
                </c:pt>
                <c:pt idx="926">
                  <c:v>3.8774400000000004</c:v>
                </c:pt>
                <c:pt idx="927">
                  <c:v>2.1447799999999999</c:v>
                </c:pt>
                <c:pt idx="928">
                  <c:v>1.15944</c:v>
                </c:pt>
                <c:pt idx="929">
                  <c:v>0.68578000000000006</c:v>
                </c:pt>
                <c:pt idx="930">
                  <c:v>0.51844000000000001</c:v>
                </c:pt>
                <c:pt idx="931">
                  <c:v>0.41677999999999998</c:v>
                </c:pt>
                <c:pt idx="932">
                  <c:v>0.39844000000000002</c:v>
                </c:pt>
                <c:pt idx="933">
                  <c:v>0.36677999999999999</c:v>
                </c:pt>
                <c:pt idx="934">
                  <c:v>0.42543999999999998</c:v>
                </c:pt>
                <c:pt idx="935">
                  <c:v>0.38778000000000001</c:v>
                </c:pt>
                <c:pt idx="936">
                  <c:v>0.36944000000000005</c:v>
                </c:pt>
                <c:pt idx="937">
                  <c:v>0.38677999999999996</c:v>
                </c:pt>
                <c:pt idx="938">
                  <c:v>0.39744000000000002</c:v>
                </c:pt>
                <c:pt idx="939">
                  <c:v>0.35977999999999999</c:v>
                </c:pt>
                <c:pt idx="940">
                  <c:v>0.40844000000000003</c:v>
                </c:pt>
                <c:pt idx="941">
                  <c:v>0.36778</c:v>
                </c:pt>
                <c:pt idx="942">
                  <c:v>0.37444000000000005</c:v>
                </c:pt>
                <c:pt idx="943">
                  <c:v>0.33277999999999996</c:v>
                </c:pt>
                <c:pt idx="944">
                  <c:v>0.39944000000000002</c:v>
                </c:pt>
                <c:pt idx="945">
                  <c:v>0.38677999999999996</c:v>
                </c:pt>
                <c:pt idx="946">
                  <c:v>0.39144000000000001</c:v>
                </c:pt>
                <c:pt idx="947">
                  <c:v>0.37878000000000001</c:v>
                </c:pt>
                <c:pt idx="948">
                  <c:v>0.37544</c:v>
                </c:pt>
                <c:pt idx="949">
                  <c:v>0.39277999999999996</c:v>
                </c:pt>
                <c:pt idx="950">
                  <c:v>0.37043999999999999</c:v>
                </c:pt>
                <c:pt idx="951">
                  <c:v>0.34578000000000003</c:v>
                </c:pt>
                <c:pt idx="952">
                  <c:v>0.36143999999999998</c:v>
                </c:pt>
                <c:pt idx="953">
                  <c:v>0.35377999999999998</c:v>
                </c:pt>
                <c:pt idx="954">
                  <c:v>0.37744</c:v>
                </c:pt>
                <c:pt idx="955">
                  <c:v>0.34277999999999997</c:v>
                </c:pt>
                <c:pt idx="956">
                  <c:v>0.36944000000000005</c:v>
                </c:pt>
                <c:pt idx="957">
                  <c:v>0.36477999999999999</c:v>
                </c:pt>
                <c:pt idx="958">
                  <c:v>0.38844000000000001</c:v>
                </c:pt>
                <c:pt idx="959">
                  <c:v>0.36878</c:v>
                </c:pt>
                <c:pt idx="960">
                  <c:v>0.35243999999999998</c:v>
                </c:pt>
                <c:pt idx="961">
                  <c:v>0.32878000000000002</c:v>
                </c:pt>
                <c:pt idx="962">
                  <c:v>0.35543999999999998</c:v>
                </c:pt>
                <c:pt idx="963">
                  <c:v>0.34078000000000003</c:v>
                </c:pt>
                <c:pt idx="964">
                  <c:v>0.35944000000000004</c:v>
                </c:pt>
                <c:pt idx="965">
                  <c:v>0.36277999999999999</c:v>
                </c:pt>
                <c:pt idx="966">
                  <c:v>0.37343999999999999</c:v>
                </c:pt>
                <c:pt idx="967">
                  <c:v>0.34877999999999998</c:v>
                </c:pt>
                <c:pt idx="968">
                  <c:v>0.34543999999999997</c:v>
                </c:pt>
                <c:pt idx="969">
                  <c:v>0.32878000000000002</c:v>
                </c:pt>
                <c:pt idx="970">
                  <c:v>0.36343999999999999</c:v>
                </c:pt>
                <c:pt idx="971">
                  <c:v>0.36078000000000005</c:v>
                </c:pt>
                <c:pt idx="972">
                  <c:v>0.35844000000000004</c:v>
                </c:pt>
                <c:pt idx="973">
                  <c:v>0.34578000000000003</c:v>
                </c:pt>
                <c:pt idx="974">
                  <c:v>0.39144000000000001</c:v>
                </c:pt>
                <c:pt idx="975">
                  <c:v>0.35877999999999999</c:v>
                </c:pt>
                <c:pt idx="976">
                  <c:v>0.36743999999999999</c:v>
                </c:pt>
                <c:pt idx="977">
                  <c:v>0.36377999999999999</c:v>
                </c:pt>
                <c:pt idx="978">
                  <c:v>0.38744000000000001</c:v>
                </c:pt>
                <c:pt idx="979">
                  <c:v>0.37478</c:v>
                </c:pt>
                <c:pt idx="980">
                  <c:v>0.39844000000000002</c:v>
                </c:pt>
                <c:pt idx="981">
                  <c:v>0.40777999999999998</c:v>
                </c:pt>
                <c:pt idx="982">
                  <c:v>0.41944000000000004</c:v>
                </c:pt>
                <c:pt idx="983">
                  <c:v>0.40478000000000003</c:v>
                </c:pt>
                <c:pt idx="984">
                  <c:v>0.44043999999999994</c:v>
                </c:pt>
                <c:pt idx="985">
                  <c:v>0.39878000000000002</c:v>
                </c:pt>
                <c:pt idx="986">
                  <c:v>0.41743999999999998</c:v>
                </c:pt>
                <c:pt idx="987">
                  <c:v>0.38578000000000001</c:v>
                </c:pt>
                <c:pt idx="988">
                  <c:v>0.42944000000000004</c:v>
                </c:pt>
                <c:pt idx="989">
                  <c:v>0.44078000000000001</c:v>
                </c:pt>
                <c:pt idx="990">
                  <c:v>0.43043999999999999</c:v>
                </c:pt>
                <c:pt idx="991">
                  <c:v>0.43778</c:v>
                </c:pt>
                <c:pt idx="992">
                  <c:v>0.45444000000000001</c:v>
                </c:pt>
                <c:pt idx="993">
                  <c:v>0.41978000000000004</c:v>
                </c:pt>
                <c:pt idx="994">
                  <c:v>0.47543999999999997</c:v>
                </c:pt>
                <c:pt idx="995">
                  <c:v>0.46478000000000003</c:v>
                </c:pt>
                <c:pt idx="996">
                  <c:v>0.49243999999999999</c:v>
                </c:pt>
                <c:pt idx="997">
                  <c:v>0.49878</c:v>
                </c:pt>
                <c:pt idx="998">
                  <c:v>0.53543999999999992</c:v>
                </c:pt>
                <c:pt idx="999">
                  <c:v>0.53378000000000003</c:v>
                </c:pt>
                <c:pt idx="1000">
                  <c:v>0.59143999999999997</c:v>
                </c:pt>
                <c:pt idx="1001">
                  <c:v>0.62378</c:v>
                </c:pt>
                <c:pt idx="1002">
                  <c:v>0.62343999999999999</c:v>
                </c:pt>
                <c:pt idx="1003">
                  <c:v>0.60577999999999999</c:v>
                </c:pt>
                <c:pt idx="1004">
                  <c:v>0.6434399999999999</c:v>
                </c:pt>
                <c:pt idx="1005">
                  <c:v>0.62878000000000001</c:v>
                </c:pt>
                <c:pt idx="1006">
                  <c:v>0.65343999999999991</c:v>
                </c:pt>
                <c:pt idx="1007">
                  <c:v>0.63278000000000001</c:v>
                </c:pt>
                <c:pt idx="1008">
                  <c:v>0.68343999999999994</c:v>
                </c:pt>
                <c:pt idx="1009">
                  <c:v>0.64977999999999991</c:v>
                </c:pt>
                <c:pt idx="1010">
                  <c:v>0.72343999999999997</c:v>
                </c:pt>
                <c:pt idx="1011">
                  <c:v>0.71877999999999997</c:v>
                </c:pt>
                <c:pt idx="1012">
                  <c:v>0.71743999999999997</c:v>
                </c:pt>
                <c:pt idx="1013">
                  <c:v>0.67477999999999994</c:v>
                </c:pt>
                <c:pt idx="1014">
                  <c:v>0.68043999999999993</c:v>
                </c:pt>
                <c:pt idx="1015">
                  <c:v>0.64477999999999991</c:v>
                </c:pt>
                <c:pt idx="1016">
                  <c:v>0.62444</c:v>
                </c:pt>
                <c:pt idx="1017">
                  <c:v>0.59677999999999998</c:v>
                </c:pt>
                <c:pt idx="1018">
                  <c:v>0.66444000000000003</c:v>
                </c:pt>
                <c:pt idx="1019">
                  <c:v>0.64678000000000002</c:v>
                </c:pt>
                <c:pt idx="1020">
                  <c:v>0.70743999999999996</c:v>
                </c:pt>
                <c:pt idx="1021">
                  <c:v>0.71578000000000008</c:v>
                </c:pt>
                <c:pt idx="1022">
                  <c:v>0.79144000000000003</c:v>
                </c:pt>
                <c:pt idx="1023">
                  <c:v>0.74378</c:v>
                </c:pt>
                <c:pt idx="1024">
                  <c:v>0.68944000000000005</c:v>
                </c:pt>
                <c:pt idx="1025">
                  <c:v>0.67677999999999994</c:v>
                </c:pt>
                <c:pt idx="1026">
                  <c:v>0.67444000000000004</c:v>
                </c:pt>
                <c:pt idx="1027">
                  <c:v>0.67778000000000005</c:v>
                </c:pt>
                <c:pt idx="1028">
                  <c:v>0.66144000000000003</c:v>
                </c:pt>
                <c:pt idx="1029">
                  <c:v>0.68877999999999995</c:v>
                </c:pt>
                <c:pt idx="1030">
                  <c:v>0.71543999999999996</c:v>
                </c:pt>
                <c:pt idx="1031">
                  <c:v>0.71278000000000008</c:v>
                </c:pt>
                <c:pt idx="1032">
                  <c:v>0.85043999999999997</c:v>
                </c:pt>
                <c:pt idx="1033">
                  <c:v>0.85577999999999999</c:v>
                </c:pt>
                <c:pt idx="1034">
                  <c:v>0.87243999999999999</c:v>
                </c:pt>
                <c:pt idx="1035">
                  <c:v>0.80177999999999994</c:v>
                </c:pt>
                <c:pt idx="1036">
                  <c:v>0.75544</c:v>
                </c:pt>
                <c:pt idx="1037">
                  <c:v>0.68078000000000005</c:v>
                </c:pt>
                <c:pt idx="1038">
                  <c:v>0.69144000000000005</c:v>
                </c:pt>
                <c:pt idx="1039">
                  <c:v>0.70377999999999996</c:v>
                </c:pt>
                <c:pt idx="1040">
                  <c:v>0.72543999999999997</c:v>
                </c:pt>
                <c:pt idx="1041">
                  <c:v>0.74778000000000011</c:v>
                </c:pt>
                <c:pt idx="1042">
                  <c:v>0.80043999999999993</c:v>
                </c:pt>
                <c:pt idx="1043">
                  <c:v>0.81278000000000006</c:v>
                </c:pt>
                <c:pt idx="1044">
                  <c:v>0.88044</c:v>
                </c:pt>
                <c:pt idx="1045">
                  <c:v>0.92878000000000005</c:v>
                </c:pt>
                <c:pt idx="1046">
                  <c:v>1.10144</c:v>
                </c:pt>
                <c:pt idx="1047">
                  <c:v>1.0057800000000001</c:v>
                </c:pt>
                <c:pt idx="1048">
                  <c:v>0.97043999999999997</c:v>
                </c:pt>
                <c:pt idx="1049">
                  <c:v>0.73177999999999999</c:v>
                </c:pt>
                <c:pt idx="1050">
                  <c:v>0.66543999999999992</c:v>
                </c:pt>
                <c:pt idx="1051">
                  <c:v>0.61477999999999999</c:v>
                </c:pt>
                <c:pt idx="1052">
                  <c:v>0.63444</c:v>
                </c:pt>
                <c:pt idx="1053">
                  <c:v>0.62678</c:v>
                </c:pt>
                <c:pt idx="1054">
                  <c:v>0.65044000000000002</c:v>
                </c:pt>
                <c:pt idx="1055">
                  <c:v>0.63778000000000001</c:v>
                </c:pt>
                <c:pt idx="1056">
                  <c:v>0.67244000000000004</c:v>
                </c:pt>
                <c:pt idx="1057">
                  <c:v>0.67477999999999994</c:v>
                </c:pt>
                <c:pt idx="1058">
                  <c:v>0.73843999999999999</c:v>
                </c:pt>
                <c:pt idx="1059">
                  <c:v>0.77378000000000002</c:v>
                </c:pt>
                <c:pt idx="1060">
                  <c:v>0.92644000000000004</c:v>
                </c:pt>
                <c:pt idx="1061">
                  <c:v>1.00478</c:v>
                </c:pt>
                <c:pt idx="1062">
                  <c:v>0.91043999999999992</c:v>
                </c:pt>
                <c:pt idx="1063">
                  <c:v>0.65178000000000003</c:v>
                </c:pt>
                <c:pt idx="1064">
                  <c:v>0.47043999999999997</c:v>
                </c:pt>
                <c:pt idx="1065">
                  <c:v>0.35977999999999999</c:v>
                </c:pt>
                <c:pt idx="1066">
                  <c:v>0.31644</c:v>
                </c:pt>
                <c:pt idx="1067">
                  <c:v>0.26777999999999996</c:v>
                </c:pt>
                <c:pt idx="1068">
                  <c:v>0.26744000000000001</c:v>
                </c:pt>
                <c:pt idx="1069">
                  <c:v>0.26178000000000001</c:v>
                </c:pt>
                <c:pt idx="1070">
                  <c:v>0.26544000000000001</c:v>
                </c:pt>
                <c:pt idx="1071">
                  <c:v>0.23377999999999999</c:v>
                </c:pt>
                <c:pt idx="1072">
                  <c:v>0.24643999999999999</c:v>
                </c:pt>
                <c:pt idx="1073">
                  <c:v>0.22178</c:v>
                </c:pt>
                <c:pt idx="1074">
                  <c:v>0.24543999999999999</c:v>
                </c:pt>
                <c:pt idx="1075">
                  <c:v>0.22777999999999998</c:v>
                </c:pt>
                <c:pt idx="1076">
                  <c:v>0.27344000000000002</c:v>
                </c:pt>
                <c:pt idx="1077">
                  <c:v>0.24878</c:v>
                </c:pt>
                <c:pt idx="1078">
                  <c:v>0.26644000000000001</c:v>
                </c:pt>
                <c:pt idx="1079">
                  <c:v>0.24378</c:v>
                </c:pt>
                <c:pt idx="1080">
                  <c:v>0.22244</c:v>
                </c:pt>
                <c:pt idx="1081">
                  <c:v>0.19478000000000001</c:v>
                </c:pt>
                <c:pt idx="1082">
                  <c:v>0.23743999999999998</c:v>
                </c:pt>
                <c:pt idx="1083">
                  <c:v>0.21777999999999997</c:v>
                </c:pt>
                <c:pt idx="1084">
                  <c:v>0.26544000000000001</c:v>
                </c:pt>
                <c:pt idx="1085">
                  <c:v>0.21777999999999997</c:v>
                </c:pt>
                <c:pt idx="1086">
                  <c:v>0.23044000000000001</c:v>
                </c:pt>
                <c:pt idx="1087">
                  <c:v>0.21478000000000003</c:v>
                </c:pt>
                <c:pt idx="1088">
                  <c:v>0.24944</c:v>
                </c:pt>
                <c:pt idx="1089">
                  <c:v>0.22478000000000001</c:v>
                </c:pt>
                <c:pt idx="1090">
                  <c:v>0.22344</c:v>
                </c:pt>
                <c:pt idx="1091">
                  <c:v>0.21478000000000003</c:v>
                </c:pt>
                <c:pt idx="1092">
                  <c:v>0.25744</c:v>
                </c:pt>
                <c:pt idx="1093">
                  <c:v>0.23377999999999999</c:v>
                </c:pt>
                <c:pt idx="1094">
                  <c:v>0.23344000000000001</c:v>
                </c:pt>
                <c:pt idx="1095">
                  <c:v>0.22277999999999998</c:v>
                </c:pt>
                <c:pt idx="1096">
                  <c:v>0.23143999999999998</c:v>
                </c:pt>
                <c:pt idx="1097">
                  <c:v>0.22978000000000001</c:v>
                </c:pt>
                <c:pt idx="1098">
                  <c:v>0.27844000000000002</c:v>
                </c:pt>
                <c:pt idx="1099">
                  <c:v>0.24878</c:v>
                </c:pt>
                <c:pt idx="1100">
                  <c:v>0.25244</c:v>
                </c:pt>
                <c:pt idx="1101">
                  <c:v>0.24278</c:v>
                </c:pt>
                <c:pt idx="1102">
                  <c:v>0.25844</c:v>
                </c:pt>
                <c:pt idx="1103">
                  <c:v>0.25378000000000001</c:v>
                </c:pt>
                <c:pt idx="1104">
                  <c:v>0.26544000000000001</c:v>
                </c:pt>
                <c:pt idx="1105">
                  <c:v>0.23277999999999999</c:v>
                </c:pt>
                <c:pt idx="1106">
                  <c:v>0.25244</c:v>
                </c:pt>
                <c:pt idx="1107">
                  <c:v>0.22978000000000001</c:v>
                </c:pt>
                <c:pt idx="1108">
                  <c:v>0.25144</c:v>
                </c:pt>
                <c:pt idx="1109">
                  <c:v>0.24478000000000003</c:v>
                </c:pt>
                <c:pt idx="1110">
                  <c:v>0.24443999999999999</c:v>
                </c:pt>
                <c:pt idx="1111">
                  <c:v>0.21978</c:v>
                </c:pt>
                <c:pt idx="1112">
                  <c:v>0.24044000000000001</c:v>
                </c:pt>
                <c:pt idx="1113">
                  <c:v>0.22378000000000001</c:v>
                </c:pt>
                <c:pt idx="1114">
                  <c:v>0.24743999999999999</c:v>
                </c:pt>
                <c:pt idx="1115">
                  <c:v>0.22078</c:v>
                </c:pt>
                <c:pt idx="1116">
                  <c:v>0.27143999999999996</c:v>
                </c:pt>
                <c:pt idx="1117">
                  <c:v>0.22577999999999998</c:v>
                </c:pt>
                <c:pt idx="1118">
                  <c:v>0.25244</c:v>
                </c:pt>
                <c:pt idx="1119">
                  <c:v>0.25078</c:v>
                </c:pt>
                <c:pt idx="1120">
                  <c:v>0.27044000000000001</c:v>
                </c:pt>
                <c:pt idx="1121">
                  <c:v>0.23877999999999999</c:v>
                </c:pt>
                <c:pt idx="1122">
                  <c:v>0.27943999999999997</c:v>
                </c:pt>
                <c:pt idx="1123">
                  <c:v>0.24478000000000003</c:v>
                </c:pt>
                <c:pt idx="1124">
                  <c:v>0.26544000000000001</c:v>
                </c:pt>
                <c:pt idx="1125">
                  <c:v>0.24978</c:v>
                </c:pt>
                <c:pt idx="1126">
                  <c:v>0.29243999999999998</c:v>
                </c:pt>
                <c:pt idx="1127">
                  <c:v>0.25778000000000001</c:v>
                </c:pt>
                <c:pt idx="1128">
                  <c:v>0.28643999999999997</c:v>
                </c:pt>
                <c:pt idx="1129">
                  <c:v>0.24378</c:v>
                </c:pt>
                <c:pt idx="1130">
                  <c:v>0.31744</c:v>
                </c:pt>
                <c:pt idx="1131">
                  <c:v>0.30077999999999999</c:v>
                </c:pt>
                <c:pt idx="1132">
                  <c:v>0.31444</c:v>
                </c:pt>
                <c:pt idx="1133">
                  <c:v>0.27878000000000003</c:v>
                </c:pt>
                <c:pt idx="1134">
                  <c:v>0.33643999999999996</c:v>
                </c:pt>
                <c:pt idx="1135">
                  <c:v>0.66078000000000003</c:v>
                </c:pt>
                <c:pt idx="1136">
                  <c:v>1.3454400000000002</c:v>
                </c:pt>
                <c:pt idx="1137">
                  <c:v>1.6607799999999999</c:v>
                </c:pt>
                <c:pt idx="1138">
                  <c:v>1.6424399999999999</c:v>
                </c:pt>
                <c:pt idx="1139">
                  <c:v>1.25278</c:v>
                </c:pt>
                <c:pt idx="1140">
                  <c:v>0.87444</c:v>
                </c:pt>
                <c:pt idx="1141">
                  <c:v>0.57478000000000007</c:v>
                </c:pt>
                <c:pt idx="1142">
                  <c:v>0.41743999999999998</c:v>
                </c:pt>
                <c:pt idx="1143">
                  <c:v>0.34578000000000003</c:v>
                </c:pt>
                <c:pt idx="1144">
                  <c:v>0.33944000000000002</c:v>
                </c:pt>
                <c:pt idx="1145">
                  <c:v>0.28478000000000003</c:v>
                </c:pt>
                <c:pt idx="1146">
                  <c:v>0.29443999999999998</c:v>
                </c:pt>
                <c:pt idx="1147">
                  <c:v>0.28478000000000003</c:v>
                </c:pt>
                <c:pt idx="1148">
                  <c:v>0.31444</c:v>
                </c:pt>
                <c:pt idx="1149">
                  <c:v>0.27678000000000003</c:v>
                </c:pt>
                <c:pt idx="1150">
                  <c:v>0.27244000000000002</c:v>
                </c:pt>
                <c:pt idx="1151">
                  <c:v>0.27078000000000002</c:v>
                </c:pt>
                <c:pt idx="1152">
                  <c:v>0.27143999999999996</c:v>
                </c:pt>
                <c:pt idx="1153">
                  <c:v>0.25978000000000001</c:v>
                </c:pt>
                <c:pt idx="1154">
                  <c:v>0.30343999999999999</c:v>
                </c:pt>
                <c:pt idx="1155">
                  <c:v>0.30878</c:v>
                </c:pt>
                <c:pt idx="1156">
                  <c:v>0.31444</c:v>
                </c:pt>
                <c:pt idx="1157">
                  <c:v>0.29777999999999999</c:v>
                </c:pt>
                <c:pt idx="1158">
                  <c:v>0.28844000000000003</c:v>
                </c:pt>
                <c:pt idx="1159">
                  <c:v>0.25678000000000001</c:v>
                </c:pt>
                <c:pt idx="1160">
                  <c:v>0.27844000000000002</c:v>
                </c:pt>
                <c:pt idx="1161">
                  <c:v>0.24678</c:v>
                </c:pt>
                <c:pt idx="1162">
                  <c:v>0.27643999999999996</c:v>
                </c:pt>
                <c:pt idx="1163">
                  <c:v>0.26178000000000001</c:v>
                </c:pt>
                <c:pt idx="1164">
                  <c:v>0.29643999999999998</c:v>
                </c:pt>
                <c:pt idx="1165">
                  <c:v>0.26578000000000002</c:v>
                </c:pt>
                <c:pt idx="1166">
                  <c:v>0.28044000000000002</c:v>
                </c:pt>
                <c:pt idx="1167">
                  <c:v>0.24378</c:v>
                </c:pt>
                <c:pt idx="1168">
                  <c:v>0.31944</c:v>
                </c:pt>
                <c:pt idx="1169">
                  <c:v>0.30678</c:v>
                </c:pt>
                <c:pt idx="1170">
                  <c:v>0.32244</c:v>
                </c:pt>
                <c:pt idx="1171">
                  <c:v>0.29877999999999999</c:v>
                </c:pt>
                <c:pt idx="1172">
                  <c:v>0.29243999999999998</c:v>
                </c:pt>
                <c:pt idx="1173">
                  <c:v>0.25678000000000001</c:v>
                </c:pt>
                <c:pt idx="1174">
                  <c:v>0.26044</c:v>
                </c:pt>
                <c:pt idx="1175">
                  <c:v>0.24678</c:v>
                </c:pt>
                <c:pt idx="1176">
                  <c:v>0.26344000000000001</c:v>
                </c:pt>
                <c:pt idx="1177">
                  <c:v>0.24478000000000003</c:v>
                </c:pt>
                <c:pt idx="1178">
                  <c:v>0.27643999999999996</c:v>
                </c:pt>
                <c:pt idx="1179">
                  <c:v>0.25678000000000001</c:v>
                </c:pt>
                <c:pt idx="1180">
                  <c:v>0.27744000000000002</c:v>
                </c:pt>
                <c:pt idx="1181">
                  <c:v>0.25178</c:v>
                </c:pt>
                <c:pt idx="1182">
                  <c:v>0.27143999999999996</c:v>
                </c:pt>
                <c:pt idx="1183">
                  <c:v>0.23777999999999999</c:v>
                </c:pt>
                <c:pt idx="1184">
                  <c:v>0.26944000000000001</c:v>
                </c:pt>
                <c:pt idx="1185">
                  <c:v>0.27577999999999997</c:v>
                </c:pt>
                <c:pt idx="1186">
                  <c:v>0.31744</c:v>
                </c:pt>
                <c:pt idx="1187">
                  <c:v>0.28577999999999998</c:v>
                </c:pt>
                <c:pt idx="1188">
                  <c:v>0.27544000000000002</c:v>
                </c:pt>
                <c:pt idx="1189">
                  <c:v>0.23978000000000002</c:v>
                </c:pt>
                <c:pt idx="1190">
                  <c:v>0.25444</c:v>
                </c:pt>
                <c:pt idx="1191">
                  <c:v>0.26378000000000001</c:v>
                </c:pt>
                <c:pt idx="1192">
                  <c:v>0.25144</c:v>
                </c:pt>
                <c:pt idx="1193">
                  <c:v>0.22878000000000001</c:v>
                </c:pt>
                <c:pt idx="1194">
                  <c:v>0.25244</c:v>
                </c:pt>
                <c:pt idx="1195">
                  <c:v>0.23577999999999999</c:v>
                </c:pt>
                <c:pt idx="1196">
                  <c:v>0.26944000000000001</c:v>
                </c:pt>
                <c:pt idx="1197">
                  <c:v>0.27978000000000003</c:v>
                </c:pt>
                <c:pt idx="1198">
                  <c:v>0.28844000000000003</c:v>
                </c:pt>
                <c:pt idx="1199">
                  <c:v>0.25978000000000001</c:v>
                </c:pt>
                <c:pt idx="1200">
                  <c:v>0.31344</c:v>
                </c:pt>
                <c:pt idx="1201">
                  <c:v>0.35277999999999998</c:v>
                </c:pt>
                <c:pt idx="1202">
                  <c:v>0.41344000000000003</c:v>
                </c:pt>
                <c:pt idx="1203">
                  <c:v>0.38677999999999996</c:v>
                </c:pt>
                <c:pt idx="1204">
                  <c:v>0.38744000000000001</c:v>
                </c:pt>
                <c:pt idx="1205">
                  <c:v>0.34777999999999998</c:v>
                </c:pt>
                <c:pt idx="1206">
                  <c:v>0.33043999999999996</c:v>
                </c:pt>
                <c:pt idx="1207">
                  <c:v>0.29777999999999999</c:v>
                </c:pt>
                <c:pt idx="1208">
                  <c:v>0.26844000000000001</c:v>
                </c:pt>
                <c:pt idx="1209">
                  <c:v>0.23678000000000002</c:v>
                </c:pt>
                <c:pt idx="1210">
                  <c:v>0.24543999999999999</c:v>
                </c:pt>
                <c:pt idx="1211">
                  <c:v>0.20877999999999999</c:v>
                </c:pt>
                <c:pt idx="1212">
                  <c:v>0.24944</c:v>
                </c:pt>
                <c:pt idx="1213">
                  <c:v>0.22777999999999998</c:v>
                </c:pt>
                <c:pt idx="1214">
                  <c:v>0.23643999999999998</c:v>
                </c:pt>
                <c:pt idx="1215">
                  <c:v>0.19777999999999998</c:v>
                </c:pt>
                <c:pt idx="1216">
                  <c:v>0.24243999999999999</c:v>
                </c:pt>
                <c:pt idx="1217">
                  <c:v>0.24177999999999999</c:v>
                </c:pt>
                <c:pt idx="1218">
                  <c:v>0.23943999999999999</c:v>
                </c:pt>
                <c:pt idx="1219">
                  <c:v>0.19878000000000001</c:v>
                </c:pt>
                <c:pt idx="1220">
                  <c:v>0.22244</c:v>
                </c:pt>
                <c:pt idx="1221">
                  <c:v>0.21578</c:v>
                </c:pt>
                <c:pt idx="1222">
                  <c:v>0.24243999999999999</c:v>
                </c:pt>
                <c:pt idx="1223">
                  <c:v>0.23777999999999999</c:v>
                </c:pt>
                <c:pt idx="1224">
                  <c:v>0.25644</c:v>
                </c:pt>
                <c:pt idx="1225">
                  <c:v>0.25578000000000001</c:v>
                </c:pt>
                <c:pt idx="1226">
                  <c:v>0.26844000000000001</c:v>
                </c:pt>
                <c:pt idx="1227">
                  <c:v>0.23277999999999999</c:v>
                </c:pt>
                <c:pt idx="1228">
                  <c:v>0.23344000000000001</c:v>
                </c:pt>
                <c:pt idx="1229">
                  <c:v>0.17678000000000002</c:v>
                </c:pt>
                <c:pt idx="1230">
                  <c:v>0.18744</c:v>
                </c:pt>
                <c:pt idx="1231">
                  <c:v>0.18878</c:v>
                </c:pt>
                <c:pt idx="1232">
                  <c:v>0.20544000000000001</c:v>
                </c:pt>
                <c:pt idx="1233">
                  <c:v>0.17978000000000002</c:v>
                </c:pt>
                <c:pt idx="1234">
                  <c:v>0.18143999999999999</c:v>
                </c:pt>
                <c:pt idx="1235">
                  <c:v>0.16777999999999998</c:v>
                </c:pt>
                <c:pt idx="1236">
                  <c:v>0.18044000000000002</c:v>
                </c:pt>
                <c:pt idx="1237">
                  <c:v>0.17377999999999999</c:v>
                </c:pt>
                <c:pt idx="1238">
                  <c:v>0.20943999999999999</c:v>
                </c:pt>
                <c:pt idx="1239">
                  <c:v>0.16777999999999998</c:v>
                </c:pt>
                <c:pt idx="1240">
                  <c:v>0.18344000000000002</c:v>
                </c:pt>
                <c:pt idx="1241">
                  <c:v>0.14878</c:v>
                </c:pt>
                <c:pt idx="1242">
                  <c:v>0.18443999999999999</c:v>
                </c:pt>
                <c:pt idx="1243">
                  <c:v>0.16078000000000001</c:v>
                </c:pt>
                <c:pt idx="1244">
                  <c:v>0.17443999999999998</c:v>
                </c:pt>
                <c:pt idx="1245">
                  <c:v>0.15278</c:v>
                </c:pt>
                <c:pt idx="1246">
                  <c:v>0.17443999999999998</c:v>
                </c:pt>
                <c:pt idx="1247">
                  <c:v>0.14878</c:v>
                </c:pt>
                <c:pt idx="1248">
                  <c:v>0.17443999999999998</c:v>
                </c:pt>
                <c:pt idx="1249">
                  <c:v>0.17577999999999999</c:v>
                </c:pt>
                <c:pt idx="1250">
                  <c:v>0.18744</c:v>
                </c:pt>
                <c:pt idx="1251">
                  <c:v>0.16277999999999998</c:v>
                </c:pt>
                <c:pt idx="1252">
                  <c:v>0.17443999999999998</c:v>
                </c:pt>
                <c:pt idx="1253">
                  <c:v>0.14377999999999999</c:v>
                </c:pt>
                <c:pt idx="1254">
                  <c:v>0.16244</c:v>
                </c:pt>
                <c:pt idx="1255">
                  <c:v>0.14678000000000002</c:v>
                </c:pt>
                <c:pt idx="1256">
                  <c:v>0.17344000000000001</c:v>
                </c:pt>
                <c:pt idx="1257">
                  <c:v>0.14978</c:v>
                </c:pt>
                <c:pt idx="1258">
                  <c:v>0.15944</c:v>
                </c:pt>
                <c:pt idx="1259">
                  <c:v>0.14978</c:v>
                </c:pt>
                <c:pt idx="1260">
                  <c:v>0.18044000000000002</c:v>
                </c:pt>
                <c:pt idx="1261">
                  <c:v>0.17777999999999999</c:v>
                </c:pt>
                <c:pt idx="1262">
                  <c:v>0.19344</c:v>
                </c:pt>
                <c:pt idx="1263">
                  <c:v>0.15778</c:v>
                </c:pt>
                <c:pt idx="1264">
                  <c:v>0.16143999999999997</c:v>
                </c:pt>
                <c:pt idx="1265">
                  <c:v>0.15378</c:v>
                </c:pt>
                <c:pt idx="1266">
                  <c:v>0.24944</c:v>
                </c:pt>
                <c:pt idx="1267">
                  <c:v>0.17678000000000002</c:v>
                </c:pt>
                <c:pt idx="1268">
                  <c:v>0.18243999999999999</c:v>
                </c:pt>
                <c:pt idx="1269">
                  <c:v>0.14077999999999999</c:v>
                </c:pt>
                <c:pt idx="1270">
                  <c:v>0.18344000000000002</c:v>
                </c:pt>
                <c:pt idx="1271">
                  <c:v>0.17277999999999999</c:v>
                </c:pt>
                <c:pt idx="1272">
                  <c:v>0.17344000000000001</c:v>
                </c:pt>
                <c:pt idx="1273">
                  <c:v>0.14377999999999999</c:v>
                </c:pt>
                <c:pt idx="1274">
                  <c:v>0.16244</c:v>
                </c:pt>
                <c:pt idx="1275">
                  <c:v>0.12178000000000001</c:v>
                </c:pt>
                <c:pt idx="1276">
                  <c:v>0.15543999999999999</c:v>
                </c:pt>
                <c:pt idx="1277">
                  <c:v>0.16777999999999998</c:v>
                </c:pt>
                <c:pt idx="1278">
                  <c:v>0.18744</c:v>
                </c:pt>
                <c:pt idx="1279">
                  <c:v>0.15978000000000001</c:v>
                </c:pt>
                <c:pt idx="1280">
                  <c:v>0.15444000000000002</c:v>
                </c:pt>
                <c:pt idx="1281">
                  <c:v>0.15778</c:v>
                </c:pt>
                <c:pt idx="1282">
                  <c:v>0.16643999999999998</c:v>
                </c:pt>
                <c:pt idx="1283">
                  <c:v>0.14978</c:v>
                </c:pt>
                <c:pt idx="1284">
                  <c:v>0.16544</c:v>
                </c:pt>
                <c:pt idx="1285">
                  <c:v>0.14278000000000002</c:v>
                </c:pt>
                <c:pt idx="1286">
                  <c:v>0.17244000000000001</c:v>
                </c:pt>
                <c:pt idx="1287">
                  <c:v>0.14777999999999999</c:v>
                </c:pt>
                <c:pt idx="1288">
                  <c:v>0.14944000000000002</c:v>
                </c:pt>
                <c:pt idx="1289">
                  <c:v>0.14978</c:v>
                </c:pt>
                <c:pt idx="1290">
                  <c:v>0.16544</c:v>
                </c:pt>
                <c:pt idx="1291">
                  <c:v>0.13778000000000001</c:v>
                </c:pt>
                <c:pt idx="1292">
                  <c:v>0.16844000000000001</c:v>
                </c:pt>
                <c:pt idx="1293">
                  <c:v>0.15178</c:v>
                </c:pt>
                <c:pt idx="1294">
                  <c:v>0.16143999999999997</c:v>
                </c:pt>
                <c:pt idx="1295">
                  <c:v>0.15578</c:v>
                </c:pt>
                <c:pt idx="1296">
                  <c:v>0.16744000000000001</c:v>
                </c:pt>
                <c:pt idx="1297">
                  <c:v>0.15678</c:v>
                </c:pt>
                <c:pt idx="1298">
                  <c:v>0.18044000000000002</c:v>
                </c:pt>
                <c:pt idx="1299">
                  <c:v>0.15178</c:v>
                </c:pt>
                <c:pt idx="1300">
                  <c:v>0.20244000000000001</c:v>
                </c:pt>
                <c:pt idx="1301">
                  <c:v>0.15178</c:v>
                </c:pt>
                <c:pt idx="1302">
                  <c:v>0.15844</c:v>
                </c:pt>
                <c:pt idx="1303">
                  <c:v>0.15278</c:v>
                </c:pt>
                <c:pt idx="1304">
                  <c:v>0.16943999999999998</c:v>
                </c:pt>
                <c:pt idx="1305">
                  <c:v>0.16878000000000001</c:v>
                </c:pt>
                <c:pt idx="1306">
                  <c:v>0.18744</c:v>
                </c:pt>
                <c:pt idx="1307">
                  <c:v>0.20978000000000002</c:v>
                </c:pt>
                <c:pt idx="1308">
                  <c:v>0.20143999999999998</c:v>
                </c:pt>
                <c:pt idx="1309">
                  <c:v>0.16678000000000001</c:v>
                </c:pt>
                <c:pt idx="1310">
                  <c:v>0.18044000000000002</c:v>
                </c:pt>
                <c:pt idx="1311">
                  <c:v>0.18578</c:v>
                </c:pt>
                <c:pt idx="1312">
                  <c:v>0.23544000000000001</c:v>
                </c:pt>
                <c:pt idx="1313">
                  <c:v>0.17178000000000002</c:v>
                </c:pt>
                <c:pt idx="1314">
                  <c:v>0.18044000000000002</c:v>
                </c:pt>
                <c:pt idx="1315">
                  <c:v>0.16577999999999998</c:v>
                </c:pt>
                <c:pt idx="1316">
                  <c:v>0.16444</c:v>
                </c:pt>
                <c:pt idx="1317">
                  <c:v>0.13977999999999999</c:v>
                </c:pt>
                <c:pt idx="1318">
                  <c:v>0.16844000000000001</c:v>
                </c:pt>
                <c:pt idx="1319">
                  <c:v>0.15078</c:v>
                </c:pt>
                <c:pt idx="1320">
                  <c:v>0.18243999999999999</c:v>
                </c:pt>
                <c:pt idx="1321">
                  <c:v>0.15078</c:v>
                </c:pt>
                <c:pt idx="1322">
                  <c:v>0.17244000000000001</c:v>
                </c:pt>
                <c:pt idx="1323">
                  <c:v>0.14077999999999999</c:v>
                </c:pt>
                <c:pt idx="1324">
                  <c:v>0.16844000000000001</c:v>
                </c:pt>
                <c:pt idx="1325">
                  <c:v>0.15078</c:v>
                </c:pt>
                <c:pt idx="1326">
                  <c:v>0.15744</c:v>
                </c:pt>
                <c:pt idx="1327">
                  <c:v>0.14978</c:v>
                </c:pt>
                <c:pt idx="1328">
                  <c:v>0.18344000000000002</c:v>
                </c:pt>
                <c:pt idx="1329">
                  <c:v>0.15678</c:v>
                </c:pt>
                <c:pt idx="1330">
                  <c:v>0.15543999999999999</c:v>
                </c:pt>
                <c:pt idx="1331">
                  <c:v>0.14278000000000002</c:v>
                </c:pt>
                <c:pt idx="1332">
                  <c:v>0.15944</c:v>
                </c:pt>
                <c:pt idx="1333">
                  <c:v>0.15678</c:v>
                </c:pt>
                <c:pt idx="1334">
                  <c:v>0.17344000000000001</c:v>
                </c:pt>
                <c:pt idx="1335">
                  <c:v>0.16678000000000001</c:v>
                </c:pt>
                <c:pt idx="1336">
                  <c:v>0.18044000000000002</c:v>
                </c:pt>
                <c:pt idx="1337">
                  <c:v>0.13478000000000001</c:v>
                </c:pt>
                <c:pt idx="1338">
                  <c:v>0.15343999999999999</c:v>
                </c:pt>
                <c:pt idx="1339">
                  <c:v>0.13678000000000001</c:v>
                </c:pt>
                <c:pt idx="1340">
                  <c:v>0.15644</c:v>
                </c:pt>
                <c:pt idx="1341">
                  <c:v>0.14477999999999999</c:v>
                </c:pt>
                <c:pt idx="1342">
                  <c:v>0.13544</c:v>
                </c:pt>
                <c:pt idx="1343">
                  <c:v>0.12578</c:v>
                </c:pt>
                <c:pt idx="1344">
                  <c:v>0.17943999999999999</c:v>
                </c:pt>
                <c:pt idx="1345">
                  <c:v>0.15078</c:v>
                </c:pt>
                <c:pt idx="1346">
                  <c:v>0.15143999999999999</c:v>
                </c:pt>
                <c:pt idx="1347">
                  <c:v>0.13778000000000001</c:v>
                </c:pt>
                <c:pt idx="1348">
                  <c:v>0.17344000000000001</c:v>
                </c:pt>
                <c:pt idx="1349">
                  <c:v>0.16978000000000001</c:v>
                </c:pt>
                <c:pt idx="1350">
                  <c:v>0.17544000000000001</c:v>
                </c:pt>
                <c:pt idx="1351">
                  <c:v>0.14577999999999999</c:v>
                </c:pt>
                <c:pt idx="1352">
                  <c:v>0.15243999999999999</c:v>
                </c:pt>
                <c:pt idx="1353">
                  <c:v>0.12078</c:v>
                </c:pt>
                <c:pt idx="1354">
                  <c:v>0.14944000000000002</c:v>
                </c:pt>
                <c:pt idx="1355">
                  <c:v>0.13977999999999999</c:v>
                </c:pt>
                <c:pt idx="1356">
                  <c:v>0.14343999999999998</c:v>
                </c:pt>
                <c:pt idx="1357">
                  <c:v>0.13977999999999999</c:v>
                </c:pt>
                <c:pt idx="1358">
                  <c:v>0.14244000000000001</c:v>
                </c:pt>
                <c:pt idx="1359">
                  <c:v>0.11978</c:v>
                </c:pt>
                <c:pt idx="1360">
                  <c:v>0.13844000000000001</c:v>
                </c:pt>
                <c:pt idx="1361">
                  <c:v>0.11378000000000001</c:v>
                </c:pt>
                <c:pt idx="1362">
                  <c:v>0.13344</c:v>
                </c:pt>
                <c:pt idx="1363">
                  <c:v>0.13078000000000001</c:v>
                </c:pt>
                <c:pt idx="1364">
                  <c:v>0.14343999999999998</c:v>
                </c:pt>
                <c:pt idx="1365">
                  <c:v>0.13278000000000001</c:v>
                </c:pt>
                <c:pt idx="1366">
                  <c:v>0.16444</c:v>
                </c:pt>
                <c:pt idx="1367">
                  <c:v>0.14878</c:v>
                </c:pt>
                <c:pt idx="1368">
                  <c:v>0.17044000000000001</c:v>
                </c:pt>
                <c:pt idx="1369">
                  <c:v>0.14278000000000002</c:v>
                </c:pt>
                <c:pt idx="1370">
                  <c:v>0.15644</c:v>
                </c:pt>
                <c:pt idx="1371">
                  <c:v>0.13678000000000001</c:v>
                </c:pt>
                <c:pt idx="1372">
                  <c:v>0.16044</c:v>
                </c:pt>
                <c:pt idx="1373">
                  <c:v>0.12978000000000001</c:v>
                </c:pt>
                <c:pt idx="1374">
                  <c:v>0.15744</c:v>
                </c:pt>
                <c:pt idx="1375">
                  <c:v>0.13577999999999998</c:v>
                </c:pt>
                <c:pt idx="1376">
                  <c:v>0.16044</c:v>
                </c:pt>
                <c:pt idx="1377">
                  <c:v>0.12878000000000001</c:v>
                </c:pt>
                <c:pt idx="1378">
                  <c:v>0.15844</c:v>
                </c:pt>
                <c:pt idx="1379">
                  <c:v>0.13977999999999999</c:v>
                </c:pt>
                <c:pt idx="1380">
                  <c:v>0.14144000000000001</c:v>
                </c:pt>
                <c:pt idx="1381">
                  <c:v>0.15478</c:v>
                </c:pt>
                <c:pt idx="1382">
                  <c:v>0.17943999999999999</c:v>
                </c:pt>
                <c:pt idx="1383">
                  <c:v>0.16978000000000001</c:v>
                </c:pt>
                <c:pt idx="1384">
                  <c:v>0.17743999999999999</c:v>
                </c:pt>
                <c:pt idx="1385">
                  <c:v>0.15178</c:v>
                </c:pt>
                <c:pt idx="1386">
                  <c:v>0.13844000000000001</c:v>
                </c:pt>
                <c:pt idx="1387">
                  <c:v>0.12478</c:v>
                </c:pt>
                <c:pt idx="1388">
                  <c:v>0.15143999999999999</c:v>
                </c:pt>
                <c:pt idx="1389">
                  <c:v>0.12178000000000001</c:v>
                </c:pt>
                <c:pt idx="1390">
                  <c:v>0.13844000000000001</c:v>
                </c:pt>
                <c:pt idx="1391">
                  <c:v>0.13278000000000001</c:v>
                </c:pt>
                <c:pt idx="1392">
                  <c:v>0.14944000000000002</c:v>
                </c:pt>
                <c:pt idx="1393">
                  <c:v>0.12678</c:v>
                </c:pt>
                <c:pt idx="1394">
                  <c:v>0.14044000000000001</c:v>
                </c:pt>
                <c:pt idx="1395">
                  <c:v>0.11778000000000001</c:v>
                </c:pt>
                <c:pt idx="1396">
                  <c:v>0.14944000000000002</c:v>
                </c:pt>
                <c:pt idx="1397">
                  <c:v>0.11178</c:v>
                </c:pt>
                <c:pt idx="1398">
                  <c:v>0.12944</c:v>
                </c:pt>
                <c:pt idx="1399">
                  <c:v>0.12178000000000001</c:v>
                </c:pt>
                <c:pt idx="1400">
                  <c:v>0.14644000000000001</c:v>
                </c:pt>
                <c:pt idx="1401">
                  <c:v>0.11477999999999999</c:v>
                </c:pt>
                <c:pt idx="1402">
                  <c:v>0.13944000000000001</c:v>
                </c:pt>
                <c:pt idx="1403">
                  <c:v>0.11678000000000001</c:v>
                </c:pt>
                <c:pt idx="1404">
                  <c:v>0.13144</c:v>
                </c:pt>
                <c:pt idx="1405">
                  <c:v>0.11178</c:v>
                </c:pt>
                <c:pt idx="1406">
                  <c:v>0.12944</c:v>
                </c:pt>
                <c:pt idx="1407">
                  <c:v>0.12278</c:v>
                </c:pt>
                <c:pt idx="1408">
                  <c:v>0.13944000000000001</c:v>
                </c:pt>
                <c:pt idx="1409">
                  <c:v>0.12078</c:v>
                </c:pt>
                <c:pt idx="1410">
                  <c:v>0.14444000000000001</c:v>
                </c:pt>
                <c:pt idx="1411">
                  <c:v>0.15978000000000001</c:v>
                </c:pt>
                <c:pt idx="1412">
                  <c:v>0.14944000000000002</c:v>
                </c:pt>
                <c:pt idx="1413">
                  <c:v>0.10678000000000001</c:v>
                </c:pt>
                <c:pt idx="1414">
                  <c:v>0.10843999999999999</c:v>
                </c:pt>
                <c:pt idx="1415">
                  <c:v>9.9779999999999994E-2</c:v>
                </c:pt>
                <c:pt idx="1416">
                  <c:v>0.14343999999999998</c:v>
                </c:pt>
                <c:pt idx="1417">
                  <c:v>9.8780000000000007E-2</c:v>
                </c:pt>
                <c:pt idx="1418">
                  <c:v>0.12644</c:v>
                </c:pt>
                <c:pt idx="1419">
                  <c:v>0.11978</c:v>
                </c:pt>
                <c:pt idx="1420">
                  <c:v>0.13444</c:v>
                </c:pt>
                <c:pt idx="1421">
                  <c:v>0.10778</c:v>
                </c:pt>
                <c:pt idx="1422">
                  <c:v>0.13644000000000001</c:v>
                </c:pt>
                <c:pt idx="1423">
                  <c:v>0.12778</c:v>
                </c:pt>
                <c:pt idx="1424">
                  <c:v>0.13944000000000001</c:v>
                </c:pt>
                <c:pt idx="1425">
                  <c:v>0.10978</c:v>
                </c:pt>
                <c:pt idx="1426">
                  <c:v>0.14343999999999998</c:v>
                </c:pt>
                <c:pt idx="1427">
                  <c:v>0.12478</c:v>
                </c:pt>
                <c:pt idx="1428">
                  <c:v>0.13844000000000001</c:v>
                </c:pt>
                <c:pt idx="1429">
                  <c:v>0.12078</c:v>
                </c:pt>
                <c:pt idx="1430">
                  <c:v>0.11944</c:v>
                </c:pt>
                <c:pt idx="1431">
                  <c:v>0.13878000000000001</c:v>
                </c:pt>
                <c:pt idx="1432">
                  <c:v>0.12744</c:v>
                </c:pt>
                <c:pt idx="1433">
                  <c:v>9.8780000000000007E-2</c:v>
                </c:pt>
                <c:pt idx="1434">
                  <c:v>0.12243999999999999</c:v>
                </c:pt>
                <c:pt idx="1435">
                  <c:v>0.13278000000000001</c:v>
                </c:pt>
                <c:pt idx="1436">
                  <c:v>0.15044000000000002</c:v>
                </c:pt>
                <c:pt idx="1437">
                  <c:v>9.9779999999999994E-2</c:v>
                </c:pt>
                <c:pt idx="1438">
                  <c:v>0.11244</c:v>
                </c:pt>
                <c:pt idx="1439">
                  <c:v>9.4780000000000003E-2</c:v>
                </c:pt>
                <c:pt idx="1440">
                  <c:v>0.12044000000000001</c:v>
                </c:pt>
                <c:pt idx="1441">
                  <c:v>0.11178</c:v>
                </c:pt>
                <c:pt idx="1442">
                  <c:v>0.14444000000000001</c:v>
                </c:pt>
                <c:pt idx="1443">
                  <c:v>9.577999999999999E-2</c:v>
                </c:pt>
                <c:pt idx="1444">
                  <c:v>0.11344</c:v>
                </c:pt>
                <c:pt idx="1445">
                  <c:v>9.9779999999999994E-2</c:v>
                </c:pt>
                <c:pt idx="1446">
                  <c:v>0.15243999999999999</c:v>
                </c:pt>
                <c:pt idx="1447">
                  <c:v>0.11378000000000001</c:v>
                </c:pt>
                <c:pt idx="1448">
                  <c:v>0.13744000000000001</c:v>
                </c:pt>
                <c:pt idx="1449">
                  <c:v>0.11978</c:v>
                </c:pt>
                <c:pt idx="1450">
                  <c:v>0.12644</c:v>
                </c:pt>
                <c:pt idx="1451">
                  <c:v>0.12378</c:v>
                </c:pt>
                <c:pt idx="1452">
                  <c:v>0.13344</c:v>
                </c:pt>
                <c:pt idx="1453">
                  <c:v>0.12178000000000001</c:v>
                </c:pt>
                <c:pt idx="1454">
                  <c:v>0.12644</c:v>
                </c:pt>
                <c:pt idx="1455">
                  <c:v>0.13178000000000001</c:v>
                </c:pt>
                <c:pt idx="1456">
                  <c:v>0.13844000000000001</c:v>
                </c:pt>
                <c:pt idx="1457">
                  <c:v>0.10978</c:v>
                </c:pt>
                <c:pt idx="1458">
                  <c:v>0.11644</c:v>
                </c:pt>
                <c:pt idx="1459">
                  <c:v>0.11378000000000001</c:v>
                </c:pt>
                <c:pt idx="1460">
                  <c:v>0.15944</c:v>
                </c:pt>
                <c:pt idx="1461">
                  <c:v>0.13378000000000001</c:v>
                </c:pt>
                <c:pt idx="1462">
                  <c:v>0.13744000000000001</c:v>
                </c:pt>
                <c:pt idx="1463">
                  <c:v>0.10478</c:v>
                </c:pt>
                <c:pt idx="1464">
                  <c:v>0.11344</c:v>
                </c:pt>
                <c:pt idx="1465">
                  <c:v>0.12078</c:v>
                </c:pt>
                <c:pt idx="1466">
                  <c:v>0.13744000000000001</c:v>
                </c:pt>
                <c:pt idx="1467">
                  <c:v>0.10978</c:v>
                </c:pt>
                <c:pt idx="1468">
                  <c:v>0.13044</c:v>
                </c:pt>
                <c:pt idx="1469">
                  <c:v>9.577999999999999E-2</c:v>
                </c:pt>
                <c:pt idx="1470">
                  <c:v>0.12644</c:v>
                </c:pt>
                <c:pt idx="1471">
                  <c:v>0.11778000000000001</c:v>
                </c:pt>
                <c:pt idx="1472">
                  <c:v>0.11944</c:v>
                </c:pt>
                <c:pt idx="1473">
                  <c:v>0.10278000000000001</c:v>
                </c:pt>
                <c:pt idx="1474">
                  <c:v>0.14444000000000001</c:v>
                </c:pt>
                <c:pt idx="1475">
                  <c:v>0.10678000000000001</c:v>
                </c:pt>
                <c:pt idx="1476">
                  <c:v>0.10843999999999999</c:v>
                </c:pt>
                <c:pt idx="1477">
                  <c:v>9.2780000000000001E-2</c:v>
                </c:pt>
                <c:pt idx="1478">
                  <c:v>0.11444000000000001</c:v>
                </c:pt>
                <c:pt idx="1479">
                  <c:v>0.10278000000000001</c:v>
                </c:pt>
                <c:pt idx="1480">
                  <c:v>0.13144</c:v>
                </c:pt>
                <c:pt idx="1481">
                  <c:v>0.12578</c:v>
                </c:pt>
                <c:pt idx="1482">
                  <c:v>0.13444</c:v>
                </c:pt>
                <c:pt idx="1483">
                  <c:v>0.11477999999999999</c:v>
                </c:pt>
                <c:pt idx="1484">
                  <c:v>0.12644</c:v>
                </c:pt>
                <c:pt idx="1485">
                  <c:v>0.11077999999999999</c:v>
                </c:pt>
                <c:pt idx="1486">
                  <c:v>0.13644000000000001</c:v>
                </c:pt>
                <c:pt idx="1487">
                  <c:v>0.10578</c:v>
                </c:pt>
                <c:pt idx="1488">
                  <c:v>0.12744</c:v>
                </c:pt>
                <c:pt idx="1489">
                  <c:v>0.10578</c:v>
                </c:pt>
                <c:pt idx="1490">
                  <c:v>0.13044</c:v>
                </c:pt>
                <c:pt idx="1491">
                  <c:v>0.10778</c:v>
                </c:pt>
                <c:pt idx="1492">
                  <c:v>0.13044</c:v>
                </c:pt>
                <c:pt idx="1493">
                  <c:v>0.12878000000000001</c:v>
                </c:pt>
                <c:pt idx="1494">
                  <c:v>0.13444</c:v>
                </c:pt>
                <c:pt idx="1495">
                  <c:v>0.12378</c:v>
                </c:pt>
                <c:pt idx="1496">
                  <c:v>0.13544</c:v>
                </c:pt>
                <c:pt idx="1497">
                  <c:v>0.10278000000000001</c:v>
                </c:pt>
                <c:pt idx="1498">
                  <c:v>0.12844</c:v>
                </c:pt>
                <c:pt idx="1499">
                  <c:v>0.10578</c:v>
                </c:pt>
                <c:pt idx="1500">
                  <c:v>0.15044000000000002</c:v>
                </c:pt>
                <c:pt idx="1501">
                  <c:v>0.11278000000000001</c:v>
                </c:pt>
                <c:pt idx="1502">
                  <c:v>0.11144</c:v>
                </c:pt>
                <c:pt idx="1503">
                  <c:v>9.7780000000000006E-2</c:v>
                </c:pt>
                <c:pt idx="1504">
                  <c:v>0.14144000000000001</c:v>
                </c:pt>
                <c:pt idx="1505">
                  <c:v>0.12578</c:v>
                </c:pt>
                <c:pt idx="1506">
                  <c:v>0.12444000000000001</c:v>
                </c:pt>
                <c:pt idx="1507">
                  <c:v>0.10678000000000001</c:v>
                </c:pt>
                <c:pt idx="1508">
                  <c:v>0.12044000000000001</c:v>
                </c:pt>
                <c:pt idx="1509">
                  <c:v>0.10378</c:v>
                </c:pt>
                <c:pt idx="1510">
                  <c:v>0.11944</c:v>
                </c:pt>
                <c:pt idx="1511">
                  <c:v>0.10878</c:v>
                </c:pt>
                <c:pt idx="1512">
                  <c:v>0.13744000000000001</c:v>
                </c:pt>
                <c:pt idx="1513">
                  <c:v>0.10478</c:v>
                </c:pt>
                <c:pt idx="1514">
                  <c:v>0.11843999999999999</c:v>
                </c:pt>
                <c:pt idx="1515">
                  <c:v>8.0779999999999991E-2</c:v>
                </c:pt>
                <c:pt idx="1516">
                  <c:v>9.7439999999999999E-2</c:v>
                </c:pt>
                <c:pt idx="1517">
                  <c:v>0.14377999999999999</c:v>
                </c:pt>
                <c:pt idx="1518">
                  <c:v>0.19244</c:v>
                </c:pt>
                <c:pt idx="1519">
                  <c:v>0.12078</c:v>
                </c:pt>
                <c:pt idx="1520">
                  <c:v>0.13344</c:v>
                </c:pt>
                <c:pt idx="1521">
                  <c:v>0.11477999999999999</c:v>
                </c:pt>
                <c:pt idx="1522">
                  <c:v>0.13944000000000001</c:v>
                </c:pt>
                <c:pt idx="1523">
                  <c:v>0.13778000000000001</c:v>
                </c:pt>
                <c:pt idx="1524">
                  <c:v>0.12944</c:v>
                </c:pt>
                <c:pt idx="1525">
                  <c:v>0.12578</c:v>
                </c:pt>
                <c:pt idx="1526">
                  <c:v>0.13644000000000001</c:v>
                </c:pt>
                <c:pt idx="1527">
                  <c:v>0.10678000000000001</c:v>
                </c:pt>
                <c:pt idx="1528">
                  <c:v>0.11843999999999999</c:v>
                </c:pt>
                <c:pt idx="1529">
                  <c:v>9.7780000000000006E-2</c:v>
                </c:pt>
                <c:pt idx="1530">
                  <c:v>0.12444000000000001</c:v>
                </c:pt>
                <c:pt idx="1531">
                  <c:v>0.10878</c:v>
                </c:pt>
                <c:pt idx="1532">
                  <c:v>0.12544</c:v>
                </c:pt>
                <c:pt idx="1533">
                  <c:v>9.2780000000000001E-2</c:v>
                </c:pt>
                <c:pt idx="1534">
                  <c:v>0.12343999999999999</c:v>
                </c:pt>
                <c:pt idx="1535">
                  <c:v>0.12578</c:v>
                </c:pt>
                <c:pt idx="1536">
                  <c:v>0.17844000000000002</c:v>
                </c:pt>
                <c:pt idx="1537">
                  <c:v>0.13078000000000001</c:v>
                </c:pt>
                <c:pt idx="1538">
                  <c:v>0.12243999999999999</c:v>
                </c:pt>
                <c:pt idx="1539">
                  <c:v>0.11178</c:v>
                </c:pt>
                <c:pt idx="1540">
                  <c:v>0.13644000000000001</c:v>
                </c:pt>
                <c:pt idx="1541">
                  <c:v>0.10778</c:v>
                </c:pt>
                <c:pt idx="1542">
                  <c:v>0.13644000000000001</c:v>
                </c:pt>
                <c:pt idx="1543">
                  <c:v>9.1780000000000014E-2</c:v>
                </c:pt>
                <c:pt idx="1544">
                  <c:v>0.12744</c:v>
                </c:pt>
                <c:pt idx="1545">
                  <c:v>0.10978</c:v>
                </c:pt>
                <c:pt idx="1546">
                  <c:v>0.12944</c:v>
                </c:pt>
                <c:pt idx="1547">
                  <c:v>0.11978</c:v>
                </c:pt>
                <c:pt idx="1548">
                  <c:v>0.13544</c:v>
                </c:pt>
                <c:pt idx="1549">
                  <c:v>0.11378000000000001</c:v>
                </c:pt>
                <c:pt idx="1550">
                  <c:v>0.13244</c:v>
                </c:pt>
                <c:pt idx="1551">
                  <c:v>0.11278000000000001</c:v>
                </c:pt>
                <c:pt idx="1552">
                  <c:v>0.12044000000000001</c:v>
                </c:pt>
                <c:pt idx="1553">
                  <c:v>0.12078</c:v>
                </c:pt>
                <c:pt idx="1554">
                  <c:v>0.12343999999999999</c:v>
                </c:pt>
                <c:pt idx="1555">
                  <c:v>8.7780000000000011E-2</c:v>
                </c:pt>
                <c:pt idx="1556">
                  <c:v>0.12644</c:v>
                </c:pt>
                <c:pt idx="1557">
                  <c:v>0.10478</c:v>
                </c:pt>
                <c:pt idx="1558">
                  <c:v>0.12044000000000001</c:v>
                </c:pt>
                <c:pt idx="1559">
                  <c:v>0.10678000000000001</c:v>
                </c:pt>
                <c:pt idx="1560">
                  <c:v>0.13244</c:v>
                </c:pt>
                <c:pt idx="1561">
                  <c:v>0.12178000000000001</c:v>
                </c:pt>
                <c:pt idx="1562">
                  <c:v>0.12944</c:v>
                </c:pt>
                <c:pt idx="1563">
                  <c:v>0.10978</c:v>
                </c:pt>
                <c:pt idx="1564">
                  <c:v>0.13244</c:v>
                </c:pt>
                <c:pt idx="1565">
                  <c:v>0.11878</c:v>
                </c:pt>
                <c:pt idx="1566">
                  <c:v>0.13144</c:v>
                </c:pt>
                <c:pt idx="1567">
                  <c:v>0.11477999999999999</c:v>
                </c:pt>
                <c:pt idx="1568">
                  <c:v>0.13644000000000001</c:v>
                </c:pt>
                <c:pt idx="1569">
                  <c:v>0.11678000000000001</c:v>
                </c:pt>
                <c:pt idx="1570">
                  <c:v>0.12844</c:v>
                </c:pt>
                <c:pt idx="1571">
                  <c:v>9.6780000000000005E-2</c:v>
                </c:pt>
                <c:pt idx="1572">
                  <c:v>0.11444000000000001</c:v>
                </c:pt>
                <c:pt idx="1573">
                  <c:v>0.11878</c:v>
                </c:pt>
                <c:pt idx="1574">
                  <c:v>0.13044</c:v>
                </c:pt>
                <c:pt idx="1575">
                  <c:v>0.10678000000000001</c:v>
                </c:pt>
                <c:pt idx="1576">
                  <c:v>0.12444000000000001</c:v>
                </c:pt>
                <c:pt idx="1577">
                  <c:v>0.10678000000000001</c:v>
                </c:pt>
                <c:pt idx="1578">
                  <c:v>0.13944000000000001</c:v>
                </c:pt>
                <c:pt idx="1579">
                  <c:v>0.11378000000000001</c:v>
                </c:pt>
                <c:pt idx="1580">
                  <c:v>0.12343999999999999</c:v>
                </c:pt>
                <c:pt idx="1581">
                  <c:v>9.4780000000000003E-2</c:v>
                </c:pt>
                <c:pt idx="1582">
                  <c:v>0.12243999999999999</c:v>
                </c:pt>
                <c:pt idx="1583">
                  <c:v>0.11978</c:v>
                </c:pt>
                <c:pt idx="1584">
                  <c:v>0.13844000000000001</c:v>
                </c:pt>
                <c:pt idx="1585">
                  <c:v>0.10077999999999999</c:v>
                </c:pt>
                <c:pt idx="1586">
                  <c:v>0.13644000000000001</c:v>
                </c:pt>
                <c:pt idx="1587">
                  <c:v>0.11077999999999999</c:v>
                </c:pt>
                <c:pt idx="1588">
                  <c:v>0.13244</c:v>
                </c:pt>
                <c:pt idx="1589">
                  <c:v>0.10578</c:v>
                </c:pt>
                <c:pt idx="1590">
                  <c:v>0.13444</c:v>
                </c:pt>
                <c:pt idx="1591">
                  <c:v>9.3780000000000002E-2</c:v>
                </c:pt>
                <c:pt idx="1592">
                  <c:v>9.444000000000001E-2</c:v>
                </c:pt>
                <c:pt idx="1593">
                  <c:v>9.2780000000000001E-2</c:v>
                </c:pt>
                <c:pt idx="1594">
                  <c:v>0.12744</c:v>
                </c:pt>
                <c:pt idx="1595">
                  <c:v>0.10578</c:v>
                </c:pt>
                <c:pt idx="1596">
                  <c:v>0.11843999999999999</c:v>
                </c:pt>
                <c:pt idx="1597">
                  <c:v>9.6780000000000005E-2</c:v>
                </c:pt>
                <c:pt idx="1598">
                  <c:v>0.10944000000000001</c:v>
                </c:pt>
                <c:pt idx="1599">
                  <c:v>0.11577999999999999</c:v>
                </c:pt>
                <c:pt idx="1600">
                  <c:v>0.14644000000000001</c:v>
                </c:pt>
                <c:pt idx="1601">
                  <c:v>0.10878</c:v>
                </c:pt>
                <c:pt idx="1602">
                  <c:v>0.10944000000000001</c:v>
                </c:pt>
                <c:pt idx="1603">
                  <c:v>0.10178000000000001</c:v>
                </c:pt>
                <c:pt idx="1604">
                  <c:v>0.10944000000000001</c:v>
                </c:pt>
                <c:pt idx="1605">
                  <c:v>8.8779999999999998E-2</c:v>
                </c:pt>
                <c:pt idx="1606">
                  <c:v>0.10544000000000001</c:v>
                </c:pt>
                <c:pt idx="1607">
                  <c:v>8.0779999999999991E-2</c:v>
                </c:pt>
                <c:pt idx="1608">
                  <c:v>0.11244</c:v>
                </c:pt>
                <c:pt idx="1609">
                  <c:v>0.11278000000000001</c:v>
                </c:pt>
                <c:pt idx="1610">
                  <c:v>0.12444000000000001</c:v>
                </c:pt>
                <c:pt idx="1611">
                  <c:v>0.10077999999999999</c:v>
                </c:pt>
                <c:pt idx="1612">
                  <c:v>0.12444000000000001</c:v>
                </c:pt>
                <c:pt idx="1613">
                  <c:v>9.1780000000000014E-2</c:v>
                </c:pt>
                <c:pt idx="1614">
                  <c:v>9.9440000000000014E-2</c:v>
                </c:pt>
                <c:pt idx="1615">
                  <c:v>9.2780000000000001E-2</c:v>
                </c:pt>
                <c:pt idx="1616">
                  <c:v>0.10843999999999999</c:v>
                </c:pt>
                <c:pt idx="1617">
                  <c:v>8.5779999999999995E-2</c:v>
                </c:pt>
                <c:pt idx="1618">
                  <c:v>0.11244</c:v>
                </c:pt>
                <c:pt idx="1619">
                  <c:v>7.8780000000000003E-2</c:v>
                </c:pt>
                <c:pt idx="1620">
                  <c:v>0.12844</c:v>
                </c:pt>
                <c:pt idx="1621">
                  <c:v>9.577999999999999E-2</c:v>
                </c:pt>
                <c:pt idx="1622">
                  <c:v>0.12044000000000001</c:v>
                </c:pt>
                <c:pt idx="1623">
                  <c:v>9.1780000000000014E-2</c:v>
                </c:pt>
                <c:pt idx="1624">
                  <c:v>0.13944000000000001</c:v>
                </c:pt>
                <c:pt idx="1625">
                  <c:v>0.10978</c:v>
                </c:pt>
                <c:pt idx="1626">
                  <c:v>0.12444000000000001</c:v>
                </c:pt>
                <c:pt idx="1627">
                  <c:v>9.4780000000000003E-2</c:v>
                </c:pt>
                <c:pt idx="1628">
                  <c:v>0.11144</c:v>
                </c:pt>
                <c:pt idx="1629">
                  <c:v>8.678000000000001E-2</c:v>
                </c:pt>
                <c:pt idx="1630">
                  <c:v>8.8439999999999991E-2</c:v>
                </c:pt>
                <c:pt idx="1631">
                  <c:v>8.9779999999999999E-2</c:v>
                </c:pt>
                <c:pt idx="1632">
                  <c:v>0.11644</c:v>
                </c:pt>
                <c:pt idx="1633">
                  <c:v>8.0779999999999991E-2</c:v>
                </c:pt>
                <c:pt idx="1634">
                  <c:v>9.7439999999999999E-2</c:v>
                </c:pt>
                <c:pt idx="1635">
                  <c:v>9.9779999999999994E-2</c:v>
                </c:pt>
                <c:pt idx="1636">
                  <c:v>0.11644</c:v>
                </c:pt>
                <c:pt idx="1637">
                  <c:v>9.3780000000000002E-2</c:v>
                </c:pt>
                <c:pt idx="1638">
                  <c:v>0.14144000000000001</c:v>
                </c:pt>
                <c:pt idx="1639">
                  <c:v>9.9779999999999994E-2</c:v>
                </c:pt>
                <c:pt idx="1640">
                  <c:v>0.10743999999999999</c:v>
                </c:pt>
                <c:pt idx="1641">
                  <c:v>7.2779999999999997E-2</c:v>
                </c:pt>
                <c:pt idx="1642">
                  <c:v>9.7439999999999999E-2</c:v>
                </c:pt>
                <c:pt idx="1643">
                  <c:v>0.10578</c:v>
                </c:pt>
                <c:pt idx="1644">
                  <c:v>0.11144</c:v>
                </c:pt>
                <c:pt idx="1645">
                  <c:v>7.3779999999999998E-2</c:v>
                </c:pt>
                <c:pt idx="1646">
                  <c:v>9.7439999999999999E-2</c:v>
                </c:pt>
                <c:pt idx="1647">
                  <c:v>9.1780000000000014E-2</c:v>
                </c:pt>
                <c:pt idx="1648">
                  <c:v>0.10644000000000001</c:v>
                </c:pt>
                <c:pt idx="1649">
                  <c:v>0.11577999999999999</c:v>
                </c:pt>
                <c:pt idx="1650">
                  <c:v>0.11944</c:v>
                </c:pt>
                <c:pt idx="1651">
                  <c:v>8.0779999999999991E-2</c:v>
                </c:pt>
                <c:pt idx="1652">
                  <c:v>0.11344</c:v>
                </c:pt>
                <c:pt idx="1653">
                  <c:v>8.3780000000000007E-2</c:v>
                </c:pt>
                <c:pt idx="1654">
                  <c:v>9.844E-2</c:v>
                </c:pt>
                <c:pt idx="1655">
                  <c:v>9.078E-2</c:v>
                </c:pt>
                <c:pt idx="1656">
                  <c:v>0.10144</c:v>
                </c:pt>
                <c:pt idx="1657">
                  <c:v>8.1780000000000005E-2</c:v>
                </c:pt>
                <c:pt idx="1658">
                  <c:v>9.844E-2</c:v>
                </c:pt>
                <c:pt idx="1659">
                  <c:v>9.3780000000000002E-2</c:v>
                </c:pt>
                <c:pt idx="1660">
                  <c:v>0.14144000000000001</c:v>
                </c:pt>
                <c:pt idx="1661">
                  <c:v>0.10077999999999999</c:v>
                </c:pt>
                <c:pt idx="1662">
                  <c:v>0.11344</c:v>
                </c:pt>
                <c:pt idx="1663">
                  <c:v>9.9779999999999994E-2</c:v>
                </c:pt>
                <c:pt idx="1664">
                  <c:v>0.11344</c:v>
                </c:pt>
                <c:pt idx="1665">
                  <c:v>8.5779999999999995E-2</c:v>
                </c:pt>
                <c:pt idx="1666">
                  <c:v>0.10044</c:v>
                </c:pt>
                <c:pt idx="1667">
                  <c:v>8.1780000000000005E-2</c:v>
                </c:pt>
                <c:pt idx="1668">
                  <c:v>0.10544000000000001</c:v>
                </c:pt>
                <c:pt idx="1669">
                  <c:v>7.9780000000000004E-2</c:v>
                </c:pt>
                <c:pt idx="1670">
                  <c:v>0.11044000000000001</c:v>
                </c:pt>
                <c:pt idx="1671">
                  <c:v>9.2780000000000001E-2</c:v>
                </c:pt>
                <c:pt idx="1672">
                  <c:v>0.12144000000000001</c:v>
                </c:pt>
                <c:pt idx="1673">
                  <c:v>8.7780000000000011E-2</c:v>
                </c:pt>
                <c:pt idx="1674">
                  <c:v>0.10644000000000001</c:v>
                </c:pt>
                <c:pt idx="1675">
                  <c:v>0.10278000000000001</c:v>
                </c:pt>
                <c:pt idx="1676">
                  <c:v>0.12044000000000001</c:v>
                </c:pt>
                <c:pt idx="1677">
                  <c:v>7.1779999999999997E-2</c:v>
                </c:pt>
                <c:pt idx="1678">
                  <c:v>0.10843999999999999</c:v>
                </c:pt>
                <c:pt idx="1679">
                  <c:v>0.11778000000000001</c:v>
                </c:pt>
                <c:pt idx="1680">
                  <c:v>0.13844000000000001</c:v>
                </c:pt>
                <c:pt idx="1681">
                  <c:v>0.11077999999999999</c:v>
                </c:pt>
                <c:pt idx="1682">
                  <c:v>0.14144000000000001</c:v>
                </c:pt>
                <c:pt idx="1683">
                  <c:v>0.10278000000000001</c:v>
                </c:pt>
                <c:pt idx="1684">
                  <c:v>0.12144000000000001</c:v>
                </c:pt>
                <c:pt idx="1685">
                  <c:v>0.10678000000000001</c:v>
                </c:pt>
                <c:pt idx="1686">
                  <c:v>0.12044000000000001</c:v>
                </c:pt>
                <c:pt idx="1687">
                  <c:v>0.12278</c:v>
                </c:pt>
                <c:pt idx="1688">
                  <c:v>0.13044</c:v>
                </c:pt>
                <c:pt idx="1689">
                  <c:v>0.10478</c:v>
                </c:pt>
                <c:pt idx="1690">
                  <c:v>0.13844000000000001</c:v>
                </c:pt>
                <c:pt idx="1691">
                  <c:v>0.11077999999999999</c:v>
                </c:pt>
                <c:pt idx="1692">
                  <c:v>0.12644</c:v>
                </c:pt>
                <c:pt idx="1693">
                  <c:v>0.10578</c:v>
                </c:pt>
                <c:pt idx="1694">
                  <c:v>0.12144000000000001</c:v>
                </c:pt>
                <c:pt idx="1695">
                  <c:v>9.9779999999999994E-2</c:v>
                </c:pt>
                <c:pt idx="1696">
                  <c:v>0.10743999999999999</c:v>
                </c:pt>
                <c:pt idx="1697">
                  <c:v>8.4779999999999994E-2</c:v>
                </c:pt>
                <c:pt idx="1698">
                  <c:v>0.10743999999999999</c:v>
                </c:pt>
                <c:pt idx="1699">
                  <c:v>9.1780000000000014E-2</c:v>
                </c:pt>
                <c:pt idx="1700">
                  <c:v>0.11444000000000001</c:v>
                </c:pt>
                <c:pt idx="1701">
                  <c:v>8.8779999999999998E-2</c:v>
                </c:pt>
                <c:pt idx="1702">
                  <c:v>8.7440000000000004E-2</c:v>
                </c:pt>
                <c:pt idx="1703">
                  <c:v>8.4779999999999994E-2</c:v>
                </c:pt>
                <c:pt idx="1704">
                  <c:v>0.10244</c:v>
                </c:pt>
                <c:pt idx="1705">
                  <c:v>9.3780000000000002E-2</c:v>
                </c:pt>
                <c:pt idx="1706">
                  <c:v>0.12744</c:v>
                </c:pt>
                <c:pt idx="1707">
                  <c:v>0.11278000000000001</c:v>
                </c:pt>
                <c:pt idx="1708">
                  <c:v>0.11944</c:v>
                </c:pt>
                <c:pt idx="1709">
                  <c:v>8.678000000000001E-2</c:v>
                </c:pt>
                <c:pt idx="1710">
                  <c:v>0.10044</c:v>
                </c:pt>
                <c:pt idx="1711">
                  <c:v>0.10178000000000001</c:v>
                </c:pt>
                <c:pt idx="1712">
                  <c:v>0.10544000000000001</c:v>
                </c:pt>
                <c:pt idx="1713">
                  <c:v>8.4779999999999994E-2</c:v>
                </c:pt>
                <c:pt idx="1714">
                  <c:v>0.10343999999999999</c:v>
                </c:pt>
                <c:pt idx="1715">
                  <c:v>7.8780000000000003E-2</c:v>
                </c:pt>
                <c:pt idx="1716">
                  <c:v>9.844E-2</c:v>
                </c:pt>
                <c:pt idx="1717">
                  <c:v>7.6780000000000001E-2</c:v>
                </c:pt>
                <c:pt idx="1718">
                  <c:v>0.11944</c:v>
                </c:pt>
                <c:pt idx="1719">
                  <c:v>7.078000000000001E-2</c:v>
                </c:pt>
                <c:pt idx="1720">
                  <c:v>9.6439999999999998E-2</c:v>
                </c:pt>
                <c:pt idx="1721">
                  <c:v>0.12378</c:v>
                </c:pt>
                <c:pt idx="1722">
                  <c:v>0.10544000000000001</c:v>
                </c:pt>
                <c:pt idx="1723">
                  <c:v>7.6780000000000001E-2</c:v>
                </c:pt>
                <c:pt idx="1724">
                  <c:v>9.844E-2</c:v>
                </c:pt>
                <c:pt idx="1725">
                  <c:v>8.8779999999999998E-2</c:v>
                </c:pt>
                <c:pt idx="1726">
                  <c:v>0.10343999999999999</c:v>
                </c:pt>
                <c:pt idx="1727">
                  <c:v>8.8779999999999998E-2</c:v>
                </c:pt>
                <c:pt idx="1728">
                  <c:v>0.10144</c:v>
                </c:pt>
                <c:pt idx="1729">
                  <c:v>9.078E-2</c:v>
                </c:pt>
                <c:pt idx="1730">
                  <c:v>0.11843999999999999</c:v>
                </c:pt>
                <c:pt idx="1731">
                  <c:v>8.7780000000000011E-2</c:v>
                </c:pt>
                <c:pt idx="1732">
                  <c:v>9.7439999999999999E-2</c:v>
                </c:pt>
                <c:pt idx="1733">
                  <c:v>6.9779999999999995E-2</c:v>
                </c:pt>
                <c:pt idx="1734">
                  <c:v>9.6439999999999998E-2</c:v>
                </c:pt>
                <c:pt idx="1735">
                  <c:v>7.2779999999999997E-2</c:v>
                </c:pt>
                <c:pt idx="1736">
                  <c:v>9.844E-2</c:v>
                </c:pt>
                <c:pt idx="1737">
                  <c:v>9.577999999999999E-2</c:v>
                </c:pt>
                <c:pt idx="1738">
                  <c:v>9.844E-2</c:v>
                </c:pt>
                <c:pt idx="1739">
                  <c:v>8.9779999999999999E-2</c:v>
                </c:pt>
                <c:pt idx="1740">
                  <c:v>0.10843999999999999</c:v>
                </c:pt>
                <c:pt idx="1741">
                  <c:v>0.10278000000000001</c:v>
                </c:pt>
                <c:pt idx="1742">
                  <c:v>0.12243999999999999</c:v>
                </c:pt>
                <c:pt idx="1743">
                  <c:v>8.9779999999999999E-2</c:v>
                </c:pt>
                <c:pt idx="1744">
                  <c:v>0.10944000000000001</c:v>
                </c:pt>
                <c:pt idx="1745">
                  <c:v>9.3780000000000002E-2</c:v>
                </c:pt>
                <c:pt idx="1746">
                  <c:v>0.11344</c:v>
                </c:pt>
                <c:pt idx="1747">
                  <c:v>9.7780000000000006E-2</c:v>
                </c:pt>
                <c:pt idx="1748">
                  <c:v>0.10343999999999999</c:v>
                </c:pt>
                <c:pt idx="1749">
                  <c:v>9.6780000000000005E-2</c:v>
                </c:pt>
                <c:pt idx="1750">
                  <c:v>0.11244</c:v>
                </c:pt>
                <c:pt idx="1751">
                  <c:v>0.11278000000000001</c:v>
                </c:pt>
                <c:pt idx="1752">
                  <c:v>0.13744000000000001</c:v>
                </c:pt>
                <c:pt idx="1753">
                  <c:v>0.12078</c:v>
                </c:pt>
                <c:pt idx="1754">
                  <c:v>0.11843999999999999</c:v>
                </c:pt>
                <c:pt idx="1755">
                  <c:v>7.2779999999999997E-2</c:v>
                </c:pt>
                <c:pt idx="1756">
                  <c:v>9.3439999999999995E-2</c:v>
                </c:pt>
                <c:pt idx="1757">
                  <c:v>7.9780000000000004E-2</c:v>
                </c:pt>
                <c:pt idx="1758">
                  <c:v>0.16344</c:v>
                </c:pt>
                <c:pt idx="1759">
                  <c:v>0.12278</c:v>
                </c:pt>
                <c:pt idx="1760">
                  <c:v>0.10343999999999999</c:v>
                </c:pt>
                <c:pt idx="1761">
                  <c:v>8.678000000000001E-2</c:v>
                </c:pt>
                <c:pt idx="1762">
                  <c:v>0.10044</c:v>
                </c:pt>
                <c:pt idx="1763">
                  <c:v>9.7780000000000006E-2</c:v>
                </c:pt>
                <c:pt idx="1764">
                  <c:v>9.3439999999999995E-2</c:v>
                </c:pt>
                <c:pt idx="1765">
                  <c:v>8.9779999999999999E-2</c:v>
                </c:pt>
                <c:pt idx="1766">
                  <c:v>0.10743999999999999</c:v>
                </c:pt>
                <c:pt idx="1767">
                  <c:v>8.4779999999999994E-2</c:v>
                </c:pt>
                <c:pt idx="1768">
                  <c:v>0.11144</c:v>
                </c:pt>
                <c:pt idx="1769">
                  <c:v>9.1780000000000014E-2</c:v>
                </c:pt>
                <c:pt idx="1770">
                  <c:v>0.11244</c:v>
                </c:pt>
                <c:pt idx="1771">
                  <c:v>6.1780000000000002E-2</c:v>
                </c:pt>
                <c:pt idx="1772">
                  <c:v>9.6439999999999998E-2</c:v>
                </c:pt>
                <c:pt idx="1773">
                  <c:v>7.9780000000000004E-2</c:v>
                </c:pt>
                <c:pt idx="1774">
                  <c:v>0.11144</c:v>
                </c:pt>
                <c:pt idx="1775">
                  <c:v>8.2780000000000006E-2</c:v>
                </c:pt>
                <c:pt idx="1776">
                  <c:v>9.5440000000000011E-2</c:v>
                </c:pt>
                <c:pt idx="1777">
                  <c:v>8.7780000000000011E-2</c:v>
                </c:pt>
                <c:pt idx="1778">
                  <c:v>0.12744</c:v>
                </c:pt>
                <c:pt idx="1779">
                  <c:v>9.4780000000000003E-2</c:v>
                </c:pt>
                <c:pt idx="1780">
                  <c:v>9.7439999999999999E-2</c:v>
                </c:pt>
                <c:pt idx="1781">
                  <c:v>7.6780000000000001E-2</c:v>
                </c:pt>
                <c:pt idx="1782">
                  <c:v>9.3439999999999995E-2</c:v>
                </c:pt>
                <c:pt idx="1783">
                  <c:v>8.7780000000000011E-2</c:v>
                </c:pt>
                <c:pt idx="1784">
                  <c:v>0.11544</c:v>
                </c:pt>
                <c:pt idx="1785">
                  <c:v>8.4779999999999994E-2</c:v>
                </c:pt>
                <c:pt idx="1786">
                  <c:v>9.6439999999999998E-2</c:v>
                </c:pt>
                <c:pt idx="1787">
                  <c:v>9.7780000000000006E-2</c:v>
                </c:pt>
                <c:pt idx="1788">
                  <c:v>0.10044</c:v>
                </c:pt>
                <c:pt idx="1789">
                  <c:v>8.7780000000000011E-2</c:v>
                </c:pt>
                <c:pt idx="1790">
                  <c:v>0.11344</c:v>
                </c:pt>
                <c:pt idx="1791">
                  <c:v>8.9779999999999999E-2</c:v>
                </c:pt>
                <c:pt idx="1792">
                  <c:v>0.11843999999999999</c:v>
                </c:pt>
                <c:pt idx="1793">
                  <c:v>9.3780000000000002E-2</c:v>
                </c:pt>
                <c:pt idx="1794">
                  <c:v>9.5440000000000011E-2</c:v>
                </c:pt>
                <c:pt idx="1795">
                  <c:v>7.9780000000000004E-2</c:v>
                </c:pt>
                <c:pt idx="1796">
                  <c:v>0.11744</c:v>
                </c:pt>
                <c:pt idx="1797">
                  <c:v>0.10278000000000001</c:v>
                </c:pt>
                <c:pt idx="1798">
                  <c:v>0.11944</c:v>
                </c:pt>
                <c:pt idx="1799">
                  <c:v>8.7780000000000011E-2</c:v>
                </c:pt>
                <c:pt idx="1800">
                  <c:v>9.3439999999999995E-2</c:v>
                </c:pt>
                <c:pt idx="1801">
                  <c:v>7.7780000000000002E-2</c:v>
                </c:pt>
                <c:pt idx="1802">
                  <c:v>0.10044</c:v>
                </c:pt>
                <c:pt idx="1803">
                  <c:v>8.5779999999999995E-2</c:v>
                </c:pt>
                <c:pt idx="1804">
                  <c:v>0.13244</c:v>
                </c:pt>
                <c:pt idx="1805">
                  <c:v>9.3780000000000002E-2</c:v>
                </c:pt>
                <c:pt idx="1806">
                  <c:v>0.10343999999999999</c:v>
                </c:pt>
                <c:pt idx="1807">
                  <c:v>8.1780000000000005E-2</c:v>
                </c:pt>
                <c:pt idx="1808">
                  <c:v>9.5440000000000011E-2</c:v>
                </c:pt>
                <c:pt idx="1809">
                  <c:v>9.7780000000000006E-2</c:v>
                </c:pt>
                <c:pt idx="1810">
                  <c:v>0.11544</c:v>
                </c:pt>
                <c:pt idx="1811">
                  <c:v>0.10178000000000001</c:v>
                </c:pt>
                <c:pt idx="1812">
                  <c:v>0.10044</c:v>
                </c:pt>
                <c:pt idx="1813">
                  <c:v>6.6780000000000006E-2</c:v>
                </c:pt>
                <c:pt idx="1814">
                  <c:v>0.11344</c:v>
                </c:pt>
                <c:pt idx="1815">
                  <c:v>9.2780000000000001E-2</c:v>
                </c:pt>
                <c:pt idx="1816">
                  <c:v>0.12744</c:v>
                </c:pt>
                <c:pt idx="1817">
                  <c:v>0.10178000000000001</c:v>
                </c:pt>
                <c:pt idx="1818">
                  <c:v>0.12144000000000001</c:v>
                </c:pt>
                <c:pt idx="1819">
                  <c:v>8.4779999999999994E-2</c:v>
                </c:pt>
                <c:pt idx="1820">
                  <c:v>9.3439999999999995E-2</c:v>
                </c:pt>
                <c:pt idx="1821">
                  <c:v>8.9779999999999999E-2</c:v>
                </c:pt>
                <c:pt idx="1822">
                  <c:v>0.11244</c:v>
                </c:pt>
                <c:pt idx="1823">
                  <c:v>0.10378</c:v>
                </c:pt>
                <c:pt idx="1824">
                  <c:v>0.16844000000000001</c:v>
                </c:pt>
                <c:pt idx="1825">
                  <c:v>0.10978</c:v>
                </c:pt>
                <c:pt idx="1826">
                  <c:v>0.10843999999999999</c:v>
                </c:pt>
                <c:pt idx="1827">
                  <c:v>7.9780000000000004E-2</c:v>
                </c:pt>
                <c:pt idx="1828">
                  <c:v>0.10743999999999999</c:v>
                </c:pt>
                <c:pt idx="1829">
                  <c:v>0.12878000000000001</c:v>
                </c:pt>
                <c:pt idx="1830">
                  <c:v>0.13144</c:v>
                </c:pt>
                <c:pt idx="1831">
                  <c:v>9.9779999999999994E-2</c:v>
                </c:pt>
                <c:pt idx="1832">
                  <c:v>0.10444000000000001</c:v>
                </c:pt>
                <c:pt idx="1833">
                  <c:v>8.5779999999999995E-2</c:v>
                </c:pt>
                <c:pt idx="1834">
                  <c:v>0.11444000000000001</c:v>
                </c:pt>
                <c:pt idx="1835">
                  <c:v>0.10578</c:v>
                </c:pt>
                <c:pt idx="1836">
                  <c:v>0.12644</c:v>
                </c:pt>
                <c:pt idx="1837">
                  <c:v>0.10878</c:v>
                </c:pt>
                <c:pt idx="1838">
                  <c:v>0.11344</c:v>
                </c:pt>
                <c:pt idx="1839">
                  <c:v>8.7780000000000011E-2</c:v>
                </c:pt>
                <c:pt idx="1840">
                  <c:v>0.12544</c:v>
                </c:pt>
                <c:pt idx="1841">
                  <c:v>0.13778000000000001</c:v>
                </c:pt>
                <c:pt idx="1842">
                  <c:v>0.11644</c:v>
                </c:pt>
                <c:pt idx="1843">
                  <c:v>0.10578</c:v>
                </c:pt>
                <c:pt idx="1844">
                  <c:v>0.11044000000000001</c:v>
                </c:pt>
                <c:pt idx="1845">
                  <c:v>9.1780000000000014E-2</c:v>
                </c:pt>
                <c:pt idx="1846">
                  <c:v>0.12744</c:v>
                </c:pt>
                <c:pt idx="1847">
                  <c:v>8.8779999999999998E-2</c:v>
                </c:pt>
                <c:pt idx="1848">
                  <c:v>0.11644</c:v>
                </c:pt>
                <c:pt idx="1849">
                  <c:v>0.11878</c:v>
                </c:pt>
                <c:pt idx="1850">
                  <c:v>0.16844000000000001</c:v>
                </c:pt>
                <c:pt idx="1851">
                  <c:v>0.11278000000000001</c:v>
                </c:pt>
                <c:pt idx="1852">
                  <c:v>9.844E-2</c:v>
                </c:pt>
                <c:pt idx="1853">
                  <c:v>0.14178000000000002</c:v>
                </c:pt>
                <c:pt idx="1854">
                  <c:v>0.13044</c:v>
                </c:pt>
                <c:pt idx="1855">
                  <c:v>8.5779999999999995E-2</c:v>
                </c:pt>
                <c:pt idx="1856">
                  <c:v>9.844E-2</c:v>
                </c:pt>
                <c:pt idx="1857">
                  <c:v>8.9779999999999999E-2</c:v>
                </c:pt>
                <c:pt idx="1858">
                  <c:v>0.10544000000000001</c:v>
                </c:pt>
                <c:pt idx="1859">
                  <c:v>9.6780000000000005E-2</c:v>
                </c:pt>
                <c:pt idx="1860">
                  <c:v>0.11244</c:v>
                </c:pt>
                <c:pt idx="1861">
                  <c:v>9.9779999999999994E-2</c:v>
                </c:pt>
                <c:pt idx="1862">
                  <c:v>0.11244</c:v>
                </c:pt>
                <c:pt idx="1863">
                  <c:v>9.9779999999999994E-2</c:v>
                </c:pt>
                <c:pt idx="1864">
                  <c:v>0.10843999999999999</c:v>
                </c:pt>
                <c:pt idx="1865">
                  <c:v>0.14377999999999999</c:v>
                </c:pt>
                <c:pt idx="1866">
                  <c:v>0.12944</c:v>
                </c:pt>
                <c:pt idx="1867">
                  <c:v>7.7780000000000002E-2</c:v>
                </c:pt>
                <c:pt idx="1868">
                  <c:v>9.444000000000001E-2</c:v>
                </c:pt>
                <c:pt idx="1869">
                  <c:v>9.078E-2</c:v>
                </c:pt>
                <c:pt idx="1870">
                  <c:v>0.10544000000000001</c:v>
                </c:pt>
                <c:pt idx="1871">
                  <c:v>0.10978</c:v>
                </c:pt>
                <c:pt idx="1872">
                  <c:v>0.11544</c:v>
                </c:pt>
                <c:pt idx="1873">
                  <c:v>0.11178</c:v>
                </c:pt>
                <c:pt idx="1874">
                  <c:v>0.10944000000000001</c:v>
                </c:pt>
                <c:pt idx="1875">
                  <c:v>7.1779999999999997E-2</c:v>
                </c:pt>
                <c:pt idx="1876">
                  <c:v>0.10644000000000001</c:v>
                </c:pt>
                <c:pt idx="1877">
                  <c:v>7.6780000000000001E-2</c:v>
                </c:pt>
                <c:pt idx="1878">
                  <c:v>0.10544000000000001</c:v>
                </c:pt>
                <c:pt idx="1879">
                  <c:v>8.2780000000000006E-2</c:v>
                </c:pt>
                <c:pt idx="1880">
                  <c:v>0.10743999999999999</c:v>
                </c:pt>
                <c:pt idx="1881">
                  <c:v>8.0779999999999991E-2</c:v>
                </c:pt>
                <c:pt idx="1882">
                  <c:v>0.10544000000000001</c:v>
                </c:pt>
                <c:pt idx="1883">
                  <c:v>8.4779999999999994E-2</c:v>
                </c:pt>
                <c:pt idx="1884">
                  <c:v>0.12243999999999999</c:v>
                </c:pt>
                <c:pt idx="1885">
                  <c:v>0.10578</c:v>
                </c:pt>
                <c:pt idx="1886">
                  <c:v>0.10944000000000001</c:v>
                </c:pt>
                <c:pt idx="1887">
                  <c:v>9.3780000000000002E-2</c:v>
                </c:pt>
                <c:pt idx="1888">
                  <c:v>0.14544000000000001</c:v>
                </c:pt>
                <c:pt idx="1889">
                  <c:v>0.11778000000000001</c:v>
                </c:pt>
                <c:pt idx="1890">
                  <c:v>9.7439999999999999E-2</c:v>
                </c:pt>
                <c:pt idx="1891">
                  <c:v>8.5779999999999995E-2</c:v>
                </c:pt>
                <c:pt idx="1892">
                  <c:v>9.5440000000000011E-2</c:v>
                </c:pt>
                <c:pt idx="1893">
                  <c:v>7.1779999999999997E-2</c:v>
                </c:pt>
                <c:pt idx="1894">
                  <c:v>0.14044000000000001</c:v>
                </c:pt>
                <c:pt idx="1895">
                  <c:v>8.9779999999999999E-2</c:v>
                </c:pt>
                <c:pt idx="1896">
                  <c:v>8.8439999999999991E-2</c:v>
                </c:pt>
                <c:pt idx="1897">
                  <c:v>9.1780000000000014E-2</c:v>
                </c:pt>
                <c:pt idx="1898">
                  <c:v>0.13444</c:v>
                </c:pt>
                <c:pt idx="1899">
                  <c:v>0.10878</c:v>
                </c:pt>
                <c:pt idx="1900">
                  <c:v>0.11544</c:v>
                </c:pt>
                <c:pt idx="1901">
                  <c:v>8.9779999999999999E-2</c:v>
                </c:pt>
                <c:pt idx="1902">
                  <c:v>9.1440000000000007E-2</c:v>
                </c:pt>
                <c:pt idx="1903">
                  <c:v>7.6780000000000001E-2</c:v>
                </c:pt>
                <c:pt idx="1904">
                  <c:v>8.4440000000000015E-2</c:v>
                </c:pt>
                <c:pt idx="1905">
                  <c:v>6.5780000000000005E-2</c:v>
                </c:pt>
                <c:pt idx="1906">
                  <c:v>9.6439999999999998E-2</c:v>
                </c:pt>
                <c:pt idx="1907">
                  <c:v>9.4780000000000003E-2</c:v>
                </c:pt>
                <c:pt idx="1908">
                  <c:v>0.11144</c:v>
                </c:pt>
                <c:pt idx="1909">
                  <c:v>0.10478</c:v>
                </c:pt>
                <c:pt idx="1910">
                  <c:v>0.10343999999999999</c:v>
                </c:pt>
                <c:pt idx="1911">
                  <c:v>7.7780000000000002E-2</c:v>
                </c:pt>
                <c:pt idx="1912">
                  <c:v>0.10743999999999999</c:v>
                </c:pt>
                <c:pt idx="1913">
                  <c:v>9.8780000000000007E-2</c:v>
                </c:pt>
                <c:pt idx="1914">
                  <c:v>9.9440000000000014E-2</c:v>
                </c:pt>
                <c:pt idx="1915">
                  <c:v>9.6780000000000005E-2</c:v>
                </c:pt>
                <c:pt idx="1916">
                  <c:v>0.11344</c:v>
                </c:pt>
                <c:pt idx="1917">
                  <c:v>9.577999999999999E-2</c:v>
                </c:pt>
                <c:pt idx="1918">
                  <c:v>0.10544000000000001</c:v>
                </c:pt>
                <c:pt idx="1919">
                  <c:v>8.0779999999999991E-2</c:v>
                </c:pt>
                <c:pt idx="1920">
                  <c:v>0.11444000000000001</c:v>
                </c:pt>
                <c:pt idx="1921">
                  <c:v>9.1780000000000014E-2</c:v>
                </c:pt>
                <c:pt idx="1922">
                  <c:v>0.11244</c:v>
                </c:pt>
                <c:pt idx="1923">
                  <c:v>8.8779999999999998E-2</c:v>
                </c:pt>
                <c:pt idx="1924">
                  <c:v>0.11744</c:v>
                </c:pt>
                <c:pt idx="1925">
                  <c:v>9.577999999999999E-2</c:v>
                </c:pt>
                <c:pt idx="1926">
                  <c:v>0.11144</c:v>
                </c:pt>
                <c:pt idx="1927">
                  <c:v>7.578E-2</c:v>
                </c:pt>
                <c:pt idx="1928">
                  <c:v>0.11144</c:v>
                </c:pt>
                <c:pt idx="1929">
                  <c:v>8.7780000000000011E-2</c:v>
                </c:pt>
                <c:pt idx="1930">
                  <c:v>0.11544</c:v>
                </c:pt>
                <c:pt idx="1931">
                  <c:v>8.5779999999999995E-2</c:v>
                </c:pt>
                <c:pt idx="1932">
                  <c:v>0.10644000000000001</c:v>
                </c:pt>
                <c:pt idx="1933">
                  <c:v>0.10478</c:v>
                </c:pt>
                <c:pt idx="1934">
                  <c:v>0.10944000000000001</c:v>
                </c:pt>
                <c:pt idx="1935">
                  <c:v>8.5779999999999995E-2</c:v>
                </c:pt>
                <c:pt idx="1936">
                  <c:v>0.11843999999999999</c:v>
                </c:pt>
                <c:pt idx="1937">
                  <c:v>0.10678000000000001</c:v>
                </c:pt>
                <c:pt idx="1938">
                  <c:v>0.10444000000000001</c:v>
                </c:pt>
                <c:pt idx="1939">
                  <c:v>7.7780000000000002E-2</c:v>
                </c:pt>
                <c:pt idx="1940">
                  <c:v>0.10444000000000001</c:v>
                </c:pt>
                <c:pt idx="1941">
                  <c:v>8.2780000000000006E-2</c:v>
                </c:pt>
                <c:pt idx="1942">
                  <c:v>0.10644000000000001</c:v>
                </c:pt>
                <c:pt idx="1943">
                  <c:v>8.8779999999999998E-2</c:v>
                </c:pt>
                <c:pt idx="1944">
                  <c:v>0.10743999999999999</c:v>
                </c:pt>
                <c:pt idx="1945">
                  <c:v>9.6780000000000005E-2</c:v>
                </c:pt>
                <c:pt idx="1946">
                  <c:v>0.10444000000000001</c:v>
                </c:pt>
                <c:pt idx="1947">
                  <c:v>8.8779999999999998E-2</c:v>
                </c:pt>
                <c:pt idx="1948">
                  <c:v>0.11644</c:v>
                </c:pt>
                <c:pt idx="1949">
                  <c:v>8.0779999999999991E-2</c:v>
                </c:pt>
                <c:pt idx="1950">
                  <c:v>0.12044000000000001</c:v>
                </c:pt>
                <c:pt idx="1951">
                  <c:v>8.1780000000000005E-2</c:v>
                </c:pt>
                <c:pt idx="1952">
                  <c:v>9.6439999999999998E-2</c:v>
                </c:pt>
                <c:pt idx="1953">
                  <c:v>9.577999999999999E-2</c:v>
                </c:pt>
                <c:pt idx="1954">
                  <c:v>0.14244000000000001</c:v>
                </c:pt>
                <c:pt idx="1955">
                  <c:v>0.11178</c:v>
                </c:pt>
                <c:pt idx="1956">
                  <c:v>0.10843999999999999</c:v>
                </c:pt>
                <c:pt idx="1957">
                  <c:v>9.7780000000000006E-2</c:v>
                </c:pt>
                <c:pt idx="1958">
                  <c:v>9.9440000000000014E-2</c:v>
                </c:pt>
                <c:pt idx="1959">
                  <c:v>7.078000000000001E-2</c:v>
                </c:pt>
                <c:pt idx="1960">
                  <c:v>9.3439999999999995E-2</c:v>
                </c:pt>
                <c:pt idx="1961">
                  <c:v>0.12078</c:v>
                </c:pt>
                <c:pt idx="1962">
                  <c:v>0.11644</c:v>
                </c:pt>
                <c:pt idx="1963">
                  <c:v>8.4779999999999994E-2</c:v>
                </c:pt>
                <c:pt idx="1964">
                  <c:v>8.9440000000000006E-2</c:v>
                </c:pt>
                <c:pt idx="1965">
                  <c:v>8.3780000000000007E-2</c:v>
                </c:pt>
                <c:pt idx="1966">
                  <c:v>8.9440000000000006E-2</c:v>
                </c:pt>
                <c:pt idx="1967">
                  <c:v>7.4779999999999999E-2</c:v>
                </c:pt>
                <c:pt idx="1968">
                  <c:v>0.11344</c:v>
                </c:pt>
                <c:pt idx="1969">
                  <c:v>8.8779999999999998E-2</c:v>
                </c:pt>
                <c:pt idx="1970">
                  <c:v>0.10743999999999999</c:v>
                </c:pt>
                <c:pt idx="1971">
                  <c:v>9.9779999999999994E-2</c:v>
                </c:pt>
                <c:pt idx="1972">
                  <c:v>0.11044000000000001</c:v>
                </c:pt>
                <c:pt idx="1973">
                  <c:v>0.10077999999999999</c:v>
                </c:pt>
                <c:pt idx="1974">
                  <c:v>0.14944000000000002</c:v>
                </c:pt>
                <c:pt idx="1975">
                  <c:v>0.11477999999999999</c:v>
                </c:pt>
                <c:pt idx="1976">
                  <c:v>0.14444000000000001</c:v>
                </c:pt>
                <c:pt idx="1977">
                  <c:v>9.577999999999999E-2</c:v>
                </c:pt>
                <c:pt idx="1978">
                  <c:v>0.10044</c:v>
                </c:pt>
                <c:pt idx="1979">
                  <c:v>6.3780000000000003E-2</c:v>
                </c:pt>
                <c:pt idx="1980">
                  <c:v>7.7439999999999995E-2</c:v>
                </c:pt>
                <c:pt idx="1981">
                  <c:v>9.9779999999999994E-2</c:v>
                </c:pt>
                <c:pt idx="1982">
                  <c:v>0.11744</c:v>
                </c:pt>
                <c:pt idx="1983">
                  <c:v>9.2780000000000001E-2</c:v>
                </c:pt>
                <c:pt idx="1984">
                  <c:v>0.11544</c:v>
                </c:pt>
                <c:pt idx="1985">
                  <c:v>8.4779999999999994E-2</c:v>
                </c:pt>
                <c:pt idx="1986">
                  <c:v>9.5440000000000011E-2</c:v>
                </c:pt>
                <c:pt idx="1987">
                  <c:v>7.6780000000000001E-2</c:v>
                </c:pt>
                <c:pt idx="1988">
                  <c:v>0.11144</c:v>
                </c:pt>
                <c:pt idx="1989">
                  <c:v>8.5779999999999995E-2</c:v>
                </c:pt>
                <c:pt idx="1990">
                  <c:v>0.10044</c:v>
                </c:pt>
                <c:pt idx="1991">
                  <c:v>6.9779999999999995E-2</c:v>
                </c:pt>
                <c:pt idx="1992">
                  <c:v>9.444000000000001E-2</c:v>
                </c:pt>
                <c:pt idx="1993">
                  <c:v>6.2780000000000002E-2</c:v>
                </c:pt>
                <c:pt idx="1994">
                  <c:v>7.1440000000000003E-2</c:v>
                </c:pt>
                <c:pt idx="1995">
                  <c:v>6.7779999999999993E-2</c:v>
                </c:pt>
                <c:pt idx="1996">
                  <c:v>0.10044</c:v>
                </c:pt>
                <c:pt idx="1997">
                  <c:v>7.3779999999999998E-2</c:v>
                </c:pt>
                <c:pt idx="1998">
                  <c:v>0.10444000000000001</c:v>
                </c:pt>
                <c:pt idx="1999">
                  <c:v>8.0779999999999991E-2</c:v>
                </c:pt>
                <c:pt idx="2000">
                  <c:v>9.7439999999999999E-2</c:v>
                </c:pt>
                <c:pt idx="2001">
                  <c:v>7.1779999999999997E-2</c:v>
                </c:pt>
                <c:pt idx="2002">
                  <c:v>0.10743999999999999</c:v>
                </c:pt>
                <c:pt idx="2003">
                  <c:v>8.8779999999999998E-2</c:v>
                </c:pt>
                <c:pt idx="2004">
                  <c:v>9.0440000000000006E-2</c:v>
                </c:pt>
                <c:pt idx="2005">
                  <c:v>6.7779999999999993E-2</c:v>
                </c:pt>
                <c:pt idx="2006">
                  <c:v>0.10843999999999999</c:v>
                </c:pt>
                <c:pt idx="2007">
                  <c:v>9.3780000000000002E-2</c:v>
                </c:pt>
                <c:pt idx="2008">
                  <c:v>0.10343999999999999</c:v>
                </c:pt>
                <c:pt idx="2009">
                  <c:v>8.0779999999999991E-2</c:v>
                </c:pt>
                <c:pt idx="2010">
                  <c:v>0.11843999999999999</c:v>
                </c:pt>
                <c:pt idx="2011">
                  <c:v>7.6780000000000001E-2</c:v>
                </c:pt>
                <c:pt idx="2012">
                  <c:v>9.9440000000000014E-2</c:v>
                </c:pt>
                <c:pt idx="2013">
                  <c:v>7.7780000000000002E-2</c:v>
                </c:pt>
                <c:pt idx="2014">
                  <c:v>0.10743999999999999</c:v>
                </c:pt>
                <c:pt idx="2015">
                  <c:v>9.2780000000000001E-2</c:v>
                </c:pt>
                <c:pt idx="2016">
                  <c:v>9.3439999999999995E-2</c:v>
                </c:pt>
                <c:pt idx="2017">
                  <c:v>6.5780000000000005E-2</c:v>
                </c:pt>
                <c:pt idx="2018">
                  <c:v>9.1440000000000007E-2</c:v>
                </c:pt>
                <c:pt idx="2019">
                  <c:v>6.9779999999999995E-2</c:v>
                </c:pt>
                <c:pt idx="2020">
                  <c:v>0.10343999999999999</c:v>
                </c:pt>
                <c:pt idx="2021">
                  <c:v>8.8779999999999998E-2</c:v>
                </c:pt>
                <c:pt idx="2022">
                  <c:v>0.11444000000000001</c:v>
                </c:pt>
                <c:pt idx="2023">
                  <c:v>6.3780000000000003E-2</c:v>
                </c:pt>
                <c:pt idx="2024">
                  <c:v>9.7439999999999999E-2</c:v>
                </c:pt>
                <c:pt idx="2025">
                  <c:v>8.1780000000000005E-2</c:v>
                </c:pt>
                <c:pt idx="2026">
                  <c:v>0.10544000000000001</c:v>
                </c:pt>
                <c:pt idx="2027">
                  <c:v>8.2780000000000006E-2</c:v>
                </c:pt>
                <c:pt idx="2028">
                  <c:v>0.10843999999999999</c:v>
                </c:pt>
                <c:pt idx="2029">
                  <c:v>8.4779999999999994E-2</c:v>
                </c:pt>
                <c:pt idx="2030">
                  <c:v>0.10343999999999999</c:v>
                </c:pt>
                <c:pt idx="2031">
                  <c:v>8.678000000000001E-2</c:v>
                </c:pt>
                <c:pt idx="2032">
                  <c:v>0.10244</c:v>
                </c:pt>
                <c:pt idx="2033">
                  <c:v>7.578E-2</c:v>
                </c:pt>
                <c:pt idx="2034">
                  <c:v>0.10843999999999999</c:v>
                </c:pt>
                <c:pt idx="2035">
                  <c:v>9.078E-2</c:v>
                </c:pt>
                <c:pt idx="2036">
                  <c:v>8.8439999999999991E-2</c:v>
                </c:pt>
                <c:pt idx="2037">
                  <c:v>9.8780000000000007E-2</c:v>
                </c:pt>
                <c:pt idx="2038">
                  <c:v>0.12444000000000001</c:v>
                </c:pt>
                <c:pt idx="2039">
                  <c:v>6.9779999999999995E-2</c:v>
                </c:pt>
                <c:pt idx="2040">
                  <c:v>8.7440000000000004E-2</c:v>
                </c:pt>
                <c:pt idx="2041">
                  <c:v>5.7779999999999998E-2</c:v>
                </c:pt>
                <c:pt idx="2042">
                  <c:v>0.10944000000000001</c:v>
                </c:pt>
                <c:pt idx="2043">
                  <c:v>8.1780000000000005E-2</c:v>
                </c:pt>
                <c:pt idx="2044">
                  <c:v>0.11344</c:v>
                </c:pt>
                <c:pt idx="2045">
                  <c:v>8.5779999999999995E-2</c:v>
                </c:pt>
                <c:pt idx="2046">
                  <c:v>9.1440000000000007E-2</c:v>
                </c:pt>
                <c:pt idx="2047">
                  <c:v>6.1780000000000002E-2</c:v>
                </c:pt>
              </c:numCache>
            </c:numRef>
          </c:yVal>
          <c:smooth val="0"/>
        </c:ser>
        <c:ser>
          <c:idx val="0"/>
          <c:order val="1"/>
          <c:tx>
            <c:v>Strontium</c:v>
          </c:tx>
          <c:spPr>
            <a:ln>
              <a:solidFill>
                <a:srgbClr val="FFC000">
                  <a:alpha val="63000"/>
                </a:srgbClr>
              </a:solidFill>
            </a:ln>
          </c:spPr>
          <c:marker>
            <c:symbol val="none"/>
          </c:marker>
          <c:xVal>
            <c:numRef>
              <c:f>'Strontium Standard'!$A$6:$A$2053</c:f>
              <c:numCache>
                <c:formatCode>General</c:formatCode>
                <c:ptCount val="2048"/>
                <c:pt idx="0">
                  <c:v>177.96</c:v>
                </c:pt>
                <c:pt idx="1">
                  <c:v>178.34</c:v>
                </c:pt>
                <c:pt idx="2">
                  <c:v>178.72</c:v>
                </c:pt>
                <c:pt idx="3">
                  <c:v>179.1</c:v>
                </c:pt>
                <c:pt idx="4">
                  <c:v>179.48</c:v>
                </c:pt>
                <c:pt idx="5">
                  <c:v>179.86</c:v>
                </c:pt>
                <c:pt idx="6">
                  <c:v>180.25</c:v>
                </c:pt>
                <c:pt idx="7">
                  <c:v>180.63</c:v>
                </c:pt>
                <c:pt idx="8">
                  <c:v>181.01</c:v>
                </c:pt>
                <c:pt idx="9">
                  <c:v>181.39</c:v>
                </c:pt>
                <c:pt idx="10">
                  <c:v>181.77</c:v>
                </c:pt>
                <c:pt idx="11">
                  <c:v>182.15</c:v>
                </c:pt>
                <c:pt idx="12">
                  <c:v>182.53</c:v>
                </c:pt>
                <c:pt idx="13">
                  <c:v>182.92</c:v>
                </c:pt>
                <c:pt idx="14">
                  <c:v>183.3</c:v>
                </c:pt>
                <c:pt idx="15">
                  <c:v>183.68</c:v>
                </c:pt>
                <c:pt idx="16">
                  <c:v>184.06</c:v>
                </c:pt>
                <c:pt idx="17">
                  <c:v>184.44</c:v>
                </c:pt>
                <c:pt idx="18">
                  <c:v>184.82</c:v>
                </c:pt>
                <c:pt idx="19">
                  <c:v>185.2</c:v>
                </c:pt>
                <c:pt idx="20">
                  <c:v>185.58</c:v>
                </c:pt>
                <c:pt idx="21">
                  <c:v>185.97</c:v>
                </c:pt>
                <c:pt idx="22">
                  <c:v>186.35</c:v>
                </c:pt>
                <c:pt idx="23">
                  <c:v>186.73</c:v>
                </c:pt>
                <c:pt idx="24">
                  <c:v>187.11</c:v>
                </c:pt>
                <c:pt idx="25">
                  <c:v>187.49</c:v>
                </c:pt>
                <c:pt idx="26">
                  <c:v>187.87</c:v>
                </c:pt>
                <c:pt idx="27">
                  <c:v>188.25</c:v>
                </c:pt>
                <c:pt idx="28">
                  <c:v>188.63</c:v>
                </c:pt>
                <c:pt idx="29">
                  <c:v>189.01</c:v>
                </c:pt>
                <c:pt idx="30">
                  <c:v>189.39</c:v>
                </c:pt>
                <c:pt idx="31">
                  <c:v>189.77</c:v>
                </c:pt>
                <c:pt idx="32">
                  <c:v>190.15</c:v>
                </c:pt>
                <c:pt idx="33">
                  <c:v>190.54</c:v>
                </c:pt>
                <c:pt idx="34">
                  <c:v>190.92</c:v>
                </c:pt>
                <c:pt idx="35">
                  <c:v>191.3</c:v>
                </c:pt>
                <c:pt idx="36">
                  <c:v>191.68</c:v>
                </c:pt>
                <c:pt idx="37">
                  <c:v>192.06</c:v>
                </c:pt>
                <c:pt idx="38">
                  <c:v>192.44</c:v>
                </c:pt>
                <c:pt idx="39">
                  <c:v>192.82</c:v>
                </c:pt>
                <c:pt idx="40">
                  <c:v>193.2</c:v>
                </c:pt>
                <c:pt idx="41">
                  <c:v>193.58</c:v>
                </c:pt>
                <c:pt idx="42">
                  <c:v>193.96</c:v>
                </c:pt>
                <c:pt idx="43">
                  <c:v>194.34</c:v>
                </c:pt>
                <c:pt idx="44">
                  <c:v>194.72</c:v>
                </c:pt>
                <c:pt idx="45">
                  <c:v>195.1</c:v>
                </c:pt>
                <c:pt idx="46">
                  <c:v>195.48</c:v>
                </c:pt>
                <c:pt idx="47">
                  <c:v>195.86</c:v>
                </c:pt>
                <c:pt idx="48">
                  <c:v>196.24</c:v>
                </c:pt>
                <c:pt idx="49">
                  <c:v>196.62</c:v>
                </c:pt>
                <c:pt idx="50">
                  <c:v>197</c:v>
                </c:pt>
                <c:pt idx="51">
                  <c:v>197.38</c:v>
                </c:pt>
                <c:pt idx="52">
                  <c:v>197.76</c:v>
                </c:pt>
                <c:pt idx="53">
                  <c:v>198.14</c:v>
                </c:pt>
                <c:pt idx="54">
                  <c:v>198.52</c:v>
                </c:pt>
                <c:pt idx="55">
                  <c:v>198.9</c:v>
                </c:pt>
                <c:pt idx="56">
                  <c:v>199.28</c:v>
                </c:pt>
                <c:pt idx="57">
                  <c:v>199.66</c:v>
                </c:pt>
                <c:pt idx="58">
                  <c:v>200.04</c:v>
                </c:pt>
                <c:pt idx="59">
                  <c:v>200.42</c:v>
                </c:pt>
                <c:pt idx="60">
                  <c:v>200.8</c:v>
                </c:pt>
                <c:pt idx="61">
                  <c:v>201.18</c:v>
                </c:pt>
                <c:pt idx="62">
                  <c:v>201.56</c:v>
                </c:pt>
                <c:pt idx="63">
                  <c:v>201.94</c:v>
                </c:pt>
                <c:pt idx="64">
                  <c:v>202.32</c:v>
                </c:pt>
                <c:pt idx="65">
                  <c:v>202.7</c:v>
                </c:pt>
                <c:pt idx="66">
                  <c:v>203.08</c:v>
                </c:pt>
                <c:pt idx="67">
                  <c:v>203.46</c:v>
                </c:pt>
                <c:pt idx="68">
                  <c:v>203.84</c:v>
                </c:pt>
                <c:pt idx="69">
                  <c:v>204.22</c:v>
                </c:pt>
                <c:pt idx="70">
                  <c:v>204.6</c:v>
                </c:pt>
                <c:pt idx="71">
                  <c:v>204.98</c:v>
                </c:pt>
                <c:pt idx="72">
                  <c:v>205.36</c:v>
                </c:pt>
                <c:pt idx="73">
                  <c:v>205.74</c:v>
                </c:pt>
                <c:pt idx="74">
                  <c:v>206.12</c:v>
                </c:pt>
                <c:pt idx="75">
                  <c:v>206.5</c:v>
                </c:pt>
                <c:pt idx="76">
                  <c:v>206.88</c:v>
                </c:pt>
                <c:pt idx="77">
                  <c:v>207.26</c:v>
                </c:pt>
                <c:pt idx="78">
                  <c:v>207.64</c:v>
                </c:pt>
                <c:pt idx="79">
                  <c:v>208.01</c:v>
                </c:pt>
                <c:pt idx="80">
                  <c:v>208.39</c:v>
                </c:pt>
                <c:pt idx="81">
                  <c:v>208.77</c:v>
                </c:pt>
                <c:pt idx="82">
                  <c:v>209.15</c:v>
                </c:pt>
                <c:pt idx="83">
                  <c:v>209.53</c:v>
                </c:pt>
                <c:pt idx="84">
                  <c:v>209.91</c:v>
                </c:pt>
                <c:pt idx="85">
                  <c:v>210.29</c:v>
                </c:pt>
                <c:pt idx="86">
                  <c:v>210.67</c:v>
                </c:pt>
                <c:pt idx="87">
                  <c:v>211.05</c:v>
                </c:pt>
                <c:pt idx="88">
                  <c:v>211.43</c:v>
                </c:pt>
                <c:pt idx="89">
                  <c:v>211.81</c:v>
                </c:pt>
                <c:pt idx="90">
                  <c:v>212.18</c:v>
                </c:pt>
                <c:pt idx="91">
                  <c:v>212.56</c:v>
                </c:pt>
                <c:pt idx="92">
                  <c:v>212.94</c:v>
                </c:pt>
                <c:pt idx="93">
                  <c:v>213.32</c:v>
                </c:pt>
                <c:pt idx="94">
                  <c:v>213.7</c:v>
                </c:pt>
                <c:pt idx="95">
                  <c:v>214.08</c:v>
                </c:pt>
                <c:pt idx="96">
                  <c:v>214.46</c:v>
                </c:pt>
                <c:pt idx="97">
                  <c:v>214.84</c:v>
                </c:pt>
                <c:pt idx="98">
                  <c:v>215.21</c:v>
                </c:pt>
                <c:pt idx="99">
                  <c:v>215.59</c:v>
                </c:pt>
                <c:pt idx="100">
                  <c:v>215.97</c:v>
                </c:pt>
                <c:pt idx="101">
                  <c:v>216.35</c:v>
                </c:pt>
                <c:pt idx="102">
                  <c:v>216.73</c:v>
                </c:pt>
                <c:pt idx="103">
                  <c:v>217.11</c:v>
                </c:pt>
                <c:pt idx="104">
                  <c:v>217.49</c:v>
                </c:pt>
                <c:pt idx="105">
                  <c:v>217.86</c:v>
                </c:pt>
                <c:pt idx="106">
                  <c:v>218.24</c:v>
                </c:pt>
                <c:pt idx="107">
                  <c:v>218.62</c:v>
                </c:pt>
                <c:pt idx="108">
                  <c:v>219</c:v>
                </c:pt>
                <c:pt idx="109">
                  <c:v>219.38</c:v>
                </c:pt>
                <c:pt idx="110">
                  <c:v>219.76</c:v>
                </c:pt>
                <c:pt idx="111">
                  <c:v>220.14</c:v>
                </c:pt>
                <c:pt idx="112">
                  <c:v>220.51</c:v>
                </c:pt>
                <c:pt idx="113">
                  <c:v>220.89</c:v>
                </c:pt>
                <c:pt idx="114">
                  <c:v>221.27</c:v>
                </c:pt>
                <c:pt idx="115">
                  <c:v>221.65</c:v>
                </c:pt>
                <c:pt idx="116">
                  <c:v>222.03</c:v>
                </c:pt>
                <c:pt idx="117">
                  <c:v>222.4</c:v>
                </c:pt>
                <c:pt idx="118">
                  <c:v>222.78</c:v>
                </c:pt>
                <c:pt idx="119">
                  <c:v>223.16</c:v>
                </c:pt>
                <c:pt idx="120">
                  <c:v>223.54</c:v>
                </c:pt>
                <c:pt idx="121">
                  <c:v>223.92</c:v>
                </c:pt>
                <c:pt idx="122">
                  <c:v>224.29</c:v>
                </c:pt>
                <c:pt idx="123">
                  <c:v>224.67</c:v>
                </c:pt>
                <c:pt idx="124">
                  <c:v>225.05</c:v>
                </c:pt>
                <c:pt idx="125">
                  <c:v>225.43</c:v>
                </c:pt>
                <c:pt idx="126">
                  <c:v>225.81</c:v>
                </c:pt>
                <c:pt idx="127">
                  <c:v>226.18</c:v>
                </c:pt>
                <c:pt idx="128">
                  <c:v>226.56</c:v>
                </c:pt>
                <c:pt idx="129">
                  <c:v>226.94</c:v>
                </c:pt>
                <c:pt idx="130">
                  <c:v>227.32</c:v>
                </c:pt>
                <c:pt idx="131">
                  <c:v>227.69</c:v>
                </c:pt>
                <c:pt idx="132">
                  <c:v>228.07</c:v>
                </c:pt>
                <c:pt idx="133">
                  <c:v>228.45</c:v>
                </c:pt>
                <c:pt idx="134">
                  <c:v>228.83</c:v>
                </c:pt>
                <c:pt idx="135">
                  <c:v>229.2</c:v>
                </c:pt>
                <c:pt idx="136">
                  <c:v>229.58</c:v>
                </c:pt>
                <c:pt idx="137">
                  <c:v>229.96</c:v>
                </c:pt>
                <c:pt idx="138">
                  <c:v>230.34</c:v>
                </c:pt>
                <c:pt idx="139">
                  <c:v>230.71</c:v>
                </c:pt>
                <c:pt idx="140">
                  <c:v>231.09</c:v>
                </c:pt>
                <c:pt idx="141">
                  <c:v>231.47</c:v>
                </c:pt>
                <c:pt idx="142">
                  <c:v>231.85</c:v>
                </c:pt>
                <c:pt idx="143">
                  <c:v>232.22</c:v>
                </c:pt>
                <c:pt idx="144">
                  <c:v>232.6</c:v>
                </c:pt>
                <c:pt idx="145">
                  <c:v>232.98</c:v>
                </c:pt>
                <c:pt idx="146">
                  <c:v>233.36</c:v>
                </c:pt>
                <c:pt idx="147">
                  <c:v>233.73</c:v>
                </c:pt>
                <c:pt idx="148">
                  <c:v>234.11</c:v>
                </c:pt>
                <c:pt idx="149">
                  <c:v>234.49</c:v>
                </c:pt>
                <c:pt idx="150">
                  <c:v>234.86</c:v>
                </c:pt>
                <c:pt idx="151">
                  <c:v>235.24</c:v>
                </c:pt>
                <c:pt idx="152">
                  <c:v>235.62</c:v>
                </c:pt>
                <c:pt idx="153">
                  <c:v>235.99</c:v>
                </c:pt>
                <c:pt idx="154">
                  <c:v>236.37</c:v>
                </c:pt>
                <c:pt idx="155">
                  <c:v>236.75</c:v>
                </c:pt>
                <c:pt idx="156">
                  <c:v>237.13</c:v>
                </c:pt>
                <c:pt idx="157">
                  <c:v>237.5</c:v>
                </c:pt>
                <c:pt idx="158">
                  <c:v>237.88</c:v>
                </c:pt>
                <c:pt idx="159">
                  <c:v>238.26</c:v>
                </c:pt>
                <c:pt idx="160">
                  <c:v>238.63</c:v>
                </c:pt>
                <c:pt idx="161">
                  <c:v>239.01</c:v>
                </c:pt>
                <c:pt idx="162">
                  <c:v>239.39</c:v>
                </c:pt>
                <c:pt idx="163">
                  <c:v>239.76</c:v>
                </c:pt>
                <c:pt idx="164">
                  <c:v>240.14</c:v>
                </c:pt>
                <c:pt idx="165">
                  <c:v>240.52</c:v>
                </c:pt>
                <c:pt idx="166">
                  <c:v>240.89</c:v>
                </c:pt>
                <c:pt idx="167">
                  <c:v>241.27</c:v>
                </c:pt>
                <c:pt idx="168">
                  <c:v>241.65</c:v>
                </c:pt>
                <c:pt idx="169">
                  <c:v>242.02</c:v>
                </c:pt>
                <c:pt idx="170">
                  <c:v>242.4</c:v>
                </c:pt>
                <c:pt idx="171">
                  <c:v>242.77</c:v>
                </c:pt>
                <c:pt idx="172">
                  <c:v>243.15</c:v>
                </c:pt>
                <c:pt idx="173">
                  <c:v>243.53</c:v>
                </c:pt>
                <c:pt idx="174">
                  <c:v>243.9</c:v>
                </c:pt>
                <c:pt idx="175">
                  <c:v>244.28</c:v>
                </c:pt>
                <c:pt idx="176">
                  <c:v>244.66</c:v>
                </c:pt>
                <c:pt idx="177">
                  <c:v>245.03</c:v>
                </c:pt>
                <c:pt idx="178">
                  <c:v>245.41</c:v>
                </c:pt>
                <c:pt idx="179">
                  <c:v>245.78</c:v>
                </c:pt>
                <c:pt idx="180">
                  <c:v>246.16</c:v>
                </c:pt>
                <c:pt idx="181">
                  <c:v>246.54</c:v>
                </c:pt>
                <c:pt idx="182">
                  <c:v>246.91</c:v>
                </c:pt>
                <c:pt idx="183">
                  <c:v>247.29</c:v>
                </c:pt>
                <c:pt idx="184">
                  <c:v>247.67</c:v>
                </c:pt>
                <c:pt idx="185">
                  <c:v>248.04</c:v>
                </c:pt>
                <c:pt idx="186">
                  <c:v>248.42</c:v>
                </c:pt>
                <c:pt idx="187">
                  <c:v>248.79</c:v>
                </c:pt>
                <c:pt idx="188">
                  <c:v>249.17</c:v>
                </c:pt>
                <c:pt idx="189">
                  <c:v>249.54</c:v>
                </c:pt>
                <c:pt idx="190">
                  <c:v>249.92</c:v>
                </c:pt>
                <c:pt idx="191">
                  <c:v>250.3</c:v>
                </c:pt>
                <c:pt idx="192">
                  <c:v>250.67</c:v>
                </c:pt>
                <c:pt idx="193">
                  <c:v>251.05</c:v>
                </c:pt>
                <c:pt idx="194">
                  <c:v>251.42</c:v>
                </c:pt>
                <c:pt idx="195">
                  <c:v>251.8</c:v>
                </c:pt>
                <c:pt idx="196">
                  <c:v>252.17</c:v>
                </c:pt>
                <c:pt idx="197">
                  <c:v>252.55</c:v>
                </c:pt>
                <c:pt idx="198">
                  <c:v>252.93</c:v>
                </c:pt>
                <c:pt idx="199">
                  <c:v>253.3</c:v>
                </c:pt>
                <c:pt idx="200">
                  <c:v>253.68</c:v>
                </c:pt>
                <c:pt idx="201">
                  <c:v>254.05</c:v>
                </c:pt>
                <c:pt idx="202">
                  <c:v>254.43</c:v>
                </c:pt>
                <c:pt idx="203">
                  <c:v>254.8</c:v>
                </c:pt>
                <c:pt idx="204">
                  <c:v>255.18</c:v>
                </c:pt>
                <c:pt idx="205">
                  <c:v>255.55</c:v>
                </c:pt>
                <c:pt idx="206">
                  <c:v>255.93</c:v>
                </c:pt>
                <c:pt idx="207">
                  <c:v>256.3</c:v>
                </c:pt>
                <c:pt idx="208">
                  <c:v>256.68</c:v>
                </c:pt>
                <c:pt idx="209">
                  <c:v>257.05</c:v>
                </c:pt>
                <c:pt idx="210">
                  <c:v>257.43</c:v>
                </c:pt>
                <c:pt idx="211">
                  <c:v>257.8</c:v>
                </c:pt>
                <c:pt idx="212">
                  <c:v>258.18</c:v>
                </c:pt>
                <c:pt idx="213">
                  <c:v>258.55</c:v>
                </c:pt>
                <c:pt idx="214">
                  <c:v>258.93</c:v>
                </c:pt>
                <c:pt idx="215">
                  <c:v>259.3</c:v>
                </c:pt>
                <c:pt idx="216">
                  <c:v>259.68</c:v>
                </c:pt>
                <c:pt idx="217">
                  <c:v>260.05</c:v>
                </c:pt>
                <c:pt idx="218">
                  <c:v>260.43</c:v>
                </c:pt>
                <c:pt idx="219">
                  <c:v>260.8</c:v>
                </c:pt>
                <c:pt idx="220">
                  <c:v>261.18</c:v>
                </c:pt>
                <c:pt idx="221">
                  <c:v>261.55</c:v>
                </c:pt>
                <c:pt idx="222">
                  <c:v>261.93</c:v>
                </c:pt>
                <c:pt idx="223">
                  <c:v>262.3</c:v>
                </c:pt>
                <c:pt idx="224">
                  <c:v>262.68</c:v>
                </c:pt>
                <c:pt idx="225">
                  <c:v>263.05</c:v>
                </c:pt>
                <c:pt idx="226">
                  <c:v>263.43</c:v>
                </c:pt>
                <c:pt idx="227">
                  <c:v>263.8</c:v>
                </c:pt>
                <c:pt idx="228">
                  <c:v>264.18</c:v>
                </c:pt>
                <c:pt idx="229">
                  <c:v>264.55</c:v>
                </c:pt>
                <c:pt idx="230">
                  <c:v>264.93</c:v>
                </c:pt>
                <c:pt idx="231">
                  <c:v>265.3</c:v>
                </c:pt>
                <c:pt idx="232">
                  <c:v>265.67</c:v>
                </c:pt>
                <c:pt idx="233">
                  <c:v>266.05</c:v>
                </c:pt>
                <c:pt idx="234">
                  <c:v>266.42</c:v>
                </c:pt>
                <c:pt idx="235">
                  <c:v>266.8</c:v>
                </c:pt>
                <c:pt idx="236">
                  <c:v>267.17</c:v>
                </c:pt>
                <c:pt idx="237">
                  <c:v>267.55</c:v>
                </c:pt>
                <c:pt idx="238">
                  <c:v>267.92</c:v>
                </c:pt>
                <c:pt idx="239">
                  <c:v>268.29000000000002</c:v>
                </c:pt>
                <c:pt idx="240">
                  <c:v>268.67</c:v>
                </c:pt>
                <c:pt idx="241">
                  <c:v>269.04000000000002</c:v>
                </c:pt>
                <c:pt idx="242">
                  <c:v>269.42</c:v>
                </c:pt>
                <c:pt idx="243">
                  <c:v>269.79000000000002</c:v>
                </c:pt>
                <c:pt idx="244">
                  <c:v>270.16000000000003</c:v>
                </c:pt>
                <c:pt idx="245">
                  <c:v>270.54000000000002</c:v>
                </c:pt>
                <c:pt idx="246">
                  <c:v>270.91000000000003</c:v>
                </c:pt>
                <c:pt idx="247">
                  <c:v>271.29000000000002</c:v>
                </c:pt>
                <c:pt idx="248">
                  <c:v>271.66000000000003</c:v>
                </c:pt>
                <c:pt idx="249">
                  <c:v>272.02999999999997</c:v>
                </c:pt>
                <c:pt idx="250">
                  <c:v>272.41000000000003</c:v>
                </c:pt>
                <c:pt idx="251">
                  <c:v>272.77999999999997</c:v>
                </c:pt>
                <c:pt idx="252">
                  <c:v>273.16000000000003</c:v>
                </c:pt>
                <c:pt idx="253">
                  <c:v>273.52999999999997</c:v>
                </c:pt>
                <c:pt idx="254">
                  <c:v>273.89999999999998</c:v>
                </c:pt>
                <c:pt idx="255">
                  <c:v>274.27999999999997</c:v>
                </c:pt>
                <c:pt idx="256">
                  <c:v>274.64999999999998</c:v>
                </c:pt>
                <c:pt idx="257">
                  <c:v>275.02</c:v>
                </c:pt>
                <c:pt idx="258">
                  <c:v>275.39999999999998</c:v>
                </c:pt>
                <c:pt idx="259">
                  <c:v>275.77</c:v>
                </c:pt>
                <c:pt idx="260">
                  <c:v>276.14</c:v>
                </c:pt>
                <c:pt idx="261">
                  <c:v>276.52</c:v>
                </c:pt>
                <c:pt idx="262">
                  <c:v>276.89</c:v>
                </c:pt>
                <c:pt idx="263">
                  <c:v>277.26</c:v>
                </c:pt>
                <c:pt idx="264">
                  <c:v>277.64</c:v>
                </c:pt>
                <c:pt idx="265">
                  <c:v>278.01</c:v>
                </c:pt>
                <c:pt idx="266">
                  <c:v>278.38</c:v>
                </c:pt>
                <c:pt idx="267">
                  <c:v>278.76</c:v>
                </c:pt>
                <c:pt idx="268">
                  <c:v>279.13</c:v>
                </c:pt>
                <c:pt idx="269">
                  <c:v>279.5</c:v>
                </c:pt>
                <c:pt idx="270">
                  <c:v>279.88</c:v>
                </c:pt>
                <c:pt idx="271">
                  <c:v>280.25</c:v>
                </c:pt>
                <c:pt idx="272">
                  <c:v>280.62</c:v>
                </c:pt>
                <c:pt idx="273">
                  <c:v>281</c:v>
                </c:pt>
                <c:pt idx="274">
                  <c:v>281.37</c:v>
                </c:pt>
                <c:pt idx="275">
                  <c:v>281.74</c:v>
                </c:pt>
                <c:pt idx="276">
                  <c:v>282.12</c:v>
                </c:pt>
                <c:pt idx="277">
                  <c:v>282.49</c:v>
                </c:pt>
                <c:pt idx="278">
                  <c:v>282.86</c:v>
                </c:pt>
                <c:pt idx="279">
                  <c:v>283.23</c:v>
                </c:pt>
                <c:pt idx="280">
                  <c:v>283.61</c:v>
                </c:pt>
                <c:pt idx="281">
                  <c:v>283.98</c:v>
                </c:pt>
                <c:pt idx="282">
                  <c:v>284.35000000000002</c:v>
                </c:pt>
                <c:pt idx="283">
                  <c:v>284.73</c:v>
                </c:pt>
                <c:pt idx="284">
                  <c:v>285.10000000000002</c:v>
                </c:pt>
                <c:pt idx="285">
                  <c:v>285.47000000000003</c:v>
                </c:pt>
                <c:pt idx="286">
                  <c:v>285.83999999999997</c:v>
                </c:pt>
                <c:pt idx="287">
                  <c:v>286.22000000000003</c:v>
                </c:pt>
                <c:pt idx="288">
                  <c:v>286.58999999999997</c:v>
                </c:pt>
                <c:pt idx="289">
                  <c:v>286.95999999999998</c:v>
                </c:pt>
                <c:pt idx="290">
                  <c:v>287.33</c:v>
                </c:pt>
                <c:pt idx="291">
                  <c:v>287.70999999999998</c:v>
                </c:pt>
                <c:pt idx="292">
                  <c:v>288.08</c:v>
                </c:pt>
                <c:pt idx="293">
                  <c:v>288.45</c:v>
                </c:pt>
                <c:pt idx="294">
                  <c:v>288.82</c:v>
                </c:pt>
                <c:pt idx="295">
                  <c:v>289.2</c:v>
                </c:pt>
                <c:pt idx="296">
                  <c:v>289.57</c:v>
                </c:pt>
                <c:pt idx="297">
                  <c:v>289.94</c:v>
                </c:pt>
                <c:pt idx="298">
                  <c:v>290.31</c:v>
                </c:pt>
                <c:pt idx="299">
                  <c:v>290.68</c:v>
                </c:pt>
                <c:pt idx="300">
                  <c:v>291.06</c:v>
                </c:pt>
                <c:pt idx="301">
                  <c:v>291.43</c:v>
                </c:pt>
                <c:pt idx="302">
                  <c:v>291.8</c:v>
                </c:pt>
                <c:pt idx="303">
                  <c:v>292.17</c:v>
                </c:pt>
                <c:pt idx="304">
                  <c:v>292.55</c:v>
                </c:pt>
                <c:pt idx="305">
                  <c:v>292.92</c:v>
                </c:pt>
                <c:pt idx="306">
                  <c:v>293.29000000000002</c:v>
                </c:pt>
                <c:pt idx="307">
                  <c:v>293.66000000000003</c:v>
                </c:pt>
                <c:pt idx="308">
                  <c:v>294.02999999999997</c:v>
                </c:pt>
                <c:pt idx="309">
                  <c:v>294.41000000000003</c:v>
                </c:pt>
                <c:pt idx="310">
                  <c:v>294.77999999999997</c:v>
                </c:pt>
                <c:pt idx="311">
                  <c:v>295.14999999999998</c:v>
                </c:pt>
                <c:pt idx="312">
                  <c:v>295.52</c:v>
                </c:pt>
                <c:pt idx="313">
                  <c:v>295.89</c:v>
                </c:pt>
                <c:pt idx="314">
                  <c:v>296.26</c:v>
                </c:pt>
                <c:pt idx="315">
                  <c:v>296.64</c:v>
                </c:pt>
                <c:pt idx="316">
                  <c:v>297.01</c:v>
                </c:pt>
                <c:pt idx="317">
                  <c:v>297.38</c:v>
                </c:pt>
                <c:pt idx="318">
                  <c:v>297.75</c:v>
                </c:pt>
                <c:pt idx="319">
                  <c:v>298.12</c:v>
                </c:pt>
                <c:pt idx="320">
                  <c:v>298.49</c:v>
                </c:pt>
                <c:pt idx="321">
                  <c:v>298.86</c:v>
                </c:pt>
                <c:pt idx="322">
                  <c:v>299.24</c:v>
                </c:pt>
                <c:pt idx="323">
                  <c:v>299.61</c:v>
                </c:pt>
                <c:pt idx="324">
                  <c:v>299.98</c:v>
                </c:pt>
                <c:pt idx="325">
                  <c:v>300.35000000000002</c:v>
                </c:pt>
                <c:pt idx="326">
                  <c:v>300.72000000000003</c:v>
                </c:pt>
                <c:pt idx="327">
                  <c:v>301.08999999999997</c:v>
                </c:pt>
                <c:pt idx="328">
                  <c:v>301.45999999999998</c:v>
                </c:pt>
                <c:pt idx="329">
                  <c:v>301.83999999999997</c:v>
                </c:pt>
                <c:pt idx="330">
                  <c:v>302.20999999999998</c:v>
                </c:pt>
                <c:pt idx="331">
                  <c:v>302.58</c:v>
                </c:pt>
                <c:pt idx="332">
                  <c:v>302.95</c:v>
                </c:pt>
                <c:pt idx="333">
                  <c:v>303.32</c:v>
                </c:pt>
                <c:pt idx="334">
                  <c:v>303.69</c:v>
                </c:pt>
                <c:pt idx="335">
                  <c:v>304.06</c:v>
                </c:pt>
                <c:pt idx="336">
                  <c:v>304.43</c:v>
                </c:pt>
                <c:pt idx="337">
                  <c:v>304.8</c:v>
                </c:pt>
                <c:pt idx="338">
                  <c:v>305.17</c:v>
                </c:pt>
                <c:pt idx="339">
                  <c:v>305.55</c:v>
                </c:pt>
                <c:pt idx="340">
                  <c:v>305.92</c:v>
                </c:pt>
                <c:pt idx="341">
                  <c:v>306.29000000000002</c:v>
                </c:pt>
                <c:pt idx="342">
                  <c:v>306.66000000000003</c:v>
                </c:pt>
                <c:pt idx="343">
                  <c:v>307.02999999999997</c:v>
                </c:pt>
                <c:pt idx="344">
                  <c:v>307.39999999999998</c:v>
                </c:pt>
                <c:pt idx="345">
                  <c:v>307.77</c:v>
                </c:pt>
                <c:pt idx="346">
                  <c:v>308.14</c:v>
                </c:pt>
                <c:pt idx="347">
                  <c:v>308.51</c:v>
                </c:pt>
                <c:pt idx="348">
                  <c:v>308.88</c:v>
                </c:pt>
                <c:pt idx="349">
                  <c:v>309.25</c:v>
                </c:pt>
                <c:pt idx="350">
                  <c:v>309.62</c:v>
                </c:pt>
                <c:pt idx="351">
                  <c:v>309.99</c:v>
                </c:pt>
                <c:pt idx="352">
                  <c:v>310.36</c:v>
                </c:pt>
                <c:pt idx="353">
                  <c:v>310.73</c:v>
                </c:pt>
                <c:pt idx="354">
                  <c:v>311.10000000000002</c:v>
                </c:pt>
                <c:pt idx="355">
                  <c:v>311.47000000000003</c:v>
                </c:pt>
                <c:pt idx="356">
                  <c:v>311.83999999999997</c:v>
                </c:pt>
                <c:pt idx="357">
                  <c:v>312.20999999999998</c:v>
                </c:pt>
                <c:pt idx="358">
                  <c:v>312.58</c:v>
                </c:pt>
                <c:pt idx="359">
                  <c:v>312.95999999999998</c:v>
                </c:pt>
                <c:pt idx="360">
                  <c:v>313.33</c:v>
                </c:pt>
                <c:pt idx="361">
                  <c:v>313.7</c:v>
                </c:pt>
                <c:pt idx="362">
                  <c:v>314.07</c:v>
                </c:pt>
                <c:pt idx="363">
                  <c:v>314.44</c:v>
                </c:pt>
                <c:pt idx="364">
                  <c:v>314.81</c:v>
                </c:pt>
                <c:pt idx="365">
                  <c:v>315.18</c:v>
                </c:pt>
                <c:pt idx="366">
                  <c:v>315.55</c:v>
                </c:pt>
                <c:pt idx="367">
                  <c:v>315.92</c:v>
                </c:pt>
                <c:pt idx="368">
                  <c:v>316.27999999999997</c:v>
                </c:pt>
                <c:pt idx="369">
                  <c:v>316.64999999999998</c:v>
                </c:pt>
                <c:pt idx="370">
                  <c:v>317.02</c:v>
                </c:pt>
                <c:pt idx="371">
                  <c:v>317.39</c:v>
                </c:pt>
                <c:pt idx="372">
                  <c:v>317.76</c:v>
                </c:pt>
                <c:pt idx="373">
                  <c:v>318.13</c:v>
                </c:pt>
                <c:pt idx="374">
                  <c:v>318.5</c:v>
                </c:pt>
                <c:pt idx="375">
                  <c:v>318.87</c:v>
                </c:pt>
                <c:pt idx="376">
                  <c:v>319.24</c:v>
                </c:pt>
                <c:pt idx="377">
                  <c:v>319.61</c:v>
                </c:pt>
                <c:pt idx="378">
                  <c:v>319.98</c:v>
                </c:pt>
                <c:pt idx="379">
                  <c:v>320.35000000000002</c:v>
                </c:pt>
                <c:pt idx="380">
                  <c:v>320.72000000000003</c:v>
                </c:pt>
                <c:pt idx="381">
                  <c:v>321.08999999999997</c:v>
                </c:pt>
                <c:pt idx="382">
                  <c:v>321.45999999999998</c:v>
                </c:pt>
                <c:pt idx="383">
                  <c:v>321.83</c:v>
                </c:pt>
                <c:pt idx="384">
                  <c:v>322.2</c:v>
                </c:pt>
                <c:pt idx="385">
                  <c:v>322.57</c:v>
                </c:pt>
                <c:pt idx="386">
                  <c:v>322.94</c:v>
                </c:pt>
                <c:pt idx="387">
                  <c:v>323.31</c:v>
                </c:pt>
                <c:pt idx="388">
                  <c:v>323.67</c:v>
                </c:pt>
                <c:pt idx="389">
                  <c:v>324.04000000000002</c:v>
                </c:pt>
                <c:pt idx="390">
                  <c:v>324.41000000000003</c:v>
                </c:pt>
                <c:pt idx="391">
                  <c:v>324.77999999999997</c:v>
                </c:pt>
                <c:pt idx="392">
                  <c:v>325.14999999999998</c:v>
                </c:pt>
                <c:pt idx="393">
                  <c:v>325.52</c:v>
                </c:pt>
                <c:pt idx="394">
                  <c:v>325.89</c:v>
                </c:pt>
                <c:pt idx="395">
                  <c:v>326.26</c:v>
                </c:pt>
                <c:pt idx="396">
                  <c:v>326.63</c:v>
                </c:pt>
                <c:pt idx="397">
                  <c:v>327</c:v>
                </c:pt>
                <c:pt idx="398">
                  <c:v>327.36</c:v>
                </c:pt>
                <c:pt idx="399">
                  <c:v>327.73</c:v>
                </c:pt>
                <c:pt idx="400">
                  <c:v>328.1</c:v>
                </c:pt>
                <c:pt idx="401">
                  <c:v>328.47</c:v>
                </c:pt>
                <c:pt idx="402">
                  <c:v>328.84</c:v>
                </c:pt>
                <c:pt idx="403">
                  <c:v>329.21</c:v>
                </c:pt>
                <c:pt idx="404">
                  <c:v>329.58</c:v>
                </c:pt>
                <c:pt idx="405">
                  <c:v>329.95</c:v>
                </c:pt>
                <c:pt idx="406">
                  <c:v>330.31</c:v>
                </c:pt>
                <c:pt idx="407">
                  <c:v>330.68</c:v>
                </c:pt>
                <c:pt idx="408">
                  <c:v>331.05</c:v>
                </c:pt>
                <c:pt idx="409">
                  <c:v>331.42</c:v>
                </c:pt>
                <c:pt idx="410">
                  <c:v>331.79</c:v>
                </c:pt>
                <c:pt idx="411">
                  <c:v>332.16</c:v>
                </c:pt>
                <c:pt idx="412">
                  <c:v>332.52</c:v>
                </c:pt>
                <c:pt idx="413">
                  <c:v>332.89</c:v>
                </c:pt>
                <c:pt idx="414">
                  <c:v>333.26</c:v>
                </c:pt>
                <c:pt idx="415">
                  <c:v>333.63</c:v>
                </c:pt>
                <c:pt idx="416">
                  <c:v>334</c:v>
                </c:pt>
                <c:pt idx="417">
                  <c:v>334.37</c:v>
                </c:pt>
                <c:pt idx="418">
                  <c:v>334.73</c:v>
                </c:pt>
                <c:pt idx="419">
                  <c:v>335.1</c:v>
                </c:pt>
                <c:pt idx="420">
                  <c:v>335.47</c:v>
                </c:pt>
                <c:pt idx="421">
                  <c:v>335.84</c:v>
                </c:pt>
                <c:pt idx="422">
                  <c:v>336.21</c:v>
                </c:pt>
                <c:pt idx="423">
                  <c:v>336.57</c:v>
                </c:pt>
                <c:pt idx="424">
                  <c:v>336.94</c:v>
                </c:pt>
                <c:pt idx="425">
                  <c:v>337.31</c:v>
                </c:pt>
                <c:pt idx="426">
                  <c:v>337.68</c:v>
                </c:pt>
                <c:pt idx="427">
                  <c:v>338.05</c:v>
                </c:pt>
                <c:pt idx="428">
                  <c:v>338.41</c:v>
                </c:pt>
                <c:pt idx="429">
                  <c:v>338.78</c:v>
                </c:pt>
                <c:pt idx="430">
                  <c:v>339.15</c:v>
                </c:pt>
                <c:pt idx="431">
                  <c:v>339.52</c:v>
                </c:pt>
                <c:pt idx="432">
                  <c:v>339.88</c:v>
                </c:pt>
                <c:pt idx="433">
                  <c:v>340.25</c:v>
                </c:pt>
                <c:pt idx="434">
                  <c:v>340.62</c:v>
                </c:pt>
                <c:pt idx="435">
                  <c:v>340.99</c:v>
                </c:pt>
                <c:pt idx="436">
                  <c:v>341.35</c:v>
                </c:pt>
                <c:pt idx="437">
                  <c:v>341.72</c:v>
                </c:pt>
                <c:pt idx="438">
                  <c:v>342.09</c:v>
                </c:pt>
                <c:pt idx="439">
                  <c:v>342.46</c:v>
                </c:pt>
                <c:pt idx="440">
                  <c:v>342.82</c:v>
                </c:pt>
                <c:pt idx="441">
                  <c:v>343.19</c:v>
                </c:pt>
                <c:pt idx="442">
                  <c:v>343.56</c:v>
                </c:pt>
                <c:pt idx="443">
                  <c:v>343.93</c:v>
                </c:pt>
                <c:pt idx="444">
                  <c:v>344.29</c:v>
                </c:pt>
                <c:pt idx="445">
                  <c:v>344.66</c:v>
                </c:pt>
                <c:pt idx="446">
                  <c:v>345.03</c:v>
                </c:pt>
                <c:pt idx="447">
                  <c:v>345.39</c:v>
                </c:pt>
                <c:pt idx="448">
                  <c:v>345.76</c:v>
                </c:pt>
                <c:pt idx="449">
                  <c:v>346.13</c:v>
                </c:pt>
                <c:pt idx="450">
                  <c:v>346.49</c:v>
                </c:pt>
                <c:pt idx="451">
                  <c:v>346.86</c:v>
                </c:pt>
                <c:pt idx="452">
                  <c:v>347.23</c:v>
                </c:pt>
                <c:pt idx="453">
                  <c:v>347.6</c:v>
                </c:pt>
                <c:pt idx="454">
                  <c:v>347.96</c:v>
                </c:pt>
                <c:pt idx="455">
                  <c:v>348.33</c:v>
                </c:pt>
                <c:pt idx="456">
                  <c:v>348.7</c:v>
                </c:pt>
                <c:pt idx="457">
                  <c:v>349.06</c:v>
                </c:pt>
                <c:pt idx="458">
                  <c:v>349.43</c:v>
                </c:pt>
                <c:pt idx="459">
                  <c:v>349.8</c:v>
                </c:pt>
                <c:pt idx="460">
                  <c:v>350.16</c:v>
                </c:pt>
                <c:pt idx="461">
                  <c:v>350.53</c:v>
                </c:pt>
                <c:pt idx="462">
                  <c:v>350.9</c:v>
                </c:pt>
                <c:pt idx="463">
                  <c:v>351.26</c:v>
                </c:pt>
                <c:pt idx="464">
                  <c:v>351.63</c:v>
                </c:pt>
                <c:pt idx="465">
                  <c:v>352</c:v>
                </c:pt>
                <c:pt idx="466">
                  <c:v>352.36</c:v>
                </c:pt>
                <c:pt idx="467">
                  <c:v>352.73</c:v>
                </c:pt>
                <c:pt idx="468">
                  <c:v>353.09</c:v>
                </c:pt>
                <c:pt idx="469">
                  <c:v>353.46</c:v>
                </c:pt>
                <c:pt idx="470">
                  <c:v>353.83</c:v>
                </c:pt>
                <c:pt idx="471">
                  <c:v>354.19</c:v>
                </c:pt>
                <c:pt idx="472">
                  <c:v>354.56</c:v>
                </c:pt>
                <c:pt idx="473">
                  <c:v>354.93</c:v>
                </c:pt>
                <c:pt idx="474">
                  <c:v>355.29</c:v>
                </c:pt>
                <c:pt idx="475">
                  <c:v>355.66</c:v>
                </c:pt>
                <c:pt idx="476">
                  <c:v>356.02</c:v>
                </c:pt>
                <c:pt idx="477">
                  <c:v>356.39</c:v>
                </c:pt>
                <c:pt idx="478">
                  <c:v>356.76</c:v>
                </c:pt>
                <c:pt idx="479">
                  <c:v>357.12</c:v>
                </c:pt>
                <c:pt idx="480">
                  <c:v>357.49</c:v>
                </c:pt>
                <c:pt idx="481">
                  <c:v>357.85</c:v>
                </c:pt>
                <c:pt idx="482">
                  <c:v>358.22</c:v>
                </c:pt>
                <c:pt idx="483">
                  <c:v>358.59</c:v>
                </c:pt>
                <c:pt idx="484">
                  <c:v>358.95</c:v>
                </c:pt>
                <c:pt idx="485">
                  <c:v>359.32</c:v>
                </c:pt>
                <c:pt idx="486">
                  <c:v>359.68</c:v>
                </c:pt>
                <c:pt idx="487">
                  <c:v>360.05</c:v>
                </c:pt>
                <c:pt idx="488">
                  <c:v>360.41</c:v>
                </c:pt>
                <c:pt idx="489">
                  <c:v>360.78</c:v>
                </c:pt>
                <c:pt idx="490">
                  <c:v>361.15</c:v>
                </c:pt>
                <c:pt idx="491">
                  <c:v>361.51</c:v>
                </c:pt>
                <c:pt idx="492">
                  <c:v>361.88</c:v>
                </c:pt>
                <c:pt idx="493">
                  <c:v>362.24</c:v>
                </c:pt>
                <c:pt idx="494">
                  <c:v>362.61</c:v>
                </c:pt>
                <c:pt idx="495">
                  <c:v>362.97</c:v>
                </c:pt>
                <c:pt idx="496">
                  <c:v>363.34</c:v>
                </c:pt>
                <c:pt idx="497">
                  <c:v>363.7</c:v>
                </c:pt>
                <c:pt idx="498">
                  <c:v>364.07</c:v>
                </c:pt>
                <c:pt idx="499">
                  <c:v>364.43</c:v>
                </c:pt>
                <c:pt idx="500">
                  <c:v>364.8</c:v>
                </c:pt>
                <c:pt idx="501">
                  <c:v>365.16</c:v>
                </c:pt>
                <c:pt idx="502">
                  <c:v>365.53</c:v>
                </c:pt>
                <c:pt idx="503">
                  <c:v>365.89</c:v>
                </c:pt>
                <c:pt idx="504">
                  <c:v>366.26</c:v>
                </c:pt>
                <c:pt idx="505">
                  <c:v>366.62</c:v>
                </c:pt>
                <c:pt idx="506">
                  <c:v>366.99</c:v>
                </c:pt>
                <c:pt idx="507">
                  <c:v>367.35</c:v>
                </c:pt>
                <c:pt idx="508">
                  <c:v>367.72</c:v>
                </c:pt>
                <c:pt idx="509">
                  <c:v>368.08</c:v>
                </c:pt>
                <c:pt idx="510">
                  <c:v>368.45</c:v>
                </c:pt>
                <c:pt idx="511">
                  <c:v>368.81</c:v>
                </c:pt>
                <c:pt idx="512">
                  <c:v>369.18</c:v>
                </c:pt>
                <c:pt idx="513">
                  <c:v>369.54</c:v>
                </c:pt>
                <c:pt idx="514">
                  <c:v>369.91</c:v>
                </c:pt>
                <c:pt idx="515">
                  <c:v>370.27</c:v>
                </c:pt>
                <c:pt idx="516">
                  <c:v>370.64</c:v>
                </c:pt>
                <c:pt idx="517">
                  <c:v>371</c:v>
                </c:pt>
                <c:pt idx="518">
                  <c:v>371.37</c:v>
                </c:pt>
                <c:pt idx="519">
                  <c:v>371.73</c:v>
                </c:pt>
                <c:pt idx="520">
                  <c:v>372.1</c:v>
                </c:pt>
                <c:pt idx="521">
                  <c:v>372.46</c:v>
                </c:pt>
                <c:pt idx="522">
                  <c:v>372.82</c:v>
                </c:pt>
                <c:pt idx="523">
                  <c:v>373.19</c:v>
                </c:pt>
                <c:pt idx="524">
                  <c:v>373.55</c:v>
                </c:pt>
                <c:pt idx="525">
                  <c:v>373.92</c:v>
                </c:pt>
                <c:pt idx="526">
                  <c:v>374.28</c:v>
                </c:pt>
                <c:pt idx="527">
                  <c:v>374.65</c:v>
                </c:pt>
                <c:pt idx="528">
                  <c:v>375.01</c:v>
                </c:pt>
                <c:pt idx="529">
                  <c:v>375.37</c:v>
                </c:pt>
                <c:pt idx="530">
                  <c:v>375.74</c:v>
                </c:pt>
                <c:pt idx="531">
                  <c:v>376.1</c:v>
                </c:pt>
                <c:pt idx="532">
                  <c:v>376.47</c:v>
                </c:pt>
                <c:pt idx="533">
                  <c:v>376.83</c:v>
                </c:pt>
                <c:pt idx="534">
                  <c:v>377.19</c:v>
                </c:pt>
                <c:pt idx="535">
                  <c:v>377.56</c:v>
                </c:pt>
                <c:pt idx="536">
                  <c:v>377.92</c:v>
                </c:pt>
                <c:pt idx="537">
                  <c:v>378.29</c:v>
                </c:pt>
                <c:pt idx="538">
                  <c:v>378.65</c:v>
                </c:pt>
                <c:pt idx="539">
                  <c:v>379.01</c:v>
                </c:pt>
                <c:pt idx="540">
                  <c:v>379.38</c:v>
                </c:pt>
                <c:pt idx="541">
                  <c:v>379.74</c:v>
                </c:pt>
                <c:pt idx="542">
                  <c:v>380.11</c:v>
                </c:pt>
                <c:pt idx="543">
                  <c:v>380.47</c:v>
                </c:pt>
                <c:pt idx="544">
                  <c:v>380.83</c:v>
                </c:pt>
                <c:pt idx="545">
                  <c:v>381.2</c:v>
                </c:pt>
                <c:pt idx="546">
                  <c:v>381.56</c:v>
                </c:pt>
                <c:pt idx="547">
                  <c:v>381.92</c:v>
                </c:pt>
                <c:pt idx="548">
                  <c:v>382.29</c:v>
                </c:pt>
                <c:pt idx="549">
                  <c:v>382.65</c:v>
                </c:pt>
                <c:pt idx="550">
                  <c:v>383.01</c:v>
                </c:pt>
                <c:pt idx="551">
                  <c:v>383.38</c:v>
                </c:pt>
                <c:pt idx="552">
                  <c:v>383.74</c:v>
                </c:pt>
                <c:pt idx="553">
                  <c:v>384.1</c:v>
                </c:pt>
                <c:pt idx="554">
                  <c:v>384.47</c:v>
                </c:pt>
                <c:pt idx="555">
                  <c:v>384.83</c:v>
                </c:pt>
                <c:pt idx="556">
                  <c:v>385.19</c:v>
                </c:pt>
                <c:pt idx="557">
                  <c:v>385.56</c:v>
                </c:pt>
                <c:pt idx="558">
                  <c:v>385.92</c:v>
                </c:pt>
                <c:pt idx="559">
                  <c:v>386.28</c:v>
                </c:pt>
                <c:pt idx="560">
                  <c:v>386.65</c:v>
                </c:pt>
                <c:pt idx="561">
                  <c:v>387.01</c:v>
                </c:pt>
                <c:pt idx="562">
                  <c:v>387.37</c:v>
                </c:pt>
                <c:pt idx="563">
                  <c:v>387.73</c:v>
                </c:pt>
                <c:pt idx="564">
                  <c:v>388.1</c:v>
                </c:pt>
                <c:pt idx="565">
                  <c:v>388.46</c:v>
                </c:pt>
                <c:pt idx="566">
                  <c:v>388.82</c:v>
                </c:pt>
                <c:pt idx="567">
                  <c:v>389.19</c:v>
                </c:pt>
                <c:pt idx="568">
                  <c:v>389.55</c:v>
                </c:pt>
                <c:pt idx="569">
                  <c:v>389.91</c:v>
                </c:pt>
                <c:pt idx="570">
                  <c:v>390.27</c:v>
                </c:pt>
                <c:pt idx="571">
                  <c:v>390.64</c:v>
                </c:pt>
                <c:pt idx="572">
                  <c:v>391</c:v>
                </c:pt>
                <c:pt idx="573">
                  <c:v>391.36</c:v>
                </c:pt>
                <c:pt idx="574">
                  <c:v>391.72</c:v>
                </c:pt>
                <c:pt idx="575">
                  <c:v>392.09</c:v>
                </c:pt>
                <c:pt idx="576">
                  <c:v>392.45</c:v>
                </c:pt>
                <c:pt idx="577">
                  <c:v>392.81</c:v>
                </c:pt>
                <c:pt idx="578">
                  <c:v>393.17</c:v>
                </c:pt>
                <c:pt idx="579">
                  <c:v>393.54</c:v>
                </c:pt>
                <c:pt idx="580">
                  <c:v>393.9</c:v>
                </c:pt>
                <c:pt idx="581">
                  <c:v>394.26</c:v>
                </c:pt>
                <c:pt idx="582">
                  <c:v>394.62</c:v>
                </c:pt>
                <c:pt idx="583">
                  <c:v>394.98</c:v>
                </c:pt>
                <c:pt idx="584">
                  <c:v>395.35</c:v>
                </c:pt>
                <c:pt idx="585">
                  <c:v>395.71</c:v>
                </c:pt>
                <c:pt idx="586">
                  <c:v>396.07</c:v>
                </c:pt>
                <c:pt idx="587">
                  <c:v>396.43</c:v>
                </c:pt>
                <c:pt idx="588">
                  <c:v>396.79</c:v>
                </c:pt>
                <c:pt idx="589">
                  <c:v>397.16</c:v>
                </c:pt>
                <c:pt idx="590">
                  <c:v>397.52</c:v>
                </c:pt>
                <c:pt idx="591">
                  <c:v>397.88</c:v>
                </c:pt>
                <c:pt idx="592">
                  <c:v>398.24</c:v>
                </c:pt>
                <c:pt idx="593">
                  <c:v>398.6</c:v>
                </c:pt>
                <c:pt idx="594">
                  <c:v>398.97</c:v>
                </c:pt>
                <c:pt idx="595">
                  <c:v>399.33</c:v>
                </c:pt>
                <c:pt idx="596">
                  <c:v>399.69</c:v>
                </c:pt>
                <c:pt idx="597">
                  <c:v>400.05</c:v>
                </c:pt>
                <c:pt idx="598">
                  <c:v>400.41</c:v>
                </c:pt>
                <c:pt idx="599">
                  <c:v>400.77</c:v>
                </c:pt>
                <c:pt idx="600">
                  <c:v>401.14</c:v>
                </c:pt>
                <c:pt idx="601">
                  <c:v>401.5</c:v>
                </c:pt>
                <c:pt idx="602">
                  <c:v>401.86</c:v>
                </c:pt>
                <c:pt idx="603">
                  <c:v>402.22</c:v>
                </c:pt>
                <c:pt idx="604">
                  <c:v>402.58</c:v>
                </c:pt>
                <c:pt idx="605">
                  <c:v>402.94</c:v>
                </c:pt>
                <c:pt idx="606">
                  <c:v>403.3</c:v>
                </c:pt>
                <c:pt idx="607">
                  <c:v>403.67</c:v>
                </c:pt>
                <c:pt idx="608">
                  <c:v>404.03</c:v>
                </c:pt>
                <c:pt idx="609">
                  <c:v>404.39</c:v>
                </c:pt>
                <c:pt idx="610">
                  <c:v>404.75</c:v>
                </c:pt>
                <c:pt idx="611">
                  <c:v>405.11</c:v>
                </c:pt>
                <c:pt idx="612">
                  <c:v>405.47</c:v>
                </c:pt>
                <c:pt idx="613">
                  <c:v>405.83</c:v>
                </c:pt>
                <c:pt idx="614">
                  <c:v>406.19</c:v>
                </c:pt>
                <c:pt idx="615">
                  <c:v>406.55</c:v>
                </c:pt>
                <c:pt idx="616">
                  <c:v>406.92</c:v>
                </c:pt>
                <c:pt idx="617">
                  <c:v>407.28</c:v>
                </c:pt>
                <c:pt idx="618">
                  <c:v>407.64</c:v>
                </c:pt>
                <c:pt idx="619">
                  <c:v>408</c:v>
                </c:pt>
                <c:pt idx="620">
                  <c:v>408.36</c:v>
                </c:pt>
                <c:pt idx="621">
                  <c:v>408.72</c:v>
                </c:pt>
                <c:pt idx="622">
                  <c:v>409.08</c:v>
                </c:pt>
                <c:pt idx="623">
                  <c:v>409.44</c:v>
                </c:pt>
                <c:pt idx="624">
                  <c:v>409.8</c:v>
                </c:pt>
                <c:pt idx="625">
                  <c:v>410.16</c:v>
                </c:pt>
                <c:pt idx="626">
                  <c:v>410.52</c:v>
                </c:pt>
                <c:pt idx="627">
                  <c:v>410.88</c:v>
                </c:pt>
                <c:pt idx="628">
                  <c:v>411.24</c:v>
                </c:pt>
                <c:pt idx="629">
                  <c:v>411.6</c:v>
                </c:pt>
                <c:pt idx="630">
                  <c:v>411.96</c:v>
                </c:pt>
                <c:pt idx="631">
                  <c:v>412.33</c:v>
                </c:pt>
                <c:pt idx="632">
                  <c:v>412.69</c:v>
                </c:pt>
                <c:pt idx="633">
                  <c:v>413.05</c:v>
                </c:pt>
                <c:pt idx="634">
                  <c:v>413.41</c:v>
                </c:pt>
                <c:pt idx="635">
                  <c:v>413.77</c:v>
                </c:pt>
                <c:pt idx="636">
                  <c:v>414.13</c:v>
                </c:pt>
                <c:pt idx="637">
                  <c:v>414.49</c:v>
                </c:pt>
                <c:pt idx="638">
                  <c:v>414.85</c:v>
                </c:pt>
                <c:pt idx="639">
                  <c:v>415.21</c:v>
                </c:pt>
                <c:pt idx="640">
                  <c:v>415.57</c:v>
                </c:pt>
                <c:pt idx="641">
                  <c:v>415.93</c:v>
                </c:pt>
                <c:pt idx="642">
                  <c:v>416.29</c:v>
                </c:pt>
                <c:pt idx="643">
                  <c:v>416.65</c:v>
                </c:pt>
                <c:pt idx="644">
                  <c:v>417.01</c:v>
                </c:pt>
                <c:pt idx="645">
                  <c:v>417.37</c:v>
                </c:pt>
                <c:pt idx="646">
                  <c:v>417.73</c:v>
                </c:pt>
                <c:pt idx="647">
                  <c:v>418.09</c:v>
                </c:pt>
                <c:pt idx="648">
                  <c:v>418.45</c:v>
                </c:pt>
                <c:pt idx="649">
                  <c:v>418.81</c:v>
                </c:pt>
                <c:pt idx="650">
                  <c:v>419.17</c:v>
                </c:pt>
                <c:pt idx="651">
                  <c:v>419.53</c:v>
                </c:pt>
                <c:pt idx="652">
                  <c:v>419.88</c:v>
                </c:pt>
                <c:pt idx="653">
                  <c:v>420.24</c:v>
                </c:pt>
                <c:pt idx="654">
                  <c:v>420.6</c:v>
                </c:pt>
                <c:pt idx="655">
                  <c:v>420.96</c:v>
                </c:pt>
                <c:pt idx="656">
                  <c:v>421.32</c:v>
                </c:pt>
                <c:pt idx="657">
                  <c:v>421.68</c:v>
                </c:pt>
                <c:pt idx="658">
                  <c:v>422.04</c:v>
                </c:pt>
                <c:pt idx="659">
                  <c:v>422.4</c:v>
                </c:pt>
                <c:pt idx="660">
                  <c:v>422.76</c:v>
                </c:pt>
                <c:pt idx="661">
                  <c:v>423.12</c:v>
                </c:pt>
                <c:pt idx="662">
                  <c:v>423.48</c:v>
                </c:pt>
                <c:pt idx="663">
                  <c:v>423.84</c:v>
                </c:pt>
                <c:pt idx="664">
                  <c:v>424.2</c:v>
                </c:pt>
                <c:pt idx="665">
                  <c:v>424.56</c:v>
                </c:pt>
                <c:pt idx="666">
                  <c:v>424.91</c:v>
                </c:pt>
                <c:pt idx="667">
                  <c:v>425.27</c:v>
                </c:pt>
                <c:pt idx="668">
                  <c:v>425.63</c:v>
                </c:pt>
                <c:pt idx="669">
                  <c:v>425.99</c:v>
                </c:pt>
                <c:pt idx="670">
                  <c:v>426.35</c:v>
                </c:pt>
                <c:pt idx="671">
                  <c:v>426.71</c:v>
                </c:pt>
                <c:pt idx="672">
                  <c:v>427.07</c:v>
                </c:pt>
                <c:pt idx="673">
                  <c:v>427.43</c:v>
                </c:pt>
                <c:pt idx="674">
                  <c:v>427.79</c:v>
                </c:pt>
                <c:pt idx="675">
                  <c:v>428.14</c:v>
                </c:pt>
                <c:pt idx="676">
                  <c:v>428.5</c:v>
                </c:pt>
                <c:pt idx="677">
                  <c:v>428.86</c:v>
                </c:pt>
                <c:pt idx="678">
                  <c:v>429.22</c:v>
                </c:pt>
                <c:pt idx="679">
                  <c:v>429.58</c:v>
                </c:pt>
                <c:pt idx="680">
                  <c:v>429.94</c:v>
                </c:pt>
                <c:pt idx="681">
                  <c:v>430.3</c:v>
                </c:pt>
                <c:pt idx="682">
                  <c:v>430.65</c:v>
                </c:pt>
                <c:pt idx="683">
                  <c:v>431.01</c:v>
                </c:pt>
                <c:pt idx="684">
                  <c:v>431.37</c:v>
                </c:pt>
                <c:pt idx="685">
                  <c:v>431.73</c:v>
                </c:pt>
                <c:pt idx="686">
                  <c:v>432.09</c:v>
                </c:pt>
                <c:pt idx="687">
                  <c:v>432.45</c:v>
                </c:pt>
                <c:pt idx="688">
                  <c:v>432.8</c:v>
                </c:pt>
                <c:pt idx="689">
                  <c:v>433.16</c:v>
                </c:pt>
                <c:pt idx="690">
                  <c:v>433.52</c:v>
                </c:pt>
                <c:pt idx="691">
                  <c:v>433.88</c:v>
                </c:pt>
                <c:pt idx="692">
                  <c:v>434.24</c:v>
                </c:pt>
                <c:pt idx="693">
                  <c:v>434.6</c:v>
                </c:pt>
                <c:pt idx="694">
                  <c:v>434.95</c:v>
                </c:pt>
                <c:pt idx="695">
                  <c:v>435.31</c:v>
                </c:pt>
                <c:pt idx="696">
                  <c:v>435.67</c:v>
                </c:pt>
                <c:pt idx="697">
                  <c:v>436.03</c:v>
                </c:pt>
                <c:pt idx="698">
                  <c:v>436.38</c:v>
                </c:pt>
                <c:pt idx="699">
                  <c:v>436.74</c:v>
                </c:pt>
                <c:pt idx="700">
                  <c:v>437.1</c:v>
                </c:pt>
                <c:pt idx="701">
                  <c:v>437.46</c:v>
                </c:pt>
                <c:pt idx="702">
                  <c:v>437.82</c:v>
                </c:pt>
                <c:pt idx="703">
                  <c:v>438.17</c:v>
                </c:pt>
                <c:pt idx="704">
                  <c:v>438.53</c:v>
                </c:pt>
                <c:pt idx="705">
                  <c:v>438.89</c:v>
                </c:pt>
                <c:pt idx="706">
                  <c:v>439.25</c:v>
                </c:pt>
                <c:pt idx="707">
                  <c:v>439.6</c:v>
                </c:pt>
                <c:pt idx="708">
                  <c:v>439.96</c:v>
                </c:pt>
                <c:pt idx="709">
                  <c:v>440.32</c:v>
                </c:pt>
                <c:pt idx="710">
                  <c:v>440.68</c:v>
                </c:pt>
                <c:pt idx="711">
                  <c:v>441.03</c:v>
                </c:pt>
                <c:pt idx="712">
                  <c:v>441.39</c:v>
                </c:pt>
                <c:pt idx="713">
                  <c:v>441.75</c:v>
                </c:pt>
                <c:pt idx="714">
                  <c:v>442.1</c:v>
                </c:pt>
                <c:pt idx="715">
                  <c:v>442.46</c:v>
                </c:pt>
                <c:pt idx="716">
                  <c:v>442.82</c:v>
                </c:pt>
                <c:pt idx="717">
                  <c:v>443.18</c:v>
                </c:pt>
                <c:pt idx="718">
                  <c:v>443.53</c:v>
                </c:pt>
                <c:pt idx="719">
                  <c:v>443.89</c:v>
                </c:pt>
                <c:pt idx="720">
                  <c:v>444.25</c:v>
                </c:pt>
                <c:pt idx="721">
                  <c:v>444.6</c:v>
                </c:pt>
                <c:pt idx="722">
                  <c:v>444.96</c:v>
                </c:pt>
                <c:pt idx="723">
                  <c:v>445.32</c:v>
                </c:pt>
                <c:pt idx="724">
                  <c:v>445.67</c:v>
                </c:pt>
                <c:pt idx="725">
                  <c:v>446.03</c:v>
                </c:pt>
                <c:pt idx="726">
                  <c:v>446.39</c:v>
                </c:pt>
                <c:pt idx="727">
                  <c:v>446.75</c:v>
                </c:pt>
                <c:pt idx="728">
                  <c:v>447.1</c:v>
                </c:pt>
                <c:pt idx="729">
                  <c:v>447.46</c:v>
                </c:pt>
                <c:pt idx="730">
                  <c:v>447.82</c:v>
                </c:pt>
                <c:pt idx="731">
                  <c:v>448.17</c:v>
                </c:pt>
                <c:pt idx="732">
                  <c:v>448.53</c:v>
                </c:pt>
                <c:pt idx="733">
                  <c:v>448.88</c:v>
                </c:pt>
                <c:pt idx="734">
                  <c:v>449.24</c:v>
                </c:pt>
                <c:pt idx="735">
                  <c:v>449.6</c:v>
                </c:pt>
                <c:pt idx="736">
                  <c:v>449.95</c:v>
                </c:pt>
                <c:pt idx="737">
                  <c:v>450.31</c:v>
                </c:pt>
                <c:pt idx="738">
                  <c:v>450.67</c:v>
                </c:pt>
                <c:pt idx="739">
                  <c:v>451.02</c:v>
                </c:pt>
                <c:pt idx="740">
                  <c:v>451.38</c:v>
                </c:pt>
                <c:pt idx="741">
                  <c:v>451.74</c:v>
                </c:pt>
                <c:pt idx="742">
                  <c:v>452.09</c:v>
                </c:pt>
                <c:pt idx="743">
                  <c:v>452.45</c:v>
                </c:pt>
                <c:pt idx="744">
                  <c:v>452.8</c:v>
                </c:pt>
                <c:pt idx="745">
                  <c:v>453.16</c:v>
                </c:pt>
                <c:pt idx="746">
                  <c:v>453.52</c:v>
                </c:pt>
                <c:pt idx="747">
                  <c:v>453.87</c:v>
                </c:pt>
                <c:pt idx="748">
                  <c:v>454.23</c:v>
                </c:pt>
                <c:pt idx="749">
                  <c:v>454.58</c:v>
                </c:pt>
                <c:pt idx="750">
                  <c:v>454.94</c:v>
                </c:pt>
                <c:pt idx="751">
                  <c:v>455.29</c:v>
                </c:pt>
                <c:pt idx="752">
                  <c:v>455.65</c:v>
                </c:pt>
                <c:pt idx="753">
                  <c:v>456.01</c:v>
                </c:pt>
                <c:pt idx="754">
                  <c:v>456.36</c:v>
                </c:pt>
                <c:pt idx="755">
                  <c:v>456.72</c:v>
                </c:pt>
                <c:pt idx="756">
                  <c:v>457.07</c:v>
                </c:pt>
                <c:pt idx="757">
                  <c:v>457.43</c:v>
                </c:pt>
                <c:pt idx="758">
                  <c:v>457.78</c:v>
                </c:pt>
                <c:pt idx="759">
                  <c:v>458.14</c:v>
                </c:pt>
                <c:pt idx="760">
                  <c:v>458.5</c:v>
                </c:pt>
                <c:pt idx="761">
                  <c:v>458.85</c:v>
                </c:pt>
                <c:pt idx="762">
                  <c:v>459.21</c:v>
                </c:pt>
                <c:pt idx="763">
                  <c:v>459.56</c:v>
                </c:pt>
                <c:pt idx="764">
                  <c:v>459.92</c:v>
                </c:pt>
                <c:pt idx="765">
                  <c:v>460.27</c:v>
                </c:pt>
                <c:pt idx="766">
                  <c:v>460.63</c:v>
                </c:pt>
                <c:pt idx="767">
                  <c:v>460.98</c:v>
                </c:pt>
                <c:pt idx="768">
                  <c:v>461.34</c:v>
                </c:pt>
                <c:pt idx="769">
                  <c:v>461.69</c:v>
                </c:pt>
                <c:pt idx="770">
                  <c:v>462.05</c:v>
                </c:pt>
                <c:pt idx="771">
                  <c:v>462.4</c:v>
                </c:pt>
                <c:pt idx="772">
                  <c:v>462.76</c:v>
                </c:pt>
                <c:pt idx="773">
                  <c:v>463.11</c:v>
                </c:pt>
                <c:pt idx="774">
                  <c:v>463.47</c:v>
                </c:pt>
                <c:pt idx="775">
                  <c:v>463.82</c:v>
                </c:pt>
                <c:pt idx="776">
                  <c:v>464.18</c:v>
                </c:pt>
                <c:pt idx="777">
                  <c:v>464.53</c:v>
                </c:pt>
                <c:pt idx="778">
                  <c:v>464.89</c:v>
                </c:pt>
                <c:pt idx="779">
                  <c:v>465.24</c:v>
                </c:pt>
                <c:pt idx="780">
                  <c:v>465.6</c:v>
                </c:pt>
                <c:pt idx="781">
                  <c:v>465.95</c:v>
                </c:pt>
                <c:pt idx="782">
                  <c:v>466.3</c:v>
                </c:pt>
                <c:pt idx="783">
                  <c:v>466.66</c:v>
                </c:pt>
                <c:pt idx="784">
                  <c:v>467.01</c:v>
                </c:pt>
                <c:pt idx="785">
                  <c:v>467.37</c:v>
                </c:pt>
                <c:pt idx="786">
                  <c:v>467.72</c:v>
                </c:pt>
                <c:pt idx="787">
                  <c:v>468.08</c:v>
                </c:pt>
                <c:pt idx="788">
                  <c:v>468.43</c:v>
                </c:pt>
                <c:pt idx="789">
                  <c:v>468.79</c:v>
                </c:pt>
                <c:pt idx="790">
                  <c:v>469.14</c:v>
                </c:pt>
                <c:pt idx="791">
                  <c:v>469.49</c:v>
                </c:pt>
                <c:pt idx="792">
                  <c:v>469.85</c:v>
                </c:pt>
                <c:pt idx="793">
                  <c:v>470.2</c:v>
                </c:pt>
                <c:pt idx="794">
                  <c:v>470.56</c:v>
                </c:pt>
                <c:pt idx="795">
                  <c:v>470.91</c:v>
                </c:pt>
                <c:pt idx="796">
                  <c:v>471.26</c:v>
                </c:pt>
                <c:pt idx="797">
                  <c:v>471.62</c:v>
                </c:pt>
                <c:pt idx="798">
                  <c:v>471.97</c:v>
                </c:pt>
                <c:pt idx="799">
                  <c:v>472.33</c:v>
                </c:pt>
                <c:pt idx="800">
                  <c:v>472.68</c:v>
                </c:pt>
                <c:pt idx="801">
                  <c:v>473.03</c:v>
                </c:pt>
                <c:pt idx="802">
                  <c:v>473.39</c:v>
                </c:pt>
                <c:pt idx="803">
                  <c:v>473.74</c:v>
                </c:pt>
                <c:pt idx="804">
                  <c:v>474.09</c:v>
                </c:pt>
                <c:pt idx="805">
                  <c:v>474.45</c:v>
                </c:pt>
                <c:pt idx="806">
                  <c:v>474.8</c:v>
                </c:pt>
                <c:pt idx="807">
                  <c:v>475.16</c:v>
                </c:pt>
                <c:pt idx="808">
                  <c:v>475.51</c:v>
                </c:pt>
                <c:pt idx="809">
                  <c:v>475.86</c:v>
                </c:pt>
                <c:pt idx="810">
                  <c:v>476.22</c:v>
                </c:pt>
                <c:pt idx="811">
                  <c:v>476.57</c:v>
                </c:pt>
                <c:pt idx="812">
                  <c:v>476.92</c:v>
                </c:pt>
                <c:pt idx="813">
                  <c:v>477.28</c:v>
                </c:pt>
                <c:pt idx="814">
                  <c:v>477.63</c:v>
                </c:pt>
                <c:pt idx="815">
                  <c:v>477.98</c:v>
                </c:pt>
                <c:pt idx="816">
                  <c:v>478.34</c:v>
                </c:pt>
                <c:pt idx="817">
                  <c:v>478.69</c:v>
                </c:pt>
                <c:pt idx="818">
                  <c:v>479.04</c:v>
                </c:pt>
                <c:pt idx="819">
                  <c:v>479.4</c:v>
                </c:pt>
                <c:pt idx="820">
                  <c:v>479.75</c:v>
                </c:pt>
                <c:pt idx="821">
                  <c:v>480.1</c:v>
                </c:pt>
                <c:pt idx="822">
                  <c:v>480.45</c:v>
                </c:pt>
                <c:pt idx="823">
                  <c:v>480.81</c:v>
                </c:pt>
                <c:pt idx="824">
                  <c:v>481.16</c:v>
                </c:pt>
                <c:pt idx="825">
                  <c:v>481.51</c:v>
                </c:pt>
                <c:pt idx="826">
                  <c:v>481.87</c:v>
                </c:pt>
                <c:pt idx="827">
                  <c:v>482.22</c:v>
                </c:pt>
                <c:pt idx="828">
                  <c:v>482.57</c:v>
                </c:pt>
                <c:pt idx="829">
                  <c:v>482.92</c:v>
                </c:pt>
                <c:pt idx="830">
                  <c:v>483.28</c:v>
                </c:pt>
                <c:pt idx="831">
                  <c:v>483.63</c:v>
                </c:pt>
                <c:pt idx="832">
                  <c:v>483.98</c:v>
                </c:pt>
                <c:pt idx="833">
                  <c:v>484.33</c:v>
                </c:pt>
                <c:pt idx="834">
                  <c:v>484.69</c:v>
                </c:pt>
                <c:pt idx="835">
                  <c:v>485.04</c:v>
                </c:pt>
                <c:pt idx="836">
                  <c:v>485.39</c:v>
                </c:pt>
                <c:pt idx="837">
                  <c:v>485.74</c:v>
                </c:pt>
                <c:pt idx="838">
                  <c:v>486.1</c:v>
                </c:pt>
                <c:pt idx="839">
                  <c:v>486.45</c:v>
                </c:pt>
                <c:pt idx="840">
                  <c:v>486.8</c:v>
                </c:pt>
                <c:pt idx="841">
                  <c:v>487.15</c:v>
                </c:pt>
                <c:pt idx="842">
                  <c:v>487.51</c:v>
                </c:pt>
                <c:pt idx="843">
                  <c:v>487.86</c:v>
                </c:pt>
                <c:pt idx="844">
                  <c:v>488.21</c:v>
                </c:pt>
                <c:pt idx="845">
                  <c:v>488.56</c:v>
                </c:pt>
                <c:pt idx="846">
                  <c:v>488.91</c:v>
                </c:pt>
                <c:pt idx="847">
                  <c:v>489.27</c:v>
                </c:pt>
                <c:pt idx="848">
                  <c:v>489.62</c:v>
                </c:pt>
                <c:pt idx="849">
                  <c:v>489.97</c:v>
                </c:pt>
                <c:pt idx="850">
                  <c:v>490.32</c:v>
                </c:pt>
                <c:pt idx="851">
                  <c:v>490.67</c:v>
                </c:pt>
                <c:pt idx="852">
                  <c:v>491.03</c:v>
                </c:pt>
                <c:pt idx="853">
                  <c:v>491.38</c:v>
                </c:pt>
                <c:pt idx="854">
                  <c:v>491.73</c:v>
                </c:pt>
                <c:pt idx="855">
                  <c:v>492.08</c:v>
                </c:pt>
                <c:pt idx="856">
                  <c:v>492.43</c:v>
                </c:pt>
                <c:pt idx="857">
                  <c:v>492.78</c:v>
                </c:pt>
                <c:pt idx="858">
                  <c:v>493.14</c:v>
                </c:pt>
                <c:pt idx="859">
                  <c:v>493.49</c:v>
                </c:pt>
                <c:pt idx="860">
                  <c:v>493.84</c:v>
                </c:pt>
                <c:pt idx="861">
                  <c:v>494.19</c:v>
                </c:pt>
                <c:pt idx="862">
                  <c:v>494.54</c:v>
                </c:pt>
                <c:pt idx="863">
                  <c:v>494.89</c:v>
                </c:pt>
                <c:pt idx="864">
                  <c:v>495.24</c:v>
                </c:pt>
                <c:pt idx="865">
                  <c:v>495.59</c:v>
                </c:pt>
                <c:pt idx="866">
                  <c:v>495.95</c:v>
                </c:pt>
                <c:pt idx="867">
                  <c:v>496.3</c:v>
                </c:pt>
                <c:pt idx="868">
                  <c:v>496.65</c:v>
                </c:pt>
                <c:pt idx="869">
                  <c:v>497</c:v>
                </c:pt>
                <c:pt idx="870">
                  <c:v>497.35</c:v>
                </c:pt>
                <c:pt idx="871">
                  <c:v>497.7</c:v>
                </c:pt>
                <c:pt idx="872">
                  <c:v>498.05</c:v>
                </c:pt>
                <c:pt idx="873">
                  <c:v>498.4</c:v>
                </c:pt>
                <c:pt idx="874">
                  <c:v>498.75</c:v>
                </c:pt>
                <c:pt idx="875">
                  <c:v>499.1</c:v>
                </c:pt>
                <c:pt idx="876">
                  <c:v>499.46</c:v>
                </c:pt>
                <c:pt idx="877">
                  <c:v>499.81</c:v>
                </c:pt>
                <c:pt idx="878">
                  <c:v>500.16</c:v>
                </c:pt>
                <c:pt idx="879">
                  <c:v>500.51</c:v>
                </c:pt>
                <c:pt idx="880">
                  <c:v>500.86</c:v>
                </c:pt>
                <c:pt idx="881">
                  <c:v>501.21</c:v>
                </c:pt>
                <c:pt idx="882">
                  <c:v>501.56</c:v>
                </c:pt>
                <c:pt idx="883">
                  <c:v>501.91</c:v>
                </c:pt>
                <c:pt idx="884">
                  <c:v>502.26</c:v>
                </c:pt>
                <c:pt idx="885">
                  <c:v>502.61</c:v>
                </c:pt>
                <c:pt idx="886">
                  <c:v>502.96</c:v>
                </c:pt>
                <c:pt idx="887">
                  <c:v>503.31</c:v>
                </c:pt>
                <c:pt idx="888">
                  <c:v>503.66</c:v>
                </c:pt>
                <c:pt idx="889">
                  <c:v>504.01</c:v>
                </c:pt>
                <c:pt idx="890">
                  <c:v>504.36</c:v>
                </c:pt>
                <c:pt idx="891">
                  <c:v>504.71</c:v>
                </c:pt>
                <c:pt idx="892">
                  <c:v>505.06</c:v>
                </c:pt>
                <c:pt idx="893">
                  <c:v>505.41</c:v>
                </c:pt>
                <c:pt idx="894">
                  <c:v>505.76</c:v>
                </c:pt>
                <c:pt idx="895">
                  <c:v>506.11</c:v>
                </c:pt>
                <c:pt idx="896">
                  <c:v>506.46</c:v>
                </c:pt>
                <c:pt idx="897">
                  <c:v>506.81</c:v>
                </c:pt>
                <c:pt idx="898">
                  <c:v>507.16</c:v>
                </c:pt>
                <c:pt idx="899">
                  <c:v>507.51</c:v>
                </c:pt>
                <c:pt idx="900">
                  <c:v>507.86</c:v>
                </c:pt>
                <c:pt idx="901">
                  <c:v>508.21</c:v>
                </c:pt>
                <c:pt idx="902">
                  <c:v>508.56</c:v>
                </c:pt>
                <c:pt idx="903">
                  <c:v>508.91</c:v>
                </c:pt>
                <c:pt idx="904">
                  <c:v>509.26</c:v>
                </c:pt>
                <c:pt idx="905">
                  <c:v>509.61</c:v>
                </c:pt>
                <c:pt idx="906">
                  <c:v>509.96</c:v>
                </c:pt>
                <c:pt idx="907">
                  <c:v>510.31</c:v>
                </c:pt>
                <c:pt idx="908">
                  <c:v>510.66</c:v>
                </c:pt>
                <c:pt idx="909">
                  <c:v>511.01</c:v>
                </c:pt>
                <c:pt idx="910">
                  <c:v>511.36</c:v>
                </c:pt>
                <c:pt idx="911">
                  <c:v>511.71</c:v>
                </c:pt>
                <c:pt idx="912">
                  <c:v>512.05999999999995</c:v>
                </c:pt>
                <c:pt idx="913">
                  <c:v>512.41</c:v>
                </c:pt>
                <c:pt idx="914">
                  <c:v>512.76</c:v>
                </c:pt>
                <c:pt idx="915">
                  <c:v>513.11</c:v>
                </c:pt>
                <c:pt idx="916">
                  <c:v>513.45000000000005</c:v>
                </c:pt>
                <c:pt idx="917">
                  <c:v>513.79999999999995</c:v>
                </c:pt>
                <c:pt idx="918">
                  <c:v>514.15</c:v>
                </c:pt>
                <c:pt idx="919">
                  <c:v>514.5</c:v>
                </c:pt>
                <c:pt idx="920">
                  <c:v>514.85</c:v>
                </c:pt>
                <c:pt idx="921">
                  <c:v>515.20000000000005</c:v>
                </c:pt>
                <c:pt idx="922">
                  <c:v>515.54999999999995</c:v>
                </c:pt>
                <c:pt idx="923">
                  <c:v>515.9</c:v>
                </c:pt>
                <c:pt idx="924">
                  <c:v>516.25</c:v>
                </c:pt>
                <c:pt idx="925">
                  <c:v>516.59</c:v>
                </c:pt>
                <c:pt idx="926">
                  <c:v>516.94000000000005</c:v>
                </c:pt>
                <c:pt idx="927">
                  <c:v>517.29</c:v>
                </c:pt>
                <c:pt idx="928">
                  <c:v>517.64</c:v>
                </c:pt>
                <c:pt idx="929">
                  <c:v>517.99</c:v>
                </c:pt>
                <c:pt idx="930">
                  <c:v>518.34</c:v>
                </c:pt>
                <c:pt idx="931">
                  <c:v>518.69000000000005</c:v>
                </c:pt>
                <c:pt idx="932">
                  <c:v>519.04</c:v>
                </c:pt>
                <c:pt idx="933">
                  <c:v>519.38</c:v>
                </c:pt>
                <c:pt idx="934">
                  <c:v>519.73</c:v>
                </c:pt>
                <c:pt idx="935">
                  <c:v>520.08000000000004</c:v>
                </c:pt>
                <c:pt idx="936">
                  <c:v>520.42999999999995</c:v>
                </c:pt>
                <c:pt idx="937">
                  <c:v>520.78</c:v>
                </c:pt>
                <c:pt idx="938">
                  <c:v>521.13</c:v>
                </c:pt>
                <c:pt idx="939">
                  <c:v>521.47</c:v>
                </c:pt>
                <c:pt idx="940">
                  <c:v>521.82000000000005</c:v>
                </c:pt>
                <c:pt idx="941">
                  <c:v>522.16999999999996</c:v>
                </c:pt>
                <c:pt idx="942">
                  <c:v>522.52</c:v>
                </c:pt>
                <c:pt idx="943">
                  <c:v>522.87</c:v>
                </c:pt>
                <c:pt idx="944">
                  <c:v>523.21</c:v>
                </c:pt>
                <c:pt idx="945">
                  <c:v>523.55999999999995</c:v>
                </c:pt>
                <c:pt idx="946">
                  <c:v>523.91</c:v>
                </c:pt>
                <c:pt idx="947">
                  <c:v>524.26</c:v>
                </c:pt>
                <c:pt idx="948">
                  <c:v>524.61</c:v>
                </c:pt>
                <c:pt idx="949">
                  <c:v>524.95000000000005</c:v>
                </c:pt>
                <c:pt idx="950">
                  <c:v>525.29999999999995</c:v>
                </c:pt>
                <c:pt idx="951">
                  <c:v>525.65</c:v>
                </c:pt>
                <c:pt idx="952">
                  <c:v>526</c:v>
                </c:pt>
                <c:pt idx="953">
                  <c:v>526.34</c:v>
                </c:pt>
                <c:pt idx="954">
                  <c:v>526.69000000000005</c:v>
                </c:pt>
                <c:pt idx="955">
                  <c:v>527.04</c:v>
                </c:pt>
                <c:pt idx="956">
                  <c:v>527.39</c:v>
                </c:pt>
                <c:pt idx="957">
                  <c:v>527.73</c:v>
                </c:pt>
                <c:pt idx="958">
                  <c:v>528.08000000000004</c:v>
                </c:pt>
                <c:pt idx="959">
                  <c:v>528.42999999999995</c:v>
                </c:pt>
                <c:pt idx="960">
                  <c:v>528.78</c:v>
                </c:pt>
                <c:pt idx="961">
                  <c:v>529.12</c:v>
                </c:pt>
                <c:pt idx="962">
                  <c:v>529.47</c:v>
                </c:pt>
                <c:pt idx="963">
                  <c:v>529.82000000000005</c:v>
                </c:pt>
                <c:pt idx="964">
                  <c:v>530.16999999999996</c:v>
                </c:pt>
                <c:pt idx="965">
                  <c:v>530.51</c:v>
                </c:pt>
                <c:pt idx="966">
                  <c:v>530.86</c:v>
                </c:pt>
                <c:pt idx="967">
                  <c:v>531.21</c:v>
                </c:pt>
                <c:pt idx="968">
                  <c:v>531.54999999999995</c:v>
                </c:pt>
                <c:pt idx="969">
                  <c:v>531.9</c:v>
                </c:pt>
                <c:pt idx="970">
                  <c:v>532.25</c:v>
                </c:pt>
                <c:pt idx="971">
                  <c:v>532.59</c:v>
                </c:pt>
                <c:pt idx="972">
                  <c:v>532.94000000000005</c:v>
                </c:pt>
                <c:pt idx="973">
                  <c:v>533.29</c:v>
                </c:pt>
                <c:pt idx="974">
                  <c:v>533.64</c:v>
                </c:pt>
                <c:pt idx="975">
                  <c:v>533.98</c:v>
                </c:pt>
                <c:pt idx="976">
                  <c:v>534.33000000000004</c:v>
                </c:pt>
                <c:pt idx="977">
                  <c:v>534.67999999999995</c:v>
                </c:pt>
                <c:pt idx="978">
                  <c:v>535.02</c:v>
                </c:pt>
                <c:pt idx="979">
                  <c:v>535.37</c:v>
                </c:pt>
                <c:pt idx="980">
                  <c:v>535.71</c:v>
                </c:pt>
                <c:pt idx="981">
                  <c:v>536.05999999999995</c:v>
                </c:pt>
                <c:pt idx="982">
                  <c:v>536.41</c:v>
                </c:pt>
                <c:pt idx="983">
                  <c:v>536.75</c:v>
                </c:pt>
                <c:pt idx="984">
                  <c:v>537.1</c:v>
                </c:pt>
                <c:pt idx="985">
                  <c:v>537.45000000000005</c:v>
                </c:pt>
                <c:pt idx="986">
                  <c:v>537.79</c:v>
                </c:pt>
                <c:pt idx="987">
                  <c:v>538.14</c:v>
                </c:pt>
                <c:pt idx="988">
                  <c:v>538.49</c:v>
                </c:pt>
                <c:pt idx="989">
                  <c:v>538.83000000000004</c:v>
                </c:pt>
                <c:pt idx="990">
                  <c:v>539.17999999999995</c:v>
                </c:pt>
                <c:pt idx="991">
                  <c:v>539.52</c:v>
                </c:pt>
                <c:pt idx="992">
                  <c:v>539.87</c:v>
                </c:pt>
                <c:pt idx="993">
                  <c:v>540.22</c:v>
                </c:pt>
                <c:pt idx="994">
                  <c:v>540.55999999999995</c:v>
                </c:pt>
                <c:pt idx="995">
                  <c:v>540.91</c:v>
                </c:pt>
                <c:pt idx="996">
                  <c:v>541.25</c:v>
                </c:pt>
                <c:pt idx="997">
                  <c:v>541.6</c:v>
                </c:pt>
                <c:pt idx="998">
                  <c:v>541.94000000000005</c:v>
                </c:pt>
                <c:pt idx="999">
                  <c:v>542.29</c:v>
                </c:pt>
                <c:pt idx="1000">
                  <c:v>542.64</c:v>
                </c:pt>
                <c:pt idx="1001">
                  <c:v>542.98</c:v>
                </c:pt>
                <c:pt idx="1002">
                  <c:v>543.33000000000004</c:v>
                </c:pt>
                <c:pt idx="1003">
                  <c:v>543.66999999999996</c:v>
                </c:pt>
                <c:pt idx="1004">
                  <c:v>544.02</c:v>
                </c:pt>
                <c:pt idx="1005">
                  <c:v>544.36</c:v>
                </c:pt>
                <c:pt idx="1006">
                  <c:v>544.71</c:v>
                </c:pt>
                <c:pt idx="1007">
                  <c:v>545.04999999999995</c:v>
                </c:pt>
                <c:pt idx="1008">
                  <c:v>545.4</c:v>
                </c:pt>
                <c:pt idx="1009">
                  <c:v>545.75</c:v>
                </c:pt>
                <c:pt idx="1010">
                  <c:v>546.09</c:v>
                </c:pt>
                <c:pt idx="1011">
                  <c:v>546.44000000000005</c:v>
                </c:pt>
                <c:pt idx="1012">
                  <c:v>546.78</c:v>
                </c:pt>
                <c:pt idx="1013">
                  <c:v>547.13</c:v>
                </c:pt>
                <c:pt idx="1014">
                  <c:v>547.47</c:v>
                </c:pt>
                <c:pt idx="1015">
                  <c:v>547.82000000000005</c:v>
                </c:pt>
                <c:pt idx="1016">
                  <c:v>548.16</c:v>
                </c:pt>
                <c:pt idx="1017">
                  <c:v>548.51</c:v>
                </c:pt>
                <c:pt idx="1018">
                  <c:v>548.85</c:v>
                </c:pt>
                <c:pt idx="1019">
                  <c:v>549.20000000000005</c:v>
                </c:pt>
                <c:pt idx="1020">
                  <c:v>549.54</c:v>
                </c:pt>
                <c:pt idx="1021">
                  <c:v>549.89</c:v>
                </c:pt>
                <c:pt idx="1022">
                  <c:v>550.23</c:v>
                </c:pt>
                <c:pt idx="1023">
                  <c:v>550.58000000000004</c:v>
                </c:pt>
                <c:pt idx="1024">
                  <c:v>550.91999999999996</c:v>
                </c:pt>
                <c:pt idx="1025">
                  <c:v>551.26</c:v>
                </c:pt>
                <c:pt idx="1026">
                  <c:v>551.61</c:v>
                </c:pt>
                <c:pt idx="1027">
                  <c:v>551.95000000000005</c:v>
                </c:pt>
                <c:pt idx="1028">
                  <c:v>552.29999999999995</c:v>
                </c:pt>
                <c:pt idx="1029">
                  <c:v>552.64</c:v>
                </c:pt>
                <c:pt idx="1030">
                  <c:v>552.99</c:v>
                </c:pt>
                <c:pt idx="1031">
                  <c:v>553.33000000000004</c:v>
                </c:pt>
                <c:pt idx="1032">
                  <c:v>553.67999999999995</c:v>
                </c:pt>
                <c:pt idx="1033">
                  <c:v>554.02</c:v>
                </c:pt>
                <c:pt idx="1034">
                  <c:v>554.36</c:v>
                </c:pt>
                <c:pt idx="1035">
                  <c:v>554.71</c:v>
                </c:pt>
                <c:pt idx="1036">
                  <c:v>555.04999999999995</c:v>
                </c:pt>
                <c:pt idx="1037">
                  <c:v>555.4</c:v>
                </c:pt>
                <c:pt idx="1038">
                  <c:v>555.74</c:v>
                </c:pt>
                <c:pt idx="1039">
                  <c:v>556.08000000000004</c:v>
                </c:pt>
                <c:pt idx="1040">
                  <c:v>556.42999999999995</c:v>
                </c:pt>
                <c:pt idx="1041">
                  <c:v>556.77</c:v>
                </c:pt>
                <c:pt idx="1042">
                  <c:v>557.12</c:v>
                </c:pt>
                <c:pt idx="1043">
                  <c:v>557.46</c:v>
                </c:pt>
                <c:pt idx="1044">
                  <c:v>557.79999999999995</c:v>
                </c:pt>
                <c:pt idx="1045">
                  <c:v>558.15</c:v>
                </c:pt>
                <c:pt idx="1046">
                  <c:v>558.49</c:v>
                </c:pt>
                <c:pt idx="1047">
                  <c:v>558.84</c:v>
                </c:pt>
                <c:pt idx="1048">
                  <c:v>559.17999999999995</c:v>
                </c:pt>
                <c:pt idx="1049">
                  <c:v>559.52</c:v>
                </c:pt>
                <c:pt idx="1050">
                  <c:v>559.87</c:v>
                </c:pt>
                <c:pt idx="1051">
                  <c:v>560.21</c:v>
                </c:pt>
                <c:pt idx="1052">
                  <c:v>560.54999999999995</c:v>
                </c:pt>
                <c:pt idx="1053">
                  <c:v>560.9</c:v>
                </c:pt>
                <c:pt idx="1054">
                  <c:v>561.24</c:v>
                </c:pt>
                <c:pt idx="1055">
                  <c:v>561.58000000000004</c:v>
                </c:pt>
                <c:pt idx="1056">
                  <c:v>561.92999999999995</c:v>
                </c:pt>
                <c:pt idx="1057">
                  <c:v>562.27</c:v>
                </c:pt>
                <c:pt idx="1058">
                  <c:v>562.61</c:v>
                </c:pt>
                <c:pt idx="1059">
                  <c:v>562.96</c:v>
                </c:pt>
                <c:pt idx="1060">
                  <c:v>563.29999999999995</c:v>
                </c:pt>
                <c:pt idx="1061">
                  <c:v>563.64</c:v>
                </c:pt>
                <c:pt idx="1062">
                  <c:v>563.99</c:v>
                </c:pt>
                <c:pt idx="1063">
                  <c:v>564.33000000000004</c:v>
                </c:pt>
                <c:pt idx="1064">
                  <c:v>564.66999999999996</c:v>
                </c:pt>
                <c:pt idx="1065">
                  <c:v>565.01</c:v>
                </c:pt>
                <c:pt idx="1066">
                  <c:v>565.36</c:v>
                </c:pt>
                <c:pt idx="1067">
                  <c:v>565.70000000000005</c:v>
                </c:pt>
                <c:pt idx="1068">
                  <c:v>566.04</c:v>
                </c:pt>
                <c:pt idx="1069">
                  <c:v>566.39</c:v>
                </c:pt>
                <c:pt idx="1070">
                  <c:v>566.73</c:v>
                </c:pt>
                <c:pt idx="1071">
                  <c:v>567.07000000000005</c:v>
                </c:pt>
                <c:pt idx="1072">
                  <c:v>567.41</c:v>
                </c:pt>
                <c:pt idx="1073">
                  <c:v>567.76</c:v>
                </c:pt>
                <c:pt idx="1074">
                  <c:v>568.1</c:v>
                </c:pt>
                <c:pt idx="1075">
                  <c:v>568.44000000000005</c:v>
                </c:pt>
                <c:pt idx="1076">
                  <c:v>568.78</c:v>
                </c:pt>
                <c:pt idx="1077">
                  <c:v>569.13</c:v>
                </c:pt>
                <c:pt idx="1078">
                  <c:v>569.47</c:v>
                </c:pt>
                <c:pt idx="1079">
                  <c:v>569.80999999999995</c:v>
                </c:pt>
                <c:pt idx="1080">
                  <c:v>570.15</c:v>
                </c:pt>
                <c:pt idx="1081">
                  <c:v>570.49</c:v>
                </c:pt>
                <c:pt idx="1082">
                  <c:v>570.84</c:v>
                </c:pt>
                <c:pt idx="1083">
                  <c:v>571.17999999999995</c:v>
                </c:pt>
                <c:pt idx="1084">
                  <c:v>571.52</c:v>
                </c:pt>
                <c:pt idx="1085">
                  <c:v>571.86</c:v>
                </c:pt>
                <c:pt idx="1086">
                  <c:v>572.21</c:v>
                </c:pt>
                <c:pt idx="1087">
                  <c:v>572.54999999999995</c:v>
                </c:pt>
                <c:pt idx="1088">
                  <c:v>572.89</c:v>
                </c:pt>
                <c:pt idx="1089">
                  <c:v>573.23</c:v>
                </c:pt>
                <c:pt idx="1090">
                  <c:v>573.57000000000005</c:v>
                </c:pt>
                <c:pt idx="1091">
                  <c:v>573.91</c:v>
                </c:pt>
                <c:pt idx="1092">
                  <c:v>574.26</c:v>
                </c:pt>
                <c:pt idx="1093">
                  <c:v>574.6</c:v>
                </c:pt>
                <c:pt idx="1094">
                  <c:v>574.94000000000005</c:v>
                </c:pt>
                <c:pt idx="1095">
                  <c:v>575.28</c:v>
                </c:pt>
                <c:pt idx="1096">
                  <c:v>575.62</c:v>
                </c:pt>
                <c:pt idx="1097">
                  <c:v>575.96</c:v>
                </c:pt>
                <c:pt idx="1098">
                  <c:v>576.30999999999995</c:v>
                </c:pt>
                <c:pt idx="1099">
                  <c:v>576.65</c:v>
                </c:pt>
                <c:pt idx="1100">
                  <c:v>576.99</c:v>
                </c:pt>
                <c:pt idx="1101">
                  <c:v>577.33000000000004</c:v>
                </c:pt>
                <c:pt idx="1102">
                  <c:v>577.66999999999996</c:v>
                </c:pt>
                <c:pt idx="1103">
                  <c:v>578.01</c:v>
                </c:pt>
                <c:pt idx="1104">
                  <c:v>578.35</c:v>
                </c:pt>
                <c:pt idx="1105">
                  <c:v>578.69000000000005</c:v>
                </c:pt>
                <c:pt idx="1106">
                  <c:v>579.04</c:v>
                </c:pt>
                <c:pt idx="1107">
                  <c:v>579.38</c:v>
                </c:pt>
                <c:pt idx="1108">
                  <c:v>579.72</c:v>
                </c:pt>
                <c:pt idx="1109">
                  <c:v>580.05999999999995</c:v>
                </c:pt>
                <c:pt idx="1110">
                  <c:v>580.4</c:v>
                </c:pt>
                <c:pt idx="1111">
                  <c:v>580.74</c:v>
                </c:pt>
                <c:pt idx="1112">
                  <c:v>581.08000000000004</c:v>
                </c:pt>
                <c:pt idx="1113">
                  <c:v>581.41999999999996</c:v>
                </c:pt>
                <c:pt idx="1114">
                  <c:v>581.76</c:v>
                </c:pt>
                <c:pt idx="1115">
                  <c:v>582.1</c:v>
                </c:pt>
                <c:pt idx="1116">
                  <c:v>582.44000000000005</c:v>
                </c:pt>
                <c:pt idx="1117">
                  <c:v>582.79</c:v>
                </c:pt>
                <c:pt idx="1118">
                  <c:v>583.13</c:v>
                </c:pt>
                <c:pt idx="1119">
                  <c:v>583.47</c:v>
                </c:pt>
                <c:pt idx="1120">
                  <c:v>583.80999999999995</c:v>
                </c:pt>
                <c:pt idx="1121">
                  <c:v>584.15</c:v>
                </c:pt>
                <c:pt idx="1122">
                  <c:v>584.49</c:v>
                </c:pt>
                <c:pt idx="1123">
                  <c:v>584.83000000000004</c:v>
                </c:pt>
                <c:pt idx="1124">
                  <c:v>585.16999999999996</c:v>
                </c:pt>
                <c:pt idx="1125">
                  <c:v>585.51</c:v>
                </c:pt>
                <c:pt idx="1126">
                  <c:v>585.85</c:v>
                </c:pt>
                <c:pt idx="1127">
                  <c:v>586.19000000000005</c:v>
                </c:pt>
                <c:pt idx="1128">
                  <c:v>586.53</c:v>
                </c:pt>
                <c:pt idx="1129">
                  <c:v>586.87</c:v>
                </c:pt>
                <c:pt idx="1130">
                  <c:v>587.21</c:v>
                </c:pt>
                <c:pt idx="1131">
                  <c:v>587.54999999999995</c:v>
                </c:pt>
                <c:pt idx="1132">
                  <c:v>587.89</c:v>
                </c:pt>
                <c:pt idx="1133">
                  <c:v>588.23</c:v>
                </c:pt>
                <c:pt idx="1134">
                  <c:v>588.57000000000005</c:v>
                </c:pt>
                <c:pt idx="1135">
                  <c:v>588.91</c:v>
                </c:pt>
                <c:pt idx="1136">
                  <c:v>589.25</c:v>
                </c:pt>
                <c:pt idx="1137">
                  <c:v>589.59</c:v>
                </c:pt>
                <c:pt idx="1138">
                  <c:v>589.92999999999995</c:v>
                </c:pt>
                <c:pt idx="1139">
                  <c:v>590.27</c:v>
                </c:pt>
                <c:pt idx="1140">
                  <c:v>590.61</c:v>
                </c:pt>
                <c:pt idx="1141">
                  <c:v>590.95000000000005</c:v>
                </c:pt>
                <c:pt idx="1142">
                  <c:v>591.29</c:v>
                </c:pt>
                <c:pt idx="1143">
                  <c:v>591.63</c:v>
                </c:pt>
                <c:pt idx="1144">
                  <c:v>591.97</c:v>
                </c:pt>
                <c:pt idx="1145">
                  <c:v>592.30999999999995</c:v>
                </c:pt>
                <c:pt idx="1146">
                  <c:v>592.65</c:v>
                </c:pt>
                <c:pt idx="1147">
                  <c:v>592.98</c:v>
                </c:pt>
                <c:pt idx="1148">
                  <c:v>593.32000000000005</c:v>
                </c:pt>
                <c:pt idx="1149">
                  <c:v>593.66</c:v>
                </c:pt>
                <c:pt idx="1150">
                  <c:v>594</c:v>
                </c:pt>
                <c:pt idx="1151">
                  <c:v>594.34</c:v>
                </c:pt>
                <c:pt idx="1152">
                  <c:v>594.67999999999995</c:v>
                </c:pt>
                <c:pt idx="1153">
                  <c:v>595.02</c:v>
                </c:pt>
                <c:pt idx="1154">
                  <c:v>595.36</c:v>
                </c:pt>
                <c:pt idx="1155">
                  <c:v>595.70000000000005</c:v>
                </c:pt>
                <c:pt idx="1156">
                  <c:v>596.04</c:v>
                </c:pt>
                <c:pt idx="1157">
                  <c:v>596.38</c:v>
                </c:pt>
                <c:pt idx="1158">
                  <c:v>596.71</c:v>
                </c:pt>
                <c:pt idx="1159">
                  <c:v>597.04999999999995</c:v>
                </c:pt>
                <c:pt idx="1160">
                  <c:v>597.39</c:v>
                </c:pt>
                <c:pt idx="1161">
                  <c:v>597.73</c:v>
                </c:pt>
                <c:pt idx="1162">
                  <c:v>598.07000000000005</c:v>
                </c:pt>
                <c:pt idx="1163">
                  <c:v>598.41</c:v>
                </c:pt>
                <c:pt idx="1164">
                  <c:v>598.75</c:v>
                </c:pt>
                <c:pt idx="1165">
                  <c:v>599.09</c:v>
                </c:pt>
                <c:pt idx="1166">
                  <c:v>599.41999999999996</c:v>
                </c:pt>
                <c:pt idx="1167">
                  <c:v>599.76</c:v>
                </c:pt>
                <c:pt idx="1168">
                  <c:v>600.1</c:v>
                </c:pt>
                <c:pt idx="1169">
                  <c:v>600.44000000000005</c:v>
                </c:pt>
                <c:pt idx="1170">
                  <c:v>600.78</c:v>
                </c:pt>
                <c:pt idx="1171">
                  <c:v>601.12</c:v>
                </c:pt>
                <c:pt idx="1172">
                  <c:v>601.45000000000005</c:v>
                </c:pt>
                <c:pt idx="1173">
                  <c:v>601.79</c:v>
                </c:pt>
                <c:pt idx="1174">
                  <c:v>602.13</c:v>
                </c:pt>
                <c:pt idx="1175">
                  <c:v>602.47</c:v>
                </c:pt>
                <c:pt idx="1176">
                  <c:v>602.80999999999995</c:v>
                </c:pt>
                <c:pt idx="1177">
                  <c:v>603.14</c:v>
                </c:pt>
                <c:pt idx="1178">
                  <c:v>603.48</c:v>
                </c:pt>
                <c:pt idx="1179">
                  <c:v>603.82000000000005</c:v>
                </c:pt>
                <c:pt idx="1180">
                  <c:v>604.16</c:v>
                </c:pt>
                <c:pt idx="1181">
                  <c:v>604.5</c:v>
                </c:pt>
                <c:pt idx="1182">
                  <c:v>604.83000000000004</c:v>
                </c:pt>
                <c:pt idx="1183">
                  <c:v>605.16999999999996</c:v>
                </c:pt>
                <c:pt idx="1184">
                  <c:v>605.51</c:v>
                </c:pt>
                <c:pt idx="1185">
                  <c:v>605.85</c:v>
                </c:pt>
                <c:pt idx="1186">
                  <c:v>606.19000000000005</c:v>
                </c:pt>
                <c:pt idx="1187">
                  <c:v>606.52</c:v>
                </c:pt>
                <c:pt idx="1188">
                  <c:v>606.86</c:v>
                </c:pt>
                <c:pt idx="1189">
                  <c:v>607.20000000000005</c:v>
                </c:pt>
                <c:pt idx="1190">
                  <c:v>607.54</c:v>
                </c:pt>
                <c:pt idx="1191">
                  <c:v>607.87</c:v>
                </c:pt>
                <c:pt idx="1192">
                  <c:v>608.21</c:v>
                </c:pt>
                <c:pt idx="1193">
                  <c:v>608.54999999999995</c:v>
                </c:pt>
                <c:pt idx="1194">
                  <c:v>608.88</c:v>
                </c:pt>
                <c:pt idx="1195">
                  <c:v>609.22</c:v>
                </c:pt>
                <c:pt idx="1196">
                  <c:v>609.55999999999995</c:v>
                </c:pt>
                <c:pt idx="1197">
                  <c:v>609.9</c:v>
                </c:pt>
                <c:pt idx="1198">
                  <c:v>610.23</c:v>
                </c:pt>
                <c:pt idx="1199">
                  <c:v>610.57000000000005</c:v>
                </c:pt>
                <c:pt idx="1200">
                  <c:v>610.91</c:v>
                </c:pt>
                <c:pt idx="1201">
                  <c:v>611.24</c:v>
                </c:pt>
                <c:pt idx="1202">
                  <c:v>611.58000000000004</c:v>
                </c:pt>
                <c:pt idx="1203">
                  <c:v>611.91999999999996</c:v>
                </c:pt>
                <c:pt idx="1204">
                  <c:v>612.25</c:v>
                </c:pt>
                <c:pt idx="1205">
                  <c:v>612.59</c:v>
                </c:pt>
                <c:pt idx="1206">
                  <c:v>612.92999999999995</c:v>
                </c:pt>
                <c:pt idx="1207">
                  <c:v>613.26</c:v>
                </c:pt>
                <c:pt idx="1208">
                  <c:v>613.6</c:v>
                </c:pt>
                <c:pt idx="1209">
                  <c:v>613.94000000000005</c:v>
                </c:pt>
                <c:pt idx="1210">
                  <c:v>614.27</c:v>
                </c:pt>
                <c:pt idx="1211">
                  <c:v>614.61</c:v>
                </c:pt>
                <c:pt idx="1212">
                  <c:v>614.95000000000005</c:v>
                </c:pt>
                <c:pt idx="1213">
                  <c:v>615.28</c:v>
                </c:pt>
                <c:pt idx="1214">
                  <c:v>615.62</c:v>
                </c:pt>
                <c:pt idx="1215">
                  <c:v>615.96</c:v>
                </c:pt>
                <c:pt idx="1216">
                  <c:v>616.29</c:v>
                </c:pt>
                <c:pt idx="1217">
                  <c:v>616.63</c:v>
                </c:pt>
                <c:pt idx="1218">
                  <c:v>616.97</c:v>
                </c:pt>
                <c:pt idx="1219">
                  <c:v>617.29999999999995</c:v>
                </c:pt>
                <c:pt idx="1220">
                  <c:v>617.64</c:v>
                </c:pt>
                <c:pt idx="1221">
                  <c:v>617.97</c:v>
                </c:pt>
                <c:pt idx="1222">
                  <c:v>618.30999999999995</c:v>
                </c:pt>
                <c:pt idx="1223">
                  <c:v>618.65</c:v>
                </c:pt>
                <c:pt idx="1224">
                  <c:v>618.98</c:v>
                </c:pt>
                <c:pt idx="1225">
                  <c:v>619.32000000000005</c:v>
                </c:pt>
                <c:pt idx="1226">
                  <c:v>619.65</c:v>
                </c:pt>
                <c:pt idx="1227">
                  <c:v>619.99</c:v>
                </c:pt>
                <c:pt idx="1228">
                  <c:v>620.32000000000005</c:v>
                </c:pt>
                <c:pt idx="1229">
                  <c:v>620.66</c:v>
                </c:pt>
                <c:pt idx="1230">
                  <c:v>621</c:v>
                </c:pt>
                <c:pt idx="1231">
                  <c:v>621.33000000000004</c:v>
                </c:pt>
                <c:pt idx="1232">
                  <c:v>621.66999999999996</c:v>
                </c:pt>
                <c:pt idx="1233">
                  <c:v>622</c:v>
                </c:pt>
                <c:pt idx="1234">
                  <c:v>622.34</c:v>
                </c:pt>
                <c:pt idx="1235">
                  <c:v>622.66999999999996</c:v>
                </c:pt>
                <c:pt idx="1236">
                  <c:v>623.01</c:v>
                </c:pt>
                <c:pt idx="1237">
                  <c:v>623.34</c:v>
                </c:pt>
                <c:pt idx="1238">
                  <c:v>623.67999999999995</c:v>
                </c:pt>
                <c:pt idx="1239">
                  <c:v>624.02</c:v>
                </c:pt>
                <c:pt idx="1240">
                  <c:v>624.35</c:v>
                </c:pt>
                <c:pt idx="1241">
                  <c:v>624.69000000000005</c:v>
                </c:pt>
                <c:pt idx="1242">
                  <c:v>625.02</c:v>
                </c:pt>
                <c:pt idx="1243">
                  <c:v>625.36</c:v>
                </c:pt>
                <c:pt idx="1244">
                  <c:v>625.69000000000005</c:v>
                </c:pt>
                <c:pt idx="1245">
                  <c:v>626.03</c:v>
                </c:pt>
                <c:pt idx="1246">
                  <c:v>626.36</c:v>
                </c:pt>
                <c:pt idx="1247">
                  <c:v>626.70000000000005</c:v>
                </c:pt>
                <c:pt idx="1248">
                  <c:v>627.03</c:v>
                </c:pt>
                <c:pt idx="1249">
                  <c:v>627.37</c:v>
                </c:pt>
                <c:pt idx="1250">
                  <c:v>627.70000000000005</c:v>
                </c:pt>
                <c:pt idx="1251">
                  <c:v>628.03</c:v>
                </c:pt>
                <c:pt idx="1252">
                  <c:v>628.37</c:v>
                </c:pt>
                <c:pt idx="1253">
                  <c:v>628.70000000000005</c:v>
                </c:pt>
                <c:pt idx="1254">
                  <c:v>629.04</c:v>
                </c:pt>
                <c:pt idx="1255">
                  <c:v>629.37</c:v>
                </c:pt>
                <c:pt idx="1256">
                  <c:v>629.71</c:v>
                </c:pt>
                <c:pt idx="1257">
                  <c:v>630.04</c:v>
                </c:pt>
                <c:pt idx="1258">
                  <c:v>630.38</c:v>
                </c:pt>
                <c:pt idx="1259">
                  <c:v>630.71</c:v>
                </c:pt>
                <c:pt idx="1260">
                  <c:v>631.04</c:v>
                </c:pt>
                <c:pt idx="1261">
                  <c:v>631.38</c:v>
                </c:pt>
                <c:pt idx="1262">
                  <c:v>631.71</c:v>
                </c:pt>
                <c:pt idx="1263">
                  <c:v>632.04999999999995</c:v>
                </c:pt>
                <c:pt idx="1264">
                  <c:v>632.38</c:v>
                </c:pt>
                <c:pt idx="1265">
                  <c:v>632.72</c:v>
                </c:pt>
                <c:pt idx="1266">
                  <c:v>633.04999999999995</c:v>
                </c:pt>
                <c:pt idx="1267">
                  <c:v>633.38</c:v>
                </c:pt>
                <c:pt idx="1268">
                  <c:v>633.72</c:v>
                </c:pt>
                <c:pt idx="1269">
                  <c:v>634.04999999999995</c:v>
                </c:pt>
                <c:pt idx="1270">
                  <c:v>634.39</c:v>
                </c:pt>
                <c:pt idx="1271">
                  <c:v>634.72</c:v>
                </c:pt>
                <c:pt idx="1272">
                  <c:v>635.04999999999995</c:v>
                </c:pt>
                <c:pt idx="1273">
                  <c:v>635.39</c:v>
                </c:pt>
                <c:pt idx="1274">
                  <c:v>635.72</c:v>
                </c:pt>
                <c:pt idx="1275">
                  <c:v>636.04999999999995</c:v>
                </c:pt>
                <c:pt idx="1276">
                  <c:v>636.39</c:v>
                </c:pt>
                <c:pt idx="1277">
                  <c:v>636.72</c:v>
                </c:pt>
                <c:pt idx="1278">
                  <c:v>637.04999999999995</c:v>
                </c:pt>
                <c:pt idx="1279">
                  <c:v>637.39</c:v>
                </c:pt>
                <c:pt idx="1280">
                  <c:v>637.72</c:v>
                </c:pt>
                <c:pt idx="1281">
                  <c:v>638.04999999999995</c:v>
                </c:pt>
                <c:pt idx="1282">
                  <c:v>638.39</c:v>
                </c:pt>
                <c:pt idx="1283">
                  <c:v>638.72</c:v>
                </c:pt>
                <c:pt idx="1284">
                  <c:v>639.04999999999995</c:v>
                </c:pt>
                <c:pt idx="1285">
                  <c:v>639.39</c:v>
                </c:pt>
                <c:pt idx="1286">
                  <c:v>639.72</c:v>
                </c:pt>
                <c:pt idx="1287">
                  <c:v>640.04999999999995</c:v>
                </c:pt>
                <c:pt idx="1288">
                  <c:v>640.39</c:v>
                </c:pt>
                <c:pt idx="1289">
                  <c:v>640.72</c:v>
                </c:pt>
                <c:pt idx="1290">
                  <c:v>641.04999999999995</c:v>
                </c:pt>
                <c:pt idx="1291">
                  <c:v>641.39</c:v>
                </c:pt>
                <c:pt idx="1292">
                  <c:v>641.72</c:v>
                </c:pt>
                <c:pt idx="1293">
                  <c:v>642.04999999999995</c:v>
                </c:pt>
                <c:pt idx="1294">
                  <c:v>642.38</c:v>
                </c:pt>
                <c:pt idx="1295">
                  <c:v>642.72</c:v>
                </c:pt>
                <c:pt idx="1296">
                  <c:v>643.04999999999995</c:v>
                </c:pt>
                <c:pt idx="1297">
                  <c:v>643.38</c:v>
                </c:pt>
                <c:pt idx="1298">
                  <c:v>643.71</c:v>
                </c:pt>
                <c:pt idx="1299">
                  <c:v>644.04999999999995</c:v>
                </c:pt>
                <c:pt idx="1300">
                  <c:v>644.38</c:v>
                </c:pt>
                <c:pt idx="1301">
                  <c:v>644.71</c:v>
                </c:pt>
                <c:pt idx="1302">
                  <c:v>645.04</c:v>
                </c:pt>
                <c:pt idx="1303">
                  <c:v>645.38</c:v>
                </c:pt>
                <c:pt idx="1304">
                  <c:v>645.71</c:v>
                </c:pt>
                <c:pt idx="1305">
                  <c:v>646.04</c:v>
                </c:pt>
                <c:pt idx="1306">
                  <c:v>646.37</c:v>
                </c:pt>
                <c:pt idx="1307">
                  <c:v>646.71</c:v>
                </c:pt>
                <c:pt idx="1308">
                  <c:v>647.04</c:v>
                </c:pt>
                <c:pt idx="1309">
                  <c:v>647.37</c:v>
                </c:pt>
                <c:pt idx="1310">
                  <c:v>647.70000000000005</c:v>
                </c:pt>
                <c:pt idx="1311">
                  <c:v>648.03</c:v>
                </c:pt>
                <c:pt idx="1312">
                  <c:v>648.37</c:v>
                </c:pt>
                <c:pt idx="1313">
                  <c:v>648.70000000000005</c:v>
                </c:pt>
                <c:pt idx="1314">
                  <c:v>649.03</c:v>
                </c:pt>
                <c:pt idx="1315">
                  <c:v>649.36</c:v>
                </c:pt>
                <c:pt idx="1316">
                  <c:v>649.69000000000005</c:v>
                </c:pt>
                <c:pt idx="1317">
                  <c:v>650.02</c:v>
                </c:pt>
                <c:pt idx="1318">
                  <c:v>650.36</c:v>
                </c:pt>
                <c:pt idx="1319">
                  <c:v>650.69000000000005</c:v>
                </c:pt>
                <c:pt idx="1320">
                  <c:v>651.02</c:v>
                </c:pt>
                <c:pt idx="1321">
                  <c:v>651.35</c:v>
                </c:pt>
                <c:pt idx="1322">
                  <c:v>651.67999999999995</c:v>
                </c:pt>
                <c:pt idx="1323">
                  <c:v>652.01</c:v>
                </c:pt>
                <c:pt idx="1324">
                  <c:v>652.35</c:v>
                </c:pt>
                <c:pt idx="1325">
                  <c:v>652.67999999999995</c:v>
                </c:pt>
                <c:pt idx="1326">
                  <c:v>653.01</c:v>
                </c:pt>
                <c:pt idx="1327">
                  <c:v>653.34</c:v>
                </c:pt>
                <c:pt idx="1328">
                  <c:v>653.66999999999996</c:v>
                </c:pt>
                <c:pt idx="1329">
                  <c:v>654</c:v>
                </c:pt>
                <c:pt idx="1330">
                  <c:v>654.33000000000004</c:v>
                </c:pt>
                <c:pt idx="1331">
                  <c:v>654.66</c:v>
                </c:pt>
                <c:pt idx="1332">
                  <c:v>654.99</c:v>
                </c:pt>
                <c:pt idx="1333">
                  <c:v>655.33000000000004</c:v>
                </c:pt>
                <c:pt idx="1334">
                  <c:v>655.66</c:v>
                </c:pt>
                <c:pt idx="1335">
                  <c:v>655.99</c:v>
                </c:pt>
                <c:pt idx="1336">
                  <c:v>656.32</c:v>
                </c:pt>
                <c:pt idx="1337">
                  <c:v>656.65</c:v>
                </c:pt>
                <c:pt idx="1338">
                  <c:v>656.98</c:v>
                </c:pt>
                <c:pt idx="1339">
                  <c:v>657.31</c:v>
                </c:pt>
                <c:pt idx="1340">
                  <c:v>657.64</c:v>
                </c:pt>
                <c:pt idx="1341">
                  <c:v>657.97</c:v>
                </c:pt>
                <c:pt idx="1342">
                  <c:v>658.3</c:v>
                </c:pt>
                <c:pt idx="1343">
                  <c:v>658.63</c:v>
                </c:pt>
                <c:pt idx="1344">
                  <c:v>658.96</c:v>
                </c:pt>
                <c:pt idx="1345">
                  <c:v>659.29</c:v>
                </c:pt>
                <c:pt idx="1346">
                  <c:v>659.62</c:v>
                </c:pt>
                <c:pt idx="1347">
                  <c:v>659.95</c:v>
                </c:pt>
                <c:pt idx="1348">
                  <c:v>660.28</c:v>
                </c:pt>
                <c:pt idx="1349">
                  <c:v>660.61</c:v>
                </c:pt>
                <c:pt idx="1350">
                  <c:v>660.95</c:v>
                </c:pt>
                <c:pt idx="1351">
                  <c:v>661.28</c:v>
                </c:pt>
                <c:pt idx="1352">
                  <c:v>661.61</c:v>
                </c:pt>
                <c:pt idx="1353">
                  <c:v>661.94</c:v>
                </c:pt>
                <c:pt idx="1354">
                  <c:v>662.27</c:v>
                </c:pt>
                <c:pt idx="1355">
                  <c:v>662.6</c:v>
                </c:pt>
                <c:pt idx="1356">
                  <c:v>662.93</c:v>
                </c:pt>
                <c:pt idx="1357">
                  <c:v>663.25</c:v>
                </c:pt>
                <c:pt idx="1358">
                  <c:v>663.58</c:v>
                </c:pt>
                <c:pt idx="1359">
                  <c:v>663.91</c:v>
                </c:pt>
                <c:pt idx="1360">
                  <c:v>664.24</c:v>
                </c:pt>
                <c:pt idx="1361">
                  <c:v>664.57</c:v>
                </c:pt>
                <c:pt idx="1362">
                  <c:v>664.9</c:v>
                </c:pt>
                <c:pt idx="1363">
                  <c:v>665.23</c:v>
                </c:pt>
                <c:pt idx="1364">
                  <c:v>665.56</c:v>
                </c:pt>
                <c:pt idx="1365">
                  <c:v>665.89</c:v>
                </c:pt>
                <c:pt idx="1366">
                  <c:v>666.22</c:v>
                </c:pt>
                <c:pt idx="1367">
                  <c:v>666.55</c:v>
                </c:pt>
                <c:pt idx="1368">
                  <c:v>666.88</c:v>
                </c:pt>
                <c:pt idx="1369">
                  <c:v>667.21</c:v>
                </c:pt>
                <c:pt idx="1370">
                  <c:v>667.54</c:v>
                </c:pt>
                <c:pt idx="1371">
                  <c:v>667.87</c:v>
                </c:pt>
                <c:pt idx="1372">
                  <c:v>668.2</c:v>
                </c:pt>
                <c:pt idx="1373">
                  <c:v>668.53</c:v>
                </c:pt>
                <c:pt idx="1374">
                  <c:v>668.86</c:v>
                </c:pt>
                <c:pt idx="1375">
                  <c:v>669.18</c:v>
                </c:pt>
                <c:pt idx="1376">
                  <c:v>669.51</c:v>
                </c:pt>
                <c:pt idx="1377">
                  <c:v>669.84</c:v>
                </c:pt>
                <c:pt idx="1378">
                  <c:v>670.17</c:v>
                </c:pt>
                <c:pt idx="1379">
                  <c:v>670.5</c:v>
                </c:pt>
                <c:pt idx="1380">
                  <c:v>670.83</c:v>
                </c:pt>
                <c:pt idx="1381">
                  <c:v>671.16</c:v>
                </c:pt>
                <c:pt idx="1382">
                  <c:v>671.49</c:v>
                </c:pt>
                <c:pt idx="1383">
                  <c:v>671.81</c:v>
                </c:pt>
                <c:pt idx="1384">
                  <c:v>672.14</c:v>
                </c:pt>
                <c:pt idx="1385">
                  <c:v>672.47</c:v>
                </c:pt>
                <c:pt idx="1386">
                  <c:v>672.8</c:v>
                </c:pt>
                <c:pt idx="1387">
                  <c:v>673.13</c:v>
                </c:pt>
                <c:pt idx="1388">
                  <c:v>673.46</c:v>
                </c:pt>
                <c:pt idx="1389">
                  <c:v>673.79</c:v>
                </c:pt>
                <c:pt idx="1390">
                  <c:v>674.11</c:v>
                </c:pt>
                <c:pt idx="1391">
                  <c:v>674.44</c:v>
                </c:pt>
                <c:pt idx="1392">
                  <c:v>674.77</c:v>
                </c:pt>
                <c:pt idx="1393">
                  <c:v>675.1</c:v>
                </c:pt>
                <c:pt idx="1394">
                  <c:v>675.43</c:v>
                </c:pt>
                <c:pt idx="1395">
                  <c:v>675.75</c:v>
                </c:pt>
                <c:pt idx="1396">
                  <c:v>676.08</c:v>
                </c:pt>
                <c:pt idx="1397">
                  <c:v>676.41</c:v>
                </c:pt>
                <c:pt idx="1398">
                  <c:v>676.74</c:v>
                </c:pt>
                <c:pt idx="1399">
                  <c:v>677.07</c:v>
                </c:pt>
                <c:pt idx="1400">
                  <c:v>677.39</c:v>
                </c:pt>
                <c:pt idx="1401">
                  <c:v>677.72</c:v>
                </c:pt>
                <c:pt idx="1402">
                  <c:v>678.05</c:v>
                </c:pt>
                <c:pt idx="1403">
                  <c:v>678.38</c:v>
                </c:pt>
                <c:pt idx="1404">
                  <c:v>678.71</c:v>
                </c:pt>
                <c:pt idx="1405">
                  <c:v>679.03</c:v>
                </c:pt>
                <c:pt idx="1406">
                  <c:v>679.36</c:v>
                </c:pt>
                <c:pt idx="1407">
                  <c:v>679.69</c:v>
                </c:pt>
                <c:pt idx="1408">
                  <c:v>680.02</c:v>
                </c:pt>
                <c:pt idx="1409">
                  <c:v>680.34</c:v>
                </c:pt>
                <c:pt idx="1410">
                  <c:v>680.67</c:v>
                </c:pt>
                <c:pt idx="1411">
                  <c:v>681</c:v>
                </c:pt>
                <c:pt idx="1412">
                  <c:v>681.32</c:v>
                </c:pt>
                <c:pt idx="1413">
                  <c:v>681.65</c:v>
                </c:pt>
                <c:pt idx="1414">
                  <c:v>681.98</c:v>
                </c:pt>
                <c:pt idx="1415">
                  <c:v>682.31</c:v>
                </c:pt>
                <c:pt idx="1416">
                  <c:v>682.63</c:v>
                </c:pt>
                <c:pt idx="1417">
                  <c:v>682.96</c:v>
                </c:pt>
                <c:pt idx="1418">
                  <c:v>683.29</c:v>
                </c:pt>
                <c:pt idx="1419">
                  <c:v>683.61</c:v>
                </c:pt>
                <c:pt idx="1420">
                  <c:v>683.94</c:v>
                </c:pt>
                <c:pt idx="1421">
                  <c:v>684.27</c:v>
                </c:pt>
                <c:pt idx="1422">
                  <c:v>684.59</c:v>
                </c:pt>
                <c:pt idx="1423">
                  <c:v>684.92</c:v>
                </c:pt>
                <c:pt idx="1424">
                  <c:v>685.25</c:v>
                </c:pt>
                <c:pt idx="1425">
                  <c:v>685.57</c:v>
                </c:pt>
                <c:pt idx="1426">
                  <c:v>685.9</c:v>
                </c:pt>
                <c:pt idx="1427">
                  <c:v>686.23</c:v>
                </c:pt>
                <c:pt idx="1428">
                  <c:v>686.55</c:v>
                </c:pt>
                <c:pt idx="1429">
                  <c:v>686.88</c:v>
                </c:pt>
                <c:pt idx="1430">
                  <c:v>687.21</c:v>
                </c:pt>
                <c:pt idx="1431">
                  <c:v>687.53</c:v>
                </c:pt>
                <c:pt idx="1432">
                  <c:v>687.86</c:v>
                </c:pt>
                <c:pt idx="1433">
                  <c:v>688.19</c:v>
                </c:pt>
                <c:pt idx="1434">
                  <c:v>688.51</c:v>
                </c:pt>
                <c:pt idx="1435">
                  <c:v>688.84</c:v>
                </c:pt>
                <c:pt idx="1436">
                  <c:v>689.17</c:v>
                </c:pt>
                <c:pt idx="1437">
                  <c:v>689.49</c:v>
                </c:pt>
                <c:pt idx="1438">
                  <c:v>689.82</c:v>
                </c:pt>
                <c:pt idx="1439">
                  <c:v>690.14</c:v>
                </c:pt>
                <c:pt idx="1440">
                  <c:v>690.47</c:v>
                </c:pt>
                <c:pt idx="1441">
                  <c:v>690.8</c:v>
                </c:pt>
                <c:pt idx="1442">
                  <c:v>691.12</c:v>
                </c:pt>
                <c:pt idx="1443">
                  <c:v>691.45</c:v>
                </c:pt>
                <c:pt idx="1444">
                  <c:v>691.77</c:v>
                </c:pt>
                <c:pt idx="1445">
                  <c:v>692.1</c:v>
                </c:pt>
                <c:pt idx="1446">
                  <c:v>692.42</c:v>
                </c:pt>
                <c:pt idx="1447">
                  <c:v>692.75</c:v>
                </c:pt>
                <c:pt idx="1448">
                  <c:v>693.07</c:v>
                </c:pt>
                <c:pt idx="1449">
                  <c:v>693.4</c:v>
                </c:pt>
                <c:pt idx="1450">
                  <c:v>693.73</c:v>
                </c:pt>
                <c:pt idx="1451">
                  <c:v>694.05</c:v>
                </c:pt>
                <c:pt idx="1452">
                  <c:v>694.38</c:v>
                </c:pt>
                <c:pt idx="1453">
                  <c:v>694.7</c:v>
                </c:pt>
                <c:pt idx="1454">
                  <c:v>695.03</c:v>
                </c:pt>
                <c:pt idx="1455">
                  <c:v>695.35</c:v>
                </c:pt>
                <c:pt idx="1456">
                  <c:v>695.68</c:v>
                </c:pt>
                <c:pt idx="1457">
                  <c:v>696</c:v>
                </c:pt>
                <c:pt idx="1458">
                  <c:v>696.33</c:v>
                </c:pt>
                <c:pt idx="1459">
                  <c:v>696.65</c:v>
                </c:pt>
                <c:pt idx="1460">
                  <c:v>696.98</c:v>
                </c:pt>
                <c:pt idx="1461">
                  <c:v>697.3</c:v>
                </c:pt>
                <c:pt idx="1462">
                  <c:v>697.63</c:v>
                </c:pt>
                <c:pt idx="1463">
                  <c:v>697.95</c:v>
                </c:pt>
                <c:pt idx="1464">
                  <c:v>698.28</c:v>
                </c:pt>
                <c:pt idx="1465">
                  <c:v>698.6</c:v>
                </c:pt>
                <c:pt idx="1466">
                  <c:v>698.93</c:v>
                </c:pt>
                <c:pt idx="1467">
                  <c:v>699.25</c:v>
                </c:pt>
                <c:pt idx="1468">
                  <c:v>699.58</c:v>
                </c:pt>
                <c:pt idx="1469">
                  <c:v>699.9</c:v>
                </c:pt>
                <c:pt idx="1470">
                  <c:v>700.23</c:v>
                </c:pt>
                <c:pt idx="1471">
                  <c:v>700.55</c:v>
                </c:pt>
                <c:pt idx="1472">
                  <c:v>700.87</c:v>
                </c:pt>
                <c:pt idx="1473">
                  <c:v>701.2</c:v>
                </c:pt>
                <c:pt idx="1474">
                  <c:v>701.52</c:v>
                </c:pt>
                <c:pt idx="1475">
                  <c:v>701.85</c:v>
                </c:pt>
                <c:pt idx="1476">
                  <c:v>702.17</c:v>
                </c:pt>
                <c:pt idx="1477">
                  <c:v>702.5</c:v>
                </c:pt>
                <c:pt idx="1478">
                  <c:v>702.82</c:v>
                </c:pt>
                <c:pt idx="1479">
                  <c:v>703.14</c:v>
                </c:pt>
                <c:pt idx="1480">
                  <c:v>703.47</c:v>
                </c:pt>
                <c:pt idx="1481">
                  <c:v>703.79</c:v>
                </c:pt>
                <c:pt idx="1482">
                  <c:v>704.12</c:v>
                </c:pt>
                <c:pt idx="1483">
                  <c:v>704.44</c:v>
                </c:pt>
                <c:pt idx="1484">
                  <c:v>704.76</c:v>
                </c:pt>
                <c:pt idx="1485">
                  <c:v>705.09</c:v>
                </c:pt>
                <c:pt idx="1486">
                  <c:v>705.41</c:v>
                </c:pt>
                <c:pt idx="1487">
                  <c:v>705.73</c:v>
                </c:pt>
                <c:pt idx="1488">
                  <c:v>706.06</c:v>
                </c:pt>
                <c:pt idx="1489">
                  <c:v>706.38</c:v>
                </c:pt>
                <c:pt idx="1490">
                  <c:v>706.71</c:v>
                </c:pt>
                <c:pt idx="1491">
                  <c:v>707.03</c:v>
                </c:pt>
                <c:pt idx="1492">
                  <c:v>707.35</c:v>
                </c:pt>
                <c:pt idx="1493">
                  <c:v>707.68</c:v>
                </c:pt>
                <c:pt idx="1494">
                  <c:v>708</c:v>
                </c:pt>
                <c:pt idx="1495">
                  <c:v>708.32</c:v>
                </c:pt>
                <c:pt idx="1496">
                  <c:v>708.65</c:v>
                </c:pt>
                <c:pt idx="1497">
                  <c:v>708.97</c:v>
                </c:pt>
                <c:pt idx="1498">
                  <c:v>709.29</c:v>
                </c:pt>
                <c:pt idx="1499">
                  <c:v>709.62</c:v>
                </c:pt>
                <c:pt idx="1500">
                  <c:v>709.94</c:v>
                </c:pt>
                <c:pt idx="1501">
                  <c:v>710.26</c:v>
                </c:pt>
                <c:pt idx="1502">
                  <c:v>710.58</c:v>
                </c:pt>
                <c:pt idx="1503">
                  <c:v>710.91</c:v>
                </c:pt>
                <c:pt idx="1504">
                  <c:v>711.23</c:v>
                </c:pt>
                <c:pt idx="1505">
                  <c:v>711.55</c:v>
                </c:pt>
                <c:pt idx="1506">
                  <c:v>711.88</c:v>
                </c:pt>
                <c:pt idx="1507">
                  <c:v>712.2</c:v>
                </c:pt>
                <c:pt idx="1508">
                  <c:v>712.52</c:v>
                </c:pt>
                <c:pt idx="1509">
                  <c:v>712.84</c:v>
                </c:pt>
                <c:pt idx="1510">
                  <c:v>713.17</c:v>
                </c:pt>
                <c:pt idx="1511">
                  <c:v>713.49</c:v>
                </c:pt>
                <c:pt idx="1512">
                  <c:v>713.81</c:v>
                </c:pt>
                <c:pt idx="1513">
                  <c:v>714.13</c:v>
                </c:pt>
                <c:pt idx="1514">
                  <c:v>714.46</c:v>
                </c:pt>
                <c:pt idx="1515">
                  <c:v>714.78</c:v>
                </c:pt>
                <c:pt idx="1516">
                  <c:v>715.1</c:v>
                </c:pt>
                <c:pt idx="1517">
                  <c:v>715.42</c:v>
                </c:pt>
                <c:pt idx="1518">
                  <c:v>715.75</c:v>
                </c:pt>
                <c:pt idx="1519">
                  <c:v>716.07</c:v>
                </c:pt>
                <c:pt idx="1520">
                  <c:v>716.39</c:v>
                </c:pt>
                <c:pt idx="1521">
                  <c:v>716.71</c:v>
                </c:pt>
                <c:pt idx="1522">
                  <c:v>717.03</c:v>
                </c:pt>
                <c:pt idx="1523">
                  <c:v>717.36</c:v>
                </c:pt>
                <c:pt idx="1524">
                  <c:v>717.68</c:v>
                </c:pt>
                <c:pt idx="1525">
                  <c:v>718</c:v>
                </c:pt>
                <c:pt idx="1526">
                  <c:v>718.32</c:v>
                </c:pt>
                <c:pt idx="1527">
                  <c:v>718.64</c:v>
                </c:pt>
                <c:pt idx="1528">
                  <c:v>718.96</c:v>
                </c:pt>
                <c:pt idx="1529">
                  <c:v>719.29</c:v>
                </c:pt>
                <c:pt idx="1530">
                  <c:v>719.61</c:v>
                </c:pt>
                <c:pt idx="1531">
                  <c:v>719.93</c:v>
                </c:pt>
                <c:pt idx="1532">
                  <c:v>720.25</c:v>
                </c:pt>
                <c:pt idx="1533">
                  <c:v>720.57</c:v>
                </c:pt>
                <c:pt idx="1534">
                  <c:v>720.89</c:v>
                </c:pt>
                <c:pt idx="1535">
                  <c:v>721.22</c:v>
                </c:pt>
                <c:pt idx="1536">
                  <c:v>721.54</c:v>
                </c:pt>
                <c:pt idx="1537">
                  <c:v>721.86</c:v>
                </c:pt>
                <c:pt idx="1538">
                  <c:v>722.18</c:v>
                </c:pt>
                <c:pt idx="1539">
                  <c:v>722.5</c:v>
                </c:pt>
                <c:pt idx="1540">
                  <c:v>722.82</c:v>
                </c:pt>
                <c:pt idx="1541">
                  <c:v>723.14</c:v>
                </c:pt>
                <c:pt idx="1542">
                  <c:v>723.46</c:v>
                </c:pt>
                <c:pt idx="1543">
                  <c:v>723.78</c:v>
                </c:pt>
                <c:pt idx="1544">
                  <c:v>724.11</c:v>
                </c:pt>
                <c:pt idx="1545">
                  <c:v>724.43</c:v>
                </c:pt>
                <c:pt idx="1546">
                  <c:v>724.75</c:v>
                </c:pt>
                <c:pt idx="1547">
                  <c:v>725.07</c:v>
                </c:pt>
                <c:pt idx="1548">
                  <c:v>725.39</c:v>
                </c:pt>
                <c:pt idx="1549">
                  <c:v>725.71</c:v>
                </c:pt>
                <c:pt idx="1550">
                  <c:v>726.03</c:v>
                </c:pt>
                <c:pt idx="1551">
                  <c:v>726.35</c:v>
                </c:pt>
                <c:pt idx="1552">
                  <c:v>726.67</c:v>
                </c:pt>
                <c:pt idx="1553">
                  <c:v>726.99</c:v>
                </c:pt>
                <c:pt idx="1554">
                  <c:v>727.31</c:v>
                </c:pt>
                <c:pt idx="1555">
                  <c:v>727.63</c:v>
                </c:pt>
                <c:pt idx="1556">
                  <c:v>727.95</c:v>
                </c:pt>
                <c:pt idx="1557">
                  <c:v>728.27</c:v>
                </c:pt>
                <c:pt idx="1558">
                  <c:v>728.59</c:v>
                </c:pt>
                <c:pt idx="1559">
                  <c:v>728.91</c:v>
                </c:pt>
                <c:pt idx="1560">
                  <c:v>729.23</c:v>
                </c:pt>
                <c:pt idx="1561">
                  <c:v>729.55</c:v>
                </c:pt>
                <c:pt idx="1562">
                  <c:v>729.87</c:v>
                </c:pt>
                <c:pt idx="1563">
                  <c:v>730.19</c:v>
                </c:pt>
                <c:pt idx="1564">
                  <c:v>730.51</c:v>
                </c:pt>
                <c:pt idx="1565">
                  <c:v>730.83</c:v>
                </c:pt>
                <c:pt idx="1566">
                  <c:v>731.15</c:v>
                </c:pt>
                <c:pt idx="1567">
                  <c:v>731.47</c:v>
                </c:pt>
                <c:pt idx="1568">
                  <c:v>731.79</c:v>
                </c:pt>
                <c:pt idx="1569">
                  <c:v>732.11</c:v>
                </c:pt>
                <c:pt idx="1570">
                  <c:v>732.43</c:v>
                </c:pt>
                <c:pt idx="1571">
                  <c:v>732.75</c:v>
                </c:pt>
                <c:pt idx="1572">
                  <c:v>733.07</c:v>
                </c:pt>
                <c:pt idx="1573">
                  <c:v>733.39</c:v>
                </c:pt>
                <c:pt idx="1574">
                  <c:v>733.71</c:v>
                </c:pt>
                <c:pt idx="1575">
                  <c:v>734.03</c:v>
                </c:pt>
                <c:pt idx="1576">
                  <c:v>734.35</c:v>
                </c:pt>
                <c:pt idx="1577">
                  <c:v>734.67</c:v>
                </c:pt>
                <c:pt idx="1578">
                  <c:v>734.99</c:v>
                </c:pt>
                <c:pt idx="1579">
                  <c:v>735.31</c:v>
                </c:pt>
                <c:pt idx="1580">
                  <c:v>735.63</c:v>
                </c:pt>
                <c:pt idx="1581">
                  <c:v>735.95</c:v>
                </c:pt>
                <c:pt idx="1582">
                  <c:v>736.27</c:v>
                </c:pt>
                <c:pt idx="1583">
                  <c:v>736.58</c:v>
                </c:pt>
                <c:pt idx="1584">
                  <c:v>736.9</c:v>
                </c:pt>
                <c:pt idx="1585">
                  <c:v>737.22</c:v>
                </c:pt>
                <c:pt idx="1586">
                  <c:v>737.54</c:v>
                </c:pt>
                <c:pt idx="1587">
                  <c:v>737.86</c:v>
                </c:pt>
                <c:pt idx="1588">
                  <c:v>738.18</c:v>
                </c:pt>
                <c:pt idx="1589">
                  <c:v>738.5</c:v>
                </c:pt>
                <c:pt idx="1590">
                  <c:v>738.82</c:v>
                </c:pt>
                <c:pt idx="1591">
                  <c:v>739.13</c:v>
                </c:pt>
                <c:pt idx="1592">
                  <c:v>739.45</c:v>
                </c:pt>
                <c:pt idx="1593">
                  <c:v>739.77</c:v>
                </c:pt>
                <c:pt idx="1594">
                  <c:v>740.09</c:v>
                </c:pt>
                <c:pt idx="1595">
                  <c:v>740.41</c:v>
                </c:pt>
                <c:pt idx="1596">
                  <c:v>740.73</c:v>
                </c:pt>
                <c:pt idx="1597">
                  <c:v>741.05</c:v>
                </c:pt>
                <c:pt idx="1598">
                  <c:v>741.36</c:v>
                </c:pt>
                <c:pt idx="1599">
                  <c:v>741.68</c:v>
                </c:pt>
                <c:pt idx="1600">
                  <c:v>742</c:v>
                </c:pt>
                <c:pt idx="1601">
                  <c:v>742.32</c:v>
                </c:pt>
                <c:pt idx="1602">
                  <c:v>742.64</c:v>
                </c:pt>
                <c:pt idx="1603">
                  <c:v>742.95</c:v>
                </c:pt>
                <c:pt idx="1604">
                  <c:v>743.27</c:v>
                </c:pt>
                <c:pt idx="1605">
                  <c:v>743.59</c:v>
                </c:pt>
                <c:pt idx="1606">
                  <c:v>743.91</c:v>
                </c:pt>
                <c:pt idx="1607">
                  <c:v>744.23</c:v>
                </c:pt>
                <c:pt idx="1608">
                  <c:v>744.54</c:v>
                </c:pt>
                <c:pt idx="1609">
                  <c:v>744.86</c:v>
                </c:pt>
                <c:pt idx="1610">
                  <c:v>745.18</c:v>
                </c:pt>
                <c:pt idx="1611">
                  <c:v>745.5</c:v>
                </c:pt>
                <c:pt idx="1612">
                  <c:v>745.81</c:v>
                </c:pt>
                <c:pt idx="1613">
                  <c:v>746.13</c:v>
                </c:pt>
                <c:pt idx="1614">
                  <c:v>746.45</c:v>
                </c:pt>
                <c:pt idx="1615">
                  <c:v>746.77</c:v>
                </c:pt>
                <c:pt idx="1616">
                  <c:v>747.08</c:v>
                </c:pt>
                <c:pt idx="1617">
                  <c:v>747.4</c:v>
                </c:pt>
                <c:pt idx="1618">
                  <c:v>747.72</c:v>
                </c:pt>
                <c:pt idx="1619">
                  <c:v>748.04</c:v>
                </c:pt>
                <c:pt idx="1620">
                  <c:v>748.35</c:v>
                </c:pt>
                <c:pt idx="1621">
                  <c:v>748.67</c:v>
                </c:pt>
                <c:pt idx="1622">
                  <c:v>748.99</c:v>
                </c:pt>
                <c:pt idx="1623">
                  <c:v>749.3</c:v>
                </c:pt>
                <c:pt idx="1624">
                  <c:v>749.62</c:v>
                </c:pt>
                <c:pt idx="1625">
                  <c:v>749.94</c:v>
                </c:pt>
                <c:pt idx="1626">
                  <c:v>750.26</c:v>
                </c:pt>
                <c:pt idx="1627">
                  <c:v>750.57</c:v>
                </c:pt>
                <c:pt idx="1628">
                  <c:v>750.89</c:v>
                </c:pt>
                <c:pt idx="1629">
                  <c:v>751.21</c:v>
                </c:pt>
                <c:pt idx="1630">
                  <c:v>751.52</c:v>
                </c:pt>
                <c:pt idx="1631">
                  <c:v>751.84</c:v>
                </c:pt>
                <c:pt idx="1632">
                  <c:v>752.16</c:v>
                </c:pt>
                <c:pt idx="1633">
                  <c:v>752.47</c:v>
                </c:pt>
                <c:pt idx="1634">
                  <c:v>752.79</c:v>
                </c:pt>
                <c:pt idx="1635">
                  <c:v>753.11</c:v>
                </c:pt>
                <c:pt idx="1636">
                  <c:v>753.42</c:v>
                </c:pt>
                <c:pt idx="1637">
                  <c:v>753.74</c:v>
                </c:pt>
                <c:pt idx="1638">
                  <c:v>754.05</c:v>
                </c:pt>
                <c:pt idx="1639">
                  <c:v>754.37</c:v>
                </c:pt>
                <c:pt idx="1640">
                  <c:v>754.69</c:v>
                </c:pt>
                <c:pt idx="1641">
                  <c:v>755</c:v>
                </c:pt>
                <c:pt idx="1642">
                  <c:v>755.32</c:v>
                </c:pt>
                <c:pt idx="1643">
                  <c:v>755.64</c:v>
                </c:pt>
                <c:pt idx="1644">
                  <c:v>755.95</c:v>
                </c:pt>
                <c:pt idx="1645">
                  <c:v>756.27</c:v>
                </c:pt>
                <c:pt idx="1646">
                  <c:v>756.58</c:v>
                </c:pt>
                <c:pt idx="1647">
                  <c:v>756.9</c:v>
                </c:pt>
                <c:pt idx="1648">
                  <c:v>757.21</c:v>
                </c:pt>
                <c:pt idx="1649">
                  <c:v>757.53</c:v>
                </c:pt>
                <c:pt idx="1650">
                  <c:v>757.85</c:v>
                </c:pt>
                <c:pt idx="1651">
                  <c:v>758.16</c:v>
                </c:pt>
                <c:pt idx="1652">
                  <c:v>758.48</c:v>
                </c:pt>
                <c:pt idx="1653">
                  <c:v>758.79</c:v>
                </c:pt>
                <c:pt idx="1654">
                  <c:v>759.11</c:v>
                </c:pt>
                <c:pt idx="1655">
                  <c:v>759.42</c:v>
                </c:pt>
                <c:pt idx="1656">
                  <c:v>759.74</c:v>
                </c:pt>
                <c:pt idx="1657">
                  <c:v>760.05</c:v>
                </c:pt>
                <c:pt idx="1658">
                  <c:v>760.37</c:v>
                </c:pt>
                <c:pt idx="1659">
                  <c:v>760.69</c:v>
                </c:pt>
                <c:pt idx="1660">
                  <c:v>761</c:v>
                </c:pt>
                <c:pt idx="1661">
                  <c:v>761.32</c:v>
                </c:pt>
                <c:pt idx="1662">
                  <c:v>761.63</c:v>
                </c:pt>
                <c:pt idx="1663">
                  <c:v>761.95</c:v>
                </c:pt>
                <c:pt idx="1664">
                  <c:v>762.26</c:v>
                </c:pt>
                <c:pt idx="1665">
                  <c:v>762.58</c:v>
                </c:pt>
                <c:pt idx="1666">
                  <c:v>762.89</c:v>
                </c:pt>
                <c:pt idx="1667">
                  <c:v>763.21</c:v>
                </c:pt>
                <c:pt idx="1668">
                  <c:v>763.52</c:v>
                </c:pt>
                <c:pt idx="1669">
                  <c:v>763.83</c:v>
                </c:pt>
                <c:pt idx="1670">
                  <c:v>764.15</c:v>
                </c:pt>
                <c:pt idx="1671">
                  <c:v>764.46</c:v>
                </c:pt>
                <c:pt idx="1672">
                  <c:v>764.78</c:v>
                </c:pt>
                <c:pt idx="1673">
                  <c:v>765.09</c:v>
                </c:pt>
                <c:pt idx="1674">
                  <c:v>765.41</c:v>
                </c:pt>
                <c:pt idx="1675">
                  <c:v>765.72</c:v>
                </c:pt>
                <c:pt idx="1676">
                  <c:v>766.04</c:v>
                </c:pt>
                <c:pt idx="1677">
                  <c:v>766.35</c:v>
                </c:pt>
                <c:pt idx="1678">
                  <c:v>766.67</c:v>
                </c:pt>
                <c:pt idx="1679">
                  <c:v>766.98</c:v>
                </c:pt>
                <c:pt idx="1680">
                  <c:v>767.29</c:v>
                </c:pt>
                <c:pt idx="1681">
                  <c:v>767.61</c:v>
                </c:pt>
                <c:pt idx="1682">
                  <c:v>767.92</c:v>
                </c:pt>
                <c:pt idx="1683">
                  <c:v>768.24</c:v>
                </c:pt>
                <c:pt idx="1684">
                  <c:v>768.55</c:v>
                </c:pt>
                <c:pt idx="1685">
                  <c:v>768.86</c:v>
                </c:pt>
                <c:pt idx="1686">
                  <c:v>769.18</c:v>
                </c:pt>
                <c:pt idx="1687">
                  <c:v>769.49</c:v>
                </c:pt>
                <c:pt idx="1688">
                  <c:v>769.81</c:v>
                </c:pt>
                <c:pt idx="1689">
                  <c:v>770.12</c:v>
                </c:pt>
                <c:pt idx="1690">
                  <c:v>770.43</c:v>
                </c:pt>
                <c:pt idx="1691">
                  <c:v>770.75</c:v>
                </c:pt>
                <c:pt idx="1692">
                  <c:v>771.06</c:v>
                </c:pt>
                <c:pt idx="1693">
                  <c:v>771.37</c:v>
                </c:pt>
                <c:pt idx="1694">
                  <c:v>771.69</c:v>
                </c:pt>
                <c:pt idx="1695">
                  <c:v>772</c:v>
                </c:pt>
                <c:pt idx="1696">
                  <c:v>772.31</c:v>
                </c:pt>
                <c:pt idx="1697">
                  <c:v>772.63</c:v>
                </c:pt>
                <c:pt idx="1698">
                  <c:v>772.94</c:v>
                </c:pt>
                <c:pt idx="1699">
                  <c:v>773.25</c:v>
                </c:pt>
                <c:pt idx="1700">
                  <c:v>773.57</c:v>
                </c:pt>
                <c:pt idx="1701">
                  <c:v>773.88</c:v>
                </c:pt>
                <c:pt idx="1702">
                  <c:v>774.19</c:v>
                </c:pt>
                <c:pt idx="1703">
                  <c:v>774.51</c:v>
                </c:pt>
                <c:pt idx="1704">
                  <c:v>774.82</c:v>
                </c:pt>
                <c:pt idx="1705">
                  <c:v>775.13</c:v>
                </c:pt>
                <c:pt idx="1706">
                  <c:v>775.44</c:v>
                </c:pt>
                <c:pt idx="1707">
                  <c:v>775.76</c:v>
                </c:pt>
                <c:pt idx="1708">
                  <c:v>776.07</c:v>
                </c:pt>
                <c:pt idx="1709">
                  <c:v>776.38</c:v>
                </c:pt>
                <c:pt idx="1710">
                  <c:v>776.7</c:v>
                </c:pt>
                <c:pt idx="1711">
                  <c:v>777.01</c:v>
                </c:pt>
                <c:pt idx="1712">
                  <c:v>777.32</c:v>
                </c:pt>
                <c:pt idx="1713">
                  <c:v>777.63</c:v>
                </c:pt>
                <c:pt idx="1714">
                  <c:v>777.95</c:v>
                </c:pt>
                <c:pt idx="1715">
                  <c:v>778.26</c:v>
                </c:pt>
                <c:pt idx="1716">
                  <c:v>778.57</c:v>
                </c:pt>
                <c:pt idx="1717">
                  <c:v>778.88</c:v>
                </c:pt>
                <c:pt idx="1718">
                  <c:v>779.2</c:v>
                </c:pt>
                <c:pt idx="1719">
                  <c:v>779.51</c:v>
                </c:pt>
                <c:pt idx="1720">
                  <c:v>779.82</c:v>
                </c:pt>
                <c:pt idx="1721">
                  <c:v>780.13</c:v>
                </c:pt>
                <c:pt idx="1722">
                  <c:v>780.44</c:v>
                </c:pt>
                <c:pt idx="1723">
                  <c:v>780.76</c:v>
                </c:pt>
                <c:pt idx="1724">
                  <c:v>781.07</c:v>
                </c:pt>
                <c:pt idx="1725">
                  <c:v>781.38</c:v>
                </c:pt>
                <c:pt idx="1726">
                  <c:v>781.69</c:v>
                </c:pt>
                <c:pt idx="1727">
                  <c:v>782</c:v>
                </c:pt>
                <c:pt idx="1728">
                  <c:v>782.32</c:v>
                </c:pt>
                <c:pt idx="1729">
                  <c:v>782.63</c:v>
                </c:pt>
                <c:pt idx="1730">
                  <c:v>782.94</c:v>
                </c:pt>
                <c:pt idx="1731">
                  <c:v>783.25</c:v>
                </c:pt>
                <c:pt idx="1732">
                  <c:v>783.56</c:v>
                </c:pt>
                <c:pt idx="1733">
                  <c:v>783.87</c:v>
                </c:pt>
                <c:pt idx="1734">
                  <c:v>784.18</c:v>
                </c:pt>
                <c:pt idx="1735">
                  <c:v>784.5</c:v>
                </c:pt>
                <c:pt idx="1736">
                  <c:v>784.81</c:v>
                </c:pt>
                <c:pt idx="1737">
                  <c:v>785.12</c:v>
                </c:pt>
                <c:pt idx="1738">
                  <c:v>785.43</c:v>
                </c:pt>
                <c:pt idx="1739">
                  <c:v>785.74</c:v>
                </c:pt>
                <c:pt idx="1740">
                  <c:v>786.05</c:v>
                </c:pt>
                <c:pt idx="1741">
                  <c:v>786.36</c:v>
                </c:pt>
                <c:pt idx="1742">
                  <c:v>786.67</c:v>
                </c:pt>
                <c:pt idx="1743">
                  <c:v>786.99</c:v>
                </c:pt>
                <c:pt idx="1744">
                  <c:v>787.3</c:v>
                </c:pt>
                <c:pt idx="1745">
                  <c:v>787.61</c:v>
                </c:pt>
                <c:pt idx="1746">
                  <c:v>787.92</c:v>
                </c:pt>
                <c:pt idx="1747">
                  <c:v>788.23</c:v>
                </c:pt>
                <c:pt idx="1748">
                  <c:v>788.54</c:v>
                </c:pt>
                <c:pt idx="1749">
                  <c:v>788.85</c:v>
                </c:pt>
                <c:pt idx="1750">
                  <c:v>789.16</c:v>
                </c:pt>
                <c:pt idx="1751">
                  <c:v>789.47</c:v>
                </c:pt>
                <c:pt idx="1752">
                  <c:v>789.78</c:v>
                </c:pt>
                <c:pt idx="1753">
                  <c:v>790.09</c:v>
                </c:pt>
                <c:pt idx="1754">
                  <c:v>790.4</c:v>
                </c:pt>
                <c:pt idx="1755">
                  <c:v>790.71</c:v>
                </c:pt>
                <c:pt idx="1756">
                  <c:v>791.02</c:v>
                </c:pt>
                <c:pt idx="1757">
                  <c:v>791.33</c:v>
                </c:pt>
                <c:pt idx="1758">
                  <c:v>791.64</c:v>
                </c:pt>
                <c:pt idx="1759">
                  <c:v>791.95</c:v>
                </c:pt>
                <c:pt idx="1760">
                  <c:v>792.26</c:v>
                </c:pt>
                <c:pt idx="1761">
                  <c:v>792.57</c:v>
                </c:pt>
                <c:pt idx="1762">
                  <c:v>792.88</c:v>
                </c:pt>
                <c:pt idx="1763">
                  <c:v>793.19</c:v>
                </c:pt>
                <c:pt idx="1764">
                  <c:v>793.5</c:v>
                </c:pt>
                <c:pt idx="1765">
                  <c:v>793.81</c:v>
                </c:pt>
                <c:pt idx="1766">
                  <c:v>794.12</c:v>
                </c:pt>
                <c:pt idx="1767">
                  <c:v>794.43</c:v>
                </c:pt>
                <c:pt idx="1768">
                  <c:v>794.74</c:v>
                </c:pt>
                <c:pt idx="1769">
                  <c:v>795.05</c:v>
                </c:pt>
                <c:pt idx="1770">
                  <c:v>795.36</c:v>
                </c:pt>
                <c:pt idx="1771">
                  <c:v>795.67</c:v>
                </c:pt>
                <c:pt idx="1772">
                  <c:v>795.98</c:v>
                </c:pt>
                <c:pt idx="1773">
                  <c:v>796.29</c:v>
                </c:pt>
                <c:pt idx="1774">
                  <c:v>796.6</c:v>
                </c:pt>
                <c:pt idx="1775">
                  <c:v>796.91</c:v>
                </c:pt>
                <c:pt idx="1776">
                  <c:v>797.22</c:v>
                </c:pt>
                <c:pt idx="1777">
                  <c:v>797.53</c:v>
                </c:pt>
                <c:pt idx="1778">
                  <c:v>797.84</c:v>
                </c:pt>
                <c:pt idx="1779">
                  <c:v>798.15</c:v>
                </c:pt>
                <c:pt idx="1780">
                  <c:v>798.46</c:v>
                </c:pt>
                <c:pt idx="1781">
                  <c:v>798.76</c:v>
                </c:pt>
                <c:pt idx="1782">
                  <c:v>799.07</c:v>
                </c:pt>
                <c:pt idx="1783">
                  <c:v>799.38</c:v>
                </c:pt>
                <c:pt idx="1784">
                  <c:v>799.69</c:v>
                </c:pt>
                <c:pt idx="1785">
                  <c:v>800</c:v>
                </c:pt>
                <c:pt idx="1786">
                  <c:v>800.31</c:v>
                </c:pt>
                <c:pt idx="1787">
                  <c:v>800.62</c:v>
                </c:pt>
                <c:pt idx="1788">
                  <c:v>800.93</c:v>
                </c:pt>
                <c:pt idx="1789">
                  <c:v>801.24</c:v>
                </c:pt>
                <c:pt idx="1790">
                  <c:v>801.54</c:v>
                </c:pt>
                <c:pt idx="1791">
                  <c:v>801.85</c:v>
                </c:pt>
                <c:pt idx="1792">
                  <c:v>802.16</c:v>
                </c:pt>
                <c:pt idx="1793">
                  <c:v>802.47</c:v>
                </c:pt>
                <c:pt idx="1794">
                  <c:v>802.78</c:v>
                </c:pt>
                <c:pt idx="1795">
                  <c:v>803.09</c:v>
                </c:pt>
                <c:pt idx="1796">
                  <c:v>803.39</c:v>
                </c:pt>
                <c:pt idx="1797">
                  <c:v>803.7</c:v>
                </c:pt>
                <c:pt idx="1798">
                  <c:v>804.01</c:v>
                </c:pt>
                <c:pt idx="1799">
                  <c:v>804.32</c:v>
                </c:pt>
                <c:pt idx="1800">
                  <c:v>804.63</c:v>
                </c:pt>
                <c:pt idx="1801">
                  <c:v>804.93</c:v>
                </c:pt>
                <c:pt idx="1802">
                  <c:v>805.24</c:v>
                </c:pt>
                <c:pt idx="1803">
                  <c:v>805.55</c:v>
                </c:pt>
                <c:pt idx="1804">
                  <c:v>805.86</c:v>
                </c:pt>
                <c:pt idx="1805">
                  <c:v>806.17</c:v>
                </c:pt>
                <c:pt idx="1806">
                  <c:v>806.47</c:v>
                </c:pt>
                <c:pt idx="1807">
                  <c:v>806.78</c:v>
                </c:pt>
                <c:pt idx="1808">
                  <c:v>807.09</c:v>
                </c:pt>
                <c:pt idx="1809">
                  <c:v>807.4</c:v>
                </c:pt>
                <c:pt idx="1810">
                  <c:v>807.7</c:v>
                </c:pt>
                <c:pt idx="1811">
                  <c:v>808.01</c:v>
                </c:pt>
                <c:pt idx="1812">
                  <c:v>808.32</c:v>
                </c:pt>
                <c:pt idx="1813">
                  <c:v>808.63</c:v>
                </c:pt>
                <c:pt idx="1814">
                  <c:v>808.93</c:v>
                </c:pt>
                <c:pt idx="1815">
                  <c:v>809.24</c:v>
                </c:pt>
                <c:pt idx="1816">
                  <c:v>809.55</c:v>
                </c:pt>
                <c:pt idx="1817">
                  <c:v>809.86</c:v>
                </c:pt>
                <c:pt idx="1818">
                  <c:v>810.16</c:v>
                </c:pt>
                <c:pt idx="1819">
                  <c:v>810.47</c:v>
                </c:pt>
                <c:pt idx="1820">
                  <c:v>810.78</c:v>
                </c:pt>
                <c:pt idx="1821">
                  <c:v>811.08</c:v>
                </c:pt>
                <c:pt idx="1822">
                  <c:v>811.39</c:v>
                </c:pt>
                <c:pt idx="1823">
                  <c:v>811.7</c:v>
                </c:pt>
                <c:pt idx="1824">
                  <c:v>812</c:v>
                </c:pt>
                <c:pt idx="1825">
                  <c:v>812.31</c:v>
                </c:pt>
                <c:pt idx="1826">
                  <c:v>812.62</c:v>
                </c:pt>
                <c:pt idx="1827">
                  <c:v>812.92</c:v>
                </c:pt>
                <c:pt idx="1828">
                  <c:v>813.23</c:v>
                </c:pt>
                <c:pt idx="1829">
                  <c:v>813.54</c:v>
                </c:pt>
                <c:pt idx="1830">
                  <c:v>813.84</c:v>
                </c:pt>
                <c:pt idx="1831">
                  <c:v>814.15</c:v>
                </c:pt>
                <c:pt idx="1832">
                  <c:v>814.46</c:v>
                </c:pt>
                <c:pt idx="1833">
                  <c:v>814.76</c:v>
                </c:pt>
                <c:pt idx="1834">
                  <c:v>815.07</c:v>
                </c:pt>
                <c:pt idx="1835">
                  <c:v>815.38</c:v>
                </c:pt>
                <c:pt idx="1836">
                  <c:v>815.68</c:v>
                </c:pt>
                <c:pt idx="1837">
                  <c:v>815.99</c:v>
                </c:pt>
                <c:pt idx="1838">
                  <c:v>816.29</c:v>
                </c:pt>
                <c:pt idx="1839">
                  <c:v>816.6</c:v>
                </c:pt>
                <c:pt idx="1840">
                  <c:v>816.91</c:v>
                </c:pt>
                <c:pt idx="1841">
                  <c:v>817.21</c:v>
                </c:pt>
                <c:pt idx="1842">
                  <c:v>817.52</c:v>
                </c:pt>
                <c:pt idx="1843">
                  <c:v>817.82</c:v>
                </c:pt>
                <c:pt idx="1844">
                  <c:v>818.13</c:v>
                </c:pt>
                <c:pt idx="1845">
                  <c:v>818.43</c:v>
                </c:pt>
                <c:pt idx="1846">
                  <c:v>818.74</c:v>
                </c:pt>
                <c:pt idx="1847">
                  <c:v>819.05</c:v>
                </c:pt>
                <c:pt idx="1848">
                  <c:v>819.35</c:v>
                </c:pt>
                <c:pt idx="1849">
                  <c:v>819.66</c:v>
                </c:pt>
                <c:pt idx="1850">
                  <c:v>819.96</c:v>
                </c:pt>
                <c:pt idx="1851">
                  <c:v>820.27</c:v>
                </c:pt>
                <c:pt idx="1852">
                  <c:v>820.57</c:v>
                </c:pt>
                <c:pt idx="1853">
                  <c:v>820.88</c:v>
                </c:pt>
                <c:pt idx="1854">
                  <c:v>821.18</c:v>
                </c:pt>
                <c:pt idx="1855">
                  <c:v>821.49</c:v>
                </c:pt>
                <c:pt idx="1856">
                  <c:v>821.79</c:v>
                </c:pt>
                <c:pt idx="1857">
                  <c:v>822.1</c:v>
                </c:pt>
                <c:pt idx="1858">
                  <c:v>822.4</c:v>
                </c:pt>
                <c:pt idx="1859">
                  <c:v>822.71</c:v>
                </c:pt>
                <c:pt idx="1860">
                  <c:v>823.01</c:v>
                </c:pt>
                <c:pt idx="1861">
                  <c:v>823.32</c:v>
                </c:pt>
                <c:pt idx="1862">
                  <c:v>823.62</c:v>
                </c:pt>
                <c:pt idx="1863">
                  <c:v>823.93</c:v>
                </c:pt>
                <c:pt idx="1864">
                  <c:v>824.23</c:v>
                </c:pt>
                <c:pt idx="1865">
                  <c:v>824.54</c:v>
                </c:pt>
                <c:pt idx="1866">
                  <c:v>824.84</c:v>
                </c:pt>
                <c:pt idx="1867">
                  <c:v>825.15</c:v>
                </c:pt>
                <c:pt idx="1868">
                  <c:v>825.45</c:v>
                </c:pt>
                <c:pt idx="1869">
                  <c:v>825.76</c:v>
                </c:pt>
                <c:pt idx="1870">
                  <c:v>826.06</c:v>
                </c:pt>
                <c:pt idx="1871">
                  <c:v>826.36</c:v>
                </c:pt>
                <c:pt idx="1872">
                  <c:v>826.67</c:v>
                </c:pt>
                <c:pt idx="1873">
                  <c:v>826.97</c:v>
                </c:pt>
                <c:pt idx="1874">
                  <c:v>827.28</c:v>
                </c:pt>
                <c:pt idx="1875">
                  <c:v>827.58</c:v>
                </c:pt>
                <c:pt idx="1876">
                  <c:v>827.89</c:v>
                </c:pt>
                <c:pt idx="1877">
                  <c:v>828.19</c:v>
                </c:pt>
                <c:pt idx="1878">
                  <c:v>828.49</c:v>
                </c:pt>
                <c:pt idx="1879">
                  <c:v>828.8</c:v>
                </c:pt>
                <c:pt idx="1880">
                  <c:v>829.1</c:v>
                </c:pt>
                <c:pt idx="1881">
                  <c:v>829.4</c:v>
                </c:pt>
                <c:pt idx="1882">
                  <c:v>829.71</c:v>
                </c:pt>
                <c:pt idx="1883">
                  <c:v>830.01</c:v>
                </c:pt>
                <c:pt idx="1884">
                  <c:v>830.32</c:v>
                </c:pt>
                <c:pt idx="1885">
                  <c:v>830.62</c:v>
                </c:pt>
                <c:pt idx="1886">
                  <c:v>830.92</c:v>
                </c:pt>
                <c:pt idx="1887">
                  <c:v>831.23</c:v>
                </c:pt>
                <c:pt idx="1888">
                  <c:v>831.53</c:v>
                </c:pt>
                <c:pt idx="1889">
                  <c:v>831.83</c:v>
                </c:pt>
                <c:pt idx="1890">
                  <c:v>832.14</c:v>
                </c:pt>
                <c:pt idx="1891">
                  <c:v>832.44</c:v>
                </c:pt>
                <c:pt idx="1892">
                  <c:v>832.74</c:v>
                </c:pt>
                <c:pt idx="1893">
                  <c:v>833.05</c:v>
                </c:pt>
                <c:pt idx="1894">
                  <c:v>833.35</c:v>
                </c:pt>
                <c:pt idx="1895">
                  <c:v>833.65</c:v>
                </c:pt>
                <c:pt idx="1896">
                  <c:v>833.96</c:v>
                </c:pt>
                <c:pt idx="1897">
                  <c:v>834.26</c:v>
                </c:pt>
                <c:pt idx="1898">
                  <c:v>834.56</c:v>
                </c:pt>
                <c:pt idx="1899">
                  <c:v>834.86</c:v>
                </c:pt>
                <c:pt idx="1900">
                  <c:v>835.17</c:v>
                </c:pt>
                <c:pt idx="1901">
                  <c:v>835.47</c:v>
                </c:pt>
                <c:pt idx="1902">
                  <c:v>835.77</c:v>
                </c:pt>
                <c:pt idx="1903">
                  <c:v>836.07</c:v>
                </c:pt>
                <c:pt idx="1904">
                  <c:v>836.38</c:v>
                </c:pt>
                <c:pt idx="1905">
                  <c:v>836.68</c:v>
                </c:pt>
                <c:pt idx="1906">
                  <c:v>836.98</c:v>
                </c:pt>
                <c:pt idx="1907">
                  <c:v>837.28</c:v>
                </c:pt>
                <c:pt idx="1908">
                  <c:v>837.59</c:v>
                </c:pt>
                <c:pt idx="1909">
                  <c:v>837.89</c:v>
                </c:pt>
                <c:pt idx="1910">
                  <c:v>838.19</c:v>
                </c:pt>
                <c:pt idx="1911">
                  <c:v>838.49</c:v>
                </c:pt>
                <c:pt idx="1912">
                  <c:v>838.8</c:v>
                </c:pt>
                <c:pt idx="1913">
                  <c:v>839.1</c:v>
                </c:pt>
                <c:pt idx="1914">
                  <c:v>839.4</c:v>
                </c:pt>
                <c:pt idx="1915">
                  <c:v>839.7</c:v>
                </c:pt>
                <c:pt idx="1916">
                  <c:v>840</c:v>
                </c:pt>
                <c:pt idx="1917">
                  <c:v>840.31</c:v>
                </c:pt>
                <c:pt idx="1918">
                  <c:v>840.61</c:v>
                </c:pt>
                <c:pt idx="1919">
                  <c:v>840.91</c:v>
                </c:pt>
                <c:pt idx="1920">
                  <c:v>841.21</c:v>
                </c:pt>
                <c:pt idx="1921">
                  <c:v>841.51</c:v>
                </c:pt>
                <c:pt idx="1922">
                  <c:v>841.81</c:v>
                </c:pt>
                <c:pt idx="1923">
                  <c:v>842.12</c:v>
                </c:pt>
                <c:pt idx="1924">
                  <c:v>842.42</c:v>
                </c:pt>
                <c:pt idx="1925">
                  <c:v>842.72</c:v>
                </c:pt>
                <c:pt idx="1926">
                  <c:v>843.02</c:v>
                </c:pt>
                <c:pt idx="1927">
                  <c:v>843.32</c:v>
                </c:pt>
                <c:pt idx="1928">
                  <c:v>843.62</c:v>
                </c:pt>
                <c:pt idx="1929">
                  <c:v>843.92</c:v>
                </c:pt>
                <c:pt idx="1930">
                  <c:v>844.23</c:v>
                </c:pt>
                <c:pt idx="1931">
                  <c:v>844.53</c:v>
                </c:pt>
                <c:pt idx="1932">
                  <c:v>844.83</c:v>
                </c:pt>
                <c:pt idx="1933">
                  <c:v>845.13</c:v>
                </c:pt>
                <c:pt idx="1934">
                  <c:v>845.43</c:v>
                </c:pt>
                <c:pt idx="1935">
                  <c:v>845.73</c:v>
                </c:pt>
                <c:pt idx="1936">
                  <c:v>846.03</c:v>
                </c:pt>
                <c:pt idx="1937">
                  <c:v>846.33</c:v>
                </c:pt>
                <c:pt idx="1938">
                  <c:v>846.63</c:v>
                </c:pt>
                <c:pt idx="1939">
                  <c:v>846.93</c:v>
                </c:pt>
                <c:pt idx="1940">
                  <c:v>847.23</c:v>
                </c:pt>
                <c:pt idx="1941">
                  <c:v>847.54</c:v>
                </c:pt>
                <c:pt idx="1942">
                  <c:v>847.84</c:v>
                </c:pt>
                <c:pt idx="1943">
                  <c:v>848.14</c:v>
                </c:pt>
                <c:pt idx="1944">
                  <c:v>848.44</c:v>
                </c:pt>
                <c:pt idx="1945">
                  <c:v>848.74</c:v>
                </c:pt>
                <c:pt idx="1946">
                  <c:v>849.04</c:v>
                </c:pt>
                <c:pt idx="1947">
                  <c:v>849.34</c:v>
                </c:pt>
                <c:pt idx="1948">
                  <c:v>849.64</c:v>
                </c:pt>
                <c:pt idx="1949">
                  <c:v>849.94</c:v>
                </c:pt>
                <c:pt idx="1950">
                  <c:v>850.24</c:v>
                </c:pt>
                <c:pt idx="1951">
                  <c:v>850.54</c:v>
                </c:pt>
                <c:pt idx="1952">
                  <c:v>850.84</c:v>
                </c:pt>
                <c:pt idx="1953">
                  <c:v>851.14</c:v>
                </c:pt>
                <c:pt idx="1954">
                  <c:v>851.44</c:v>
                </c:pt>
                <c:pt idx="1955">
                  <c:v>851.74</c:v>
                </c:pt>
                <c:pt idx="1956">
                  <c:v>852.04</c:v>
                </c:pt>
                <c:pt idx="1957">
                  <c:v>852.34</c:v>
                </c:pt>
                <c:pt idx="1958">
                  <c:v>852.64</c:v>
                </c:pt>
                <c:pt idx="1959">
                  <c:v>852.94</c:v>
                </c:pt>
                <c:pt idx="1960">
                  <c:v>853.24</c:v>
                </c:pt>
                <c:pt idx="1961">
                  <c:v>853.54</c:v>
                </c:pt>
                <c:pt idx="1962">
                  <c:v>853.84</c:v>
                </c:pt>
                <c:pt idx="1963">
                  <c:v>854.14</c:v>
                </c:pt>
                <c:pt idx="1964">
                  <c:v>854.43</c:v>
                </c:pt>
                <c:pt idx="1965">
                  <c:v>854.73</c:v>
                </c:pt>
                <c:pt idx="1966">
                  <c:v>855.03</c:v>
                </c:pt>
                <c:pt idx="1967">
                  <c:v>855.33</c:v>
                </c:pt>
                <c:pt idx="1968">
                  <c:v>855.63</c:v>
                </c:pt>
                <c:pt idx="1969">
                  <c:v>855.93</c:v>
                </c:pt>
                <c:pt idx="1970">
                  <c:v>856.23</c:v>
                </c:pt>
                <c:pt idx="1971">
                  <c:v>856.53</c:v>
                </c:pt>
                <c:pt idx="1972">
                  <c:v>856.83</c:v>
                </c:pt>
                <c:pt idx="1973">
                  <c:v>857.13</c:v>
                </c:pt>
                <c:pt idx="1974">
                  <c:v>857.43</c:v>
                </c:pt>
                <c:pt idx="1975">
                  <c:v>857.72</c:v>
                </c:pt>
                <c:pt idx="1976">
                  <c:v>858.02</c:v>
                </c:pt>
                <c:pt idx="1977">
                  <c:v>858.32</c:v>
                </c:pt>
                <c:pt idx="1978">
                  <c:v>858.62</c:v>
                </c:pt>
                <c:pt idx="1979">
                  <c:v>858.92</c:v>
                </c:pt>
                <c:pt idx="1980">
                  <c:v>859.22</c:v>
                </c:pt>
                <c:pt idx="1981">
                  <c:v>859.52</c:v>
                </c:pt>
                <c:pt idx="1982">
                  <c:v>859.81</c:v>
                </c:pt>
                <c:pt idx="1983">
                  <c:v>860.11</c:v>
                </c:pt>
                <c:pt idx="1984">
                  <c:v>860.41</c:v>
                </c:pt>
                <c:pt idx="1985">
                  <c:v>860.71</c:v>
                </c:pt>
                <c:pt idx="1986">
                  <c:v>861.01</c:v>
                </c:pt>
                <c:pt idx="1987">
                  <c:v>861.31</c:v>
                </c:pt>
                <c:pt idx="1988">
                  <c:v>861.6</c:v>
                </c:pt>
                <c:pt idx="1989">
                  <c:v>861.9</c:v>
                </c:pt>
                <c:pt idx="1990">
                  <c:v>862.2</c:v>
                </c:pt>
                <c:pt idx="1991">
                  <c:v>862.5</c:v>
                </c:pt>
                <c:pt idx="1992">
                  <c:v>862.79</c:v>
                </c:pt>
                <c:pt idx="1993">
                  <c:v>863.09</c:v>
                </c:pt>
                <c:pt idx="1994">
                  <c:v>863.39</c:v>
                </c:pt>
                <c:pt idx="1995">
                  <c:v>863.69</c:v>
                </c:pt>
                <c:pt idx="1996">
                  <c:v>863.99</c:v>
                </c:pt>
                <c:pt idx="1997">
                  <c:v>864.28</c:v>
                </c:pt>
                <c:pt idx="1998">
                  <c:v>864.58</c:v>
                </c:pt>
                <c:pt idx="1999">
                  <c:v>864.88</c:v>
                </c:pt>
                <c:pt idx="2000">
                  <c:v>865.18</c:v>
                </c:pt>
                <c:pt idx="2001">
                  <c:v>865.47</c:v>
                </c:pt>
                <c:pt idx="2002">
                  <c:v>865.77</c:v>
                </c:pt>
                <c:pt idx="2003">
                  <c:v>866.07</c:v>
                </c:pt>
                <c:pt idx="2004">
                  <c:v>866.36</c:v>
                </c:pt>
                <c:pt idx="2005">
                  <c:v>866.66</c:v>
                </c:pt>
                <c:pt idx="2006">
                  <c:v>866.96</c:v>
                </c:pt>
                <c:pt idx="2007">
                  <c:v>867.26</c:v>
                </c:pt>
                <c:pt idx="2008">
                  <c:v>867.55</c:v>
                </c:pt>
                <c:pt idx="2009">
                  <c:v>867.85</c:v>
                </c:pt>
                <c:pt idx="2010">
                  <c:v>868.15</c:v>
                </c:pt>
                <c:pt idx="2011">
                  <c:v>868.44</c:v>
                </c:pt>
                <c:pt idx="2012">
                  <c:v>868.74</c:v>
                </c:pt>
                <c:pt idx="2013">
                  <c:v>869.04</c:v>
                </c:pt>
                <c:pt idx="2014">
                  <c:v>869.33</c:v>
                </c:pt>
                <c:pt idx="2015">
                  <c:v>869.63</c:v>
                </c:pt>
                <c:pt idx="2016">
                  <c:v>869.93</c:v>
                </c:pt>
                <c:pt idx="2017">
                  <c:v>870.22</c:v>
                </c:pt>
                <c:pt idx="2018">
                  <c:v>870.52</c:v>
                </c:pt>
                <c:pt idx="2019">
                  <c:v>870.82</c:v>
                </c:pt>
                <c:pt idx="2020">
                  <c:v>871.11</c:v>
                </c:pt>
                <c:pt idx="2021">
                  <c:v>871.41</c:v>
                </c:pt>
                <c:pt idx="2022">
                  <c:v>871.71</c:v>
                </c:pt>
                <c:pt idx="2023">
                  <c:v>872</c:v>
                </c:pt>
                <c:pt idx="2024">
                  <c:v>872.3</c:v>
                </c:pt>
                <c:pt idx="2025">
                  <c:v>872.59</c:v>
                </c:pt>
                <c:pt idx="2026">
                  <c:v>872.89</c:v>
                </c:pt>
                <c:pt idx="2027">
                  <c:v>873.19</c:v>
                </c:pt>
                <c:pt idx="2028">
                  <c:v>873.48</c:v>
                </c:pt>
                <c:pt idx="2029">
                  <c:v>873.78</c:v>
                </c:pt>
                <c:pt idx="2030">
                  <c:v>874.07</c:v>
                </c:pt>
                <c:pt idx="2031">
                  <c:v>874.37</c:v>
                </c:pt>
                <c:pt idx="2032">
                  <c:v>874.66</c:v>
                </c:pt>
                <c:pt idx="2033">
                  <c:v>874.96</c:v>
                </c:pt>
                <c:pt idx="2034">
                  <c:v>875.26</c:v>
                </c:pt>
                <c:pt idx="2035">
                  <c:v>875.55</c:v>
                </c:pt>
                <c:pt idx="2036">
                  <c:v>875.85</c:v>
                </c:pt>
                <c:pt idx="2037">
                  <c:v>876.14</c:v>
                </c:pt>
                <c:pt idx="2038">
                  <c:v>876.44</c:v>
                </c:pt>
                <c:pt idx="2039">
                  <c:v>876.73</c:v>
                </c:pt>
                <c:pt idx="2040">
                  <c:v>877.03</c:v>
                </c:pt>
                <c:pt idx="2041">
                  <c:v>877.32</c:v>
                </c:pt>
                <c:pt idx="2042">
                  <c:v>877.62</c:v>
                </c:pt>
                <c:pt idx="2043">
                  <c:v>877.91</c:v>
                </c:pt>
                <c:pt idx="2044">
                  <c:v>878.21</c:v>
                </c:pt>
                <c:pt idx="2045">
                  <c:v>878.5</c:v>
                </c:pt>
                <c:pt idx="2046">
                  <c:v>878.8</c:v>
                </c:pt>
                <c:pt idx="2047">
                  <c:v>879.09</c:v>
                </c:pt>
              </c:numCache>
            </c:numRef>
          </c:xVal>
          <c:yVal>
            <c:numRef>
              <c:f>'Strontium Standard'!$D$6:$D$2053</c:f>
              <c:numCache>
                <c:formatCode>General</c:formatCode>
                <c:ptCount val="2048"/>
                <c:pt idx="0">
                  <c:v>0</c:v>
                </c:pt>
                <c:pt idx="1">
                  <c:v>0</c:v>
                </c:pt>
                <c:pt idx="2">
                  <c:v>-0.11066000000000001</c:v>
                </c:pt>
                <c:pt idx="3">
                  <c:v>-9.6140000000000003E-2</c:v>
                </c:pt>
                <c:pt idx="4">
                  <c:v>-4.8659999999999995E-2</c:v>
                </c:pt>
                <c:pt idx="5">
                  <c:v>-3.4140000000000004E-2</c:v>
                </c:pt>
                <c:pt idx="6">
                  <c:v>1.7340000000000001E-2</c:v>
                </c:pt>
                <c:pt idx="7">
                  <c:v>3.0859999999999999E-2</c:v>
                </c:pt>
                <c:pt idx="8">
                  <c:v>5.534E-2</c:v>
                </c:pt>
                <c:pt idx="9">
                  <c:v>2.1860000000000001E-2</c:v>
                </c:pt>
                <c:pt idx="10">
                  <c:v>5.2339999999999998E-2</c:v>
                </c:pt>
                <c:pt idx="11">
                  <c:v>4.5860000000000005E-2</c:v>
                </c:pt>
                <c:pt idx="12">
                  <c:v>7.3340000000000002E-2</c:v>
                </c:pt>
                <c:pt idx="13">
                  <c:v>4.086E-2</c:v>
                </c:pt>
                <c:pt idx="14">
                  <c:v>7.3340000000000002E-2</c:v>
                </c:pt>
                <c:pt idx="15">
                  <c:v>4.3860000000000003E-2</c:v>
                </c:pt>
                <c:pt idx="16">
                  <c:v>5.8339999999999996E-2</c:v>
                </c:pt>
                <c:pt idx="17">
                  <c:v>4.2859999999999995E-2</c:v>
                </c:pt>
                <c:pt idx="18">
                  <c:v>6.234E-2</c:v>
                </c:pt>
                <c:pt idx="19">
                  <c:v>5.1859999999999996E-2</c:v>
                </c:pt>
                <c:pt idx="20">
                  <c:v>6.8339999999999998E-2</c:v>
                </c:pt>
                <c:pt idx="21">
                  <c:v>4.1860000000000001E-2</c:v>
                </c:pt>
                <c:pt idx="22">
                  <c:v>6.5339999999999995E-2</c:v>
                </c:pt>
                <c:pt idx="23">
                  <c:v>5.4859999999999999E-2</c:v>
                </c:pt>
                <c:pt idx="24">
                  <c:v>6.7339999999999997E-2</c:v>
                </c:pt>
                <c:pt idx="25">
                  <c:v>3.4860000000000002E-2</c:v>
                </c:pt>
                <c:pt idx="26">
                  <c:v>8.134000000000001E-2</c:v>
                </c:pt>
                <c:pt idx="27">
                  <c:v>6.2859999999999999E-2</c:v>
                </c:pt>
                <c:pt idx="28">
                  <c:v>0.10634</c:v>
                </c:pt>
                <c:pt idx="29">
                  <c:v>8.0860000000000001E-2</c:v>
                </c:pt>
                <c:pt idx="30">
                  <c:v>8.7340000000000001E-2</c:v>
                </c:pt>
                <c:pt idx="31">
                  <c:v>7.6859999999999998E-2</c:v>
                </c:pt>
                <c:pt idx="32">
                  <c:v>8.8340000000000002E-2</c:v>
                </c:pt>
                <c:pt idx="33">
                  <c:v>5.8860000000000003E-2</c:v>
                </c:pt>
                <c:pt idx="34">
                  <c:v>6.8339999999999998E-2</c:v>
                </c:pt>
                <c:pt idx="35">
                  <c:v>8.1860000000000002E-2</c:v>
                </c:pt>
                <c:pt idx="36">
                  <c:v>0.10734</c:v>
                </c:pt>
                <c:pt idx="37">
                  <c:v>7.7859999999999999E-2</c:v>
                </c:pt>
                <c:pt idx="38">
                  <c:v>8.2339999999999997E-2</c:v>
                </c:pt>
                <c:pt idx="39">
                  <c:v>6.0860000000000004E-2</c:v>
                </c:pt>
                <c:pt idx="40">
                  <c:v>9.4339999999999993E-2</c:v>
                </c:pt>
                <c:pt idx="41">
                  <c:v>7.0860000000000006E-2</c:v>
                </c:pt>
                <c:pt idx="42">
                  <c:v>7.6340000000000005E-2</c:v>
                </c:pt>
                <c:pt idx="43">
                  <c:v>6.4860000000000001E-2</c:v>
                </c:pt>
                <c:pt idx="44">
                  <c:v>9.7339999999999996E-2</c:v>
                </c:pt>
                <c:pt idx="45">
                  <c:v>6.386E-2</c:v>
                </c:pt>
                <c:pt idx="46">
                  <c:v>6.3339999999999994E-2</c:v>
                </c:pt>
                <c:pt idx="47">
                  <c:v>6.0860000000000004E-2</c:v>
                </c:pt>
                <c:pt idx="48">
                  <c:v>8.3339999999999997E-2</c:v>
                </c:pt>
                <c:pt idx="49">
                  <c:v>6.9859999999999992E-2</c:v>
                </c:pt>
                <c:pt idx="50">
                  <c:v>0.10234</c:v>
                </c:pt>
                <c:pt idx="51">
                  <c:v>6.6860000000000003E-2</c:v>
                </c:pt>
                <c:pt idx="52">
                  <c:v>8.634E-2</c:v>
                </c:pt>
                <c:pt idx="53">
                  <c:v>6.9859999999999992E-2</c:v>
                </c:pt>
                <c:pt idx="54">
                  <c:v>0.15834000000000001</c:v>
                </c:pt>
                <c:pt idx="55">
                  <c:v>0.12086000000000001</c:v>
                </c:pt>
                <c:pt idx="56">
                  <c:v>9.0340000000000004E-2</c:v>
                </c:pt>
                <c:pt idx="57">
                  <c:v>7.886E-2</c:v>
                </c:pt>
                <c:pt idx="58">
                  <c:v>8.9339999999999989E-2</c:v>
                </c:pt>
                <c:pt idx="59">
                  <c:v>8.2859999999999989E-2</c:v>
                </c:pt>
                <c:pt idx="60">
                  <c:v>0.10134</c:v>
                </c:pt>
                <c:pt idx="61">
                  <c:v>8.8859999999999995E-2</c:v>
                </c:pt>
                <c:pt idx="62">
                  <c:v>0.11634</c:v>
                </c:pt>
                <c:pt idx="63">
                  <c:v>0.11086</c:v>
                </c:pt>
                <c:pt idx="64">
                  <c:v>0.12933999999999998</c:v>
                </c:pt>
                <c:pt idx="65">
                  <c:v>8.9860000000000009E-2</c:v>
                </c:pt>
                <c:pt idx="66">
                  <c:v>0.10734</c:v>
                </c:pt>
                <c:pt idx="67">
                  <c:v>8.4860000000000005E-2</c:v>
                </c:pt>
                <c:pt idx="68">
                  <c:v>9.9339999999999998E-2</c:v>
                </c:pt>
                <c:pt idx="69">
                  <c:v>8.7859999999999994E-2</c:v>
                </c:pt>
                <c:pt idx="70">
                  <c:v>0.14034000000000002</c:v>
                </c:pt>
                <c:pt idx="71">
                  <c:v>0.10786</c:v>
                </c:pt>
                <c:pt idx="72">
                  <c:v>0.11933999999999999</c:v>
                </c:pt>
                <c:pt idx="73">
                  <c:v>9.486E-2</c:v>
                </c:pt>
                <c:pt idx="74">
                  <c:v>9.4339999999999993E-2</c:v>
                </c:pt>
                <c:pt idx="75">
                  <c:v>8.6859999999999993E-2</c:v>
                </c:pt>
                <c:pt idx="76">
                  <c:v>0.11334</c:v>
                </c:pt>
                <c:pt idx="77">
                  <c:v>8.4860000000000005E-2</c:v>
                </c:pt>
                <c:pt idx="78">
                  <c:v>9.7339999999999996E-2</c:v>
                </c:pt>
                <c:pt idx="79">
                  <c:v>8.0860000000000001E-2</c:v>
                </c:pt>
                <c:pt idx="80">
                  <c:v>9.9339999999999998E-2</c:v>
                </c:pt>
                <c:pt idx="81">
                  <c:v>9.0859999999999996E-2</c:v>
                </c:pt>
                <c:pt idx="82">
                  <c:v>0.12134</c:v>
                </c:pt>
                <c:pt idx="83">
                  <c:v>9.885999999999999E-2</c:v>
                </c:pt>
                <c:pt idx="84">
                  <c:v>0.11534000000000001</c:v>
                </c:pt>
                <c:pt idx="85">
                  <c:v>8.1860000000000002E-2</c:v>
                </c:pt>
                <c:pt idx="86">
                  <c:v>0.11334</c:v>
                </c:pt>
                <c:pt idx="87">
                  <c:v>8.1860000000000002E-2</c:v>
                </c:pt>
                <c:pt idx="88">
                  <c:v>9.9339999999999998E-2</c:v>
                </c:pt>
                <c:pt idx="89">
                  <c:v>9.3859999999999999E-2</c:v>
                </c:pt>
                <c:pt idx="90">
                  <c:v>0.11334</c:v>
                </c:pt>
                <c:pt idx="91">
                  <c:v>9.6860000000000002E-2</c:v>
                </c:pt>
                <c:pt idx="92">
                  <c:v>0.11134000000000001</c:v>
                </c:pt>
                <c:pt idx="93">
                  <c:v>0.10285999999999999</c:v>
                </c:pt>
                <c:pt idx="94">
                  <c:v>0.11334</c:v>
                </c:pt>
                <c:pt idx="95">
                  <c:v>8.4860000000000005E-2</c:v>
                </c:pt>
                <c:pt idx="96">
                  <c:v>0.10534</c:v>
                </c:pt>
                <c:pt idx="97">
                  <c:v>8.8859999999999995E-2</c:v>
                </c:pt>
                <c:pt idx="98">
                  <c:v>0.10534</c:v>
                </c:pt>
                <c:pt idx="99">
                  <c:v>0.10186000000000001</c:v>
                </c:pt>
                <c:pt idx="100">
                  <c:v>0.13234000000000001</c:v>
                </c:pt>
                <c:pt idx="101">
                  <c:v>0.10586000000000001</c:v>
                </c:pt>
                <c:pt idx="102">
                  <c:v>0.13234000000000001</c:v>
                </c:pt>
                <c:pt idx="103">
                  <c:v>0.11385999999999999</c:v>
                </c:pt>
                <c:pt idx="104">
                  <c:v>0.11034000000000001</c:v>
                </c:pt>
                <c:pt idx="105">
                  <c:v>9.6860000000000002E-2</c:v>
                </c:pt>
                <c:pt idx="106">
                  <c:v>0.10634</c:v>
                </c:pt>
                <c:pt idx="107">
                  <c:v>7.7859999999999999E-2</c:v>
                </c:pt>
                <c:pt idx="108">
                  <c:v>9.7339999999999996E-2</c:v>
                </c:pt>
                <c:pt idx="109">
                  <c:v>8.385999999999999E-2</c:v>
                </c:pt>
                <c:pt idx="110">
                  <c:v>9.8339999999999997E-2</c:v>
                </c:pt>
                <c:pt idx="111">
                  <c:v>9.6860000000000002E-2</c:v>
                </c:pt>
                <c:pt idx="112">
                  <c:v>0.10833999999999999</c:v>
                </c:pt>
                <c:pt idx="113">
                  <c:v>9.486E-2</c:v>
                </c:pt>
                <c:pt idx="114">
                  <c:v>0.10933999999999999</c:v>
                </c:pt>
                <c:pt idx="115">
                  <c:v>8.5860000000000006E-2</c:v>
                </c:pt>
                <c:pt idx="116">
                  <c:v>0.10134</c:v>
                </c:pt>
                <c:pt idx="117">
                  <c:v>9.486E-2</c:v>
                </c:pt>
                <c:pt idx="118">
                  <c:v>0.11434</c:v>
                </c:pt>
                <c:pt idx="119">
                  <c:v>9.6860000000000002E-2</c:v>
                </c:pt>
                <c:pt idx="120">
                  <c:v>0.14133999999999999</c:v>
                </c:pt>
                <c:pt idx="121">
                  <c:v>8.9860000000000009E-2</c:v>
                </c:pt>
                <c:pt idx="122">
                  <c:v>0.11034000000000001</c:v>
                </c:pt>
                <c:pt idx="123">
                  <c:v>9.885999999999999E-2</c:v>
                </c:pt>
                <c:pt idx="124">
                  <c:v>0.13534000000000002</c:v>
                </c:pt>
                <c:pt idx="125">
                  <c:v>0.11885999999999999</c:v>
                </c:pt>
                <c:pt idx="126">
                  <c:v>0.12634000000000001</c:v>
                </c:pt>
                <c:pt idx="127">
                  <c:v>7.6859999999999998E-2</c:v>
                </c:pt>
                <c:pt idx="128">
                  <c:v>0.10734</c:v>
                </c:pt>
                <c:pt idx="129">
                  <c:v>0.12286</c:v>
                </c:pt>
                <c:pt idx="130">
                  <c:v>0.10933999999999999</c:v>
                </c:pt>
                <c:pt idx="131">
                  <c:v>0.10186000000000001</c:v>
                </c:pt>
                <c:pt idx="132">
                  <c:v>0.13433999999999999</c:v>
                </c:pt>
                <c:pt idx="133">
                  <c:v>0.12586</c:v>
                </c:pt>
                <c:pt idx="134">
                  <c:v>0.11634</c:v>
                </c:pt>
                <c:pt idx="135">
                  <c:v>0.10186000000000001</c:v>
                </c:pt>
                <c:pt idx="136">
                  <c:v>9.5340000000000008E-2</c:v>
                </c:pt>
                <c:pt idx="137">
                  <c:v>6.8860000000000005E-2</c:v>
                </c:pt>
                <c:pt idx="138">
                  <c:v>0.10034000000000001</c:v>
                </c:pt>
                <c:pt idx="139">
                  <c:v>8.6859999999999993E-2</c:v>
                </c:pt>
                <c:pt idx="140">
                  <c:v>9.8339999999999997E-2</c:v>
                </c:pt>
                <c:pt idx="141">
                  <c:v>8.9860000000000009E-2</c:v>
                </c:pt>
                <c:pt idx="142">
                  <c:v>0.10234</c:v>
                </c:pt>
                <c:pt idx="143">
                  <c:v>8.1860000000000002E-2</c:v>
                </c:pt>
                <c:pt idx="144">
                  <c:v>0.11034000000000001</c:v>
                </c:pt>
                <c:pt idx="145">
                  <c:v>9.0859999999999996E-2</c:v>
                </c:pt>
                <c:pt idx="146">
                  <c:v>0.10134</c:v>
                </c:pt>
                <c:pt idx="147">
                  <c:v>9.7860000000000003E-2</c:v>
                </c:pt>
                <c:pt idx="148">
                  <c:v>9.6340000000000009E-2</c:v>
                </c:pt>
                <c:pt idx="149">
                  <c:v>7.5859999999999997E-2</c:v>
                </c:pt>
                <c:pt idx="150">
                  <c:v>6.9339999999999999E-2</c:v>
                </c:pt>
                <c:pt idx="151">
                  <c:v>6.5860000000000002E-2</c:v>
                </c:pt>
                <c:pt idx="152">
                  <c:v>0.10234</c:v>
                </c:pt>
                <c:pt idx="153">
                  <c:v>9.885999999999999E-2</c:v>
                </c:pt>
                <c:pt idx="154">
                  <c:v>0.12034</c:v>
                </c:pt>
                <c:pt idx="155">
                  <c:v>9.486E-2</c:v>
                </c:pt>
                <c:pt idx="156">
                  <c:v>0.10634</c:v>
                </c:pt>
                <c:pt idx="157">
                  <c:v>6.1859999999999998E-2</c:v>
                </c:pt>
                <c:pt idx="158">
                  <c:v>0.11134000000000001</c:v>
                </c:pt>
                <c:pt idx="159">
                  <c:v>8.5860000000000006E-2</c:v>
                </c:pt>
                <c:pt idx="160">
                  <c:v>0.13433999999999999</c:v>
                </c:pt>
                <c:pt idx="161">
                  <c:v>0.10886</c:v>
                </c:pt>
                <c:pt idx="162">
                  <c:v>0.11334</c:v>
                </c:pt>
                <c:pt idx="163">
                  <c:v>0.12086000000000001</c:v>
                </c:pt>
                <c:pt idx="164">
                  <c:v>0.12734000000000001</c:v>
                </c:pt>
                <c:pt idx="165">
                  <c:v>9.9860000000000004E-2</c:v>
                </c:pt>
                <c:pt idx="166">
                  <c:v>0.11734</c:v>
                </c:pt>
                <c:pt idx="167">
                  <c:v>0.10285999999999999</c:v>
                </c:pt>
                <c:pt idx="168">
                  <c:v>0.10734</c:v>
                </c:pt>
                <c:pt idx="169">
                  <c:v>8.2859999999999989E-2</c:v>
                </c:pt>
                <c:pt idx="170">
                  <c:v>0.11034000000000001</c:v>
                </c:pt>
                <c:pt idx="171">
                  <c:v>0.10786</c:v>
                </c:pt>
                <c:pt idx="172">
                  <c:v>9.5340000000000008E-2</c:v>
                </c:pt>
                <c:pt idx="173">
                  <c:v>7.6859999999999998E-2</c:v>
                </c:pt>
                <c:pt idx="174">
                  <c:v>0.10833999999999999</c:v>
                </c:pt>
                <c:pt idx="175">
                  <c:v>0.10285999999999999</c:v>
                </c:pt>
                <c:pt idx="176">
                  <c:v>0.13034000000000001</c:v>
                </c:pt>
                <c:pt idx="177">
                  <c:v>0.12286</c:v>
                </c:pt>
                <c:pt idx="178">
                  <c:v>0.11234</c:v>
                </c:pt>
                <c:pt idx="179">
                  <c:v>9.3859999999999999E-2</c:v>
                </c:pt>
                <c:pt idx="180">
                  <c:v>0.12034</c:v>
                </c:pt>
                <c:pt idx="181">
                  <c:v>0.11486</c:v>
                </c:pt>
                <c:pt idx="182">
                  <c:v>0.10634</c:v>
                </c:pt>
                <c:pt idx="183">
                  <c:v>6.6860000000000003E-2</c:v>
                </c:pt>
                <c:pt idx="184">
                  <c:v>9.1340000000000005E-2</c:v>
                </c:pt>
                <c:pt idx="185">
                  <c:v>8.1860000000000002E-2</c:v>
                </c:pt>
                <c:pt idx="186">
                  <c:v>0.11534000000000001</c:v>
                </c:pt>
                <c:pt idx="187">
                  <c:v>0.11086</c:v>
                </c:pt>
                <c:pt idx="188">
                  <c:v>0.11534000000000001</c:v>
                </c:pt>
                <c:pt idx="189">
                  <c:v>9.1859999999999997E-2</c:v>
                </c:pt>
                <c:pt idx="190">
                  <c:v>0.12333999999999999</c:v>
                </c:pt>
                <c:pt idx="191">
                  <c:v>9.885999999999999E-2</c:v>
                </c:pt>
                <c:pt idx="192">
                  <c:v>0.13034000000000001</c:v>
                </c:pt>
                <c:pt idx="193">
                  <c:v>8.9860000000000009E-2</c:v>
                </c:pt>
                <c:pt idx="194">
                  <c:v>0.10334</c:v>
                </c:pt>
                <c:pt idx="195">
                  <c:v>0.11186</c:v>
                </c:pt>
                <c:pt idx="196">
                  <c:v>0.13333999999999999</c:v>
                </c:pt>
                <c:pt idx="197">
                  <c:v>0.11586</c:v>
                </c:pt>
                <c:pt idx="198">
                  <c:v>0.11134000000000001</c:v>
                </c:pt>
                <c:pt idx="199">
                  <c:v>0.10385999999999999</c:v>
                </c:pt>
                <c:pt idx="200">
                  <c:v>0.10433999999999999</c:v>
                </c:pt>
                <c:pt idx="201">
                  <c:v>9.7860000000000003E-2</c:v>
                </c:pt>
                <c:pt idx="202">
                  <c:v>0.11534000000000001</c:v>
                </c:pt>
                <c:pt idx="203">
                  <c:v>9.1859999999999997E-2</c:v>
                </c:pt>
                <c:pt idx="204">
                  <c:v>0.12534000000000001</c:v>
                </c:pt>
                <c:pt idx="205">
                  <c:v>0.11586</c:v>
                </c:pt>
                <c:pt idx="206">
                  <c:v>0.12933999999999998</c:v>
                </c:pt>
                <c:pt idx="207">
                  <c:v>0.12086000000000001</c:v>
                </c:pt>
                <c:pt idx="208">
                  <c:v>0.13433999999999999</c:v>
                </c:pt>
                <c:pt idx="209">
                  <c:v>0.12486000000000001</c:v>
                </c:pt>
                <c:pt idx="210">
                  <c:v>0.14233999999999999</c:v>
                </c:pt>
                <c:pt idx="211">
                  <c:v>0.11785999999999999</c:v>
                </c:pt>
                <c:pt idx="212">
                  <c:v>0.14434</c:v>
                </c:pt>
                <c:pt idx="213">
                  <c:v>0.10986000000000001</c:v>
                </c:pt>
                <c:pt idx="214">
                  <c:v>0.14233999999999999</c:v>
                </c:pt>
                <c:pt idx="215">
                  <c:v>0.11785999999999999</c:v>
                </c:pt>
                <c:pt idx="216">
                  <c:v>0.11234</c:v>
                </c:pt>
                <c:pt idx="217">
                  <c:v>0.10086000000000001</c:v>
                </c:pt>
                <c:pt idx="218">
                  <c:v>0.13333999999999999</c:v>
                </c:pt>
                <c:pt idx="219">
                  <c:v>0.13986000000000001</c:v>
                </c:pt>
                <c:pt idx="220">
                  <c:v>0.13833999999999999</c:v>
                </c:pt>
                <c:pt idx="221">
                  <c:v>0.12086000000000001</c:v>
                </c:pt>
                <c:pt idx="222">
                  <c:v>0.13534000000000002</c:v>
                </c:pt>
                <c:pt idx="223">
                  <c:v>0.12686</c:v>
                </c:pt>
                <c:pt idx="224">
                  <c:v>0.14934</c:v>
                </c:pt>
                <c:pt idx="225">
                  <c:v>0.14185999999999999</c:v>
                </c:pt>
                <c:pt idx="226">
                  <c:v>0.15434</c:v>
                </c:pt>
                <c:pt idx="227">
                  <c:v>0.12386</c:v>
                </c:pt>
                <c:pt idx="228">
                  <c:v>0.16033999999999998</c:v>
                </c:pt>
                <c:pt idx="229">
                  <c:v>0.13286000000000001</c:v>
                </c:pt>
                <c:pt idx="230">
                  <c:v>0.14634</c:v>
                </c:pt>
                <c:pt idx="231">
                  <c:v>0.13086</c:v>
                </c:pt>
                <c:pt idx="232">
                  <c:v>0.14634</c:v>
                </c:pt>
                <c:pt idx="233">
                  <c:v>0.13586000000000001</c:v>
                </c:pt>
                <c:pt idx="234">
                  <c:v>0.14133999999999999</c:v>
                </c:pt>
                <c:pt idx="235">
                  <c:v>0.13885999999999998</c:v>
                </c:pt>
                <c:pt idx="236">
                  <c:v>0.15034</c:v>
                </c:pt>
                <c:pt idx="237">
                  <c:v>0.14086000000000001</c:v>
                </c:pt>
                <c:pt idx="238">
                  <c:v>0.17734000000000003</c:v>
                </c:pt>
                <c:pt idx="239">
                  <c:v>0.16686000000000001</c:v>
                </c:pt>
                <c:pt idx="240">
                  <c:v>0.17834</c:v>
                </c:pt>
                <c:pt idx="241">
                  <c:v>0.13885999999999998</c:v>
                </c:pt>
                <c:pt idx="242">
                  <c:v>0.18334</c:v>
                </c:pt>
                <c:pt idx="243">
                  <c:v>0.15686</c:v>
                </c:pt>
                <c:pt idx="244">
                  <c:v>0.16533999999999999</c:v>
                </c:pt>
                <c:pt idx="245">
                  <c:v>0.14385999999999999</c:v>
                </c:pt>
                <c:pt idx="246">
                  <c:v>0.14034000000000002</c:v>
                </c:pt>
                <c:pt idx="247">
                  <c:v>0.12886</c:v>
                </c:pt>
                <c:pt idx="248">
                  <c:v>0.15034</c:v>
                </c:pt>
                <c:pt idx="249">
                  <c:v>0.13486000000000001</c:v>
                </c:pt>
                <c:pt idx="250">
                  <c:v>0.15534000000000001</c:v>
                </c:pt>
                <c:pt idx="251">
                  <c:v>0.15886</c:v>
                </c:pt>
                <c:pt idx="252">
                  <c:v>0.16533999999999999</c:v>
                </c:pt>
                <c:pt idx="253">
                  <c:v>0.13186</c:v>
                </c:pt>
                <c:pt idx="254">
                  <c:v>0.14934</c:v>
                </c:pt>
                <c:pt idx="255">
                  <c:v>0.13286000000000001</c:v>
                </c:pt>
                <c:pt idx="256">
                  <c:v>0.17033999999999999</c:v>
                </c:pt>
                <c:pt idx="257">
                  <c:v>0.14885999999999999</c:v>
                </c:pt>
                <c:pt idx="258">
                  <c:v>0.19634000000000001</c:v>
                </c:pt>
                <c:pt idx="259">
                  <c:v>0.15686</c:v>
                </c:pt>
                <c:pt idx="260">
                  <c:v>0.17634</c:v>
                </c:pt>
                <c:pt idx="261">
                  <c:v>0.15386</c:v>
                </c:pt>
                <c:pt idx="262">
                  <c:v>0.15534000000000001</c:v>
                </c:pt>
                <c:pt idx="263">
                  <c:v>0.16186</c:v>
                </c:pt>
                <c:pt idx="264">
                  <c:v>0.18434</c:v>
                </c:pt>
                <c:pt idx="265">
                  <c:v>0.14885999999999999</c:v>
                </c:pt>
                <c:pt idx="266">
                  <c:v>0.18134</c:v>
                </c:pt>
                <c:pt idx="267">
                  <c:v>0.15786</c:v>
                </c:pt>
                <c:pt idx="268">
                  <c:v>0.17834</c:v>
                </c:pt>
                <c:pt idx="269">
                  <c:v>0.15586</c:v>
                </c:pt>
                <c:pt idx="270">
                  <c:v>0.19634000000000001</c:v>
                </c:pt>
                <c:pt idx="271">
                  <c:v>0.17486000000000002</c:v>
                </c:pt>
                <c:pt idx="272">
                  <c:v>0.20434000000000002</c:v>
                </c:pt>
                <c:pt idx="273">
                  <c:v>0.20186000000000001</c:v>
                </c:pt>
                <c:pt idx="274">
                  <c:v>0.21834000000000001</c:v>
                </c:pt>
                <c:pt idx="275">
                  <c:v>0.20085999999999998</c:v>
                </c:pt>
                <c:pt idx="276">
                  <c:v>0.22434000000000001</c:v>
                </c:pt>
                <c:pt idx="277">
                  <c:v>0.21286000000000002</c:v>
                </c:pt>
                <c:pt idx="278">
                  <c:v>0.22234000000000001</c:v>
                </c:pt>
                <c:pt idx="279">
                  <c:v>0.21185999999999999</c:v>
                </c:pt>
                <c:pt idx="280">
                  <c:v>0.23834</c:v>
                </c:pt>
                <c:pt idx="281">
                  <c:v>0.20685999999999999</c:v>
                </c:pt>
                <c:pt idx="282">
                  <c:v>0.22634000000000001</c:v>
                </c:pt>
                <c:pt idx="283">
                  <c:v>0.22486</c:v>
                </c:pt>
                <c:pt idx="284">
                  <c:v>0.21334</c:v>
                </c:pt>
                <c:pt idx="285">
                  <c:v>0.20786000000000002</c:v>
                </c:pt>
                <c:pt idx="286">
                  <c:v>0.21934000000000001</c:v>
                </c:pt>
                <c:pt idx="287">
                  <c:v>0.20186000000000001</c:v>
                </c:pt>
                <c:pt idx="288">
                  <c:v>0.23333999999999999</c:v>
                </c:pt>
                <c:pt idx="289">
                  <c:v>0.21886</c:v>
                </c:pt>
                <c:pt idx="290">
                  <c:v>0.24234000000000003</c:v>
                </c:pt>
                <c:pt idx="291">
                  <c:v>0.25286000000000003</c:v>
                </c:pt>
                <c:pt idx="292">
                  <c:v>0.24034</c:v>
                </c:pt>
                <c:pt idx="293">
                  <c:v>0.23885999999999999</c:v>
                </c:pt>
                <c:pt idx="294">
                  <c:v>0.27434000000000003</c:v>
                </c:pt>
                <c:pt idx="295">
                  <c:v>0.24485999999999999</c:v>
                </c:pt>
                <c:pt idx="296">
                  <c:v>0.25634000000000001</c:v>
                </c:pt>
                <c:pt idx="297">
                  <c:v>0.22585999999999998</c:v>
                </c:pt>
                <c:pt idx="298">
                  <c:v>0.25534000000000001</c:v>
                </c:pt>
                <c:pt idx="299">
                  <c:v>0.24485999999999999</c:v>
                </c:pt>
                <c:pt idx="300">
                  <c:v>0.24134</c:v>
                </c:pt>
                <c:pt idx="301">
                  <c:v>0.20085999999999998</c:v>
                </c:pt>
                <c:pt idx="302">
                  <c:v>0.23333999999999999</c:v>
                </c:pt>
                <c:pt idx="303">
                  <c:v>0.24185999999999999</c:v>
                </c:pt>
                <c:pt idx="304">
                  <c:v>0.24234000000000003</c:v>
                </c:pt>
                <c:pt idx="305">
                  <c:v>0.21886</c:v>
                </c:pt>
                <c:pt idx="306">
                  <c:v>0.22634000000000001</c:v>
                </c:pt>
                <c:pt idx="307">
                  <c:v>0.19286</c:v>
                </c:pt>
                <c:pt idx="308">
                  <c:v>0.30634</c:v>
                </c:pt>
                <c:pt idx="309">
                  <c:v>0.24686</c:v>
                </c:pt>
                <c:pt idx="310">
                  <c:v>0.27833999999999998</c:v>
                </c:pt>
                <c:pt idx="311">
                  <c:v>0.22885999999999998</c:v>
                </c:pt>
                <c:pt idx="312">
                  <c:v>0.24234000000000003</c:v>
                </c:pt>
                <c:pt idx="313">
                  <c:v>0.21486</c:v>
                </c:pt>
                <c:pt idx="314">
                  <c:v>0.24834000000000001</c:v>
                </c:pt>
                <c:pt idx="315">
                  <c:v>0.22686000000000001</c:v>
                </c:pt>
                <c:pt idx="316">
                  <c:v>0.23234000000000002</c:v>
                </c:pt>
                <c:pt idx="317">
                  <c:v>0.22486</c:v>
                </c:pt>
                <c:pt idx="318">
                  <c:v>0.23834</c:v>
                </c:pt>
                <c:pt idx="319">
                  <c:v>0.18986</c:v>
                </c:pt>
                <c:pt idx="320">
                  <c:v>0.21134</c:v>
                </c:pt>
                <c:pt idx="321">
                  <c:v>0.21986</c:v>
                </c:pt>
                <c:pt idx="322">
                  <c:v>0.21034</c:v>
                </c:pt>
                <c:pt idx="323">
                  <c:v>0.19885999999999998</c:v>
                </c:pt>
                <c:pt idx="324">
                  <c:v>0.21834000000000001</c:v>
                </c:pt>
                <c:pt idx="325">
                  <c:v>0.21486</c:v>
                </c:pt>
                <c:pt idx="326">
                  <c:v>0.23133999999999999</c:v>
                </c:pt>
                <c:pt idx="327">
                  <c:v>0.22786000000000001</c:v>
                </c:pt>
                <c:pt idx="328">
                  <c:v>0.28033999999999998</c:v>
                </c:pt>
                <c:pt idx="329">
                  <c:v>0.26185999999999998</c:v>
                </c:pt>
                <c:pt idx="330">
                  <c:v>0.26734000000000002</c:v>
                </c:pt>
                <c:pt idx="331">
                  <c:v>0.23085999999999998</c:v>
                </c:pt>
                <c:pt idx="332">
                  <c:v>0.27333999999999997</c:v>
                </c:pt>
                <c:pt idx="333">
                  <c:v>0.23585999999999999</c:v>
                </c:pt>
                <c:pt idx="334">
                  <c:v>0.26034000000000002</c:v>
                </c:pt>
                <c:pt idx="335">
                  <c:v>0.22486</c:v>
                </c:pt>
                <c:pt idx="336">
                  <c:v>0.24434</c:v>
                </c:pt>
                <c:pt idx="337">
                  <c:v>0.23486000000000001</c:v>
                </c:pt>
                <c:pt idx="338">
                  <c:v>0.25534000000000001</c:v>
                </c:pt>
                <c:pt idx="339">
                  <c:v>0.28086</c:v>
                </c:pt>
                <c:pt idx="340">
                  <c:v>0.34933999999999998</c:v>
                </c:pt>
                <c:pt idx="341">
                  <c:v>0.45985999999999999</c:v>
                </c:pt>
                <c:pt idx="342">
                  <c:v>0.57933999999999997</c:v>
                </c:pt>
                <c:pt idx="343">
                  <c:v>0.54586000000000001</c:v>
                </c:pt>
                <c:pt idx="344">
                  <c:v>0.50634000000000001</c:v>
                </c:pt>
                <c:pt idx="345">
                  <c:v>0.46786</c:v>
                </c:pt>
                <c:pt idx="346">
                  <c:v>0.50834000000000001</c:v>
                </c:pt>
                <c:pt idx="347">
                  <c:v>0.54086000000000001</c:v>
                </c:pt>
                <c:pt idx="348">
                  <c:v>0.60733999999999999</c:v>
                </c:pt>
                <c:pt idx="349">
                  <c:v>0.59386000000000005</c:v>
                </c:pt>
                <c:pt idx="350">
                  <c:v>0.60433999999999999</c:v>
                </c:pt>
                <c:pt idx="351">
                  <c:v>0.55486000000000002</c:v>
                </c:pt>
                <c:pt idx="352">
                  <c:v>0.55933999999999995</c:v>
                </c:pt>
                <c:pt idx="353">
                  <c:v>0.53586</c:v>
                </c:pt>
                <c:pt idx="354">
                  <c:v>0.50334000000000001</c:v>
                </c:pt>
                <c:pt idx="355">
                  <c:v>0.50785999999999998</c:v>
                </c:pt>
                <c:pt idx="356">
                  <c:v>0.53933999999999993</c:v>
                </c:pt>
                <c:pt idx="357">
                  <c:v>0.54886000000000001</c:v>
                </c:pt>
                <c:pt idx="358">
                  <c:v>0.57433999999999996</c:v>
                </c:pt>
                <c:pt idx="359">
                  <c:v>0.51385999999999998</c:v>
                </c:pt>
                <c:pt idx="360">
                  <c:v>0.54234000000000004</c:v>
                </c:pt>
                <c:pt idx="361">
                  <c:v>0.52085999999999999</c:v>
                </c:pt>
                <c:pt idx="362">
                  <c:v>0.59133999999999998</c:v>
                </c:pt>
                <c:pt idx="363">
                  <c:v>0.58786000000000005</c:v>
                </c:pt>
                <c:pt idx="364">
                  <c:v>0.57334000000000007</c:v>
                </c:pt>
                <c:pt idx="365">
                  <c:v>0.53886000000000001</c:v>
                </c:pt>
                <c:pt idx="366">
                  <c:v>0.50434000000000001</c:v>
                </c:pt>
                <c:pt idx="367">
                  <c:v>0.46285999999999999</c:v>
                </c:pt>
                <c:pt idx="368">
                  <c:v>0.47334000000000004</c:v>
                </c:pt>
                <c:pt idx="369">
                  <c:v>0.45185999999999998</c:v>
                </c:pt>
                <c:pt idx="370">
                  <c:v>0.45834000000000003</c:v>
                </c:pt>
                <c:pt idx="371">
                  <c:v>0.42086000000000001</c:v>
                </c:pt>
                <c:pt idx="372">
                  <c:v>0.43534</c:v>
                </c:pt>
                <c:pt idx="373">
                  <c:v>0.39785999999999999</c:v>
                </c:pt>
                <c:pt idx="374">
                  <c:v>0.39834000000000003</c:v>
                </c:pt>
                <c:pt idx="375">
                  <c:v>0.38386000000000003</c:v>
                </c:pt>
                <c:pt idx="376">
                  <c:v>0.39533999999999997</c:v>
                </c:pt>
                <c:pt idx="377">
                  <c:v>0.37485999999999997</c:v>
                </c:pt>
                <c:pt idx="378">
                  <c:v>0.37933999999999996</c:v>
                </c:pt>
                <c:pt idx="379">
                  <c:v>0.34086</c:v>
                </c:pt>
                <c:pt idx="380">
                  <c:v>0.34334000000000003</c:v>
                </c:pt>
                <c:pt idx="381">
                  <c:v>0.34086</c:v>
                </c:pt>
                <c:pt idx="382">
                  <c:v>0.37734000000000001</c:v>
                </c:pt>
                <c:pt idx="383">
                  <c:v>0.37286000000000002</c:v>
                </c:pt>
                <c:pt idx="384">
                  <c:v>0.38234000000000001</c:v>
                </c:pt>
                <c:pt idx="385">
                  <c:v>0.35886000000000001</c:v>
                </c:pt>
                <c:pt idx="386">
                  <c:v>0.37234</c:v>
                </c:pt>
                <c:pt idx="387">
                  <c:v>0.34186</c:v>
                </c:pt>
                <c:pt idx="388">
                  <c:v>0.34734000000000004</c:v>
                </c:pt>
                <c:pt idx="389">
                  <c:v>0.31385999999999997</c:v>
                </c:pt>
                <c:pt idx="390">
                  <c:v>0.30934</c:v>
                </c:pt>
                <c:pt idx="391">
                  <c:v>0.28486</c:v>
                </c:pt>
                <c:pt idx="392">
                  <c:v>0.30734</c:v>
                </c:pt>
                <c:pt idx="393">
                  <c:v>0.29186000000000001</c:v>
                </c:pt>
                <c:pt idx="394">
                  <c:v>0.33834000000000003</c:v>
                </c:pt>
                <c:pt idx="395">
                  <c:v>0.28486</c:v>
                </c:pt>
                <c:pt idx="396">
                  <c:v>0.32334000000000002</c:v>
                </c:pt>
                <c:pt idx="397">
                  <c:v>0.30085999999999996</c:v>
                </c:pt>
                <c:pt idx="398">
                  <c:v>0.29733999999999999</c:v>
                </c:pt>
                <c:pt idx="399">
                  <c:v>0.28986000000000001</c:v>
                </c:pt>
                <c:pt idx="400">
                  <c:v>0.32134000000000001</c:v>
                </c:pt>
                <c:pt idx="401">
                  <c:v>0.29386000000000001</c:v>
                </c:pt>
                <c:pt idx="402">
                  <c:v>0.29133999999999999</c:v>
                </c:pt>
                <c:pt idx="403">
                  <c:v>0.28186</c:v>
                </c:pt>
                <c:pt idx="404">
                  <c:v>0.31734000000000001</c:v>
                </c:pt>
                <c:pt idx="405">
                  <c:v>0.28286</c:v>
                </c:pt>
                <c:pt idx="406">
                  <c:v>0.32234000000000002</c:v>
                </c:pt>
                <c:pt idx="407">
                  <c:v>0.30486000000000002</c:v>
                </c:pt>
                <c:pt idx="408">
                  <c:v>0.30034</c:v>
                </c:pt>
                <c:pt idx="409">
                  <c:v>0.29586000000000001</c:v>
                </c:pt>
                <c:pt idx="410">
                  <c:v>0.30934</c:v>
                </c:pt>
                <c:pt idx="411">
                  <c:v>0.30585999999999997</c:v>
                </c:pt>
                <c:pt idx="412">
                  <c:v>0.31834000000000001</c:v>
                </c:pt>
                <c:pt idx="413">
                  <c:v>0.29086000000000001</c:v>
                </c:pt>
                <c:pt idx="414">
                  <c:v>0.32834000000000002</c:v>
                </c:pt>
                <c:pt idx="415">
                  <c:v>0.26385999999999998</c:v>
                </c:pt>
                <c:pt idx="416">
                  <c:v>0.28633999999999998</c:v>
                </c:pt>
                <c:pt idx="417">
                  <c:v>0.29686000000000001</c:v>
                </c:pt>
                <c:pt idx="418">
                  <c:v>0.30234</c:v>
                </c:pt>
                <c:pt idx="419">
                  <c:v>0.26885999999999999</c:v>
                </c:pt>
                <c:pt idx="420">
                  <c:v>0.29533999999999999</c:v>
                </c:pt>
                <c:pt idx="421">
                  <c:v>0.28686</c:v>
                </c:pt>
                <c:pt idx="422">
                  <c:v>0.29533999999999999</c:v>
                </c:pt>
                <c:pt idx="423">
                  <c:v>0.27085999999999999</c:v>
                </c:pt>
                <c:pt idx="424">
                  <c:v>0.30534</c:v>
                </c:pt>
                <c:pt idx="425">
                  <c:v>0.27986</c:v>
                </c:pt>
                <c:pt idx="426">
                  <c:v>0.32234000000000002</c:v>
                </c:pt>
                <c:pt idx="427">
                  <c:v>0.30786000000000002</c:v>
                </c:pt>
                <c:pt idx="428">
                  <c:v>0.31334000000000001</c:v>
                </c:pt>
                <c:pt idx="429">
                  <c:v>0.26985999999999999</c:v>
                </c:pt>
                <c:pt idx="430">
                  <c:v>0.31134000000000001</c:v>
                </c:pt>
                <c:pt idx="431">
                  <c:v>0.28786</c:v>
                </c:pt>
                <c:pt idx="432">
                  <c:v>0.29234000000000004</c:v>
                </c:pt>
                <c:pt idx="433">
                  <c:v>0.29486000000000001</c:v>
                </c:pt>
                <c:pt idx="434">
                  <c:v>0.32334000000000002</c:v>
                </c:pt>
                <c:pt idx="435">
                  <c:v>0.31585999999999997</c:v>
                </c:pt>
                <c:pt idx="436">
                  <c:v>0.30734</c:v>
                </c:pt>
                <c:pt idx="437">
                  <c:v>0.30486000000000002</c:v>
                </c:pt>
                <c:pt idx="438">
                  <c:v>0.29234000000000004</c:v>
                </c:pt>
                <c:pt idx="439">
                  <c:v>0.29286000000000001</c:v>
                </c:pt>
                <c:pt idx="440">
                  <c:v>0.30834</c:v>
                </c:pt>
                <c:pt idx="441">
                  <c:v>0.29686000000000001</c:v>
                </c:pt>
                <c:pt idx="442">
                  <c:v>0.31434000000000001</c:v>
                </c:pt>
                <c:pt idx="443">
                  <c:v>0.29286000000000001</c:v>
                </c:pt>
                <c:pt idx="444">
                  <c:v>0.30234</c:v>
                </c:pt>
                <c:pt idx="445">
                  <c:v>0.26785999999999999</c:v>
                </c:pt>
                <c:pt idx="446">
                  <c:v>0.29033999999999999</c:v>
                </c:pt>
                <c:pt idx="447">
                  <c:v>0.30885999999999997</c:v>
                </c:pt>
                <c:pt idx="448">
                  <c:v>0.32433999999999996</c:v>
                </c:pt>
                <c:pt idx="449">
                  <c:v>0.29486000000000001</c:v>
                </c:pt>
                <c:pt idx="450">
                  <c:v>0.31734000000000001</c:v>
                </c:pt>
                <c:pt idx="451">
                  <c:v>0.28586</c:v>
                </c:pt>
                <c:pt idx="452">
                  <c:v>0.31234000000000001</c:v>
                </c:pt>
                <c:pt idx="453">
                  <c:v>0.30986000000000002</c:v>
                </c:pt>
                <c:pt idx="454">
                  <c:v>0.32634000000000002</c:v>
                </c:pt>
                <c:pt idx="455">
                  <c:v>0.31385999999999997</c:v>
                </c:pt>
                <c:pt idx="456">
                  <c:v>0.30934</c:v>
                </c:pt>
                <c:pt idx="457">
                  <c:v>0.26785999999999999</c:v>
                </c:pt>
                <c:pt idx="458">
                  <c:v>0.31334000000000001</c:v>
                </c:pt>
                <c:pt idx="459">
                  <c:v>0.28586</c:v>
                </c:pt>
                <c:pt idx="460">
                  <c:v>0.31334000000000001</c:v>
                </c:pt>
                <c:pt idx="461">
                  <c:v>0.30786000000000002</c:v>
                </c:pt>
                <c:pt idx="462">
                  <c:v>0.33834000000000003</c:v>
                </c:pt>
                <c:pt idx="463">
                  <c:v>0.30186000000000002</c:v>
                </c:pt>
                <c:pt idx="464">
                  <c:v>0.33433999999999997</c:v>
                </c:pt>
                <c:pt idx="465">
                  <c:v>0.31685999999999998</c:v>
                </c:pt>
                <c:pt idx="466">
                  <c:v>0.30234</c:v>
                </c:pt>
                <c:pt idx="467">
                  <c:v>0.30885999999999997</c:v>
                </c:pt>
                <c:pt idx="468">
                  <c:v>0.33734000000000003</c:v>
                </c:pt>
                <c:pt idx="469">
                  <c:v>0.30786000000000002</c:v>
                </c:pt>
                <c:pt idx="470">
                  <c:v>0.31534000000000001</c:v>
                </c:pt>
                <c:pt idx="471">
                  <c:v>0.28986000000000001</c:v>
                </c:pt>
                <c:pt idx="472">
                  <c:v>0.33334000000000003</c:v>
                </c:pt>
                <c:pt idx="473">
                  <c:v>0.30986000000000002</c:v>
                </c:pt>
                <c:pt idx="474">
                  <c:v>0.32234000000000002</c:v>
                </c:pt>
                <c:pt idx="475">
                  <c:v>0.28786</c:v>
                </c:pt>
                <c:pt idx="476">
                  <c:v>0.31634000000000001</c:v>
                </c:pt>
                <c:pt idx="477">
                  <c:v>0.30585999999999997</c:v>
                </c:pt>
                <c:pt idx="478">
                  <c:v>0.32533999999999996</c:v>
                </c:pt>
                <c:pt idx="479">
                  <c:v>0.30885999999999997</c:v>
                </c:pt>
                <c:pt idx="480">
                  <c:v>0.33433999999999997</c:v>
                </c:pt>
                <c:pt idx="481">
                  <c:v>0.29886000000000001</c:v>
                </c:pt>
                <c:pt idx="482">
                  <c:v>0.33433999999999997</c:v>
                </c:pt>
                <c:pt idx="483">
                  <c:v>0.32786000000000004</c:v>
                </c:pt>
                <c:pt idx="484">
                  <c:v>0.33234000000000002</c:v>
                </c:pt>
                <c:pt idx="485">
                  <c:v>0.29886000000000001</c:v>
                </c:pt>
                <c:pt idx="486">
                  <c:v>0.32334000000000002</c:v>
                </c:pt>
                <c:pt idx="487">
                  <c:v>0.30986000000000002</c:v>
                </c:pt>
                <c:pt idx="488">
                  <c:v>0.32234000000000002</c:v>
                </c:pt>
                <c:pt idx="489">
                  <c:v>0.32585999999999998</c:v>
                </c:pt>
                <c:pt idx="490">
                  <c:v>0.34834000000000004</c:v>
                </c:pt>
                <c:pt idx="491">
                  <c:v>0.33085999999999999</c:v>
                </c:pt>
                <c:pt idx="492">
                  <c:v>0.35533999999999999</c:v>
                </c:pt>
                <c:pt idx="493">
                  <c:v>0.32485999999999998</c:v>
                </c:pt>
                <c:pt idx="494">
                  <c:v>0.33734000000000003</c:v>
                </c:pt>
                <c:pt idx="495">
                  <c:v>0.29986000000000002</c:v>
                </c:pt>
                <c:pt idx="496">
                  <c:v>0.35633999999999999</c:v>
                </c:pt>
                <c:pt idx="497">
                  <c:v>0.31885999999999998</c:v>
                </c:pt>
                <c:pt idx="498">
                  <c:v>0.35633999999999999</c:v>
                </c:pt>
                <c:pt idx="499">
                  <c:v>0.34386000000000005</c:v>
                </c:pt>
                <c:pt idx="500">
                  <c:v>0.36033999999999999</c:v>
                </c:pt>
                <c:pt idx="501">
                  <c:v>0.34786</c:v>
                </c:pt>
                <c:pt idx="502">
                  <c:v>0.34334000000000003</c:v>
                </c:pt>
                <c:pt idx="503">
                  <c:v>0.33785999999999999</c:v>
                </c:pt>
                <c:pt idx="504">
                  <c:v>0.34334000000000003</c:v>
                </c:pt>
                <c:pt idx="505">
                  <c:v>0.32485999999999998</c:v>
                </c:pt>
                <c:pt idx="506">
                  <c:v>0.33634000000000003</c:v>
                </c:pt>
                <c:pt idx="507">
                  <c:v>0.33085999999999999</c:v>
                </c:pt>
                <c:pt idx="508">
                  <c:v>0.36734</c:v>
                </c:pt>
                <c:pt idx="509">
                  <c:v>0.34686</c:v>
                </c:pt>
                <c:pt idx="510">
                  <c:v>0.34633999999999998</c:v>
                </c:pt>
                <c:pt idx="511">
                  <c:v>0.32286000000000004</c:v>
                </c:pt>
                <c:pt idx="512">
                  <c:v>0.35334000000000004</c:v>
                </c:pt>
                <c:pt idx="513">
                  <c:v>0.34485999999999994</c:v>
                </c:pt>
                <c:pt idx="514">
                  <c:v>0.35533999999999999</c:v>
                </c:pt>
                <c:pt idx="515">
                  <c:v>0.33285999999999999</c:v>
                </c:pt>
                <c:pt idx="516">
                  <c:v>0.34033999999999998</c:v>
                </c:pt>
                <c:pt idx="517">
                  <c:v>0.34686</c:v>
                </c:pt>
                <c:pt idx="518">
                  <c:v>0.40734000000000004</c:v>
                </c:pt>
                <c:pt idx="519">
                  <c:v>0.32886000000000004</c:v>
                </c:pt>
                <c:pt idx="520">
                  <c:v>0.35633999999999999</c:v>
                </c:pt>
                <c:pt idx="521">
                  <c:v>0.32386000000000004</c:v>
                </c:pt>
                <c:pt idx="522">
                  <c:v>0.32734000000000002</c:v>
                </c:pt>
                <c:pt idx="523">
                  <c:v>0.31786000000000003</c:v>
                </c:pt>
                <c:pt idx="524">
                  <c:v>0.32933999999999997</c:v>
                </c:pt>
                <c:pt idx="525">
                  <c:v>0.33685999999999999</c:v>
                </c:pt>
                <c:pt idx="526">
                  <c:v>0.33834000000000003</c:v>
                </c:pt>
                <c:pt idx="527">
                  <c:v>0.30686000000000002</c:v>
                </c:pt>
                <c:pt idx="528">
                  <c:v>0.34133999999999998</c:v>
                </c:pt>
                <c:pt idx="529">
                  <c:v>0.30386000000000002</c:v>
                </c:pt>
                <c:pt idx="530">
                  <c:v>0.32834000000000002</c:v>
                </c:pt>
                <c:pt idx="531">
                  <c:v>0.31085999999999997</c:v>
                </c:pt>
                <c:pt idx="532">
                  <c:v>0.32134000000000001</c:v>
                </c:pt>
                <c:pt idx="533">
                  <c:v>0.29486000000000001</c:v>
                </c:pt>
                <c:pt idx="534">
                  <c:v>0.35234000000000004</c:v>
                </c:pt>
                <c:pt idx="535">
                  <c:v>0.31786000000000003</c:v>
                </c:pt>
                <c:pt idx="536">
                  <c:v>0.34133999999999998</c:v>
                </c:pt>
                <c:pt idx="537">
                  <c:v>0.33185999999999999</c:v>
                </c:pt>
                <c:pt idx="538">
                  <c:v>0.36634</c:v>
                </c:pt>
                <c:pt idx="539">
                  <c:v>0.32185999999999998</c:v>
                </c:pt>
                <c:pt idx="540">
                  <c:v>0.35533999999999999</c:v>
                </c:pt>
                <c:pt idx="541">
                  <c:v>0.32085999999999998</c:v>
                </c:pt>
                <c:pt idx="542">
                  <c:v>0.34234000000000003</c:v>
                </c:pt>
                <c:pt idx="543">
                  <c:v>0.32585999999999998</c:v>
                </c:pt>
                <c:pt idx="544">
                  <c:v>0.34234000000000003</c:v>
                </c:pt>
                <c:pt idx="545">
                  <c:v>0.31286000000000003</c:v>
                </c:pt>
                <c:pt idx="546">
                  <c:v>0.35933999999999999</c:v>
                </c:pt>
                <c:pt idx="547">
                  <c:v>0.35886000000000001</c:v>
                </c:pt>
                <c:pt idx="548">
                  <c:v>0.34933999999999998</c:v>
                </c:pt>
                <c:pt idx="549">
                  <c:v>0.31885999999999998</c:v>
                </c:pt>
                <c:pt idx="550">
                  <c:v>0.32234000000000002</c:v>
                </c:pt>
                <c:pt idx="551">
                  <c:v>0.32886000000000004</c:v>
                </c:pt>
                <c:pt idx="552">
                  <c:v>0.34834000000000004</c:v>
                </c:pt>
                <c:pt idx="553">
                  <c:v>0.36886000000000002</c:v>
                </c:pt>
                <c:pt idx="554">
                  <c:v>0.33734000000000003</c:v>
                </c:pt>
                <c:pt idx="555">
                  <c:v>0.33386000000000005</c:v>
                </c:pt>
                <c:pt idx="556">
                  <c:v>0.37234</c:v>
                </c:pt>
                <c:pt idx="557">
                  <c:v>0.34686</c:v>
                </c:pt>
                <c:pt idx="558">
                  <c:v>0.34433999999999998</c:v>
                </c:pt>
                <c:pt idx="559">
                  <c:v>0.36186000000000001</c:v>
                </c:pt>
                <c:pt idx="560">
                  <c:v>0.39634000000000003</c:v>
                </c:pt>
                <c:pt idx="561">
                  <c:v>0.39285999999999999</c:v>
                </c:pt>
                <c:pt idx="562">
                  <c:v>0.45334000000000002</c:v>
                </c:pt>
                <c:pt idx="563">
                  <c:v>0.42886000000000002</c:v>
                </c:pt>
                <c:pt idx="564">
                  <c:v>0.43134</c:v>
                </c:pt>
                <c:pt idx="565">
                  <c:v>0.38085999999999998</c:v>
                </c:pt>
                <c:pt idx="566">
                  <c:v>0.40834000000000004</c:v>
                </c:pt>
                <c:pt idx="567">
                  <c:v>0.44685999999999998</c:v>
                </c:pt>
                <c:pt idx="568">
                  <c:v>0.46933999999999998</c:v>
                </c:pt>
                <c:pt idx="569">
                  <c:v>0.45985999999999999</c:v>
                </c:pt>
                <c:pt idx="570">
                  <c:v>0.45834000000000003</c:v>
                </c:pt>
                <c:pt idx="571">
                  <c:v>0.45585999999999999</c:v>
                </c:pt>
                <c:pt idx="572">
                  <c:v>0.43034</c:v>
                </c:pt>
                <c:pt idx="573">
                  <c:v>0.40286</c:v>
                </c:pt>
                <c:pt idx="574">
                  <c:v>0.40033999999999997</c:v>
                </c:pt>
                <c:pt idx="575">
                  <c:v>0.36186000000000001</c:v>
                </c:pt>
                <c:pt idx="576">
                  <c:v>0.38534000000000002</c:v>
                </c:pt>
                <c:pt idx="577">
                  <c:v>0.36485999999999996</c:v>
                </c:pt>
                <c:pt idx="578">
                  <c:v>0.41334000000000004</c:v>
                </c:pt>
                <c:pt idx="579">
                  <c:v>0.37985999999999998</c:v>
                </c:pt>
                <c:pt idx="580">
                  <c:v>0.35533999999999999</c:v>
                </c:pt>
                <c:pt idx="581">
                  <c:v>0.33285999999999999</c:v>
                </c:pt>
                <c:pt idx="582">
                  <c:v>0.35033999999999998</c:v>
                </c:pt>
                <c:pt idx="583">
                  <c:v>0.31885999999999998</c:v>
                </c:pt>
                <c:pt idx="584">
                  <c:v>0.33033999999999997</c:v>
                </c:pt>
                <c:pt idx="585">
                  <c:v>0.32085999999999998</c:v>
                </c:pt>
                <c:pt idx="586">
                  <c:v>0.36834000000000006</c:v>
                </c:pt>
                <c:pt idx="587">
                  <c:v>0.32085999999999998</c:v>
                </c:pt>
                <c:pt idx="588">
                  <c:v>0.30334</c:v>
                </c:pt>
                <c:pt idx="589">
                  <c:v>0.30286000000000002</c:v>
                </c:pt>
                <c:pt idx="590">
                  <c:v>0.32334000000000002</c:v>
                </c:pt>
                <c:pt idx="591">
                  <c:v>0.29086000000000001</c:v>
                </c:pt>
                <c:pt idx="592">
                  <c:v>0.31234000000000001</c:v>
                </c:pt>
                <c:pt idx="593">
                  <c:v>0.28286</c:v>
                </c:pt>
                <c:pt idx="594">
                  <c:v>0.32234000000000002</c:v>
                </c:pt>
                <c:pt idx="595">
                  <c:v>0.28586</c:v>
                </c:pt>
                <c:pt idx="596">
                  <c:v>0.30334</c:v>
                </c:pt>
                <c:pt idx="597">
                  <c:v>0.27485999999999999</c:v>
                </c:pt>
                <c:pt idx="598">
                  <c:v>0.29433999999999999</c:v>
                </c:pt>
                <c:pt idx="599">
                  <c:v>0.28086</c:v>
                </c:pt>
                <c:pt idx="600">
                  <c:v>0.33134000000000002</c:v>
                </c:pt>
                <c:pt idx="601">
                  <c:v>0.28686</c:v>
                </c:pt>
                <c:pt idx="602">
                  <c:v>0.29234000000000004</c:v>
                </c:pt>
                <c:pt idx="603">
                  <c:v>0.26585999999999999</c:v>
                </c:pt>
                <c:pt idx="604">
                  <c:v>0.29033999999999999</c:v>
                </c:pt>
                <c:pt idx="605">
                  <c:v>0.27886</c:v>
                </c:pt>
                <c:pt idx="606">
                  <c:v>0.29234000000000004</c:v>
                </c:pt>
                <c:pt idx="607">
                  <c:v>0.25486000000000003</c:v>
                </c:pt>
                <c:pt idx="608">
                  <c:v>0.27634000000000003</c:v>
                </c:pt>
                <c:pt idx="609">
                  <c:v>0.26585999999999999</c:v>
                </c:pt>
                <c:pt idx="610">
                  <c:v>0.30434</c:v>
                </c:pt>
                <c:pt idx="611">
                  <c:v>0.26885999999999999</c:v>
                </c:pt>
                <c:pt idx="612">
                  <c:v>0.27033999999999997</c:v>
                </c:pt>
                <c:pt idx="613">
                  <c:v>0.26185999999999998</c:v>
                </c:pt>
                <c:pt idx="614">
                  <c:v>0.25534000000000001</c:v>
                </c:pt>
                <c:pt idx="615">
                  <c:v>0.24085999999999999</c:v>
                </c:pt>
                <c:pt idx="616">
                  <c:v>0.29633999999999999</c:v>
                </c:pt>
                <c:pt idx="617">
                  <c:v>0.28986000000000001</c:v>
                </c:pt>
                <c:pt idx="618">
                  <c:v>0.33734000000000003</c:v>
                </c:pt>
                <c:pt idx="619">
                  <c:v>0.28586</c:v>
                </c:pt>
                <c:pt idx="620">
                  <c:v>0.29033999999999999</c:v>
                </c:pt>
                <c:pt idx="621">
                  <c:v>0.27485999999999999</c:v>
                </c:pt>
                <c:pt idx="622">
                  <c:v>0.28833999999999999</c:v>
                </c:pt>
                <c:pt idx="623">
                  <c:v>0.26585999999999999</c:v>
                </c:pt>
                <c:pt idx="624">
                  <c:v>0.28234000000000004</c:v>
                </c:pt>
                <c:pt idx="625">
                  <c:v>0.26885999999999999</c:v>
                </c:pt>
                <c:pt idx="626">
                  <c:v>0.27234000000000003</c:v>
                </c:pt>
                <c:pt idx="627">
                  <c:v>0.25885999999999998</c:v>
                </c:pt>
                <c:pt idx="628">
                  <c:v>0.30734</c:v>
                </c:pt>
                <c:pt idx="629">
                  <c:v>0.26985999999999999</c:v>
                </c:pt>
                <c:pt idx="630">
                  <c:v>0.28434000000000004</c:v>
                </c:pt>
                <c:pt idx="631">
                  <c:v>0.25486000000000003</c:v>
                </c:pt>
                <c:pt idx="632">
                  <c:v>0.27533999999999997</c:v>
                </c:pt>
                <c:pt idx="633">
                  <c:v>0.25585999999999998</c:v>
                </c:pt>
                <c:pt idx="634">
                  <c:v>0.28234000000000004</c:v>
                </c:pt>
                <c:pt idx="635">
                  <c:v>0.26485999999999998</c:v>
                </c:pt>
                <c:pt idx="636">
                  <c:v>0.28533999999999998</c:v>
                </c:pt>
                <c:pt idx="637">
                  <c:v>0.30585999999999997</c:v>
                </c:pt>
                <c:pt idx="638">
                  <c:v>0.29933999999999999</c:v>
                </c:pt>
                <c:pt idx="639">
                  <c:v>0.28486</c:v>
                </c:pt>
                <c:pt idx="640">
                  <c:v>0.30334</c:v>
                </c:pt>
                <c:pt idx="641">
                  <c:v>0.27285999999999999</c:v>
                </c:pt>
                <c:pt idx="642">
                  <c:v>0.27434000000000003</c:v>
                </c:pt>
                <c:pt idx="643">
                  <c:v>0.26185999999999998</c:v>
                </c:pt>
                <c:pt idx="644">
                  <c:v>0.26934000000000002</c:v>
                </c:pt>
                <c:pt idx="645">
                  <c:v>0.24586</c:v>
                </c:pt>
                <c:pt idx="646">
                  <c:v>0.27533999999999997</c:v>
                </c:pt>
                <c:pt idx="647">
                  <c:v>0.24986</c:v>
                </c:pt>
                <c:pt idx="648">
                  <c:v>0.26334000000000002</c:v>
                </c:pt>
                <c:pt idx="649">
                  <c:v>0.26785999999999999</c:v>
                </c:pt>
                <c:pt idx="650">
                  <c:v>0.32134000000000001</c:v>
                </c:pt>
                <c:pt idx="651">
                  <c:v>0.29386000000000001</c:v>
                </c:pt>
                <c:pt idx="652">
                  <c:v>0.30634</c:v>
                </c:pt>
                <c:pt idx="653">
                  <c:v>0.30786000000000002</c:v>
                </c:pt>
                <c:pt idx="654">
                  <c:v>0.33433999999999997</c:v>
                </c:pt>
                <c:pt idx="655">
                  <c:v>0.35386000000000001</c:v>
                </c:pt>
                <c:pt idx="656">
                  <c:v>0.36234</c:v>
                </c:pt>
                <c:pt idx="657">
                  <c:v>0.37985999999999998</c:v>
                </c:pt>
                <c:pt idx="658">
                  <c:v>0.45634000000000002</c:v>
                </c:pt>
                <c:pt idx="659">
                  <c:v>0.36686000000000002</c:v>
                </c:pt>
                <c:pt idx="660">
                  <c:v>0.38534000000000002</c:v>
                </c:pt>
                <c:pt idx="661">
                  <c:v>0.35586000000000001</c:v>
                </c:pt>
                <c:pt idx="662">
                  <c:v>0.39334000000000002</c:v>
                </c:pt>
                <c:pt idx="663">
                  <c:v>0.38886000000000004</c:v>
                </c:pt>
                <c:pt idx="664">
                  <c:v>0.42934</c:v>
                </c:pt>
                <c:pt idx="665">
                  <c:v>0.43186000000000002</c:v>
                </c:pt>
                <c:pt idx="666">
                  <c:v>0.43534</c:v>
                </c:pt>
                <c:pt idx="667">
                  <c:v>0.45685999999999999</c:v>
                </c:pt>
                <c:pt idx="668">
                  <c:v>0.50734000000000001</c:v>
                </c:pt>
                <c:pt idx="669">
                  <c:v>0.49485999999999997</c:v>
                </c:pt>
                <c:pt idx="670">
                  <c:v>0.51734000000000002</c:v>
                </c:pt>
                <c:pt idx="671">
                  <c:v>0.53986000000000001</c:v>
                </c:pt>
                <c:pt idx="672">
                  <c:v>0.56834000000000007</c:v>
                </c:pt>
                <c:pt idx="673">
                  <c:v>0.54586000000000001</c:v>
                </c:pt>
                <c:pt idx="674">
                  <c:v>0.60533999999999999</c:v>
                </c:pt>
                <c:pt idx="675">
                  <c:v>0.61585999999999996</c:v>
                </c:pt>
                <c:pt idx="676">
                  <c:v>0.67034000000000005</c:v>
                </c:pt>
                <c:pt idx="677">
                  <c:v>0.72286000000000006</c:v>
                </c:pt>
                <c:pt idx="678">
                  <c:v>0.85933999999999999</c:v>
                </c:pt>
                <c:pt idx="679">
                  <c:v>0.95486000000000004</c:v>
                </c:pt>
                <c:pt idx="680">
                  <c:v>1.23634</c:v>
                </c:pt>
                <c:pt idx="681">
                  <c:v>1.5008600000000001</c:v>
                </c:pt>
                <c:pt idx="682">
                  <c:v>1.8623400000000001</c:v>
                </c:pt>
                <c:pt idx="683">
                  <c:v>2.02786</c:v>
                </c:pt>
                <c:pt idx="684">
                  <c:v>1.69634</c:v>
                </c:pt>
                <c:pt idx="685">
                  <c:v>0.99486000000000008</c:v>
                </c:pt>
                <c:pt idx="686">
                  <c:v>0.64634000000000003</c:v>
                </c:pt>
                <c:pt idx="687">
                  <c:v>0.49386000000000002</c:v>
                </c:pt>
                <c:pt idx="688">
                  <c:v>0.44334000000000001</c:v>
                </c:pt>
                <c:pt idx="689">
                  <c:v>0.38886000000000004</c:v>
                </c:pt>
                <c:pt idx="690">
                  <c:v>0.39433999999999997</c:v>
                </c:pt>
                <c:pt idx="691">
                  <c:v>0.39886000000000005</c:v>
                </c:pt>
                <c:pt idx="692">
                  <c:v>0.45134000000000002</c:v>
                </c:pt>
                <c:pt idx="693">
                  <c:v>0.47086</c:v>
                </c:pt>
                <c:pt idx="694">
                  <c:v>0.51734000000000002</c:v>
                </c:pt>
                <c:pt idx="695">
                  <c:v>0.52886</c:v>
                </c:pt>
                <c:pt idx="696">
                  <c:v>0.61434</c:v>
                </c:pt>
                <c:pt idx="697">
                  <c:v>0.65085999999999999</c:v>
                </c:pt>
                <c:pt idx="698">
                  <c:v>0.64034000000000002</c:v>
                </c:pt>
                <c:pt idx="699">
                  <c:v>0.60085999999999995</c:v>
                </c:pt>
                <c:pt idx="700">
                  <c:v>0.57433999999999996</c:v>
                </c:pt>
                <c:pt idx="701">
                  <c:v>0.54286000000000001</c:v>
                </c:pt>
                <c:pt idx="702">
                  <c:v>0.52734000000000003</c:v>
                </c:pt>
                <c:pt idx="703">
                  <c:v>0.45485999999999999</c:v>
                </c:pt>
                <c:pt idx="704">
                  <c:v>0.43734000000000001</c:v>
                </c:pt>
                <c:pt idx="705">
                  <c:v>0.34485999999999994</c:v>
                </c:pt>
                <c:pt idx="706">
                  <c:v>0.37134</c:v>
                </c:pt>
                <c:pt idx="707">
                  <c:v>0.35686000000000001</c:v>
                </c:pt>
                <c:pt idx="708">
                  <c:v>0.32034000000000001</c:v>
                </c:pt>
                <c:pt idx="709">
                  <c:v>0.27085999999999999</c:v>
                </c:pt>
                <c:pt idx="710">
                  <c:v>0.29033999999999999</c:v>
                </c:pt>
                <c:pt idx="711">
                  <c:v>0.26685999999999999</c:v>
                </c:pt>
                <c:pt idx="712">
                  <c:v>0.33433999999999997</c:v>
                </c:pt>
                <c:pt idx="713">
                  <c:v>0.28286</c:v>
                </c:pt>
                <c:pt idx="714">
                  <c:v>0.28933999999999999</c:v>
                </c:pt>
                <c:pt idx="715">
                  <c:v>0.23486000000000001</c:v>
                </c:pt>
                <c:pt idx="716">
                  <c:v>0.24534</c:v>
                </c:pt>
                <c:pt idx="717">
                  <c:v>0.24385999999999999</c:v>
                </c:pt>
                <c:pt idx="718">
                  <c:v>0.26934000000000002</c:v>
                </c:pt>
                <c:pt idx="719">
                  <c:v>0.28686</c:v>
                </c:pt>
                <c:pt idx="720">
                  <c:v>0.28333999999999998</c:v>
                </c:pt>
                <c:pt idx="721">
                  <c:v>0.22085999999999997</c:v>
                </c:pt>
                <c:pt idx="722">
                  <c:v>0.24934000000000001</c:v>
                </c:pt>
                <c:pt idx="723">
                  <c:v>0.21986</c:v>
                </c:pt>
                <c:pt idx="724">
                  <c:v>0.25134000000000001</c:v>
                </c:pt>
                <c:pt idx="725">
                  <c:v>0.23085999999999998</c:v>
                </c:pt>
                <c:pt idx="726">
                  <c:v>0.25034000000000001</c:v>
                </c:pt>
                <c:pt idx="727">
                  <c:v>0.22686000000000001</c:v>
                </c:pt>
                <c:pt idx="728">
                  <c:v>0.26734000000000002</c:v>
                </c:pt>
                <c:pt idx="729">
                  <c:v>0.24485999999999999</c:v>
                </c:pt>
                <c:pt idx="730">
                  <c:v>0.24734</c:v>
                </c:pt>
                <c:pt idx="731">
                  <c:v>0.22186</c:v>
                </c:pt>
                <c:pt idx="732">
                  <c:v>0.24434</c:v>
                </c:pt>
                <c:pt idx="733">
                  <c:v>0.21686</c:v>
                </c:pt>
                <c:pt idx="734">
                  <c:v>0.27634000000000003</c:v>
                </c:pt>
                <c:pt idx="735">
                  <c:v>0.24686</c:v>
                </c:pt>
                <c:pt idx="736">
                  <c:v>0.23234000000000002</c:v>
                </c:pt>
                <c:pt idx="737">
                  <c:v>0.22386</c:v>
                </c:pt>
                <c:pt idx="738">
                  <c:v>0.25934000000000001</c:v>
                </c:pt>
                <c:pt idx="739">
                  <c:v>0.23286000000000001</c:v>
                </c:pt>
                <c:pt idx="740">
                  <c:v>0.24534</c:v>
                </c:pt>
                <c:pt idx="741">
                  <c:v>0.24085999999999999</c:v>
                </c:pt>
                <c:pt idx="742">
                  <c:v>0.26234000000000002</c:v>
                </c:pt>
                <c:pt idx="743">
                  <c:v>0.23986000000000002</c:v>
                </c:pt>
                <c:pt idx="744">
                  <c:v>0.25934000000000001</c:v>
                </c:pt>
                <c:pt idx="745">
                  <c:v>0.20986000000000002</c:v>
                </c:pt>
                <c:pt idx="746">
                  <c:v>0.23734000000000002</c:v>
                </c:pt>
                <c:pt idx="747">
                  <c:v>0.22085999999999997</c:v>
                </c:pt>
                <c:pt idx="748">
                  <c:v>0.24734</c:v>
                </c:pt>
                <c:pt idx="749">
                  <c:v>0.21986</c:v>
                </c:pt>
                <c:pt idx="750">
                  <c:v>0.23834</c:v>
                </c:pt>
                <c:pt idx="751">
                  <c:v>0.24485999999999999</c:v>
                </c:pt>
                <c:pt idx="752">
                  <c:v>0.24934000000000001</c:v>
                </c:pt>
                <c:pt idx="753">
                  <c:v>0.22386</c:v>
                </c:pt>
                <c:pt idx="754">
                  <c:v>0.23834</c:v>
                </c:pt>
                <c:pt idx="755">
                  <c:v>0.24886</c:v>
                </c:pt>
                <c:pt idx="756">
                  <c:v>0.27434000000000003</c:v>
                </c:pt>
                <c:pt idx="757">
                  <c:v>0.25085999999999997</c:v>
                </c:pt>
                <c:pt idx="758">
                  <c:v>0.26434000000000002</c:v>
                </c:pt>
                <c:pt idx="759">
                  <c:v>0.24085999999999999</c:v>
                </c:pt>
                <c:pt idx="760">
                  <c:v>0.28133999999999998</c:v>
                </c:pt>
                <c:pt idx="761">
                  <c:v>0.30085999999999996</c:v>
                </c:pt>
                <c:pt idx="762">
                  <c:v>0.31734000000000001</c:v>
                </c:pt>
                <c:pt idx="763">
                  <c:v>0.32386000000000004</c:v>
                </c:pt>
                <c:pt idx="764">
                  <c:v>0.62134</c:v>
                </c:pt>
                <c:pt idx="765">
                  <c:v>2.0108600000000001</c:v>
                </c:pt>
                <c:pt idx="766">
                  <c:v>4.9993400000000001</c:v>
                </c:pt>
                <c:pt idx="767">
                  <c:v>7.0038599999999995</c:v>
                </c:pt>
                <c:pt idx="768">
                  <c:v>4.6893400000000005</c:v>
                </c:pt>
                <c:pt idx="769">
                  <c:v>1.80186</c:v>
                </c:pt>
                <c:pt idx="770">
                  <c:v>0.85133999999999999</c:v>
                </c:pt>
                <c:pt idx="771">
                  <c:v>0.52786</c:v>
                </c:pt>
                <c:pt idx="772">
                  <c:v>0.44834000000000002</c:v>
                </c:pt>
                <c:pt idx="773">
                  <c:v>0.41386000000000001</c:v>
                </c:pt>
                <c:pt idx="774">
                  <c:v>0.41933999999999999</c:v>
                </c:pt>
                <c:pt idx="775">
                  <c:v>0.41386000000000001</c:v>
                </c:pt>
                <c:pt idx="776">
                  <c:v>0.42734</c:v>
                </c:pt>
                <c:pt idx="777">
                  <c:v>0.42186000000000001</c:v>
                </c:pt>
                <c:pt idx="778">
                  <c:v>0.46734000000000003</c:v>
                </c:pt>
                <c:pt idx="779">
                  <c:v>0.46886000000000005</c:v>
                </c:pt>
                <c:pt idx="780">
                  <c:v>0.48334000000000005</c:v>
                </c:pt>
                <c:pt idx="781">
                  <c:v>0.51985999999999999</c:v>
                </c:pt>
                <c:pt idx="782">
                  <c:v>0.56433999999999995</c:v>
                </c:pt>
                <c:pt idx="783">
                  <c:v>0.55886000000000002</c:v>
                </c:pt>
                <c:pt idx="784">
                  <c:v>0.60733999999999999</c:v>
                </c:pt>
                <c:pt idx="785">
                  <c:v>0.68286000000000002</c:v>
                </c:pt>
                <c:pt idx="786">
                  <c:v>0.77534000000000003</c:v>
                </c:pt>
                <c:pt idx="787">
                  <c:v>0.87686000000000008</c:v>
                </c:pt>
                <c:pt idx="788">
                  <c:v>0.89233999999999991</c:v>
                </c:pt>
                <c:pt idx="789">
                  <c:v>0.82586000000000004</c:v>
                </c:pt>
                <c:pt idx="790">
                  <c:v>0.83133999999999997</c:v>
                </c:pt>
                <c:pt idx="791">
                  <c:v>0.85885999999999996</c:v>
                </c:pt>
                <c:pt idx="792">
                  <c:v>0.90534000000000003</c:v>
                </c:pt>
                <c:pt idx="793">
                  <c:v>0.82186000000000003</c:v>
                </c:pt>
                <c:pt idx="794">
                  <c:v>0.72633999999999999</c:v>
                </c:pt>
                <c:pt idx="795">
                  <c:v>0.75986000000000009</c:v>
                </c:pt>
                <c:pt idx="796">
                  <c:v>0.85733999999999999</c:v>
                </c:pt>
                <c:pt idx="797">
                  <c:v>0.85385999999999995</c:v>
                </c:pt>
                <c:pt idx="798">
                  <c:v>0.77034000000000002</c:v>
                </c:pt>
                <c:pt idx="799">
                  <c:v>0.63185999999999998</c:v>
                </c:pt>
                <c:pt idx="800">
                  <c:v>0.60333999999999999</c:v>
                </c:pt>
                <c:pt idx="801">
                  <c:v>0.6468600000000001</c:v>
                </c:pt>
                <c:pt idx="802">
                  <c:v>0.80634000000000006</c:v>
                </c:pt>
                <c:pt idx="803">
                  <c:v>0.84786000000000006</c:v>
                </c:pt>
                <c:pt idx="804">
                  <c:v>0.74434</c:v>
                </c:pt>
                <c:pt idx="805">
                  <c:v>0.51885999999999999</c:v>
                </c:pt>
                <c:pt idx="806">
                  <c:v>0.40533999999999998</c:v>
                </c:pt>
                <c:pt idx="807">
                  <c:v>0.33485999999999999</c:v>
                </c:pt>
                <c:pt idx="808">
                  <c:v>0.35234000000000004</c:v>
                </c:pt>
                <c:pt idx="809">
                  <c:v>0.30486000000000002</c:v>
                </c:pt>
                <c:pt idx="810">
                  <c:v>0.30634</c:v>
                </c:pt>
                <c:pt idx="811">
                  <c:v>0.30986000000000002</c:v>
                </c:pt>
                <c:pt idx="812">
                  <c:v>0.32433999999999996</c:v>
                </c:pt>
                <c:pt idx="813">
                  <c:v>0.30786000000000002</c:v>
                </c:pt>
                <c:pt idx="814">
                  <c:v>0.35433999999999999</c:v>
                </c:pt>
                <c:pt idx="815">
                  <c:v>0.31885999999999998</c:v>
                </c:pt>
                <c:pt idx="816">
                  <c:v>0.32634000000000002</c:v>
                </c:pt>
                <c:pt idx="817">
                  <c:v>0.31286000000000003</c:v>
                </c:pt>
                <c:pt idx="818">
                  <c:v>0.34234000000000003</c:v>
                </c:pt>
                <c:pt idx="819">
                  <c:v>0.34686</c:v>
                </c:pt>
                <c:pt idx="820">
                  <c:v>0.34433999999999998</c:v>
                </c:pt>
                <c:pt idx="821">
                  <c:v>0.32185999999999998</c:v>
                </c:pt>
                <c:pt idx="822">
                  <c:v>0.34533999999999998</c:v>
                </c:pt>
                <c:pt idx="823">
                  <c:v>0.33785999999999999</c:v>
                </c:pt>
                <c:pt idx="824">
                  <c:v>0.35633999999999999</c:v>
                </c:pt>
                <c:pt idx="825">
                  <c:v>0.33986</c:v>
                </c:pt>
                <c:pt idx="826">
                  <c:v>0.35633999999999999</c:v>
                </c:pt>
                <c:pt idx="827">
                  <c:v>0.32485999999999998</c:v>
                </c:pt>
                <c:pt idx="828">
                  <c:v>0.35733999999999999</c:v>
                </c:pt>
                <c:pt idx="829">
                  <c:v>0.35686000000000001</c:v>
                </c:pt>
                <c:pt idx="830">
                  <c:v>0.38234000000000001</c:v>
                </c:pt>
                <c:pt idx="831">
                  <c:v>0.38286000000000003</c:v>
                </c:pt>
                <c:pt idx="832">
                  <c:v>0.39234000000000002</c:v>
                </c:pt>
                <c:pt idx="833">
                  <c:v>0.37786000000000003</c:v>
                </c:pt>
                <c:pt idx="834">
                  <c:v>0.41734000000000004</c:v>
                </c:pt>
                <c:pt idx="835">
                  <c:v>0.39285999999999999</c:v>
                </c:pt>
                <c:pt idx="836">
                  <c:v>0.41334000000000004</c:v>
                </c:pt>
                <c:pt idx="837">
                  <c:v>0.40886</c:v>
                </c:pt>
                <c:pt idx="838">
                  <c:v>0.41734000000000004</c:v>
                </c:pt>
                <c:pt idx="839">
                  <c:v>0.40686</c:v>
                </c:pt>
                <c:pt idx="840">
                  <c:v>0.42233999999999999</c:v>
                </c:pt>
                <c:pt idx="841">
                  <c:v>0.42286000000000001</c:v>
                </c:pt>
                <c:pt idx="842">
                  <c:v>0.49234</c:v>
                </c:pt>
                <c:pt idx="843">
                  <c:v>0.44685999999999998</c:v>
                </c:pt>
                <c:pt idx="844">
                  <c:v>0.45234000000000002</c:v>
                </c:pt>
                <c:pt idx="845">
                  <c:v>0.43886000000000003</c:v>
                </c:pt>
                <c:pt idx="846">
                  <c:v>0.47433999999999998</c:v>
                </c:pt>
                <c:pt idx="847">
                  <c:v>0.42886000000000002</c:v>
                </c:pt>
                <c:pt idx="848">
                  <c:v>0.41334000000000004</c:v>
                </c:pt>
                <c:pt idx="849">
                  <c:v>0.40985999999999995</c:v>
                </c:pt>
                <c:pt idx="850">
                  <c:v>0.42834000000000005</c:v>
                </c:pt>
                <c:pt idx="851">
                  <c:v>0.45785999999999999</c:v>
                </c:pt>
                <c:pt idx="852">
                  <c:v>0.42033999999999999</c:v>
                </c:pt>
                <c:pt idx="853">
                  <c:v>0.41586000000000001</c:v>
                </c:pt>
                <c:pt idx="854">
                  <c:v>0.43634000000000001</c:v>
                </c:pt>
                <c:pt idx="855">
                  <c:v>0.42386000000000001</c:v>
                </c:pt>
                <c:pt idx="856">
                  <c:v>0.43134</c:v>
                </c:pt>
                <c:pt idx="857">
                  <c:v>0.42286000000000001</c:v>
                </c:pt>
                <c:pt idx="858">
                  <c:v>0.46033999999999997</c:v>
                </c:pt>
                <c:pt idx="859">
                  <c:v>0.45085999999999998</c:v>
                </c:pt>
                <c:pt idx="860">
                  <c:v>0.46334000000000003</c:v>
                </c:pt>
                <c:pt idx="861">
                  <c:v>0.43286000000000002</c:v>
                </c:pt>
                <c:pt idx="862">
                  <c:v>0.46033999999999997</c:v>
                </c:pt>
                <c:pt idx="863">
                  <c:v>0.45685999999999999</c:v>
                </c:pt>
                <c:pt idx="864">
                  <c:v>0.47234000000000004</c:v>
                </c:pt>
                <c:pt idx="865">
                  <c:v>0.45286000000000004</c:v>
                </c:pt>
                <c:pt idx="866">
                  <c:v>0.45433999999999997</c:v>
                </c:pt>
                <c:pt idx="867">
                  <c:v>0.44386000000000003</c:v>
                </c:pt>
                <c:pt idx="868">
                  <c:v>0.49634</c:v>
                </c:pt>
                <c:pt idx="869">
                  <c:v>0.48386000000000001</c:v>
                </c:pt>
                <c:pt idx="870">
                  <c:v>0.49234</c:v>
                </c:pt>
                <c:pt idx="871">
                  <c:v>0.47786000000000001</c:v>
                </c:pt>
                <c:pt idx="872">
                  <c:v>0.49334000000000006</c:v>
                </c:pt>
                <c:pt idx="873">
                  <c:v>0.49085999999999996</c:v>
                </c:pt>
                <c:pt idx="874">
                  <c:v>0.51434000000000002</c:v>
                </c:pt>
                <c:pt idx="875">
                  <c:v>0.50885999999999998</c:v>
                </c:pt>
                <c:pt idx="876">
                  <c:v>0.53634000000000004</c:v>
                </c:pt>
                <c:pt idx="877">
                  <c:v>0.52886</c:v>
                </c:pt>
                <c:pt idx="878">
                  <c:v>0.56633999999999995</c:v>
                </c:pt>
                <c:pt idx="879">
                  <c:v>0.53386</c:v>
                </c:pt>
                <c:pt idx="880">
                  <c:v>0.56734000000000007</c:v>
                </c:pt>
                <c:pt idx="881">
                  <c:v>0.56485999999999992</c:v>
                </c:pt>
                <c:pt idx="882">
                  <c:v>0.58334000000000008</c:v>
                </c:pt>
                <c:pt idx="883">
                  <c:v>0.59386000000000005</c:v>
                </c:pt>
                <c:pt idx="884">
                  <c:v>0.61334</c:v>
                </c:pt>
                <c:pt idx="885">
                  <c:v>0.63085999999999998</c:v>
                </c:pt>
                <c:pt idx="886">
                  <c:v>0.65733999999999992</c:v>
                </c:pt>
                <c:pt idx="887">
                  <c:v>0.65986</c:v>
                </c:pt>
                <c:pt idx="888">
                  <c:v>0.69933999999999996</c:v>
                </c:pt>
                <c:pt idx="889">
                  <c:v>0.70086000000000004</c:v>
                </c:pt>
                <c:pt idx="890">
                  <c:v>0.73934</c:v>
                </c:pt>
                <c:pt idx="891">
                  <c:v>0.76385999999999998</c:v>
                </c:pt>
                <c:pt idx="892">
                  <c:v>0.79034000000000004</c:v>
                </c:pt>
                <c:pt idx="893">
                  <c:v>0.86585999999999996</c:v>
                </c:pt>
                <c:pt idx="894">
                  <c:v>0.87834000000000001</c:v>
                </c:pt>
                <c:pt idx="895">
                  <c:v>0.86785999999999996</c:v>
                </c:pt>
                <c:pt idx="896">
                  <c:v>0.94733999999999996</c:v>
                </c:pt>
                <c:pt idx="897">
                  <c:v>0.98385999999999996</c:v>
                </c:pt>
                <c:pt idx="898">
                  <c:v>1.1103400000000001</c:v>
                </c:pt>
                <c:pt idx="899">
                  <c:v>1.07986</c:v>
                </c:pt>
                <c:pt idx="900">
                  <c:v>1.11934</c:v>
                </c:pt>
                <c:pt idx="901">
                  <c:v>1.1758599999999999</c:v>
                </c:pt>
                <c:pt idx="902">
                  <c:v>1.2953399999999999</c:v>
                </c:pt>
                <c:pt idx="903">
                  <c:v>1.30386</c:v>
                </c:pt>
                <c:pt idx="904">
                  <c:v>1.3883400000000001</c:v>
                </c:pt>
                <c:pt idx="905">
                  <c:v>1.5048599999999999</c:v>
                </c:pt>
                <c:pt idx="906">
                  <c:v>1.5873400000000002</c:v>
                </c:pt>
                <c:pt idx="907">
                  <c:v>1.5498599999999998</c:v>
                </c:pt>
                <c:pt idx="908">
                  <c:v>1.6443399999999999</c:v>
                </c:pt>
                <c:pt idx="909">
                  <c:v>1.6608600000000002</c:v>
                </c:pt>
                <c:pt idx="910">
                  <c:v>1.7593399999999999</c:v>
                </c:pt>
                <c:pt idx="911">
                  <c:v>1.8228599999999999</c:v>
                </c:pt>
                <c:pt idx="912">
                  <c:v>1.9613399999999999</c:v>
                </c:pt>
                <c:pt idx="913">
                  <c:v>2.1708600000000002</c:v>
                </c:pt>
                <c:pt idx="914">
                  <c:v>2.54834</c:v>
                </c:pt>
                <c:pt idx="915">
                  <c:v>2.65286</c:v>
                </c:pt>
                <c:pt idx="916">
                  <c:v>2.3693399999999998</c:v>
                </c:pt>
                <c:pt idx="917">
                  <c:v>2.1028600000000002</c:v>
                </c:pt>
                <c:pt idx="918">
                  <c:v>2.0993399999999998</c:v>
                </c:pt>
                <c:pt idx="919">
                  <c:v>2.0988600000000002</c:v>
                </c:pt>
                <c:pt idx="920">
                  <c:v>2.2253400000000001</c:v>
                </c:pt>
                <c:pt idx="921">
                  <c:v>2.2828599999999999</c:v>
                </c:pt>
                <c:pt idx="922">
                  <c:v>2.4973399999999999</c:v>
                </c:pt>
                <c:pt idx="923">
                  <c:v>2.9248599999999998</c:v>
                </c:pt>
                <c:pt idx="924">
                  <c:v>3.9753400000000001</c:v>
                </c:pt>
                <c:pt idx="925">
                  <c:v>4.38286</c:v>
                </c:pt>
                <c:pt idx="926">
                  <c:v>3.2313400000000003</c:v>
                </c:pt>
                <c:pt idx="927">
                  <c:v>1.78786</c:v>
                </c:pt>
                <c:pt idx="928">
                  <c:v>1.0273399999999999</c:v>
                </c:pt>
                <c:pt idx="929">
                  <c:v>0.63585999999999998</c:v>
                </c:pt>
                <c:pt idx="930">
                  <c:v>0.47433999999999998</c:v>
                </c:pt>
                <c:pt idx="931">
                  <c:v>0.39785999999999999</c:v>
                </c:pt>
                <c:pt idx="932">
                  <c:v>0.39334000000000002</c:v>
                </c:pt>
                <c:pt idx="933">
                  <c:v>0.36786000000000002</c:v>
                </c:pt>
                <c:pt idx="934">
                  <c:v>0.37234</c:v>
                </c:pt>
                <c:pt idx="935">
                  <c:v>0.34786</c:v>
                </c:pt>
                <c:pt idx="936">
                  <c:v>0.36434</c:v>
                </c:pt>
                <c:pt idx="937">
                  <c:v>0.35086000000000001</c:v>
                </c:pt>
                <c:pt idx="938">
                  <c:v>0.37433999999999995</c:v>
                </c:pt>
                <c:pt idx="939">
                  <c:v>0.34985999999999995</c:v>
                </c:pt>
                <c:pt idx="940">
                  <c:v>0.40834000000000004</c:v>
                </c:pt>
                <c:pt idx="941">
                  <c:v>0.38085999999999998</c:v>
                </c:pt>
                <c:pt idx="942">
                  <c:v>0.37034</c:v>
                </c:pt>
                <c:pt idx="943">
                  <c:v>0.35485999999999995</c:v>
                </c:pt>
                <c:pt idx="944">
                  <c:v>0.41734000000000004</c:v>
                </c:pt>
                <c:pt idx="945">
                  <c:v>0.34985999999999995</c:v>
                </c:pt>
                <c:pt idx="946">
                  <c:v>0.35733999999999999</c:v>
                </c:pt>
                <c:pt idx="947">
                  <c:v>0.35985999999999996</c:v>
                </c:pt>
                <c:pt idx="948">
                  <c:v>0.36834000000000006</c:v>
                </c:pt>
                <c:pt idx="949">
                  <c:v>0.39685999999999999</c:v>
                </c:pt>
                <c:pt idx="950">
                  <c:v>0.35733999999999999</c:v>
                </c:pt>
                <c:pt idx="951">
                  <c:v>0.34786</c:v>
                </c:pt>
                <c:pt idx="952">
                  <c:v>0.36234</c:v>
                </c:pt>
                <c:pt idx="953">
                  <c:v>0.34386000000000005</c:v>
                </c:pt>
                <c:pt idx="954">
                  <c:v>0.35834000000000005</c:v>
                </c:pt>
                <c:pt idx="955">
                  <c:v>0.35286000000000001</c:v>
                </c:pt>
                <c:pt idx="956">
                  <c:v>0.36834000000000006</c:v>
                </c:pt>
                <c:pt idx="957">
                  <c:v>0.36085999999999996</c:v>
                </c:pt>
                <c:pt idx="958">
                  <c:v>0.34533999999999998</c:v>
                </c:pt>
                <c:pt idx="959">
                  <c:v>0.34886</c:v>
                </c:pt>
                <c:pt idx="960">
                  <c:v>0.36234</c:v>
                </c:pt>
                <c:pt idx="961">
                  <c:v>0.37386000000000003</c:v>
                </c:pt>
                <c:pt idx="962">
                  <c:v>0.36033999999999999</c:v>
                </c:pt>
                <c:pt idx="963">
                  <c:v>0.36286000000000002</c:v>
                </c:pt>
                <c:pt idx="964">
                  <c:v>0.38034000000000001</c:v>
                </c:pt>
                <c:pt idx="965">
                  <c:v>0.35485999999999995</c:v>
                </c:pt>
                <c:pt idx="966">
                  <c:v>0.36934</c:v>
                </c:pt>
                <c:pt idx="967">
                  <c:v>0.36386000000000002</c:v>
                </c:pt>
                <c:pt idx="968">
                  <c:v>0.37933999999999996</c:v>
                </c:pt>
                <c:pt idx="969">
                  <c:v>0.35886000000000001</c:v>
                </c:pt>
                <c:pt idx="970">
                  <c:v>0.38734000000000002</c:v>
                </c:pt>
                <c:pt idx="971">
                  <c:v>0.36686000000000002</c:v>
                </c:pt>
                <c:pt idx="972">
                  <c:v>0.40633999999999998</c:v>
                </c:pt>
                <c:pt idx="973">
                  <c:v>0.37085999999999997</c:v>
                </c:pt>
                <c:pt idx="974">
                  <c:v>0.36934</c:v>
                </c:pt>
                <c:pt idx="975">
                  <c:v>0.36886000000000002</c:v>
                </c:pt>
                <c:pt idx="976">
                  <c:v>0.38734000000000002</c:v>
                </c:pt>
                <c:pt idx="977">
                  <c:v>0.38485999999999998</c:v>
                </c:pt>
                <c:pt idx="978">
                  <c:v>0.38034000000000001</c:v>
                </c:pt>
                <c:pt idx="979">
                  <c:v>0.37085999999999997</c:v>
                </c:pt>
                <c:pt idx="980">
                  <c:v>0.40533999999999998</c:v>
                </c:pt>
                <c:pt idx="981">
                  <c:v>0.37286000000000002</c:v>
                </c:pt>
                <c:pt idx="982">
                  <c:v>0.39234000000000002</c:v>
                </c:pt>
                <c:pt idx="983">
                  <c:v>0.39785999999999999</c:v>
                </c:pt>
                <c:pt idx="984">
                  <c:v>0.43933999999999995</c:v>
                </c:pt>
                <c:pt idx="985">
                  <c:v>0.42286000000000001</c:v>
                </c:pt>
                <c:pt idx="986">
                  <c:v>0.46234000000000003</c:v>
                </c:pt>
                <c:pt idx="987">
                  <c:v>0.43686000000000003</c:v>
                </c:pt>
                <c:pt idx="988">
                  <c:v>0.43734000000000001</c:v>
                </c:pt>
                <c:pt idx="989">
                  <c:v>0.41286</c:v>
                </c:pt>
                <c:pt idx="990">
                  <c:v>0.43634000000000001</c:v>
                </c:pt>
                <c:pt idx="991">
                  <c:v>0.43286000000000002</c:v>
                </c:pt>
                <c:pt idx="992">
                  <c:v>0.45834000000000003</c:v>
                </c:pt>
                <c:pt idx="993">
                  <c:v>0.44985999999999998</c:v>
                </c:pt>
                <c:pt idx="994">
                  <c:v>0.47633999999999999</c:v>
                </c:pt>
                <c:pt idx="995">
                  <c:v>0.44886000000000004</c:v>
                </c:pt>
                <c:pt idx="996">
                  <c:v>0.49734</c:v>
                </c:pt>
                <c:pt idx="997">
                  <c:v>0.48286000000000001</c:v>
                </c:pt>
                <c:pt idx="998">
                  <c:v>0.51534000000000002</c:v>
                </c:pt>
                <c:pt idx="999">
                  <c:v>0.52986</c:v>
                </c:pt>
                <c:pt idx="1000">
                  <c:v>0.61734</c:v>
                </c:pt>
                <c:pt idx="1001">
                  <c:v>0.58485999999999994</c:v>
                </c:pt>
                <c:pt idx="1002">
                  <c:v>0.60433999999999999</c:v>
                </c:pt>
                <c:pt idx="1003">
                  <c:v>0.58386000000000005</c:v>
                </c:pt>
                <c:pt idx="1004">
                  <c:v>0.60633999999999999</c:v>
                </c:pt>
                <c:pt idx="1005">
                  <c:v>0.58085999999999993</c:v>
                </c:pt>
                <c:pt idx="1006">
                  <c:v>0.60133999999999999</c:v>
                </c:pt>
                <c:pt idx="1007">
                  <c:v>0.61685999999999996</c:v>
                </c:pt>
                <c:pt idx="1008">
                  <c:v>0.60133999999999999</c:v>
                </c:pt>
                <c:pt idx="1009">
                  <c:v>0.62985999999999998</c:v>
                </c:pt>
                <c:pt idx="1010">
                  <c:v>0.65034000000000003</c:v>
                </c:pt>
                <c:pt idx="1011">
                  <c:v>0.65486</c:v>
                </c:pt>
                <c:pt idx="1012">
                  <c:v>0.66034000000000004</c:v>
                </c:pt>
                <c:pt idx="1013">
                  <c:v>0.61886000000000008</c:v>
                </c:pt>
                <c:pt idx="1014">
                  <c:v>0.64834000000000003</c:v>
                </c:pt>
                <c:pt idx="1015">
                  <c:v>0.58186000000000004</c:v>
                </c:pt>
                <c:pt idx="1016">
                  <c:v>0.58933999999999997</c:v>
                </c:pt>
                <c:pt idx="1017">
                  <c:v>0.57786000000000004</c:v>
                </c:pt>
                <c:pt idx="1018">
                  <c:v>0.60233999999999999</c:v>
                </c:pt>
                <c:pt idx="1019">
                  <c:v>0.59286000000000005</c:v>
                </c:pt>
                <c:pt idx="1020">
                  <c:v>0.61834</c:v>
                </c:pt>
                <c:pt idx="1021">
                  <c:v>0.66086</c:v>
                </c:pt>
                <c:pt idx="1022">
                  <c:v>0.72433999999999998</c:v>
                </c:pt>
                <c:pt idx="1023">
                  <c:v>0.71085999999999994</c:v>
                </c:pt>
                <c:pt idx="1024">
                  <c:v>0.66933999999999994</c:v>
                </c:pt>
                <c:pt idx="1025">
                  <c:v>0.64785999999999999</c:v>
                </c:pt>
                <c:pt idx="1026">
                  <c:v>0.64434000000000002</c:v>
                </c:pt>
                <c:pt idx="1027">
                  <c:v>0.61685999999999996</c:v>
                </c:pt>
                <c:pt idx="1028">
                  <c:v>0.66733999999999993</c:v>
                </c:pt>
                <c:pt idx="1029">
                  <c:v>0.67286000000000001</c:v>
                </c:pt>
                <c:pt idx="1030">
                  <c:v>0.70433999999999997</c:v>
                </c:pt>
                <c:pt idx="1031">
                  <c:v>0.72385999999999995</c:v>
                </c:pt>
                <c:pt idx="1032">
                  <c:v>0.86234</c:v>
                </c:pt>
                <c:pt idx="1033">
                  <c:v>0.85186000000000006</c:v>
                </c:pt>
                <c:pt idx="1034">
                  <c:v>0.83933999999999997</c:v>
                </c:pt>
                <c:pt idx="1035">
                  <c:v>0.75986000000000009</c:v>
                </c:pt>
                <c:pt idx="1036">
                  <c:v>0.73233999999999999</c:v>
                </c:pt>
                <c:pt idx="1037">
                  <c:v>0.70986000000000005</c:v>
                </c:pt>
                <c:pt idx="1038">
                  <c:v>0.69433999999999996</c:v>
                </c:pt>
                <c:pt idx="1039">
                  <c:v>0.6738599999999999</c:v>
                </c:pt>
                <c:pt idx="1040">
                  <c:v>0.71633999999999998</c:v>
                </c:pt>
                <c:pt idx="1041">
                  <c:v>0.71786000000000005</c:v>
                </c:pt>
                <c:pt idx="1042">
                  <c:v>0.74434</c:v>
                </c:pt>
                <c:pt idx="1043">
                  <c:v>0.76085999999999998</c:v>
                </c:pt>
                <c:pt idx="1044">
                  <c:v>0.79334000000000005</c:v>
                </c:pt>
                <c:pt idx="1045">
                  <c:v>0.83085999999999993</c:v>
                </c:pt>
                <c:pt idx="1046">
                  <c:v>0.98433999999999999</c:v>
                </c:pt>
                <c:pt idx="1047">
                  <c:v>0.96486000000000005</c:v>
                </c:pt>
                <c:pt idx="1048">
                  <c:v>0.94034000000000006</c:v>
                </c:pt>
                <c:pt idx="1049">
                  <c:v>0.71085999999999994</c:v>
                </c:pt>
                <c:pt idx="1050">
                  <c:v>0.66134000000000004</c:v>
                </c:pt>
                <c:pt idx="1051">
                  <c:v>0.59286000000000005</c:v>
                </c:pt>
                <c:pt idx="1052">
                  <c:v>0.62734000000000001</c:v>
                </c:pt>
                <c:pt idx="1053">
                  <c:v>0.60085999999999995</c:v>
                </c:pt>
                <c:pt idx="1054">
                  <c:v>0.61834</c:v>
                </c:pt>
                <c:pt idx="1055">
                  <c:v>0.62386000000000008</c:v>
                </c:pt>
                <c:pt idx="1056">
                  <c:v>0.66534000000000004</c:v>
                </c:pt>
                <c:pt idx="1057">
                  <c:v>0.65886</c:v>
                </c:pt>
                <c:pt idx="1058">
                  <c:v>0.68834000000000006</c:v>
                </c:pt>
                <c:pt idx="1059">
                  <c:v>0.68786000000000003</c:v>
                </c:pt>
                <c:pt idx="1060">
                  <c:v>0.87634000000000001</c:v>
                </c:pt>
                <c:pt idx="1061">
                  <c:v>0.88885999999999998</c:v>
                </c:pt>
                <c:pt idx="1062">
                  <c:v>0.87233999999999989</c:v>
                </c:pt>
                <c:pt idx="1063">
                  <c:v>0.61985999999999997</c:v>
                </c:pt>
                <c:pt idx="1064">
                  <c:v>0.49034</c:v>
                </c:pt>
                <c:pt idx="1065">
                  <c:v>0.38286000000000003</c:v>
                </c:pt>
                <c:pt idx="1066">
                  <c:v>0.34533999999999998</c:v>
                </c:pt>
                <c:pt idx="1067">
                  <c:v>0.31585999999999997</c:v>
                </c:pt>
                <c:pt idx="1068">
                  <c:v>0.32134000000000001</c:v>
                </c:pt>
                <c:pt idx="1069">
                  <c:v>0.32085999999999998</c:v>
                </c:pt>
                <c:pt idx="1070">
                  <c:v>0.30734</c:v>
                </c:pt>
                <c:pt idx="1071">
                  <c:v>0.30686000000000002</c:v>
                </c:pt>
                <c:pt idx="1072">
                  <c:v>0.30034</c:v>
                </c:pt>
                <c:pt idx="1073">
                  <c:v>0.27485999999999999</c:v>
                </c:pt>
                <c:pt idx="1074">
                  <c:v>0.29333999999999999</c:v>
                </c:pt>
                <c:pt idx="1075">
                  <c:v>0.28986000000000001</c:v>
                </c:pt>
                <c:pt idx="1076">
                  <c:v>0.31334000000000001</c:v>
                </c:pt>
                <c:pt idx="1077">
                  <c:v>0.28986000000000001</c:v>
                </c:pt>
                <c:pt idx="1078">
                  <c:v>0.29333999999999999</c:v>
                </c:pt>
                <c:pt idx="1079">
                  <c:v>0.27986</c:v>
                </c:pt>
                <c:pt idx="1080">
                  <c:v>0.29833999999999999</c:v>
                </c:pt>
                <c:pt idx="1081">
                  <c:v>0.27485999999999999</c:v>
                </c:pt>
                <c:pt idx="1082">
                  <c:v>0.29833999999999999</c:v>
                </c:pt>
                <c:pt idx="1083">
                  <c:v>0.25286000000000003</c:v>
                </c:pt>
                <c:pt idx="1084">
                  <c:v>0.28734000000000004</c:v>
                </c:pt>
                <c:pt idx="1085">
                  <c:v>0.26785999999999999</c:v>
                </c:pt>
                <c:pt idx="1086">
                  <c:v>0.27833999999999998</c:v>
                </c:pt>
                <c:pt idx="1087">
                  <c:v>0.26085999999999998</c:v>
                </c:pt>
                <c:pt idx="1088">
                  <c:v>0.29133999999999999</c:v>
                </c:pt>
                <c:pt idx="1089">
                  <c:v>0.27385999999999999</c:v>
                </c:pt>
                <c:pt idx="1090">
                  <c:v>0.29833999999999999</c:v>
                </c:pt>
                <c:pt idx="1091">
                  <c:v>0.27986</c:v>
                </c:pt>
                <c:pt idx="1092">
                  <c:v>0.30234</c:v>
                </c:pt>
                <c:pt idx="1093">
                  <c:v>0.29186000000000001</c:v>
                </c:pt>
                <c:pt idx="1094">
                  <c:v>0.31634000000000001</c:v>
                </c:pt>
                <c:pt idx="1095">
                  <c:v>0.28486</c:v>
                </c:pt>
                <c:pt idx="1096">
                  <c:v>0.30134</c:v>
                </c:pt>
                <c:pt idx="1097">
                  <c:v>0.29986000000000002</c:v>
                </c:pt>
                <c:pt idx="1098">
                  <c:v>0.34834000000000004</c:v>
                </c:pt>
                <c:pt idx="1099">
                  <c:v>0.30986000000000002</c:v>
                </c:pt>
                <c:pt idx="1100">
                  <c:v>0.33634000000000003</c:v>
                </c:pt>
                <c:pt idx="1101">
                  <c:v>0.31685999999999998</c:v>
                </c:pt>
                <c:pt idx="1102">
                  <c:v>0.34133999999999998</c:v>
                </c:pt>
                <c:pt idx="1103">
                  <c:v>0.32786000000000004</c:v>
                </c:pt>
                <c:pt idx="1104">
                  <c:v>0.33734000000000003</c:v>
                </c:pt>
                <c:pt idx="1105">
                  <c:v>0.31286000000000003</c:v>
                </c:pt>
                <c:pt idx="1106">
                  <c:v>0.35433999999999999</c:v>
                </c:pt>
                <c:pt idx="1107">
                  <c:v>0.32386000000000004</c:v>
                </c:pt>
                <c:pt idx="1108">
                  <c:v>0.35334000000000004</c:v>
                </c:pt>
                <c:pt idx="1109">
                  <c:v>0.34886</c:v>
                </c:pt>
                <c:pt idx="1110">
                  <c:v>0.34133999999999998</c:v>
                </c:pt>
                <c:pt idx="1111">
                  <c:v>0.35485999999999995</c:v>
                </c:pt>
                <c:pt idx="1112">
                  <c:v>0.37134</c:v>
                </c:pt>
                <c:pt idx="1113">
                  <c:v>0.35786000000000001</c:v>
                </c:pt>
                <c:pt idx="1114">
                  <c:v>0.37334000000000001</c:v>
                </c:pt>
                <c:pt idx="1115">
                  <c:v>0.34386000000000005</c:v>
                </c:pt>
                <c:pt idx="1116">
                  <c:v>0.35234000000000004</c:v>
                </c:pt>
                <c:pt idx="1117">
                  <c:v>0.34886</c:v>
                </c:pt>
                <c:pt idx="1118">
                  <c:v>0.37734000000000001</c:v>
                </c:pt>
                <c:pt idx="1119">
                  <c:v>0.36886000000000002</c:v>
                </c:pt>
                <c:pt idx="1120">
                  <c:v>0.42534</c:v>
                </c:pt>
                <c:pt idx="1121">
                  <c:v>0.37386000000000003</c:v>
                </c:pt>
                <c:pt idx="1122">
                  <c:v>0.38734000000000002</c:v>
                </c:pt>
                <c:pt idx="1123">
                  <c:v>0.38185999999999998</c:v>
                </c:pt>
                <c:pt idx="1124">
                  <c:v>0.39433999999999997</c:v>
                </c:pt>
                <c:pt idx="1125">
                  <c:v>0.42286000000000001</c:v>
                </c:pt>
                <c:pt idx="1126">
                  <c:v>0.43534</c:v>
                </c:pt>
                <c:pt idx="1127">
                  <c:v>0.41286</c:v>
                </c:pt>
                <c:pt idx="1128">
                  <c:v>0.46033999999999997</c:v>
                </c:pt>
                <c:pt idx="1129">
                  <c:v>0.46985999999999994</c:v>
                </c:pt>
                <c:pt idx="1130">
                  <c:v>0.57834000000000008</c:v>
                </c:pt>
                <c:pt idx="1131">
                  <c:v>0.58686000000000005</c:v>
                </c:pt>
                <c:pt idx="1132">
                  <c:v>0.67634000000000005</c:v>
                </c:pt>
                <c:pt idx="1133">
                  <c:v>0.75186000000000008</c:v>
                </c:pt>
                <c:pt idx="1134">
                  <c:v>0.98633999999999999</c:v>
                </c:pt>
                <c:pt idx="1135">
                  <c:v>2.8398599999999998</c:v>
                </c:pt>
                <c:pt idx="1136">
                  <c:v>5.7823400000000005</c:v>
                </c:pt>
                <c:pt idx="1137">
                  <c:v>7.1118600000000001</c:v>
                </c:pt>
                <c:pt idx="1138">
                  <c:v>6.7553400000000003</c:v>
                </c:pt>
                <c:pt idx="1139">
                  <c:v>5.0378600000000002</c:v>
                </c:pt>
                <c:pt idx="1140">
                  <c:v>3.3073399999999999</c:v>
                </c:pt>
                <c:pt idx="1141">
                  <c:v>2.14486</c:v>
                </c:pt>
                <c:pt idx="1142">
                  <c:v>1.6303399999999999</c:v>
                </c:pt>
                <c:pt idx="1143">
                  <c:v>1.3598599999999998</c:v>
                </c:pt>
                <c:pt idx="1144">
                  <c:v>1.2393399999999999</c:v>
                </c:pt>
                <c:pt idx="1145">
                  <c:v>1.17286</c:v>
                </c:pt>
                <c:pt idx="1146">
                  <c:v>1.11534</c:v>
                </c:pt>
                <c:pt idx="1147">
                  <c:v>1.0428600000000001</c:v>
                </c:pt>
                <c:pt idx="1148">
                  <c:v>1.00234</c:v>
                </c:pt>
                <c:pt idx="1149">
                  <c:v>0.98085999999999995</c:v>
                </c:pt>
                <c:pt idx="1150">
                  <c:v>1.0333399999999999</c:v>
                </c:pt>
                <c:pt idx="1151">
                  <c:v>1.13886</c:v>
                </c:pt>
                <c:pt idx="1152">
                  <c:v>1.24434</c:v>
                </c:pt>
                <c:pt idx="1153">
                  <c:v>1.27986</c:v>
                </c:pt>
                <c:pt idx="1154">
                  <c:v>1.3003399999999998</c:v>
                </c:pt>
                <c:pt idx="1155">
                  <c:v>1.33786</c:v>
                </c:pt>
                <c:pt idx="1156">
                  <c:v>1.3343400000000001</c:v>
                </c:pt>
                <c:pt idx="1157">
                  <c:v>1.24586</c:v>
                </c:pt>
                <c:pt idx="1158">
                  <c:v>1.27434</c:v>
                </c:pt>
                <c:pt idx="1159">
                  <c:v>1.32186</c:v>
                </c:pt>
                <c:pt idx="1160">
                  <c:v>1.3543399999999999</c:v>
                </c:pt>
                <c:pt idx="1161">
                  <c:v>1.37486</c:v>
                </c:pt>
                <c:pt idx="1162">
                  <c:v>1.39334</c:v>
                </c:pt>
                <c:pt idx="1163">
                  <c:v>1.3478600000000001</c:v>
                </c:pt>
                <c:pt idx="1164">
                  <c:v>1.33134</c:v>
                </c:pt>
                <c:pt idx="1165">
                  <c:v>1.3198599999999998</c:v>
                </c:pt>
                <c:pt idx="1166">
                  <c:v>1.3943399999999999</c:v>
                </c:pt>
                <c:pt idx="1167">
                  <c:v>1.3488599999999999</c:v>
                </c:pt>
                <c:pt idx="1168">
                  <c:v>1.50234</c:v>
                </c:pt>
                <c:pt idx="1169">
                  <c:v>1.62686</c:v>
                </c:pt>
                <c:pt idx="1170">
                  <c:v>1.9053399999999998</c:v>
                </c:pt>
                <c:pt idx="1171">
                  <c:v>2.3528600000000002</c:v>
                </c:pt>
                <c:pt idx="1172">
                  <c:v>3.12534</c:v>
                </c:pt>
                <c:pt idx="1173">
                  <c:v>4.39086</c:v>
                </c:pt>
                <c:pt idx="1174">
                  <c:v>6.2013400000000001</c:v>
                </c:pt>
                <c:pt idx="1175">
                  <c:v>8.8998600000000003</c:v>
                </c:pt>
                <c:pt idx="1176">
                  <c:v>12.34234</c:v>
                </c:pt>
                <c:pt idx="1177">
                  <c:v>16.53988</c:v>
                </c:pt>
                <c:pt idx="1178">
                  <c:v>20.64134</c:v>
                </c:pt>
                <c:pt idx="1179">
                  <c:v>24.447860000000002</c:v>
                </c:pt>
                <c:pt idx="1180">
                  <c:v>27.10134</c:v>
                </c:pt>
                <c:pt idx="1181">
                  <c:v>28.61486</c:v>
                </c:pt>
                <c:pt idx="1182">
                  <c:v>29.642340000000001</c:v>
                </c:pt>
                <c:pt idx="1183">
                  <c:v>31.84986</c:v>
                </c:pt>
                <c:pt idx="1184">
                  <c:v>35.602339999999998</c:v>
                </c:pt>
                <c:pt idx="1185">
                  <c:v>39.773859999999999</c:v>
                </c:pt>
                <c:pt idx="1186">
                  <c:v>42.609340000000003</c:v>
                </c:pt>
                <c:pt idx="1187">
                  <c:v>43.162879999999994</c:v>
                </c:pt>
                <c:pt idx="1188">
                  <c:v>41.011339999999997</c:v>
                </c:pt>
                <c:pt idx="1189">
                  <c:v>37.43486</c:v>
                </c:pt>
                <c:pt idx="1190">
                  <c:v>33.52834</c:v>
                </c:pt>
                <c:pt idx="1191">
                  <c:v>29.748860000000001</c:v>
                </c:pt>
                <c:pt idx="1192">
                  <c:v>26.078339999999997</c:v>
                </c:pt>
                <c:pt idx="1193">
                  <c:v>23.120859999999997</c:v>
                </c:pt>
                <c:pt idx="1194">
                  <c:v>20.12134</c:v>
                </c:pt>
                <c:pt idx="1195">
                  <c:v>17.092860000000002</c:v>
                </c:pt>
                <c:pt idx="1196">
                  <c:v>14.627339999999998</c:v>
                </c:pt>
                <c:pt idx="1197">
                  <c:v>12.44786</c:v>
                </c:pt>
                <c:pt idx="1198">
                  <c:v>10.100339999999999</c:v>
                </c:pt>
                <c:pt idx="1199">
                  <c:v>7.9958600000000004</c:v>
                </c:pt>
                <c:pt idx="1200">
                  <c:v>6.5773400000000004</c:v>
                </c:pt>
                <c:pt idx="1201">
                  <c:v>5.6068600000000002</c:v>
                </c:pt>
                <c:pt idx="1202">
                  <c:v>4.54434</c:v>
                </c:pt>
                <c:pt idx="1203">
                  <c:v>3.4378600000000001</c:v>
                </c:pt>
                <c:pt idx="1204">
                  <c:v>2.6193400000000002</c:v>
                </c:pt>
                <c:pt idx="1205">
                  <c:v>2.0258600000000002</c:v>
                </c:pt>
                <c:pt idx="1206">
                  <c:v>1.7613399999999999</c:v>
                </c:pt>
                <c:pt idx="1207">
                  <c:v>1.57186</c:v>
                </c:pt>
                <c:pt idx="1208">
                  <c:v>1.4453399999999998</c:v>
                </c:pt>
                <c:pt idx="1209">
                  <c:v>1.33386</c:v>
                </c:pt>
                <c:pt idx="1210">
                  <c:v>1.2813399999999999</c:v>
                </c:pt>
                <c:pt idx="1211">
                  <c:v>1.2388599999999999</c:v>
                </c:pt>
                <c:pt idx="1212">
                  <c:v>1.20234</c:v>
                </c:pt>
                <c:pt idx="1213">
                  <c:v>1.14286</c:v>
                </c:pt>
                <c:pt idx="1214">
                  <c:v>1.10734</c:v>
                </c:pt>
                <c:pt idx="1215">
                  <c:v>1.05586</c:v>
                </c:pt>
                <c:pt idx="1216">
                  <c:v>1.0473399999999999</c:v>
                </c:pt>
                <c:pt idx="1217">
                  <c:v>1.07386</c:v>
                </c:pt>
                <c:pt idx="1218">
                  <c:v>1.0643400000000001</c:v>
                </c:pt>
                <c:pt idx="1219">
                  <c:v>1.04986</c:v>
                </c:pt>
                <c:pt idx="1220">
                  <c:v>1.0603400000000001</c:v>
                </c:pt>
                <c:pt idx="1221">
                  <c:v>1.0568600000000001</c:v>
                </c:pt>
                <c:pt idx="1222">
                  <c:v>1.1423399999999999</c:v>
                </c:pt>
                <c:pt idx="1223">
                  <c:v>1.13286</c:v>
                </c:pt>
                <c:pt idx="1224">
                  <c:v>1.23034</c:v>
                </c:pt>
                <c:pt idx="1225">
                  <c:v>1.27986</c:v>
                </c:pt>
                <c:pt idx="1226">
                  <c:v>1.3173400000000002</c:v>
                </c:pt>
                <c:pt idx="1227">
                  <c:v>1.3498599999999998</c:v>
                </c:pt>
                <c:pt idx="1228">
                  <c:v>1.3703399999999999</c:v>
                </c:pt>
                <c:pt idx="1229">
                  <c:v>1.3398599999999998</c:v>
                </c:pt>
                <c:pt idx="1230">
                  <c:v>1.3963399999999999</c:v>
                </c:pt>
                <c:pt idx="1231">
                  <c:v>1.3808600000000002</c:v>
                </c:pt>
                <c:pt idx="1232">
                  <c:v>1.3713399999999998</c:v>
                </c:pt>
                <c:pt idx="1233">
                  <c:v>1.31186</c:v>
                </c:pt>
                <c:pt idx="1234">
                  <c:v>1.29434</c:v>
                </c:pt>
                <c:pt idx="1235">
                  <c:v>1.25586</c:v>
                </c:pt>
                <c:pt idx="1236">
                  <c:v>1.25834</c:v>
                </c:pt>
                <c:pt idx="1237">
                  <c:v>1.2208600000000001</c:v>
                </c:pt>
                <c:pt idx="1238">
                  <c:v>1.2393399999999999</c:v>
                </c:pt>
                <c:pt idx="1239">
                  <c:v>1.2238599999999999</c:v>
                </c:pt>
                <c:pt idx="1240">
                  <c:v>1.3013399999999999</c:v>
                </c:pt>
                <c:pt idx="1241">
                  <c:v>1.3298599999999998</c:v>
                </c:pt>
                <c:pt idx="1242">
                  <c:v>1.33534</c:v>
                </c:pt>
                <c:pt idx="1243">
                  <c:v>1.3488599999999999</c:v>
                </c:pt>
                <c:pt idx="1244">
                  <c:v>1.3663399999999999</c:v>
                </c:pt>
                <c:pt idx="1245">
                  <c:v>1.38486</c:v>
                </c:pt>
                <c:pt idx="1246">
                  <c:v>1.38334</c:v>
                </c:pt>
                <c:pt idx="1247">
                  <c:v>1.35486</c:v>
                </c:pt>
                <c:pt idx="1248">
                  <c:v>1.3963399999999999</c:v>
                </c:pt>
                <c:pt idx="1249">
                  <c:v>1.3428599999999999</c:v>
                </c:pt>
                <c:pt idx="1250">
                  <c:v>1.3463399999999999</c:v>
                </c:pt>
                <c:pt idx="1251">
                  <c:v>1.26786</c:v>
                </c:pt>
                <c:pt idx="1252">
                  <c:v>1.2733400000000001</c:v>
                </c:pt>
                <c:pt idx="1253">
                  <c:v>1.2078599999999999</c:v>
                </c:pt>
                <c:pt idx="1254">
                  <c:v>1.1783399999999999</c:v>
                </c:pt>
                <c:pt idx="1255">
                  <c:v>1.12686</c:v>
                </c:pt>
                <c:pt idx="1256">
                  <c:v>1.1063400000000001</c:v>
                </c:pt>
                <c:pt idx="1257">
                  <c:v>1.0368600000000001</c:v>
                </c:pt>
                <c:pt idx="1258">
                  <c:v>1.01834</c:v>
                </c:pt>
                <c:pt idx="1259">
                  <c:v>1.00186</c:v>
                </c:pt>
                <c:pt idx="1260">
                  <c:v>0.94733999999999996</c:v>
                </c:pt>
                <c:pt idx="1261">
                  <c:v>0.95186000000000004</c:v>
                </c:pt>
                <c:pt idx="1262">
                  <c:v>0.95334000000000008</c:v>
                </c:pt>
                <c:pt idx="1263">
                  <c:v>0.92286000000000001</c:v>
                </c:pt>
                <c:pt idx="1264">
                  <c:v>0.97034000000000009</c:v>
                </c:pt>
                <c:pt idx="1265">
                  <c:v>0.94486000000000003</c:v>
                </c:pt>
                <c:pt idx="1266">
                  <c:v>1.04034</c:v>
                </c:pt>
                <c:pt idx="1267">
                  <c:v>0.95286000000000004</c:v>
                </c:pt>
                <c:pt idx="1268">
                  <c:v>0.96233999999999997</c:v>
                </c:pt>
                <c:pt idx="1269">
                  <c:v>0.97186000000000006</c:v>
                </c:pt>
                <c:pt idx="1270">
                  <c:v>0.98734</c:v>
                </c:pt>
                <c:pt idx="1271">
                  <c:v>1.00386</c:v>
                </c:pt>
                <c:pt idx="1272">
                  <c:v>0.99834000000000001</c:v>
                </c:pt>
                <c:pt idx="1273">
                  <c:v>1.0328600000000001</c:v>
                </c:pt>
                <c:pt idx="1274">
                  <c:v>1.03234</c:v>
                </c:pt>
                <c:pt idx="1275">
                  <c:v>1.1068600000000002</c:v>
                </c:pt>
                <c:pt idx="1276">
                  <c:v>1.14134</c:v>
                </c:pt>
                <c:pt idx="1277">
                  <c:v>1.13686</c:v>
                </c:pt>
                <c:pt idx="1278">
                  <c:v>1.19834</c:v>
                </c:pt>
                <c:pt idx="1279">
                  <c:v>1.25986</c:v>
                </c:pt>
                <c:pt idx="1280">
                  <c:v>1.35334</c:v>
                </c:pt>
                <c:pt idx="1281">
                  <c:v>1.3808600000000002</c:v>
                </c:pt>
                <c:pt idx="1282">
                  <c:v>1.4993399999999999</c:v>
                </c:pt>
                <c:pt idx="1283">
                  <c:v>1.55786</c:v>
                </c:pt>
                <c:pt idx="1284">
                  <c:v>1.66934</c:v>
                </c:pt>
                <c:pt idx="1285">
                  <c:v>1.7928600000000001</c:v>
                </c:pt>
                <c:pt idx="1286">
                  <c:v>1.89334</c:v>
                </c:pt>
                <c:pt idx="1287">
                  <c:v>2.0228600000000001</c:v>
                </c:pt>
                <c:pt idx="1288">
                  <c:v>2.0343399999999998</c:v>
                </c:pt>
                <c:pt idx="1289">
                  <c:v>2.1788599999999998</c:v>
                </c:pt>
                <c:pt idx="1290">
                  <c:v>2.3373400000000002</c:v>
                </c:pt>
                <c:pt idx="1291">
                  <c:v>2.3968600000000002</c:v>
                </c:pt>
                <c:pt idx="1292">
                  <c:v>2.59734</c:v>
                </c:pt>
                <c:pt idx="1293">
                  <c:v>2.7118599999999997</c:v>
                </c:pt>
                <c:pt idx="1294">
                  <c:v>2.95634</c:v>
                </c:pt>
                <c:pt idx="1295">
                  <c:v>3.1598600000000001</c:v>
                </c:pt>
                <c:pt idx="1296">
                  <c:v>3.39134</c:v>
                </c:pt>
                <c:pt idx="1297">
                  <c:v>3.6798599999999997</c:v>
                </c:pt>
                <c:pt idx="1298">
                  <c:v>3.9693400000000003</c:v>
                </c:pt>
                <c:pt idx="1299">
                  <c:v>4.20486</c:v>
                </c:pt>
                <c:pt idx="1300">
                  <c:v>4.4973399999999994</c:v>
                </c:pt>
                <c:pt idx="1301">
                  <c:v>4.78186</c:v>
                </c:pt>
                <c:pt idx="1302">
                  <c:v>5.1433399999999994</c:v>
                </c:pt>
                <c:pt idx="1303">
                  <c:v>5.5088599999999994</c:v>
                </c:pt>
                <c:pt idx="1304">
                  <c:v>5.7933399999999997</c:v>
                </c:pt>
                <c:pt idx="1305">
                  <c:v>6.0568600000000004</c:v>
                </c:pt>
                <c:pt idx="1306">
                  <c:v>6.3853400000000002</c:v>
                </c:pt>
                <c:pt idx="1307">
                  <c:v>6.6158600000000005</c:v>
                </c:pt>
                <c:pt idx="1308">
                  <c:v>6.7653400000000001</c:v>
                </c:pt>
                <c:pt idx="1309">
                  <c:v>6.8348599999999999</c:v>
                </c:pt>
                <c:pt idx="1310">
                  <c:v>6.84734</c:v>
                </c:pt>
                <c:pt idx="1311">
                  <c:v>6.8918600000000003</c:v>
                </c:pt>
                <c:pt idx="1312">
                  <c:v>6.8753399999999996</c:v>
                </c:pt>
                <c:pt idx="1313">
                  <c:v>6.7228599999999998</c:v>
                </c:pt>
                <c:pt idx="1314">
                  <c:v>6.47234</c:v>
                </c:pt>
                <c:pt idx="1315">
                  <c:v>6.2448600000000001</c:v>
                </c:pt>
                <c:pt idx="1316">
                  <c:v>5.9683399999999995</c:v>
                </c:pt>
                <c:pt idx="1317">
                  <c:v>5.6218600000000007</c:v>
                </c:pt>
                <c:pt idx="1318">
                  <c:v>5.28634</c:v>
                </c:pt>
                <c:pt idx="1319">
                  <c:v>4.9698599999999997</c:v>
                </c:pt>
                <c:pt idx="1320">
                  <c:v>4.5903400000000003</c:v>
                </c:pt>
                <c:pt idx="1321">
                  <c:v>4.29786</c:v>
                </c:pt>
                <c:pt idx="1322">
                  <c:v>4.0853399999999995</c:v>
                </c:pt>
                <c:pt idx="1323">
                  <c:v>3.8648599999999997</c:v>
                </c:pt>
                <c:pt idx="1324">
                  <c:v>3.8073399999999999</c:v>
                </c:pt>
                <c:pt idx="1325">
                  <c:v>3.72986</c:v>
                </c:pt>
                <c:pt idx="1326">
                  <c:v>3.8373399999999998</c:v>
                </c:pt>
                <c:pt idx="1327">
                  <c:v>3.9498599999999997</c:v>
                </c:pt>
                <c:pt idx="1328">
                  <c:v>4.0933400000000004</c:v>
                </c:pt>
                <c:pt idx="1329">
                  <c:v>4.3328600000000002</c:v>
                </c:pt>
                <c:pt idx="1330">
                  <c:v>4.5843400000000001</c:v>
                </c:pt>
                <c:pt idx="1331">
                  <c:v>4.9518599999999999</c:v>
                </c:pt>
                <c:pt idx="1332">
                  <c:v>5.3043399999999998</c:v>
                </c:pt>
                <c:pt idx="1333">
                  <c:v>5.7508600000000003</c:v>
                </c:pt>
                <c:pt idx="1334">
                  <c:v>6.2283399999999993</c:v>
                </c:pt>
                <c:pt idx="1335">
                  <c:v>6.7148599999999998</c:v>
                </c:pt>
                <c:pt idx="1336">
                  <c:v>7.2333399999999992</c:v>
                </c:pt>
                <c:pt idx="1337">
                  <c:v>7.7908600000000003</c:v>
                </c:pt>
                <c:pt idx="1338">
                  <c:v>8.3783399999999997</c:v>
                </c:pt>
                <c:pt idx="1339">
                  <c:v>9.0438799999999997</c:v>
                </c:pt>
                <c:pt idx="1340">
                  <c:v>9.7493400000000001</c:v>
                </c:pt>
                <c:pt idx="1341">
                  <c:v>10.53886</c:v>
                </c:pt>
                <c:pt idx="1342">
                  <c:v>11.207339999999999</c:v>
                </c:pt>
                <c:pt idx="1343">
                  <c:v>11.968859999999999</c:v>
                </c:pt>
                <c:pt idx="1344">
                  <c:v>12.78834</c:v>
                </c:pt>
                <c:pt idx="1345">
                  <c:v>13.453859999999999</c:v>
                </c:pt>
                <c:pt idx="1346">
                  <c:v>14.22334</c:v>
                </c:pt>
                <c:pt idx="1347">
                  <c:v>14.73086</c:v>
                </c:pt>
                <c:pt idx="1348">
                  <c:v>15.275340000000002</c:v>
                </c:pt>
                <c:pt idx="1349">
                  <c:v>15.499880000000001</c:v>
                </c:pt>
                <c:pt idx="1350">
                  <c:v>15.82334</c:v>
                </c:pt>
                <c:pt idx="1351">
                  <c:v>15.87086</c:v>
                </c:pt>
                <c:pt idx="1352">
                  <c:v>15.88134</c:v>
                </c:pt>
                <c:pt idx="1353">
                  <c:v>15.76688</c:v>
                </c:pt>
                <c:pt idx="1354">
                  <c:v>15.74934</c:v>
                </c:pt>
                <c:pt idx="1355">
                  <c:v>15.772860000000001</c:v>
                </c:pt>
                <c:pt idx="1356">
                  <c:v>15.91634</c:v>
                </c:pt>
                <c:pt idx="1357">
                  <c:v>16.261880000000001</c:v>
                </c:pt>
                <c:pt idx="1358">
                  <c:v>16.725340000000003</c:v>
                </c:pt>
                <c:pt idx="1359">
                  <c:v>17.280860000000001</c:v>
                </c:pt>
                <c:pt idx="1360">
                  <c:v>17.796340000000001</c:v>
                </c:pt>
                <c:pt idx="1361">
                  <c:v>18.510860000000001</c:v>
                </c:pt>
                <c:pt idx="1362">
                  <c:v>19.28134</c:v>
                </c:pt>
                <c:pt idx="1363">
                  <c:v>19.898859999999999</c:v>
                </c:pt>
                <c:pt idx="1364">
                  <c:v>20.683339999999998</c:v>
                </c:pt>
                <c:pt idx="1365">
                  <c:v>21.324859999999997</c:v>
                </c:pt>
                <c:pt idx="1366">
                  <c:v>22.098339999999997</c:v>
                </c:pt>
                <c:pt idx="1367">
                  <c:v>22.703859999999999</c:v>
                </c:pt>
                <c:pt idx="1368">
                  <c:v>23.437339999999999</c:v>
                </c:pt>
                <c:pt idx="1369">
                  <c:v>24.162860000000002</c:v>
                </c:pt>
                <c:pt idx="1370">
                  <c:v>25.026340000000001</c:v>
                </c:pt>
                <c:pt idx="1371">
                  <c:v>25.50386</c:v>
                </c:pt>
                <c:pt idx="1372">
                  <c:v>26.026340000000001</c:v>
                </c:pt>
                <c:pt idx="1373">
                  <c:v>26.55986</c:v>
                </c:pt>
                <c:pt idx="1374">
                  <c:v>27.011340000000001</c:v>
                </c:pt>
                <c:pt idx="1375">
                  <c:v>27.346880000000002</c:v>
                </c:pt>
                <c:pt idx="1376">
                  <c:v>27.608339999999998</c:v>
                </c:pt>
                <c:pt idx="1377">
                  <c:v>27.686880000000002</c:v>
                </c:pt>
                <c:pt idx="1378">
                  <c:v>27.821339999999999</c:v>
                </c:pt>
                <c:pt idx="1379">
                  <c:v>27.80386</c:v>
                </c:pt>
                <c:pt idx="1380">
                  <c:v>27.76634</c:v>
                </c:pt>
                <c:pt idx="1381">
                  <c:v>27.578859999999999</c:v>
                </c:pt>
                <c:pt idx="1382">
                  <c:v>27.160340000000001</c:v>
                </c:pt>
                <c:pt idx="1383">
                  <c:v>26.633859999999999</c:v>
                </c:pt>
                <c:pt idx="1384">
                  <c:v>25.893339999999998</c:v>
                </c:pt>
                <c:pt idx="1385">
                  <c:v>25.019859999999998</c:v>
                </c:pt>
                <c:pt idx="1386">
                  <c:v>24.143339999999998</c:v>
                </c:pt>
                <c:pt idx="1387">
                  <c:v>23.257860000000001</c:v>
                </c:pt>
                <c:pt idx="1388">
                  <c:v>22.12734</c:v>
                </c:pt>
                <c:pt idx="1389">
                  <c:v>20.82386</c:v>
                </c:pt>
                <c:pt idx="1390">
                  <c:v>19.692339999999998</c:v>
                </c:pt>
                <c:pt idx="1391">
                  <c:v>18.170860000000001</c:v>
                </c:pt>
                <c:pt idx="1392">
                  <c:v>17.12134</c:v>
                </c:pt>
                <c:pt idx="1393">
                  <c:v>15.91386</c:v>
                </c:pt>
                <c:pt idx="1394">
                  <c:v>15.184339999999999</c:v>
                </c:pt>
                <c:pt idx="1395">
                  <c:v>14.451880000000001</c:v>
                </c:pt>
                <c:pt idx="1396">
                  <c:v>13.97434</c:v>
                </c:pt>
                <c:pt idx="1397">
                  <c:v>13.56488</c:v>
                </c:pt>
                <c:pt idx="1398">
                  <c:v>13.588340000000001</c:v>
                </c:pt>
                <c:pt idx="1399">
                  <c:v>13.88988</c:v>
                </c:pt>
                <c:pt idx="1400">
                  <c:v>14.447339999999999</c:v>
                </c:pt>
                <c:pt idx="1401">
                  <c:v>15.170859999999999</c:v>
                </c:pt>
                <c:pt idx="1402">
                  <c:v>16.212339999999998</c:v>
                </c:pt>
                <c:pt idx="1403">
                  <c:v>17.167860000000001</c:v>
                </c:pt>
                <c:pt idx="1404">
                  <c:v>18.451340000000002</c:v>
                </c:pt>
                <c:pt idx="1405">
                  <c:v>19.926880000000001</c:v>
                </c:pt>
                <c:pt idx="1406">
                  <c:v>21.469340000000003</c:v>
                </c:pt>
                <c:pt idx="1407">
                  <c:v>22.91986</c:v>
                </c:pt>
                <c:pt idx="1408">
                  <c:v>24.536339999999999</c:v>
                </c:pt>
                <c:pt idx="1409">
                  <c:v>26.170859999999998</c:v>
                </c:pt>
                <c:pt idx="1410">
                  <c:v>27.852339999999998</c:v>
                </c:pt>
                <c:pt idx="1411">
                  <c:v>29.525859999999998</c:v>
                </c:pt>
                <c:pt idx="1412">
                  <c:v>30.727339999999998</c:v>
                </c:pt>
                <c:pt idx="1413">
                  <c:v>32.194859999999998</c:v>
                </c:pt>
                <c:pt idx="1414">
                  <c:v>33.422339999999998</c:v>
                </c:pt>
                <c:pt idx="1415">
                  <c:v>34.421880000000002</c:v>
                </c:pt>
                <c:pt idx="1416">
                  <c:v>35.22334</c:v>
                </c:pt>
                <c:pt idx="1417">
                  <c:v>35.67586</c:v>
                </c:pt>
                <c:pt idx="1418">
                  <c:v>35.831339999999997</c:v>
                </c:pt>
                <c:pt idx="1419">
                  <c:v>35.397860000000001</c:v>
                </c:pt>
                <c:pt idx="1420">
                  <c:v>34.547339999999998</c:v>
                </c:pt>
                <c:pt idx="1421">
                  <c:v>33.152860000000004</c:v>
                </c:pt>
                <c:pt idx="1422">
                  <c:v>31.469340000000003</c:v>
                </c:pt>
                <c:pt idx="1423">
                  <c:v>29.331880000000002</c:v>
                </c:pt>
                <c:pt idx="1424">
                  <c:v>26.89134</c:v>
                </c:pt>
                <c:pt idx="1425">
                  <c:v>24.565859999999997</c:v>
                </c:pt>
                <c:pt idx="1426">
                  <c:v>21.99034</c:v>
                </c:pt>
                <c:pt idx="1427">
                  <c:v>19.351880000000001</c:v>
                </c:pt>
                <c:pt idx="1428">
                  <c:v>16.76934</c:v>
                </c:pt>
                <c:pt idx="1429">
                  <c:v>14.35886</c:v>
                </c:pt>
                <c:pt idx="1430">
                  <c:v>12.172339999999998</c:v>
                </c:pt>
                <c:pt idx="1431">
                  <c:v>10.128880000000001</c:v>
                </c:pt>
                <c:pt idx="1432">
                  <c:v>8.4023400000000006</c:v>
                </c:pt>
                <c:pt idx="1433">
                  <c:v>6.9048600000000002</c:v>
                </c:pt>
                <c:pt idx="1434">
                  <c:v>5.8093399999999997</c:v>
                </c:pt>
                <c:pt idx="1435">
                  <c:v>4.9258600000000001</c:v>
                </c:pt>
                <c:pt idx="1436">
                  <c:v>4.3623399999999997</c:v>
                </c:pt>
                <c:pt idx="1437">
                  <c:v>4.0748600000000001</c:v>
                </c:pt>
                <c:pt idx="1438">
                  <c:v>3.8803399999999999</c:v>
                </c:pt>
                <c:pt idx="1439">
                  <c:v>3.66486</c:v>
                </c:pt>
                <c:pt idx="1440">
                  <c:v>3.3883399999999999</c:v>
                </c:pt>
                <c:pt idx="1441">
                  <c:v>3.2908600000000003</c:v>
                </c:pt>
                <c:pt idx="1442">
                  <c:v>3.21034</c:v>
                </c:pt>
                <c:pt idx="1443">
                  <c:v>3.0868599999999997</c:v>
                </c:pt>
                <c:pt idx="1444">
                  <c:v>3.0743400000000003</c:v>
                </c:pt>
                <c:pt idx="1445">
                  <c:v>3.0658600000000003</c:v>
                </c:pt>
                <c:pt idx="1446">
                  <c:v>3.06134</c:v>
                </c:pt>
                <c:pt idx="1447">
                  <c:v>2.9398599999999999</c:v>
                </c:pt>
                <c:pt idx="1448">
                  <c:v>2.99234</c:v>
                </c:pt>
                <c:pt idx="1449">
                  <c:v>2.97986</c:v>
                </c:pt>
                <c:pt idx="1450">
                  <c:v>2.92334</c:v>
                </c:pt>
                <c:pt idx="1451">
                  <c:v>2.86686</c:v>
                </c:pt>
                <c:pt idx="1452">
                  <c:v>2.86334</c:v>
                </c:pt>
                <c:pt idx="1453">
                  <c:v>2.7588600000000003</c:v>
                </c:pt>
                <c:pt idx="1454">
                  <c:v>2.7573399999999997</c:v>
                </c:pt>
                <c:pt idx="1455">
                  <c:v>2.7708600000000003</c:v>
                </c:pt>
                <c:pt idx="1456">
                  <c:v>2.71834</c:v>
                </c:pt>
                <c:pt idx="1457">
                  <c:v>2.63686</c:v>
                </c:pt>
                <c:pt idx="1458">
                  <c:v>2.6423399999999999</c:v>
                </c:pt>
                <c:pt idx="1459">
                  <c:v>2.5658600000000003</c:v>
                </c:pt>
                <c:pt idx="1460">
                  <c:v>2.6933400000000001</c:v>
                </c:pt>
                <c:pt idx="1461">
                  <c:v>2.55586</c:v>
                </c:pt>
                <c:pt idx="1462">
                  <c:v>2.5423400000000003</c:v>
                </c:pt>
                <c:pt idx="1463">
                  <c:v>2.5048599999999999</c:v>
                </c:pt>
                <c:pt idx="1464">
                  <c:v>2.52034</c:v>
                </c:pt>
                <c:pt idx="1465">
                  <c:v>2.4788600000000001</c:v>
                </c:pt>
                <c:pt idx="1466">
                  <c:v>2.5523400000000001</c:v>
                </c:pt>
                <c:pt idx="1467">
                  <c:v>2.4718599999999999</c:v>
                </c:pt>
                <c:pt idx="1468">
                  <c:v>2.5683400000000001</c:v>
                </c:pt>
                <c:pt idx="1469">
                  <c:v>2.51186</c:v>
                </c:pt>
                <c:pt idx="1470">
                  <c:v>2.5593400000000002</c:v>
                </c:pt>
                <c:pt idx="1471">
                  <c:v>2.5388600000000001</c:v>
                </c:pt>
                <c:pt idx="1472">
                  <c:v>2.6343400000000003</c:v>
                </c:pt>
                <c:pt idx="1473">
                  <c:v>2.62086</c:v>
                </c:pt>
                <c:pt idx="1474">
                  <c:v>2.6643400000000002</c:v>
                </c:pt>
                <c:pt idx="1475">
                  <c:v>2.6858599999999999</c:v>
                </c:pt>
                <c:pt idx="1476">
                  <c:v>2.76234</c:v>
                </c:pt>
                <c:pt idx="1477">
                  <c:v>2.7948599999999999</c:v>
                </c:pt>
                <c:pt idx="1478">
                  <c:v>2.8923399999999999</c:v>
                </c:pt>
                <c:pt idx="1479">
                  <c:v>2.85486</c:v>
                </c:pt>
                <c:pt idx="1480">
                  <c:v>2.9183400000000002</c:v>
                </c:pt>
                <c:pt idx="1481">
                  <c:v>2.9338600000000001</c:v>
                </c:pt>
                <c:pt idx="1482">
                  <c:v>2.9903399999999998</c:v>
                </c:pt>
                <c:pt idx="1483">
                  <c:v>2.9398599999999999</c:v>
                </c:pt>
                <c:pt idx="1484">
                  <c:v>2.9823399999999998</c:v>
                </c:pt>
                <c:pt idx="1485">
                  <c:v>2.9238600000000003</c:v>
                </c:pt>
                <c:pt idx="1486">
                  <c:v>2.9253399999999998</c:v>
                </c:pt>
                <c:pt idx="1487">
                  <c:v>2.86686</c:v>
                </c:pt>
                <c:pt idx="1488">
                  <c:v>2.8203399999999998</c:v>
                </c:pt>
                <c:pt idx="1489">
                  <c:v>2.7678600000000002</c:v>
                </c:pt>
                <c:pt idx="1490">
                  <c:v>2.7083400000000002</c:v>
                </c:pt>
                <c:pt idx="1491">
                  <c:v>2.63686</c:v>
                </c:pt>
                <c:pt idx="1492">
                  <c:v>2.5503399999999998</c:v>
                </c:pt>
                <c:pt idx="1493">
                  <c:v>2.4398599999999999</c:v>
                </c:pt>
                <c:pt idx="1494">
                  <c:v>2.3063400000000001</c:v>
                </c:pt>
                <c:pt idx="1495">
                  <c:v>2.1998599999999997</c:v>
                </c:pt>
                <c:pt idx="1496">
                  <c:v>2.0393400000000002</c:v>
                </c:pt>
                <c:pt idx="1497">
                  <c:v>1.9248599999999998</c:v>
                </c:pt>
                <c:pt idx="1498">
                  <c:v>1.8143400000000001</c:v>
                </c:pt>
                <c:pt idx="1499">
                  <c:v>1.7048599999999998</c:v>
                </c:pt>
                <c:pt idx="1500">
                  <c:v>1.5983400000000001</c:v>
                </c:pt>
                <c:pt idx="1501">
                  <c:v>1.42886</c:v>
                </c:pt>
                <c:pt idx="1502">
                  <c:v>1.33934</c:v>
                </c:pt>
                <c:pt idx="1503">
                  <c:v>1.18886</c:v>
                </c:pt>
                <c:pt idx="1504">
                  <c:v>1.1443399999999999</c:v>
                </c:pt>
                <c:pt idx="1505">
                  <c:v>1.04586</c:v>
                </c:pt>
                <c:pt idx="1506">
                  <c:v>0.95733999999999997</c:v>
                </c:pt>
                <c:pt idx="1507">
                  <c:v>0.87486000000000008</c:v>
                </c:pt>
                <c:pt idx="1508">
                  <c:v>0.81534000000000006</c:v>
                </c:pt>
                <c:pt idx="1509">
                  <c:v>0.74285999999999996</c:v>
                </c:pt>
                <c:pt idx="1510">
                  <c:v>0.70034000000000007</c:v>
                </c:pt>
                <c:pt idx="1511">
                  <c:v>0.62285999999999997</c:v>
                </c:pt>
                <c:pt idx="1512">
                  <c:v>0.62534000000000001</c:v>
                </c:pt>
                <c:pt idx="1513">
                  <c:v>0.56886000000000003</c:v>
                </c:pt>
                <c:pt idx="1514">
                  <c:v>0.54433999999999994</c:v>
                </c:pt>
                <c:pt idx="1515">
                  <c:v>0.52986</c:v>
                </c:pt>
                <c:pt idx="1516">
                  <c:v>0.53834000000000004</c:v>
                </c:pt>
                <c:pt idx="1517">
                  <c:v>0.54586000000000001</c:v>
                </c:pt>
                <c:pt idx="1518">
                  <c:v>0.58133999999999997</c:v>
                </c:pt>
                <c:pt idx="1519">
                  <c:v>0.50185999999999997</c:v>
                </c:pt>
                <c:pt idx="1520">
                  <c:v>0.50434000000000001</c:v>
                </c:pt>
                <c:pt idx="1521">
                  <c:v>0.51385999999999998</c:v>
                </c:pt>
                <c:pt idx="1522">
                  <c:v>0.51334000000000002</c:v>
                </c:pt>
                <c:pt idx="1523">
                  <c:v>0.49085999999999996</c:v>
                </c:pt>
                <c:pt idx="1524">
                  <c:v>0.50534000000000001</c:v>
                </c:pt>
                <c:pt idx="1525">
                  <c:v>0.46985999999999994</c:v>
                </c:pt>
                <c:pt idx="1526">
                  <c:v>0.49534</c:v>
                </c:pt>
                <c:pt idx="1527">
                  <c:v>0.47786000000000001</c:v>
                </c:pt>
                <c:pt idx="1528">
                  <c:v>0.49734</c:v>
                </c:pt>
                <c:pt idx="1529">
                  <c:v>0.44886000000000004</c:v>
                </c:pt>
                <c:pt idx="1530">
                  <c:v>0.46734000000000003</c:v>
                </c:pt>
                <c:pt idx="1531">
                  <c:v>0.45685999999999999</c:v>
                </c:pt>
                <c:pt idx="1532">
                  <c:v>0.48633999999999999</c:v>
                </c:pt>
                <c:pt idx="1533">
                  <c:v>0.44585999999999998</c:v>
                </c:pt>
                <c:pt idx="1534">
                  <c:v>0.46234000000000003</c:v>
                </c:pt>
                <c:pt idx="1535">
                  <c:v>0.47786000000000001</c:v>
                </c:pt>
                <c:pt idx="1536">
                  <c:v>0.50734000000000001</c:v>
                </c:pt>
                <c:pt idx="1537">
                  <c:v>0.42886000000000002</c:v>
                </c:pt>
                <c:pt idx="1538">
                  <c:v>0.45234000000000002</c:v>
                </c:pt>
                <c:pt idx="1539">
                  <c:v>0.41886000000000001</c:v>
                </c:pt>
                <c:pt idx="1540">
                  <c:v>0.46834000000000003</c:v>
                </c:pt>
                <c:pt idx="1541">
                  <c:v>0.44485999999999998</c:v>
                </c:pt>
                <c:pt idx="1542">
                  <c:v>0.45734000000000002</c:v>
                </c:pt>
                <c:pt idx="1543">
                  <c:v>0.44886000000000004</c:v>
                </c:pt>
                <c:pt idx="1544">
                  <c:v>0.44834000000000002</c:v>
                </c:pt>
                <c:pt idx="1545">
                  <c:v>0.45386000000000004</c:v>
                </c:pt>
                <c:pt idx="1546">
                  <c:v>0.45234000000000002</c:v>
                </c:pt>
                <c:pt idx="1547">
                  <c:v>0.42186000000000001</c:v>
                </c:pt>
                <c:pt idx="1548">
                  <c:v>0.42634</c:v>
                </c:pt>
                <c:pt idx="1549">
                  <c:v>0.40185999999999999</c:v>
                </c:pt>
                <c:pt idx="1550">
                  <c:v>0.42634</c:v>
                </c:pt>
                <c:pt idx="1551">
                  <c:v>0.40686</c:v>
                </c:pt>
                <c:pt idx="1552">
                  <c:v>0.41933999999999999</c:v>
                </c:pt>
                <c:pt idx="1553">
                  <c:v>0.40586</c:v>
                </c:pt>
                <c:pt idx="1554">
                  <c:v>0.43034</c:v>
                </c:pt>
                <c:pt idx="1555">
                  <c:v>0.41086</c:v>
                </c:pt>
                <c:pt idx="1556">
                  <c:v>0.37634000000000001</c:v>
                </c:pt>
                <c:pt idx="1557">
                  <c:v>0.36786000000000002</c:v>
                </c:pt>
                <c:pt idx="1558">
                  <c:v>0.40134000000000003</c:v>
                </c:pt>
                <c:pt idx="1559">
                  <c:v>0.37386000000000003</c:v>
                </c:pt>
                <c:pt idx="1560">
                  <c:v>0.38534000000000002</c:v>
                </c:pt>
                <c:pt idx="1561">
                  <c:v>0.35686000000000001</c:v>
                </c:pt>
                <c:pt idx="1562">
                  <c:v>0.36834000000000006</c:v>
                </c:pt>
                <c:pt idx="1563">
                  <c:v>0.33485999999999999</c:v>
                </c:pt>
                <c:pt idx="1564">
                  <c:v>0.35133999999999999</c:v>
                </c:pt>
                <c:pt idx="1565">
                  <c:v>0.33285999999999999</c:v>
                </c:pt>
                <c:pt idx="1566">
                  <c:v>0.36434</c:v>
                </c:pt>
                <c:pt idx="1567">
                  <c:v>0.31385999999999997</c:v>
                </c:pt>
                <c:pt idx="1568">
                  <c:v>0.32634000000000002</c:v>
                </c:pt>
                <c:pt idx="1569">
                  <c:v>0.29086000000000001</c:v>
                </c:pt>
                <c:pt idx="1570">
                  <c:v>0.31934000000000001</c:v>
                </c:pt>
                <c:pt idx="1571">
                  <c:v>0.29186000000000001</c:v>
                </c:pt>
                <c:pt idx="1572">
                  <c:v>0.29633999999999999</c:v>
                </c:pt>
                <c:pt idx="1573">
                  <c:v>0.28686</c:v>
                </c:pt>
                <c:pt idx="1574">
                  <c:v>0.28333999999999998</c:v>
                </c:pt>
                <c:pt idx="1575">
                  <c:v>0.26885999999999999</c:v>
                </c:pt>
                <c:pt idx="1576">
                  <c:v>0.28033999999999998</c:v>
                </c:pt>
                <c:pt idx="1577">
                  <c:v>0.23986000000000002</c:v>
                </c:pt>
                <c:pt idx="1578">
                  <c:v>0.25934000000000001</c:v>
                </c:pt>
                <c:pt idx="1579">
                  <c:v>0.23685999999999999</c:v>
                </c:pt>
                <c:pt idx="1580">
                  <c:v>0.25534000000000001</c:v>
                </c:pt>
                <c:pt idx="1581">
                  <c:v>0.22986000000000001</c:v>
                </c:pt>
                <c:pt idx="1582">
                  <c:v>0.24734</c:v>
                </c:pt>
                <c:pt idx="1583">
                  <c:v>0.22986000000000001</c:v>
                </c:pt>
                <c:pt idx="1584">
                  <c:v>0.23533999999999999</c:v>
                </c:pt>
                <c:pt idx="1585">
                  <c:v>0.19986000000000001</c:v>
                </c:pt>
                <c:pt idx="1586">
                  <c:v>0.23133999999999999</c:v>
                </c:pt>
                <c:pt idx="1587">
                  <c:v>0.21786000000000003</c:v>
                </c:pt>
                <c:pt idx="1588">
                  <c:v>0.22134000000000001</c:v>
                </c:pt>
                <c:pt idx="1589">
                  <c:v>0.18486</c:v>
                </c:pt>
                <c:pt idx="1590">
                  <c:v>0.18434</c:v>
                </c:pt>
                <c:pt idx="1591">
                  <c:v>0.18386</c:v>
                </c:pt>
                <c:pt idx="1592">
                  <c:v>0.21034</c:v>
                </c:pt>
                <c:pt idx="1593">
                  <c:v>0.19186</c:v>
                </c:pt>
                <c:pt idx="1594">
                  <c:v>0.21234000000000003</c:v>
                </c:pt>
                <c:pt idx="1595">
                  <c:v>0.18586</c:v>
                </c:pt>
                <c:pt idx="1596">
                  <c:v>0.19333999999999998</c:v>
                </c:pt>
                <c:pt idx="1597">
                  <c:v>0.16486000000000001</c:v>
                </c:pt>
                <c:pt idx="1598">
                  <c:v>0.19033999999999998</c:v>
                </c:pt>
                <c:pt idx="1599">
                  <c:v>0.15786</c:v>
                </c:pt>
                <c:pt idx="1600">
                  <c:v>0.18134</c:v>
                </c:pt>
                <c:pt idx="1601">
                  <c:v>0.15586</c:v>
                </c:pt>
                <c:pt idx="1602">
                  <c:v>0.18734000000000001</c:v>
                </c:pt>
                <c:pt idx="1603">
                  <c:v>0.17685999999999999</c:v>
                </c:pt>
                <c:pt idx="1604">
                  <c:v>0.18934000000000001</c:v>
                </c:pt>
                <c:pt idx="1605">
                  <c:v>0.17186000000000001</c:v>
                </c:pt>
                <c:pt idx="1606">
                  <c:v>0.16934000000000002</c:v>
                </c:pt>
                <c:pt idx="1607">
                  <c:v>0.16286</c:v>
                </c:pt>
                <c:pt idx="1608">
                  <c:v>0.18834000000000001</c:v>
                </c:pt>
                <c:pt idx="1609">
                  <c:v>0.14585999999999999</c:v>
                </c:pt>
                <c:pt idx="1610">
                  <c:v>0.17534</c:v>
                </c:pt>
                <c:pt idx="1611">
                  <c:v>0.16686000000000001</c:v>
                </c:pt>
                <c:pt idx="1612">
                  <c:v>0.18034</c:v>
                </c:pt>
                <c:pt idx="1613">
                  <c:v>0.15085999999999999</c:v>
                </c:pt>
                <c:pt idx="1614">
                  <c:v>0.17534</c:v>
                </c:pt>
                <c:pt idx="1615">
                  <c:v>0.14185999999999999</c:v>
                </c:pt>
                <c:pt idx="1616">
                  <c:v>0.15334</c:v>
                </c:pt>
                <c:pt idx="1617">
                  <c:v>0.14585999999999999</c:v>
                </c:pt>
                <c:pt idx="1618">
                  <c:v>0.15334</c:v>
                </c:pt>
                <c:pt idx="1619">
                  <c:v>0.17286000000000001</c:v>
                </c:pt>
                <c:pt idx="1620">
                  <c:v>0.16533999999999999</c:v>
                </c:pt>
                <c:pt idx="1621">
                  <c:v>0.15085999999999999</c:v>
                </c:pt>
                <c:pt idx="1622">
                  <c:v>0.15534000000000001</c:v>
                </c:pt>
                <c:pt idx="1623">
                  <c:v>0.13785999999999998</c:v>
                </c:pt>
                <c:pt idx="1624">
                  <c:v>0.15434</c:v>
                </c:pt>
                <c:pt idx="1625">
                  <c:v>0.13986000000000001</c:v>
                </c:pt>
                <c:pt idx="1626">
                  <c:v>0.15534000000000001</c:v>
                </c:pt>
                <c:pt idx="1627">
                  <c:v>0.13186</c:v>
                </c:pt>
                <c:pt idx="1628">
                  <c:v>0.15434</c:v>
                </c:pt>
                <c:pt idx="1629">
                  <c:v>0.15286</c:v>
                </c:pt>
                <c:pt idx="1630">
                  <c:v>0.17133999999999999</c:v>
                </c:pt>
                <c:pt idx="1631">
                  <c:v>0.16186</c:v>
                </c:pt>
                <c:pt idx="1632">
                  <c:v>0.16634000000000002</c:v>
                </c:pt>
                <c:pt idx="1633">
                  <c:v>0.15185999999999999</c:v>
                </c:pt>
                <c:pt idx="1634">
                  <c:v>0.16634000000000002</c:v>
                </c:pt>
                <c:pt idx="1635">
                  <c:v>0.15586</c:v>
                </c:pt>
                <c:pt idx="1636">
                  <c:v>0.18034</c:v>
                </c:pt>
                <c:pt idx="1637">
                  <c:v>0.16585999999999998</c:v>
                </c:pt>
                <c:pt idx="1638">
                  <c:v>0.18934000000000001</c:v>
                </c:pt>
                <c:pt idx="1639">
                  <c:v>0.15586</c:v>
                </c:pt>
                <c:pt idx="1640">
                  <c:v>0.16634000000000002</c:v>
                </c:pt>
                <c:pt idx="1641">
                  <c:v>0.13885999999999998</c:v>
                </c:pt>
                <c:pt idx="1642">
                  <c:v>0.17333999999999999</c:v>
                </c:pt>
                <c:pt idx="1643">
                  <c:v>0.16486000000000001</c:v>
                </c:pt>
                <c:pt idx="1644">
                  <c:v>0.18533999999999998</c:v>
                </c:pt>
                <c:pt idx="1645">
                  <c:v>0.14685999999999999</c:v>
                </c:pt>
                <c:pt idx="1646">
                  <c:v>0.15734000000000001</c:v>
                </c:pt>
                <c:pt idx="1647">
                  <c:v>0.13785999999999998</c:v>
                </c:pt>
                <c:pt idx="1648">
                  <c:v>0.16833999999999999</c:v>
                </c:pt>
                <c:pt idx="1649">
                  <c:v>0.14285999999999999</c:v>
                </c:pt>
                <c:pt idx="1650">
                  <c:v>0.16333999999999999</c:v>
                </c:pt>
                <c:pt idx="1651">
                  <c:v>0.13486000000000001</c:v>
                </c:pt>
                <c:pt idx="1652">
                  <c:v>0.15134</c:v>
                </c:pt>
                <c:pt idx="1653">
                  <c:v>0.14685999999999999</c:v>
                </c:pt>
                <c:pt idx="1654">
                  <c:v>0.17234000000000002</c:v>
                </c:pt>
                <c:pt idx="1655">
                  <c:v>0.15386</c:v>
                </c:pt>
                <c:pt idx="1656">
                  <c:v>0.19234000000000001</c:v>
                </c:pt>
                <c:pt idx="1657">
                  <c:v>0.16386000000000001</c:v>
                </c:pt>
                <c:pt idx="1658">
                  <c:v>0.18034</c:v>
                </c:pt>
                <c:pt idx="1659">
                  <c:v>0.13686000000000001</c:v>
                </c:pt>
                <c:pt idx="1660">
                  <c:v>0.17434000000000002</c:v>
                </c:pt>
                <c:pt idx="1661">
                  <c:v>0.12686</c:v>
                </c:pt>
                <c:pt idx="1662">
                  <c:v>0.14034000000000002</c:v>
                </c:pt>
                <c:pt idx="1663">
                  <c:v>0.11486</c:v>
                </c:pt>
                <c:pt idx="1664">
                  <c:v>0.14133999999999999</c:v>
                </c:pt>
                <c:pt idx="1665">
                  <c:v>0.14185999999999999</c:v>
                </c:pt>
                <c:pt idx="1666">
                  <c:v>0.16333999999999999</c:v>
                </c:pt>
                <c:pt idx="1667">
                  <c:v>0.13286000000000001</c:v>
                </c:pt>
                <c:pt idx="1668">
                  <c:v>0.14034000000000002</c:v>
                </c:pt>
                <c:pt idx="1669">
                  <c:v>0.14086000000000001</c:v>
                </c:pt>
                <c:pt idx="1670">
                  <c:v>0.17234000000000002</c:v>
                </c:pt>
                <c:pt idx="1671">
                  <c:v>0.14685999999999999</c:v>
                </c:pt>
                <c:pt idx="1672">
                  <c:v>0.16734000000000002</c:v>
                </c:pt>
                <c:pt idx="1673">
                  <c:v>0.14185999999999999</c:v>
                </c:pt>
                <c:pt idx="1674">
                  <c:v>0.17934</c:v>
                </c:pt>
                <c:pt idx="1675">
                  <c:v>0.15185999999999999</c:v>
                </c:pt>
                <c:pt idx="1676">
                  <c:v>0.15834000000000001</c:v>
                </c:pt>
                <c:pt idx="1677">
                  <c:v>0.13286000000000001</c:v>
                </c:pt>
                <c:pt idx="1678">
                  <c:v>0.19734000000000002</c:v>
                </c:pt>
                <c:pt idx="1679">
                  <c:v>0.47686000000000001</c:v>
                </c:pt>
                <c:pt idx="1680">
                  <c:v>0.68334000000000006</c:v>
                </c:pt>
                <c:pt idx="1681">
                  <c:v>0.59985999999999995</c:v>
                </c:pt>
                <c:pt idx="1682">
                  <c:v>0.42834000000000005</c:v>
                </c:pt>
                <c:pt idx="1683">
                  <c:v>0.26685999999999999</c:v>
                </c:pt>
                <c:pt idx="1684">
                  <c:v>0.20133999999999999</c:v>
                </c:pt>
                <c:pt idx="1685">
                  <c:v>0.14885999999999999</c:v>
                </c:pt>
                <c:pt idx="1686">
                  <c:v>0.13134000000000001</c:v>
                </c:pt>
                <c:pt idx="1687">
                  <c:v>0.11486</c:v>
                </c:pt>
                <c:pt idx="1688">
                  <c:v>0.14334</c:v>
                </c:pt>
                <c:pt idx="1689">
                  <c:v>0.16585999999999998</c:v>
                </c:pt>
                <c:pt idx="1690">
                  <c:v>0.30734</c:v>
                </c:pt>
                <c:pt idx="1691">
                  <c:v>0.38685999999999998</c:v>
                </c:pt>
                <c:pt idx="1692">
                  <c:v>0.35633999999999999</c:v>
                </c:pt>
                <c:pt idx="1693">
                  <c:v>0.23186000000000001</c:v>
                </c:pt>
                <c:pt idx="1694">
                  <c:v>0.18934000000000001</c:v>
                </c:pt>
                <c:pt idx="1695">
                  <c:v>0.13385999999999998</c:v>
                </c:pt>
                <c:pt idx="1696">
                  <c:v>0.13134000000000001</c:v>
                </c:pt>
                <c:pt idx="1697">
                  <c:v>9.2859999999999998E-2</c:v>
                </c:pt>
                <c:pt idx="1698">
                  <c:v>0.13034000000000001</c:v>
                </c:pt>
                <c:pt idx="1699">
                  <c:v>0.12286</c:v>
                </c:pt>
                <c:pt idx="1700">
                  <c:v>0.14233999999999999</c:v>
                </c:pt>
                <c:pt idx="1701">
                  <c:v>0.11486</c:v>
                </c:pt>
                <c:pt idx="1702">
                  <c:v>0.12433999999999999</c:v>
                </c:pt>
                <c:pt idx="1703">
                  <c:v>9.5860000000000001E-2</c:v>
                </c:pt>
                <c:pt idx="1704">
                  <c:v>0.11734</c:v>
                </c:pt>
                <c:pt idx="1705">
                  <c:v>9.2859999999999998E-2</c:v>
                </c:pt>
                <c:pt idx="1706">
                  <c:v>0.12834000000000001</c:v>
                </c:pt>
                <c:pt idx="1707">
                  <c:v>0.10186000000000001</c:v>
                </c:pt>
                <c:pt idx="1708">
                  <c:v>0.12433999999999999</c:v>
                </c:pt>
                <c:pt idx="1709">
                  <c:v>0.10786</c:v>
                </c:pt>
                <c:pt idx="1710">
                  <c:v>0.13833999999999999</c:v>
                </c:pt>
                <c:pt idx="1711">
                  <c:v>0.11385999999999999</c:v>
                </c:pt>
                <c:pt idx="1712">
                  <c:v>0.12734000000000001</c:v>
                </c:pt>
                <c:pt idx="1713">
                  <c:v>0.10086000000000001</c:v>
                </c:pt>
                <c:pt idx="1714">
                  <c:v>0.12933999999999998</c:v>
                </c:pt>
                <c:pt idx="1715">
                  <c:v>0.11286</c:v>
                </c:pt>
                <c:pt idx="1716">
                  <c:v>0.13034000000000001</c:v>
                </c:pt>
                <c:pt idx="1717">
                  <c:v>0.10786</c:v>
                </c:pt>
                <c:pt idx="1718">
                  <c:v>0.10534</c:v>
                </c:pt>
                <c:pt idx="1719">
                  <c:v>8.7859999999999994E-2</c:v>
                </c:pt>
                <c:pt idx="1720">
                  <c:v>0.12134</c:v>
                </c:pt>
                <c:pt idx="1721">
                  <c:v>0.13486000000000001</c:v>
                </c:pt>
                <c:pt idx="1722">
                  <c:v>0.11933999999999999</c:v>
                </c:pt>
                <c:pt idx="1723">
                  <c:v>7.886E-2</c:v>
                </c:pt>
                <c:pt idx="1724">
                  <c:v>9.9339999999999998E-2</c:v>
                </c:pt>
                <c:pt idx="1725">
                  <c:v>0.10986000000000001</c:v>
                </c:pt>
                <c:pt idx="1726">
                  <c:v>0.11234</c:v>
                </c:pt>
                <c:pt idx="1727">
                  <c:v>0.11086</c:v>
                </c:pt>
                <c:pt idx="1728">
                  <c:v>0.13234000000000001</c:v>
                </c:pt>
                <c:pt idx="1729">
                  <c:v>9.7860000000000003E-2</c:v>
                </c:pt>
                <c:pt idx="1730">
                  <c:v>0.12734000000000001</c:v>
                </c:pt>
                <c:pt idx="1731">
                  <c:v>0.10385999999999999</c:v>
                </c:pt>
                <c:pt idx="1732">
                  <c:v>0.11734</c:v>
                </c:pt>
                <c:pt idx="1733">
                  <c:v>8.1860000000000002E-2</c:v>
                </c:pt>
                <c:pt idx="1734">
                  <c:v>0.11234</c:v>
                </c:pt>
                <c:pt idx="1735">
                  <c:v>0.10285999999999999</c:v>
                </c:pt>
                <c:pt idx="1736">
                  <c:v>0.13034000000000001</c:v>
                </c:pt>
                <c:pt idx="1737">
                  <c:v>0.10285999999999999</c:v>
                </c:pt>
                <c:pt idx="1738">
                  <c:v>0.12734000000000001</c:v>
                </c:pt>
                <c:pt idx="1739">
                  <c:v>0.11385999999999999</c:v>
                </c:pt>
                <c:pt idx="1740">
                  <c:v>0.10734</c:v>
                </c:pt>
                <c:pt idx="1741">
                  <c:v>9.1859999999999997E-2</c:v>
                </c:pt>
                <c:pt idx="1742">
                  <c:v>0.10534</c:v>
                </c:pt>
                <c:pt idx="1743">
                  <c:v>0.10886</c:v>
                </c:pt>
                <c:pt idx="1744">
                  <c:v>0.12634000000000001</c:v>
                </c:pt>
                <c:pt idx="1745">
                  <c:v>0.13086</c:v>
                </c:pt>
                <c:pt idx="1746">
                  <c:v>0.12534000000000001</c:v>
                </c:pt>
                <c:pt idx="1747">
                  <c:v>0.10486000000000001</c:v>
                </c:pt>
                <c:pt idx="1748">
                  <c:v>0.12134</c:v>
                </c:pt>
                <c:pt idx="1749">
                  <c:v>0.12586</c:v>
                </c:pt>
                <c:pt idx="1750">
                  <c:v>0.15234</c:v>
                </c:pt>
                <c:pt idx="1751">
                  <c:v>0.15686</c:v>
                </c:pt>
                <c:pt idx="1752">
                  <c:v>0.15634000000000001</c:v>
                </c:pt>
                <c:pt idx="1753">
                  <c:v>0.12986</c:v>
                </c:pt>
                <c:pt idx="1754">
                  <c:v>0.16234000000000001</c:v>
                </c:pt>
                <c:pt idx="1755">
                  <c:v>0.13686000000000001</c:v>
                </c:pt>
                <c:pt idx="1756">
                  <c:v>0.14634</c:v>
                </c:pt>
                <c:pt idx="1757">
                  <c:v>0.11885999999999999</c:v>
                </c:pt>
                <c:pt idx="1758">
                  <c:v>0.21533999999999998</c:v>
                </c:pt>
                <c:pt idx="1759">
                  <c:v>0.15786</c:v>
                </c:pt>
                <c:pt idx="1760">
                  <c:v>0.16634000000000002</c:v>
                </c:pt>
                <c:pt idx="1761">
                  <c:v>0.14785999999999999</c:v>
                </c:pt>
                <c:pt idx="1762">
                  <c:v>0.14434</c:v>
                </c:pt>
                <c:pt idx="1763">
                  <c:v>0.16885999999999998</c:v>
                </c:pt>
                <c:pt idx="1764">
                  <c:v>0.16434000000000001</c:v>
                </c:pt>
                <c:pt idx="1765">
                  <c:v>0.12986</c:v>
                </c:pt>
                <c:pt idx="1766">
                  <c:v>0.14934</c:v>
                </c:pt>
                <c:pt idx="1767">
                  <c:v>0.13086</c:v>
                </c:pt>
                <c:pt idx="1768">
                  <c:v>0.15134</c:v>
                </c:pt>
                <c:pt idx="1769">
                  <c:v>0.12586</c:v>
                </c:pt>
                <c:pt idx="1770">
                  <c:v>0.13234000000000001</c:v>
                </c:pt>
                <c:pt idx="1771">
                  <c:v>0.12486000000000001</c:v>
                </c:pt>
                <c:pt idx="1772">
                  <c:v>0.15034</c:v>
                </c:pt>
                <c:pt idx="1773">
                  <c:v>0.13986000000000001</c:v>
                </c:pt>
                <c:pt idx="1774">
                  <c:v>0.15534000000000001</c:v>
                </c:pt>
                <c:pt idx="1775">
                  <c:v>0.14086000000000001</c:v>
                </c:pt>
                <c:pt idx="1776">
                  <c:v>0.14934</c:v>
                </c:pt>
                <c:pt idx="1777">
                  <c:v>0.11286</c:v>
                </c:pt>
                <c:pt idx="1778">
                  <c:v>0.13733999999999999</c:v>
                </c:pt>
                <c:pt idx="1779">
                  <c:v>0.11286</c:v>
                </c:pt>
                <c:pt idx="1780">
                  <c:v>0.12134</c:v>
                </c:pt>
                <c:pt idx="1781">
                  <c:v>0.11885999999999999</c:v>
                </c:pt>
                <c:pt idx="1782">
                  <c:v>0.13733999999999999</c:v>
                </c:pt>
                <c:pt idx="1783">
                  <c:v>0.13486000000000001</c:v>
                </c:pt>
                <c:pt idx="1784">
                  <c:v>0.13134000000000001</c:v>
                </c:pt>
                <c:pt idx="1785">
                  <c:v>0.11186</c:v>
                </c:pt>
                <c:pt idx="1786">
                  <c:v>0.13733999999999999</c:v>
                </c:pt>
                <c:pt idx="1787">
                  <c:v>0.11086</c:v>
                </c:pt>
                <c:pt idx="1788">
                  <c:v>0.12534000000000001</c:v>
                </c:pt>
                <c:pt idx="1789">
                  <c:v>0.11986000000000001</c:v>
                </c:pt>
                <c:pt idx="1790">
                  <c:v>0.14334</c:v>
                </c:pt>
                <c:pt idx="1791">
                  <c:v>0.10986000000000001</c:v>
                </c:pt>
                <c:pt idx="1792">
                  <c:v>0.13333999999999999</c:v>
                </c:pt>
                <c:pt idx="1793">
                  <c:v>0.10486000000000001</c:v>
                </c:pt>
                <c:pt idx="1794">
                  <c:v>0.11334</c:v>
                </c:pt>
                <c:pt idx="1795">
                  <c:v>9.1859999999999997E-2</c:v>
                </c:pt>
                <c:pt idx="1796">
                  <c:v>0.13333999999999999</c:v>
                </c:pt>
                <c:pt idx="1797">
                  <c:v>0.12586</c:v>
                </c:pt>
                <c:pt idx="1798">
                  <c:v>0.14534</c:v>
                </c:pt>
                <c:pt idx="1799">
                  <c:v>0.12586</c:v>
                </c:pt>
                <c:pt idx="1800">
                  <c:v>0.13534000000000002</c:v>
                </c:pt>
                <c:pt idx="1801">
                  <c:v>0.12986</c:v>
                </c:pt>
                <c:pt idx="1802">
                  <c:v>0.14334</c:v>
                </c:pt>
                <c:pt idx="1803">
                  <c:v>0.11785999999999999</c:v>
                </c:pt>
                <c:pt idx="1804">
                  <c:v>0.13134000000000001</c:v>
                </c:pt>
                <c:pt idx="1805">
                  <c:v>0.10285999999999999</c:v>
                </c:pt>
                <c:pt idx="1806">
                  <c:v>0.11234</c:v>
                </c:pt>
                <c:pt idx="1807">
                  <c:v>9.885999999999999E-2</c:v>
                </c:pt>
                <c:pt idx="1808">
                  <c:v>0.12933999999999998</c:v>
                </c:pt>
                <c:pt idx="1809">
                  <c:v>0.11086</c:v>
                </c:pt>
                <c:pt idx="1810">
                  <c:v>0.11933999999999999</c:v>
                </c:pt>
                <c:pt idx="1811">
                  <c:v>9.2859999999999998E-2</c:v>
                </c:pt>
                <c:pt idx="1812">
                  <c:v>0.11834</c:v>
                </c:pt>
                <c:pt idx="1813">
                  <c:v>0.10086000000000001</c:v>
                </c:pt>
                <c:pt idx="1814">
                  <c:v>0.11634</c:v>
                </c:pt>
                <c:pt idx="1815">
                  <c:v>9.9860000000000004E-2</c:v>
                </c:pt>
                <c:pt idx="1816">
                  <c:v>0.11634</c:v>
                </c:pt>
                <c:pt idx="1817">
                  <c:v>0.10786</c:v>
                </c:pt>
                <c:pt idx="1818">
                  <c:v>0.11234</c:v>
                </c:pt>
                <c:pt idx="1819">
                  <c:v>0.10086000000000001</c:v>
                </c:pt>
                <c:pt idx="1820">
                  <c:v>0.12134</c:v>
                </c:pt>
                <c:pt idx="1821">
                  <c:v>0.10886</c:v>
                </c:pt>
                <c:pt idx="1822">
                  <c:v>0.12433999999999999</c:v>
                </c:pt>
                <c:pt idx="1823">
                  <c:v>0.10486000000000001</c:v>
                </c:pt>
                <c:pt idx="1824">
                  <c:v>0.13833999999999999</c:v>
                </c:pt>
                <c:pt idx="1825">
                  <c:v>0.11885999999999999</c:v>
                </c:pt>
                <c:pt idx="1826">
                  <c:v>0.13034000000000001</c:v>
                </c:pt>
                <c:pt idx="1827">
                  <c:v>9.5860000000000001E-2</c:v>
                </c:pt>
                <c:pt idx="1828">
                  <c:v>0.11434</c:v>
                </c:pt>
                <c:pt idx="1829">
                  <c:v>0.13885999999999998</c:v>
                </c:pt>
                <c:pt idx="1830">
                  <c:v>0.14133999999999999</c:v>
                </c:pt>
                <c:pt idx="1831">
                  <c:v>0.11385999999999999</c:v>
                </c:pt>
                <c:pt idx="1832">
                  <c:v>0.11634</c:v>
                </c:pt>
                <c:pt idx="1833">
                  <c:v>0.11186</c:v>
                </c:pt>
                <c:pt idx="1834">
                  <c:v>0.12834000000000001</c:v>
                </c:pt>
                <c:pt idx="1835">
                  <c:v>0.11486</c:v>
                </c:pt>
                <c:pt idx="1836">
                  <c:v>0.13333999999999999</c:v>
                </c:pt>
                <c:pt idx="1837">
                  <c:v>0.11686000000000001</c:v>
                </c:pt>
                <c:pt idx="1838">
                  <c:v>0.10933999999999999</c:v>
                </c:pt>
                <c:pt idx="1839">
                  <c:v>8.8859999999999995E-2</c:v>
                </c:pt>
                <c:pt idx="1840">
                  <c:v>0.13433999999999999</c:v>
                </c:pt>
                <c:pt idx="1841">
                  <c:v>0.16085999999999998</c:v>
                </c:pt>
                <c:pt idx="1842">
                  <c:v>0.14334</c:v>
                </c:pt>
                <c:pt idx="1843">
                  <c:v>8.7859999999999994E-2</c:v>
                </c:pt>
                <c:pt idx="1844">
                  <c:v>0.11734</c:v>
                </c:pt>
                <c:pt idx="1845">
                  <c:v>9.0859999999999996E-2</c:v>
                </c:pt>
                <c:pt idx="1846">
                  <c:v>0.11334</c:v>
                </c:pt>
                <c:pt idx="1847">
                  <c:v>7.886E-2</c:v>
                </c:pt>
                <c:pt idx="1848">
                  <c:v>0.12034</c:v>
                </c:pt>
                <c:pt idx="1849">
                  <c:v>0.13385999999999998</c:v>
                </c:pt>
                <c:pt idx="1850">
                  <c:v>0.19134000000000001</c:v>
                </c:pt>
                <c:pt idx="1851">
                  <c:v>0.11885999999999999</c:v>
                </c:pt>
                <c:pt idx="1852">
                  <c:v>0.12734000000000001</c:v>
                </c:pt>
                <c:pt idx="1853">
                  <c:v>0.14385999999999999</c:v>
                </c:pt>
                <c:pt idx="1854">
                  <c:v>0.13333999999999999</c:v>
                </c:pt>
                <c:pt idx="1855">
                  <c:v>0.10486000000000001</c:v>
                </c:pt>
                <c:pt idx="1856">
                  <c:v>0.12534000000000001</c:v>
                </c:pt>
                <c:pt idx="1857">
                  <c:v>9.486E-2</c:v>
                </c:pt>
                <c:pt idx="1858">
                  <c:v>0.10334</c:v>
                </c:pt>
                <c:pt idx="1859">
                  <c:v>8.8859999999999995E-2</c:v>
                </c:pt>
                <c:pt idx="1860">
                  <c:v>0.11534000000000001</c:v>
                </c:pt>
                <c:pt idx="1861">
                  <c:v>0.10986000000000001</c:v>
                </c:pt>
                <c:pt idx="1862">
                  <c:v>0.12333999999999999</c:v>
                </c:pt>
                <c:pt idx="1863">
                  <c:v>0.10886</c:v>
                </c:pt>
                <c:pt idx="1864">
                  <c:v>0.13634000000000002</c:v>
                </c:pt>
                <c:pt idx="1865">
                  <c:v>0.15886</c:v>
                </c:pt>
                <c:pt idx="1866">
                  <c:v>0.14834</c:v>
                </c:pt>
                <c:pt idx="1867">
                  <c:v>0.11785999999999999</c:v>
                </c:pt>
                <c:pt idx="1868">
                  <c:v>0.10433999999999999</c:v>
                </c:pt>
                <c:pt idx="1869">
                  <c:v>8.8859999999999995E-2</c:v>
                </c:pt>
                <c:pt idx="1870">
                  <c:v>0.11334</c:v>
                </c:pt>
                <c:pt idx="1871">
                  <c:v>0.11686000000000001</c:v>
                </c:pt>
                <c:pt idx="1872">
                  <c:v>0.15634000000000001</c:v>
                </c:pt>
                <c:pt idx="1873">
                  <c:v>0.12086000000000001</c:v>
                </c:pt>
                <c:pt idx="1874">
                  <c:v>0.14634</c:v>
                </c:pt>
                <c:pt idx="1875">
                  <c:v>0.11686000000000001</c:v>
                </c:pt>
                <c:pt idx="1876">
                  <c:v>0.14634</c:v>
                </c:pt>
                <c:pt idx="1877">
                  <c:v>0.11686000000000001</c:v>
                </c:pt>
                <c:pt idx="1878">
                  <c:v>0.12634000000000001</c:v>
                </c:pt>
                <c:pt idx="1879">
                  <c:v>0.10986000000000001</c:v>
                </c:pt>
                <c:pt idx="1880">
                  <c:v>0.13634000000000002</c:v>
                </c:pt>
                <c:pt idx="1881">
                  <c:v>0.11086</c:v>
                </c:pt>
                <c:pt idx="1882">
                  <c:v>0.14334</c:v>
                </c:pt>
                <c:pt idx="1883">
                  <c:v>0.13586000000000001</c:v>
                </c:pt>
                <c:pt idx="1884">
                  <c:v>0.12634000000000001</c:v>
                </c:pt>
                <c:pt idx="1885">
                  <c:v>0.11086</c:v>
                </c:pt>
                <c:pt idx="1886">
                  <c:v>0.13833999999999999</c:v>
                </c:pt>
                <c:pt idx="1887">
                  <c:v>0.15986</c:v>
                </c:pt>
                <c:pt idx="1888">
                  <c:v>0.19634000000000001</c:v>
                </c:pt>
                <c:pt idx="1889">
                  <c:v>0.14985999999999999</c:v>
                </c:pt>
                <c:pt idx="1890">
                  <c:v>0.14834</c:v>
                </c:pt>
                <c:pt idx="1891">
                  <c:v>0.11385999999999999</c:v>
                </c:pt>
                <c:pt idx="1892">
                  <c:v>0.14233999999999999</c:v>
                </c:pt>
                <c:pt idx="1893">
                  <c:v>0.13286000000000001</c:v>
                </c:pt>
                <c:pt idx="1894">
                  <c:v>0.20133999999999999</c:v>
                </c:pt>
                <c:pt idx="1895">
                  <c:v>0.14985999999999999</c:v>
                </c:pt>
                <c:pt idx="1896">
                  <c:v>0.14834</c:v>
                </c:pt>
                <c:pt idx="1897">
                  <c:v>0.13385999999999998</c:v>
                </c:pt>
                <c:pt idx="1898">
                  <c:v>0.15534000000000001</c:v>
                </c:pt>
                <c:pt idx="1899">
                  <c:v>0.13885999999999998</c:v>
                </c:pt>
                <c:pt idx="1900">
                  <c:v>0.12534000000000001</c:v>
                </c:pt>
                <c:pt idx="1901">
                  <c:v>0.10886</c:v>
                </c:pt>
                <c:pt idx="1902">
                  <c:v>0.12834000000000001</c:v>
                </c:pt>
                <c:pt idx="1903">
                  <c:v>0.13785999999999998</c:v>
                </c:pt>
                <c:pt idx="1904">
                  <c:v>0.14834</c:v>
                </c:pt>
                <c:pt idx="1905">
                  <c:v>0.11286</c:v>
                </c:pt>
                <c:pt idx="1906">
                  <c:v>0.15134</c:v>
                </c:pt>
                <c:pt idx="1907">
                  <c:v>0.13286000000000001</c:v>
                </c:pt>
                <c:pt idx="1908">
                  <c:v>0.13833999999999999</c:v>
                </c:pt>
                <c:pt idx="1909">
                  <c:v>0.11986000000000001</c:v>
                </c:pt>
                <c:pt idx="1910">
                  <c:v>0.14133999999999999</c:v>
                </c:pt>
                <c:pt idx="1911">
                  <c:v>0.12986</c:v>
                </c:pt>
                <c:pt idx="1912">
                  <c:v>0.13733999999999999</c:v>
                </c:pt>
                <c:pt idx="1913">
                  <c:v>0.11286</c:v>
                </c:pt>
                <c:pt idx="1914">
                  <c:v>0.15434</c:v>
                </c:pt>
                <c:pt idx="1915">
                  <c:v>0.13986000000000001</c:v>
                </c:pt>
                <c:pt idx="1916">
                  <c:v>0.15734000000000001</c:v>
                </c:pt>
                <c:pt idx="1917">
                  <c:v>0.12186</c:v>
                </c:pt>
                <c:pt idx="1918">
                  <c:v>0.12734000000000001</c:v>
                </c:pt>
                <c:pt idx="1919">
                  <c:v>9.3859999999999999E-2</c:v>
                </c:pt>
                <c:pt idx="1920">
                  <c:v>0.11734</c:v>
                </c:pt>
                <c:pt idx="1921">
                  <c:v>0.11486</c:v>
                </c:pt>
                <c:pt idx="1922">
                  <c:v>0.13733999999999999</c:v>
                </c:pt>
                <c:pt idx="1923">
                  <c:v>0.10886</c:v>
                </c:pt>
                <c:pt idx="1924">
                  <c:v>0.11234</c:v>
                </c:pt>
                <c:pt idx="1925">
                  <c:v>0.10285999999999999</c:v>
                </c:pt>
                <c:pt idx="1926">
                  <c:v>9.6340000000000009E-2</c:v>
                </c:pt>
                <c:pt idx="1927">
                  <c:v>6.386E-2</c:v>
                </c:pt>
                <c:pt idx="1928">
                  <c:v>9.8339999999999997E-2</c:v>
                </c:pt>
                <c:pt idx="1929">
                  <c:v>8.1860000000000002E-2</c:v>
                </c:pt>
                <c:pt idx="1930">
                  <c:v>0.11034000000000001</c:v>
                </c:pt>
                <c:pt idx="1931">
                  <c:v>8.9860000000000009E-2</c:v>
                </c:pt>
                <c:pt idx="1932">
                  <c:v>0.10534</c:v>
                </c:pt>
                <c:pt idx="1933">
                  <c:v>7.886E-2</c:v>
                </c:pt>
                <c:pt idx="1934">
                  <c:v>0.10234</c:v>
                </c:pt>
                <c:pt idx="1935">
                  <c:v>0.10686</c:v>
                </c:pt>
                <c:pt idx="1936">
                  <c:v>0.11034000000000001</c:v>
                </c:pt>
                <c:pt idx="1937">
                  <c:v>7.986E-2</c:v>
                </c:pt>
                <c:pt idx="1938">
                  <c:v>0.10933999999999999</c:v>
                </c:pt>
                <c:pt idx="1939">
                  <c:v>0.11286</c:v>
                </c:pt>
                <c:pt idx="1940">
                  <c:v>0.11034000000000001</c:v>
                </c:pt>
                <c:pt idx="1941">
                  <c:v>9.885999999999999E-2</c:v>
                </c:pt>
                <c:pt idx="1942">
                  <c:v>0.13034000000000001</c:v>
                </c:pt>
                <c:pt idx="1943">
                  <c:v>9.885999999999999E-2</c:v>
                </c:pt>
                <c:pt idx="1944">
                  <c:v>0.11534000000000001</c:v>
                </c:pt>
                <c:pt idx="1945">
                  <c:v>9.486E-2</c:v>
                </c:pt>
                <c:pt idx="1946">
                  <c:v>0.10933999999999999</c:v>
                </c:pt>
                <c:pt idx="1947">
                  <c:v>9.486E-2</c:v>
                </c:pt>
                <c:pt idx="1948">
                  <c:v>0.11334</c:v>
                </c:pt>
                <c:pt idx="1949">
                  <c:v>8.6859999999999993E-2</c:v>
                </c:pt>
                <c:pt idx="1950">
                  <c:v>9.2340000000000005E-2</c:v>
                </c:pt>
                <c:pt idx="1951">
                  <c:v>8.1860000000000002E-2</c:v>
                </c:pt>
                <c:pt idx="1952">
                  <c:v>0.11234</c:v>
                </c:pt>
                <c:pt idx="1953">
                  <c:v>8.385999999999999E-2</c:v>
                </c:pt>
                <c:pt idx="1954">
                  <c:v>0.13534000000000002</c:v>
                </c:pt>
                <c:pt idx="1955">
                  <c:v>0.10786</c:v>
                </c:pt>
                <c:pt idx="1956">
                  <c:v>0.11034000000000001</c:v>
                </c:pt>
                <c:pt idx="1957">
                  <c:v>0.10686</c:v>
                </c:pt>
                <c:pt idx="1958">
                  <c:v>0.10534</c:v>
                </c:pt>
                <c:pt idx="1959">
                  <c:v>9.5860000000000001E-2</c:v>
                </c:pt>
                <c:pt idx="1960">
                  <c:v>0.11034000000000001</c:v>
                </c:pt>
                <c:pt idx="1961">
                  <c:v>0.12586</c:v>
                </c:pt>
                <c:pt idx="1962">
                  <c:v>0.12534000000000001</c:v>
                </c:pt>
                <c:pt idx="1963">
                  <c:v>8.1860000000000002E-2</c:v>
                </c:pt>
                <c:pt idx="1964">
                  <c:v>0.10034000000000001</c:v>
                </c:pt>
                <c:pt idx="1965">
                  <c:v>7.5859999999999997E-2</c:v>
                </c:pt>
                <c:pt idx="1966">
                  <c:v>9.1340000000000005E-2</c:v>
                </c:pt>
                <c:pt idx="1967">
                  <c:v>7.6859999999999998E-2</c:v>
                </c:pt>
                <c:pt idx="1968">
                  <c:v>8.8340000000000002E-2</c:v>
                </c:pt>
                <c:pt idx="1969">
                  <c:v>7.7859999999999999E-2</c:v>
                </c:pt>
                <c:pt idx="1970">
                  <c:v>0.10933999999999999</c:v>
                </c:pt>
                <c:pt idx="1971">
                  <c:v>9.6860000000000002E-2</c:v>
                </c:pt>
                <c:pt idx="1972">
                  <c:v>9.5340000000000008E-2</c:v>
                </c:pt>
                <c:pt idx="1973">
                  <c:v>4.7859999999999993E-2</c:v>
                </c:pt>
                <c:pt idx="1974">
                  <c:v>0.11933999999999999</c:v>
                </c:pt>
                <c:pt idx="1975">
                  <c:v>0.10486000000000001</c:v>
                </c:pt>
                <c:pt idx="1976">
                  <c:v>0.13234000000000001</c:v>
                </c:pt>
                <c:pt idx="1977">
                  <c:v>7.3859999999999995E-2</c:v>
                </c:pt>
                <c:pt idx="1978">
                  <c:v>0.10334</c:v>
                </c:pt>
                <c:pt idx="1979">
                  <c:v>6.8860000000000005E-2</c:v>
                </c:pt>
                <c:pt idx="1980">
                  <c:v>0.10134</c:v>
                </c:pt>
                <c:pt idx="1981">
                  <c:v>8.6859999999999993E-2</c:v>
                </c:pt>
                <c:pt idx="1982">
                  <c:v>0.10634</c:v>
                </c:pt>
                <c:pt idx="1983">
                  <c:v>8.385999999999999E-2</c:v>
                </c:pt>
                <c:pt idx="1984">
                  <c:v>0.10334</c:v>
                </c:pt>
                <c:pt idx="1985">
                  <c:v>9.0859999999999996E-2</c:v>
                </c:pt>
                <c:pt idx="1986">
                  <c:v>0.11634</c:v>
                </c:pt>
                <c:pt idx="1987">
                  <c:v>8.8859999999999995E-2</c:v>
                </c:pt>
                <c:pt idx="1988">
                  <c:v>9.1340000000000005E-2</c:v>
                </c:pt>
                <c:pt idx="1989">
                  <c:v>8.4860000000000005E-2</c:v>
                </c:pt>
                <c:pt idx="1990">
                  <c:v>0.11134000000000001</c:v>
                </c:pt>
                <c:pt idx="1991">
                  <c:v>8.6859999999999993E-2</c:v>
                </c:pt>
                <c:pt idx="1992">
                  <c:v>0.10334</c:v>
                </c:pt>
                <c:pt idx="1993">
                  <c:v>8.1860000000000002E-2</c:v>
                </c:pt>
                <c:pt idx="1994">
                  <c:v>0.11134000000000001</c:v>
                </c:pt>
                <c:pt idx="1995">
                  <c:v>6.4860000000000001E-2</c:v>
                </c:pt>
                <c:pt idx="1996">
                  <c:v>8.9339999999999989E-2</c:v>
                </c:pt>
                <c:pt idx="1997">
                  <c:v>6.8860000000000005E-2</c:v>
                </c:pt>
                <c:pt idx="1998">
                  <c:v>9.7339999999999996E-2</c:v>
                </c:pt>
                <c:pt idx="1999">
                  <c:v>8.7859999999999994E-2</c:v>
                </c:pt>
                <c:pt idx="2000">
                  <c:v>9.6340000000000009E-2</c:v>
                </c:pt>
                <c:pt idx="2001">
                  <c:v>7.886E-2</c:v>
                </c:pt>
                <c:pt idx="2002">
                  <c:v>0.10334</c:v>
                </c:pt>
                <c:pt idx="2003">
                  <c:v>8.6859999999999993E-2</c:v>
                </c:pt>
                <c:pt idx="2004">
                  <c:v>9.2340000000000005E-2</c:v>
                </c:pt>
                <c:pt idx="2005">
                  <c:v>9.2859999999999998E-2</c:v>
                </c:pt>
                <c:pt idx="2006">
                  <c:v>8.7340000000000001E-2</c:v>
                </c:pt>
                <c:pt idx="2007">
                  <c:v>7.0860000000000006E-2</c:v>
                </c:pt>
                <c:pt idx="2008">
                  <c:v>0.11234</c:v>
                </c:pt>
                <c:pt idx="2009">
                  <c:v>0.10586000000000001</c:v>
                </c:pt>
                <c:pt idx="2010">
                  <c:v>0.10234</c:v>
                </c:pt>
                <c:pt idx="2011">
                  <c:v>8.4860000000000005E-2</c:v>
                </c:pt>
                <c:pt idx="2012">
                  <c:v>0.10833999999999999</c:v>
                </c:pt>
                <c:pt idx="2013">
                  <c:v>8.9860000000000009E-2</c:v>
                </c:pt>
                <c:pt idx="2014">
                  <c:v>9.4339999999999993E-2</c:v>
                </c:pt>
                <c:pt idx="2015">
                  <c:v>7.7859999999999999E-2</c:v>
                </c:pt>
                <c:pt idx="2016">
                  <c:v>9.6340000000000009E-2</c:v>
                </c:pt>
                <c:pt idx="2017">
                  <c:v>7.7859999999999999E-2</c:v>
                </c:pt>
                <c:pt idx="2018">
                  <c:v>0.10933999999999999</c:v>
                </c:pt>
                <c:pt idx="2019">
                  <c:v>0.10186000000000001</c:v>
                </c:pt>
                <c:pt idx="2020">
                  <c:v>0.12333999999999999</c:v>
                </c:pt>
                <c:pt idx="2021">
                  <c:v>9.9860000000000004E-2</c:v>
                </c:pt>
                <c:pt idx="2022">
                  <c:v>0.10034000000000001</c:v>
                </c:pt>
                <c:pt idx="2023">
                  <c:v>0.10486000000000001</c:v>
                </c:pt>
                <c:pt idx="2024">
                  <c:v>0.12333999999999999</c:v>
                </c:pt>
                <c:pt idx="2025">
                  <c:v>9.885999999999999E-2</c:v>
                </c:pt>
                <c:pt idx="2026">
                  <c:v>0.12734000000000001</c:v>
                </c:pt>
                <c:pt idx="2027">
                  <c:v>9.0859999999999996E-2</c:v>
                </c:pt>
                <c:pt idx="2028">
                  <c:v>0.10433999999999999</c:v>
                </c:pt>
                <c:pt idx="2029">
                  <c:v>9.7860000000000003E-2</c:v>
                </c:pt>
                <c:pt idx="2030">
                  <c:v>0.10334</c:v>
                </c:pt>
                <c:pt idx="2031">
                  <c:v>8.0860000000000001E-2</c:v>
                </c:pt>
                <c:pt idx="2032">
                  <c:v>0.10734</c:v>
                </c:pt>
                <c:pt idx="2033">
                  <c:v>9.0859999999999996E-2</c:v>
                </c:pt>
                <c:pt idx="2034">
                  <c:v>9.2340000000000005E-2</c:v>
                </c:pt>
                <c:pt idx="2035">
                  <c:v>7.5859999999999997E-2</c:v>
                </c:pt>
                <c:pt idx="2036">
                  <c:v>0.10433999999999999</c:v>
                </c:pt>
                <c:pt idx="2037">
                  <c:v>8.1860000000000002E-2</c:v>
                </c:pt>
                <c:pt idx="2038">
                  <c:v>9.7339999999999996E-2</c:v>
                </c:pt>
                <c:pt idx="2039">
                  <c:v>9.1859999999999997E-2</c:v>
                </c:pt>
                <c:pt idx="2040">
                  <c:v>0.11933999999999999</c:v>
                </c:pt>
                <c:pt idx="2041">
                  <c:v>9.2859999999999998E-2</c:v>
                </c:pt>
                <c:pt idx="2042">
                  <c:v>0.11334</c:v>
                </c:pt>
                <c:pt idx="2043">
                  <c:v>9.5860000000000001E-2</c:v>
                </c:pt>
                <c:pt idx="2044">
                  <c:v>0.10433999999999999</c:v>
                </c:pt>
                <c:pt idx="2045">
                  <c:v>9.0859999999999996E-2</c:v>
                </c:pt>
                <c:pt idx="2046">
                  <c:v>0.11734</c:v>
                </c:pt>
                <c:pt idx="2047">
                  <c:v>9.3859999999999999E-2</c:v>
                </c:pt>
              </c:numCache>
            </c:numRef>
          </c:yVal>
          <c:smooth val="0"/>
        </c:ser>
        <c:ser>
          <c:idx val="2"/>
          <c:order val="2"/>
          <c:tx>
            <c:v>Unknown</c:v>
          </c:tx>
          <c:spPr>
            <a:ln>
              <a:solidFill>
                <a:srgbClr val="00B0F0">
                  <a:alpha val="63000"/>
                </a:srgbClr>
              </a:solidFill>
            </a:ln>
          </c:spPr>
          <c:marker>
            <c:symbol val="none"/>
          </c:marker>
          <c:xVal>
            <c:numRef>
              <c:f>'Unknown Mixture'!$A$6:$A$2053</c:f>
              <c:numCache>
                <c:formatCode>General</c:formatCode>
                <c:ptCount val="2048"/>
                <c:pt idx="0">
                  <c:v>177.96</c:v>
                </c:pt>
                <c:pt idx="1">
                  <c:v>178.34</c:v>
                </c:pt>
                <c:pt idx="2">
                  <c:v>178.72</c:v>
                </c:pt>
                <c:pt idx="3">
                  <c:v>179.1</c:v>
                </c:pt>
                <c:pt idx="4">
                  <c:v>179.48</c:v>
                </c:pt>
                <c:pt idx="5">
                  <c:v>179.86</c:v>
                </c:pt>
                <c:pt idx="6">
                  <c:v>180.25</c:v>
                </c:pt>
                <c:pt idx="7">
                  <c:v>180.63</c:v>
                </c:pt>
                <c:pt idx="8">
                  <c:v>181.01</c:v>
                </c:pt>
                <c:pt idx="9">
                  <c:v>181.39</c:v>
                </c:pt>
                <c:pt idx="10">
                  <c:v>181.77</c:v>
                </c:pt>
                <c:pt idx="11">
                  <c:v>182.15</c:v>
                </c:pt>
                <c:pt idx="12">
                  <c:v>182.53</c:v>
                </c:pt>
                <c:pt idx="13">
                  <c:v>182.92</c:v>
                </c:pt>
                <c:pt idx="14">
                  <c:v>183.3</c:v>
                </c:pt>
                <c:pt idx="15">
                  <c:v>183.68</c:v>
                </c:pt>
                <c:pt idx="16">
                  <c:v>184.06</c:v>
                </c:pt>
                <c:pt idx="17">
                  <c:v>184.44</c:v>
                </c:pt>
                <c:pt idx="18">
                  <c:v>184.82</c:v>
                </c:pt>
                <c:pt idx="19">
                  <c:v>185.2</c:v>
                </c:pt>
                <c:pt idx="20">
                  <c:v>185.58</c:v>
                </c:pt>
                <c:pt idx="21">
                  <c:v>185.97</c:v>
                </c:pt>
                <c:pt idx="22">
                  <c:v>186.35</c:v>
                </c:pt>
                <c:pt idx="23">
                  <c:v>186.73</c:v>
                </c:pt>
                <c:pt idx="24">
                  <c:v>187.11</c:v>
                </c:pt>
                <c:pt idx="25">
                  <c:v>187.49</c:v>
                </c:pt>
                <c:pt idx="26">
                  <c:v>187.87</c:v>
                </c:pt>
                <c:pt idx="27">
                  <c:v>188.25</c:v>
                </c:pt>
                <c:pt idx="28">
                  <c:v>188.63</c:v>
                </c:pt>
                <c:pt idx="29">
                  <c:v>189.01</c:v>
                </c:pt>
                <c:pt idx="30">
                  <c:v>189.39</c:v>
                </c:pt>
                <c:pt idx="31">
                  <c:v>189.77</c:v>
                </c:pt>
                <c:pt idx="32">
                  <c:v>190.15</c:v>
                </c:pt>
                <c:pt idx="33">
                  <c:v>190.54</c:v>
                </c:pt>
                <c:pt idx="34">
                  <c:v>190.92</c:v>
                </c:pt>
                <c:pt idx="35">
                  <c:v>191.3</c:v>
                </c:pt>
                <c:pt idx="36">
                  <c:v>191.68</c:v>
                </c:pt>
                <c:pt idx="37">
                  <c:v>192.06</c:v>
                </c:pt>
                <c:pt idx="38">
                  <c:v>192.44</c:v>
                </c:pt>
                <c:pt idx="39">
                  <c:v>192.82</c:v>
                </c:pt>
                <c:pt idx="40">
                  <c:v>193.2</c:v>
                </c:pt>
                <c:pt idx="41">
                  <c:v>193.58</c:v>
                </c:pt>
                <c:pt idx="42">
                  <c:v>193.96</c:v>
                </c:pt>
                <c:pt idx="43">
                  <c:v>194.34</c:v>
                </c:pt>
                <c:pt idx="44">
                  <c:v>194.72</c:v>
                </c:pt>
                <c:pt idx="45">
                  <c:v>195.1</c:v>
                </c:pt>
                <c:pt idx="46">
                  <c:v>195.48</c:v>
                </c:pt>
                <c:pt idx="47">
                  <c:v>195.86</c:v>
                </c:pt>
                <c:pt idx="48">
                  <c:v>196.24</c:v>
                </c:pt>
                <c:pt idx="49">
                  <c:v>196.62</c:v>
                </c:pt>
                <c:pt idx="50">
                  <c:v>197</c:v>
                </c:pt>
                <c:pt idx="51">
                  <c:v>197.38</c:v>
                </c:pt>
                <c:pt idx="52">
                  <c:v>197.76</c:v>
                </c:pt>
                <c:pt idx="53">
                  <c:v>198.14</c:v>
                </c:pt>
                <c:pt idx="54">
                  <c:v>198.52</c:v>
                </c:pt>
                <c:pt idx="55">
                  <c:v>198.9</c:v>
                </c:pt>
                <c:pt idx="56">
                  <c:v>199.28</c:v>
                </c:pt>
                <c:pt idx="57">
                  <c:v>199.66</c:v>
                </c:pt>
                <c:pt idx="58">
                  <c:v>200.04</c:v>
                </c:pt>
                <c:pt idx="59">
                  <c:v>200.42</c:v>
                </c:pt>
                <c:pt idx="60">
                  <c:v>200.8</c:v>
                </c:pt>
                <c:pt idx="61">
                  <c:v>201.18</c:v>
                </c:pt>
                <c:pt idx="62">
                  <c:v>201.56</c:v>
                </c:pt>
                <c:pt idx="63">
                  <c:v>201.94</c:v>
                </c:pt>
                <c:pt idx="64">
                  <c:v>202.32</c:v>
                </c:pt>
                <c:pt idx="65">
                  <c:v>202.7</c:v>
                </c:pt>
                <c:pt idx="66">
                  <c:v>203.08</c:v>
                </c:pt>
                <c:pt idx="67">
                  <c:v>203.46</c:v>
                </c:pt>
                <c:pt idx="68">
                  <c:v>203.84</c:v>
                </c:pt>
                <c:pt idx="69">
                  <c:v>204.22</c:v>
                </c:pt>
                <c:pt idx="70">
                  <c:v>204.6</c:v>
                </c:pt>
                <c:pt idx="71">
                  <c:v>204.98</c:v>
                </c:pt>
                <c:pt idx="72">
                  <c:v>205.36</c:v>
                </c:pt>
                <c:pt idx="73">
                  <c:v>205.74</c:v>
                </c:pt>
                <c:pt idx="74">
                  <c:v>206.12</c:v>
                </c:pt>
                <c:pt idx="75">
                  <c:v>206.5</c:v>
                </c:pt>
                <c:pt idx="76">
                  <c:v>206.88</c:v>
                </c:pt>
                <c:pt idx="77">
                  <c:v>207.26</c:v>
                </c:pt>
                <c:pt idx="78">
                  <c:v>207.64</c:v>
                </c:pt>
                <c:pt idx="79">
                  <c:v>208.01</c:v>
                </c:pt>
                <c:pt idx="80">
                  <c:v>208.39</c:v>
                </c:pt>
                <c:pt idx="81">
                  <c:v>208.77</c:v>
                </c:pt>
                <c:pt idx="82">
                  <c:v>209.15</c:v>
                </c:pt>
                <c:pt idx="83">
                  <c:v>209.53</c:v>
                </c:pt>
                <c:pt idx="84">
                  <c:v>209.91</c:v>
                </c:pt>
                <c:pt idx="85">
                  <c:v>210.29</c:v>
                </c:pt>
                <c:pt idx="86">
                  <c:v>210.67</c:v>
                </c:pt>
                <c:pt idx="87">
                  <c:v>211.05</c:v>
                </c:pt>
                <c:pt idx="88">
                  <c:v>211.43</c:v>
                </c:pt>
                <c:pt idx="89">
                  <c:v>211.81</c:v>
                </c:pt>
                <c:pt idx="90">
                  <c:v>212.18</c:v>
                </c:pt>
                <c:pt idx="91">
                  <c:v>212.56</c:v>
                </c:pt>
                <c:pt idx="92">
                  <c:v>212.94</c:v>
                </c:pt>
                <c:pt idx="93">
                  <c:v>213.32</c:v>
                </c:pt>
                <c:pt idx="94">
                  <c:v>213.7</c:v>
                </c:pt>
                <c:pt idx="95">
                  <c:v>214.08</c:v>
                </c:pt>
                <c:pt idx="96">
                  <c:v>214.46</c:v>
                </c:pt>
                <c:pt idx="97">
                  <c:v>214.84</c:v>
                </c:pt>
                <c:pt idx="98">
                  <c:v>215.21</c:v>
                </c:pt>
                <c:pt idx="99">
                  <c:v>215.59</c:v>
                </c:pt>
                <c:pt idx="100">
                  <c:v>215.97</c:v>
                </c:pt>
                <c:pt idx="101">
                  <c:v>216.35</c:v>
                </c:pt>
                <c:pt idx="102">
                  <c:v>216.73</c:v>
                </c:pt>
                <c:pt idx="103">
                  <c:v>217.11</c:v>
                </c:pt>
                <c:pt idx="104">
                  <c:v>217.49</c:v>
                </c:pt>
                <c:pt idx="105">
                  <c:v>217.86</c:v>
                </c:pt>
                <c:pt idx="106">
                  <c:v>218.24</c:v>
                </c:pt>
                <c:pt idx="107">
                  <c:v>218.62</c:v>
                </c:pt>
                <c:pt idx="108">
                  <c:v>219</c:v>
                </c:pt>
                <c:pt idx="109">
                  <c:v>219.38</c:v>
                </c:pt>
                <c:pt idx="110">
                  <c:v>219.76</c:v>
                </c:pt>
                <c:pt idx="111">
                  <c:v>220.14</c:v>
                </c:pt>
                <c:pt idx="112">
                  <c:v>220.51</c:v>
                </c:pt>
                <c:pt idx="113">
                  <c:v>220.89</c:v>
                </c:pt>
                <c:pt idx="114">
                  <c:v>221.27</c:v>
                </c:pt>
                <c:pt idx="115">
                  <c:v>221.65</c:v>
                </c:pt>
                <c:pt idx="116">
                  <c:v>222.03</c:v>
                </c:pt>
                <c:pt idx="117">
                  <c:v>222.4</c:v>
                </c:pt>
                <c:pt idx="118">
                  <c:v>222.78</c:v>
                </c:pt>
                <c:pt idx="119">
                  <c:v>223.16</c:v>
                </c:pt>
                <c:pt idx="120">
                  <c:v>223.54</c:v>
                </c:pt>
                <c:pt idx="121">
                  <c:v>223.92</c:v>
                </c:pt>
                <c:pt idx="122">
                  <c:v>224.29</c:v>
                </c:pt>
                <c:pt idx="123">
                  <c:v>224.67</c:v>
                </c:pt>
                <c:pt idx="124">
                  <c:v>225.05</c:v>
                </c:pt>
                <c:pt idx="125">
                  <c:v>225.43</c:v>
                </c:pt>
                <c:pt idx="126">
                  <c:v>225.81</c:v>
                </c:pt>
                <c:pt idx="127">
                  <c:v>226.18</c:v>
                </c:pt>
                <c:pt idx="128">
                  <c:v>226.56</c:v>
                </c:pt>
                <c:pt idx="129">
                  <c:v>226.94</c:v>
                </c:pt>
                <c:pt idx="130">
                  <c:v>227.32</c:v>
                </c:pt>
                <c:pt idx="131">
                  <c:v>227.69</c:v>
                </c:pt>
                <c:pt idx="132">
                  <c:v>228.07</c:v>
                </c:pt>
                <c:pt idx="133">
                  <c:v>228.45</c:v>
                </c:pt>
                <c:pt idx="134">
                  <c:v>228.83</c:v>
                </c:pt>
                <c:pt idx="135">
                  <c:v>229.2</c:v>
                </c:pt>
                <c:pt idx="136">
                  <c:v>229.58</c:v>
                </c:pt>
                <c:pt idx="137">
                  <c:v>229.96</c:v>
                </c:pt>
                <c:pt idx="138">
                  <c:v>230.34</c:v>
                </c:pt>
                <c:pt idx="139">
                  <c:v>230.71</c:v>
                </c:pt>
                <c:pt idx="140">
                  <c:v>231.09</c:v>
                </c:pt>
                <c:pt idx="141">
                  <c:v>231.47</c:v>
                </c:pt>
                <c:pt idx="142">
                  <c:v>231.85</c:v>
                </c:pt>
                <c:pt idx="143">
                  <c:v>232.22</c:v>
                </c:pt>
                <c:pt idx="144">
                  <c:v>232.6</c:v>
                </c:pt>
                <c:pt idx="145">
                  <c:v>232.98</c:v>
                </c:pt>
                <c:pt idx="146">
                  <c:v>233.36</c:v>
                </c:pt>
                <c:pt idx="147">
                  <c:v>233.73</c:v>
                </c:pt>
                <c:pt idx="148">
                  <c:v>234.11</c:v>
                </c:pt>
                <c:pt idx="149">
                  <c:v>234.49</c:v>
                </c:pt>
                <c:pt idx="150">
                  <c:v>234.86</c:v>
                </c:pt>
                <c:pt idx="151">
                  <c:v>235.24</c:v>
                </c:pt>
                <c:pt idx="152">
                  <c:v>235.62</c:v>
                </c:pt>
                <c:pt idx="153">
                  <c:v>235.99</c:v>
                </c:pt>
                <c:pt idx="154">
                  <c:v>236.37</c:v>
                </c:pt>
                <c:pt idx="155">
                  <c:v>236.75</c:v>
                </c:pt>
                <c:pt idx="156">
                  <c:v>237.13</c:v>
                </c:pt>
                <c:pt idx="157">
                  <c:v>237.5</c:v>
                </c:pt>
                <c:pt idx="158">
                  <c:v>237.88</c:v>
                </c:pt>
                <c:pt idx="159">
                  <c:v>238.26</c:v>
                </c:pt>
                <c:pt idx="160">
                  <c:v>238.63</c:v>
                </c:pt>
                <c:pt idx="161">
                  <c:v>239.01</c:v>
                </c:pt>
                <c:pt idx="162">
                  <c:v>239.39</c:v>
                </c:pt>
                <c:pt idx="163">
                  <c:v>239.76</c:v>
                </c:pt>
                <c:pt idx="164">
                  <c:v>240.14</c:v>
                </c:pt>
                <c:pt idx="165">
                  <c:v>240.52</c:v>
                </c:pt>
                <c:pt idx="166">
                  <c:v>240.89</c:v>
                </c:pt>
                <c:pt idx="167">
                  <c:v>241.27</c:v>
                </c:pt>
                <c:pt idx="168">
                  <c:v>241.65</c:v>
                </c:pt>
                <c:pt idx="169">
                  <c:v>242.02</c:v>
                </c:pt>
                <c:pt idx="170">
                  <c:v>242.4</c:v>
                </c:pt>
                <c:pt idx="171">
                  <c:v>242.77</c:v>
                </c:pt>
                <c:pt idx="172">
                  <c:v>243.15</c:v>
                </c:pt>
                <c:pt idx="173">
                  <c:v>243.53</c:v>
                </c:pt>
                <c:pt idx="174">
                  <c:v>243.9</c:v>
                </c:pt>
                <c:pt idx="175">
                  <c:v>244.28</c:v>
                </c:pt>
                <c:pt idx="176">
                  <c:v>244.66</c:v>
                </c:pt>
                <c:pt idx="177">
                  <c:v>245.03</c:v>
                </c:pt>
                <c:pt idx="178">
                  <c:v>245.41</c:v>
                </c:pt>
                <c:pt idx="179">
                  <c:v>245.78</c:v>
                </c:pt>
                <c:pt idx="180">
                  <c:v>246.16</c:v>
                </c:pt>
                <c:pt idx="181">
                  <c:v>246.54</c:v>
                </c:pt>
                <c:pt idx="182">
                  <c:v>246.91</c:v>
                </c:pt>
                <c:pt idx="183">
                  <c:v>247.29</c:v>
                </c:pt>
                <c:pt idx="184">
                  <c:v>247.67</c:v>
                </c:pt>
                <c:pt idx="185">
                  <c:v>248.04</c:v>
                </c:pt>
                <c:pt idx="186">
                  <c:v>248.42</c:v>
                </c:pt>
                <c:pt idx="187">
                  <c:v>248.79</c:v>
                </c:pt>
                <c:pt idx="188">
                  <c:v>249.17</c:v>
                </c:pt>
                <c:pt idx="189">
                  <c:v>249.54</c:v>
                </c:pt>
                <c:pt idx="190">
                  <c:v>249.92</c:v>
                </c:pt>
                <c:pt idx="191">
                  <c:v>250.3</c:v>
                </c:pt>
                <c:pt idx="192">
                  <c:v>250.67</c:v>
                </c:pt>
                <c:pt idx="193">
                  <c:v>251.05</c:v>
                </c:pt>
                <c:pt idx="194">
                  <c:v>251.42</c:v>
                </c:pt>
                <c:pt idx="195">
                  <c:v>251.8</c:v>
                </c:pt>
                <c:pt idx="196">
                  <c:v>252.17</c:v>
                </c:pt>
                <c:pt idx="197">
                  <c:v>252.55</c:v>
                </c:pt>
                <c:pt idx="198">
                  <c:v>252.93</c:v>
                </c:pt>
                <c:pt idx="199">
                  <c:v>253.3</c:v>
                </c:pt>
                <c:pt idx="200">
                  <c:v>253.68</c:v>
                </c:pt>
                <c:pt idx="201">
                  <c:v>254.05</c:v>
                </c:pt>
                <c:pt idx="202">
                  <c:v>254.43</c:v>
                </c:pt>
                <c:pt idx="203">
                  <c:v>254.8</c:v>
                </c:pt>
                <c:pt idx="204">
                  <c:v>255.18</c:v>
                </c:pt>
                <c:pt idx="205">
                  <c:v>255.55</c:v>
                </c:pt>
                <c:pt idx="206">
                  <c:v>255.93</c:v>
                </c:pt>
                <c:pt idx="207">
                  <c:v>256.3</c:v>
                </c:pt>
                <c:pt idx="208">
                  <c:v>256.68</c:v>
                </c:pt>
                <c:pt idx="209">
                  <c:v>257.05</c:v>
                </c:pt>
                <c:pt idx="210">
                  <c:v>257.43</c:v>
                </c:pt>
                <c:pt idx="211">
                  <c:v>257.8</c:v>
                </c:pt>
                <c:pt idx="212">
                  <c:v>258.18</c:v>
                </c:pt>
                <c:pt idx="213">
                  <c:v>258.55</c:v>
                </c:pt>
                <c:pt idx="214">
                  <c:v>258.93</c:v>
                </c:pt>
                <c:pt idx="215">
                  <c:v>259.3</c:v>
                </c:pt>
                <c:pt idx="216">
                  <c:v>259.68</c:v>
                </c:pt>
                <c:pt idx="217">
                  <c:v>260.05</c:v>
                </c:pt>
                <c:pt idx="218">
                  <c:v>260.43</c:v>
                </c:pt>
                <c:pt idx="219">
                  <c:v>260.8</c:v>
                </c:pt>
                <c:pt idx="220">
                  <c:v>261.18</c:v>
                </c:pt>
                <c:pt idx="221">
                  <c:v>261.55</c:v>
                </c:pt>
                <c:pt idx="222">
                  <c:v>261.93</c:v>
                </c:pt>
                <c:pt idx="223">
                  <c:v>262.3</c:v>
                </c:pt>
                <c:pt idx="224">
                  <c:v>262.68</c:v>
                </c:pt>
                <c:pt idx="225">
                  <c:v>263.05</c:v>
                </c:pt>
                <c:pt idx="226">
                  <c:v>263.43</c:v>
                </c:pt>
                <c:pt idx="227">
                  <c:v>263.8</c:v>
                </c:pt>
                <c:pt idx="228">
                  <c:v>264.18</c:v>
                </c:pt>
                <c:pt idx="229">
                  <c:v>264.55</c:v>
                </c:pt>
                <c:pt idx="230">
                  <c:v>264.93</c:v>
                </c:pt>
                <c:pt idx="231">
                  <c:v>265.3</c:v>
                </c:pt>
                <c:pt idx="232">
                  <c:v>265.67</c:v>
                </c:pt>
                <c:pt idx="233">
                  <c:v>266.05</c:v>
                </c:pt>
                <c:pt idx="234">
                  <c:v>266.42</c:v>
                </c:pt>
                <c:pt idx="235">
                  <c:v>266.8</c:v>
                </c:pt>
                <c:pt idx="236">
                  <c:v>267.17</c:v>
                </c:pt>
                <c:pt idx="237">
                  <c:v>267.55</c:v>
                </c:pt>
                <c:pt idx="238">
                  <c:v>267.92</c:v>
                </c:pt>
                <c:pt idx="239">
                  <c:v>268.29000000000002</c:v>
                </c:pt>
                <c:pt idx="240">
                  <c:v>268.67</c:v>
                </c:pt>
                <c:pt idx="241">
                  <c:v>269.04000000000002</c:v>
                </c:pt>
                <c:pt idx="242">
                  <c:v>269.42</c:v>
                </c:pt>
                <c:pt idx="243">
                  <c:v>269.79000000000002</c:v>
                </c:pt>
                <c:pt idx="244">
                  <c:v>270.16000000000003</c:v>
                </c:pt>
                <c:pt idx="245">
                  <c:v>270.54000000000002</c:v>
                </c:pt>
                <c:pt idx="246">
                  <c:v>270.91000000000003</c:v>
                </c:pt>
                <c:pt idx="247">
                  <c:v>271.29000000000002</c:v>
                </c:pt>
                <c:pt idx="248">
                  <c:v>271.66000000000003</c:v>
                </c:pt>
                <c:pt idx="249">
                  <c:v>272.02999999999997</c:v>
                </c:pt>
                <c:pt idx="250">
                  <c:v>272.41000000000003</c:v>
                </c:pt>
                <c:pt idx="251">
                  <c:v>272.77999999999997</c:v>
                </c:pt>
                <c:pt idx="252">
                  <c:v>273.16000000000003</c:v>
                </c:pt>
                <c:pt idx="253">
                  <c:v>273.52999999999997</c:v>
                </c:pt>
                <c:pt idx="254">
                  <c:v>273.89999999999998</c:v>
                </c:pt>
                <c:pt idx="255">
                  <c:v>274.27999999999997</c:v>
                </c:pt>
                <c:pt idx="256">
                  <c:v>274.64999999999998</c:v>
                </c:pt>
                <c:pt idx="257">
                  <c:v>275.02</c:v>
                </c:pt>
                <c:pt idx="258">
                  <c:v>275.39999999999998</c:v>
                </c:pt>
                <c:pt idx="259">
                  <c:v>275.77</c:v>
                </c:pt>
                <c:pt idx="260">
                  <c:v>276.14</c:v>
                </c:pt>
                <c:pt idx="261">
                  <c:v>276.52</c:v>
                </c:pt>
                <c:pt idx="262">
                  <c:v>276.89</c:v>
                </c:pt>
                <c:pt idx="263">
                  <c:v>277.26</c:v>
                </c:pt>
                <c:pt idx="264">
                  <c:v>277.64</c:v>
                </c:pt>
                <c:pt idx="265">
                  <c:v>278.01</c:v>
                </c:pt>
                <c:pt idx="266">
                  <c:v>278.38</c:v>
                </c:pt>
                <c:pt idx="267">
                  <c:v>278.76</c:v>
                </c:pt>
                <c:pt idx="268">
                  <c:v>279.13</c:v>
                </c:pt>
                <c:pt idx="269">
                  <c:v>279.5</c:v>
                </c:pt>
                <c:pt idx="270">
                  <c:v>279.88</c:v>
                </c:pt>
                <c:pt idx="271">
                  <c:v>280.25</c:v>
                </c:pt>
                <c:pt idx="272">
                  <c:v>280.62</c:v>
                </c:pt>
                <c:pt idx="273">
                  <c:v>281</c:v>
                </c:pt>
                <c:pt idx="274">
                  <c:v>281.37</c:v>
                </c:pt>
                <c:pt idx="275">
                  <c:v>281.74</c:v>
                </c:pt>
                <c:pt idx="276">
                  <c:v>282.12</c:v>
                </c:pt>
                <c:pt idx="277">
                  <c:v>282.49</c:v>
                </c:pt>
                <c:pt idx="278">
                  <c:v>282.86</c:v>
                </c:pt>
                <c:pt idx="279">
                  <c:v>283.23</c:v>
                </c:pt>
                <c:pt idx="280">
                  <c:v>283.61</c:v>
                </c:pt>
                <c:pt idx="281">
                  <c:v>283.98</c:v>
                </c:pt>
                <c:pt idx="282">
                  <c:v>284.35000000000002</c:v>
                </c:pt>
                <c:pt idx="283">
                  <c:v>284.73</c:v>
                </c:pt>
                <c:pt idx="284">
                  <c:v>285.10000000000002</c:v>
                </c:pt>
                <c:pt idx="285">
                  <c:v>285.47000000000003</c:v>
                </c:pt>
                <c:pt idx="286">
                  <c:v>285.83999999999997</c:v>
                </c:pt>
                <c:pt idx="287">
                  <c:v>286.22000000000003</c:v>
                </c:pt>
                <c:pt idx="288">
                  <c:v>286.58999999999997</c:v>
                </c:pt>
                <c:pt idx="289">
                  <c:v>286.95999999999998</c:v>
                </c:pt>
                <c:pt idx="290">
                  <c:v>287.33</c:v>
                </c:pt>
                <c:pt idx="291">
                  <c:v>287.70999999999998</c:v>
                </c:pt>
                <c:pt idx="292">
                  <c:v>288.08</c:v>
                </c:pt>
                <c:pt idx="293">
                  <c:v>288.45</c:v>
                </c:pt>
                <c:pt idx="294">
                  <c:v>288.82</c:v>
                </c:pt>
                <c:pt idx="295">
                  <c:v>289.2</c:v>
                </c:pt>
                <c:pt idx="296">
                  <c:v>289.57</c:v>
                </c:pt>
                <c:pt idx="297">
                  <c:v>289.94</c:v>
                </c:pt>
                <c:pt idx="298">
                  <c:v>290.31</c:v>
                </c:pt>
                <c:pt idx="299">
                  <c:v>290.68</c:v>
                </c:pt>
                <c:pt idx="300">
                  <c:v>291.06</c:v>
                </c:pt>
                <c:pt idx="301">
                  <c:v>291.43</c:v>
                </c:pt>
                <c:pt idx="302">
                  <c:v>291.8</c:v>
                </c:pt>
                <c:pt idx="303">
                  <c:v>292.17</c:v>
                </c:pt>
                <c:pt idx="304">
                  <c:v>292.55</c:v>
                </c:pt>
                <c:pt idx="305">
                  <c:v>292.92</c:v>
                </c:pt>
                <c:pt idx="306">
                  <c:v>293.29000000000002</c:v>
                </c:pt>
                <c:pt idx="307">
                  <c:v>293.66000000000003</c:v>
                </c:pt>
                <c:pt idx="308">
                  <c:v>294.02999999999997</c:v>
                </c:pt>
                <c:pt idx="309">
                  <c:v>294.41000000000003</c:v>
                </c:pt>
                <c:pt idx="310">
                  <c:v>294.77999999999997</c:v>
                </c:pt>
                <c:pt idx="311">
                  <c:v>295.14999999999998</c:v>
                </c:pt>
                <c:pt idx="312">
                  <c:v>295.52</c:v>
                </c:pt>
                <c:pt idx="313">
                  <c:v>295.89</c:v>
                </c:pt>
                <c:pt idx="314">
                  <c:v>296.26</c:v>
                </c:pt>
                <c:pt idx="315">
                  <c:v>296.64</c:v>
                </c:pt>
                <c:pt idx="316">
                  <c:v>297.01</c:v>
                </c:pt>
                <c:pt idx="317">
                  <c:v>297.38</c:v>
                </c:pt>
                <c:pt idx="318">
                  <c:v>297.75</c:v>
                </c:pt>
                <c:pt idx="319">
                  <c:v>298.12</c:v>
                </c:pt>
                <c:pt idx="320">
                  <c:v>298.49</c:v>
                </c:pt>
                <c:pt idx="321">
                  <c:v>298.86</c:v>
                </c:pt>
                <c:pt idx="322">
                  <c:v>299.24</c:v>
                </c:pt>
                <c:pt idx="323">
                  <c:v>299.61</c:v>
                </c:pt>
                <c:pt idx="324">
                  <c:v>299.98</c:v>
                </c:pt>
                <c:pt idx="325">
                  <c:v>300.35000000000002</c:v>
                </c:pt>
                <c:pt idx="326">
                  <c:v>300.72000000000003</c:v>
                </c:pt>
                <c:pt idx="327">
                  <c:v>301.08999999999997</c:v>
                </c:pt>
                <c:pt idx="328">
                  <c:v>301.45999999999998</c:v>
                </c:pt>
                <c:pt idx="329">
                  <c:v>301.83999999999997</c:v>
                </c:pt>
                <c:pt idx="330">
                  <c:v>302.20999999999998</c:v>
                </c:pt>
                <c:pt idx="331">
                  <c:v>302.58</c:v>
                </c:pt>
                <c:pt idx="332">
                  <c:v>302.95</c:v>
                </c:pt>
                <c:pt idx="333">
                  <c:v>303.32</c:v>
                </c:pt>
                <c:pt idx="334">
                  <c:v>303.69</c:v>
                </c:pt>
                <c:pt idx="335">
                  <c:v>304.06</c:v>
                </c:pt>
                <c:pt idx="336">
                  <c:v>304.43</c:v>
                </c:pt>
                <c:pt idx="337">
                  <c:v>304.8</c:v>
                </c:pt>
                <c:pt idx="338">
                  <c:v>305.17</c:v>
                </c:pt>
                <c:pt idx="339">
                  <c:v>305.55</c:v>
                </c:pt>
                <c:pt idx="340">
                  <c:v>305.92</c:v>
                </c:pt>
                <c:pt idx="341">
                  <c:v>306.29000000000002</c:v>
                </c:pt>
                <c:pt idx="342">
                  <c:v>306.66000000000003</c:v>
                </c:pt>
                <c:pt idx="343">
                  <c:v>307.02999999999997</c:v>
                </c:pt>
                <c:pt idx="344">
                  <c:v>307.39999999999998</c:v>
                </c:pt>
                <c:pt idx="345">
                  <c:v>307.77</c:v>
                </c:pt>
                <c:pt idx="346">
                  <c:v>308.14</c:v>
                </c:pt>
                <c:pt idx="347">
                  <c:v>308.51</c:v>
                </c:pt>
                <c:pt idx="348">
                  <c:v>308.88</c:v>
                </c:pt>
                <c:pt idx="349">
                  <c:v>309.25</c:v>
                </c:pt>
                <c:pt idx="350">
                  <c:v>309.62</c:v>
                </c:pt>
                <c:pt idx="351">
                  <c:v>309.99</c:v>
                </c:pt>
                <c:pt idx="352">
                  <c:v>310.36</c:v>
                </c:pt>
                <c:pt idx="353">
                  <c:v>310.73</c:v>
                </c:pt>
                <c:pt idx="354">
                  <c:v>311.10000000000002</c:v>
                </c:pt>
                <c:pt idx="355">
                  <c:v>311.47000000000003</c:v>
                </c:pt>
                <c:pt idx="356">
                  <c:v>311.83999999999997</c:v>
                </c:pt>
                <c:pt idx="357">
                  <c:v>312.20999999999998</c:v>
                </c:pt>
                <c:pt idx="358">
                  <c:v>312.58</c:v>
                </c:pt>
                <c:pt idx="359">
                  <c:v>312.95999999999998</c:v>
                </c:pt>
                <c:pt idx="360">
                  <c:v>313.33</c:v>
                </c:pt>
                <c:pt idx="361">
                  <c:v>313.7</c:v>
                </c:pt>
                <c:pt idx="362">
                  <c:v>314.07</c:v>
                </c:pt>
                <c:pt idx="363">
                  <c:v>314.44</c:v>
                </c:pt>
                <c:pt idx="364">
                  <c:v>314.81</c:v>
                </c:pt>
                <c:pt idx="365">
                  <c:v>315.18</c:v>
                </c:pt>
                <c:pt idx="366">
                  <c:v>315.55</c:v>
                </c:pt>
                <c:pt idx="367">
                  <c:v>315.92</c:v>
                </c:pt>
                <c:pt idx="368">
                  <c:v>316.27999999999997</c:v>
                </c:pt>
                <c:pt idx="369">
                  <c:v>316.64999999999998</c:v>
                </c:pt>
                <c:pt idx="370">
                  <c:v>317.02</c:v>
                </c:pt>
                <c:pt idx="371">
                  <c:v>317.39</c:v>
                </c:pt>
                <c:pt idx="372">
                  <c:v>317.76</c:v>
                </c:pt>
                <c:pt idx="373">
                  <c:v>318.13</c:v>
                </c:pt>
                <c:pt idx="374">
                  <c:v>318.5</c:v>
                </c:pt>
                <c:pt idx="375">
                  <c:v>318.87</c:v>
                </c:pt>
                <c:pt idx="376">
                  <c:v>319.24</c:v>
                </c:pt>
                <c:pt idx="377">
                  <c:v>319.61</c:v>
                </c:pt>
                <c:pt idx="378">
                  <c:v>319.98</c:v>
                </c:pt>
                <c:pt idx="379">
                  <c:v>320.35000000000002</c:v>
                </c:pt>
                <c:pt idx="380">
                  <c:v>320.72000000000003</c:v>
                </c:pt>
                <c:pt idx="381">
                  <c:v>321.08999999999997</c:v>
                </c:pt>
                <c:pt idx="382">
                  <c:v>321.45999999999998</c:v>
                </c:pt>
                <c:pt idx="383">
                  <c:v>321.83</c:v>
                </c:pt>
                <c:pt idx="384">
                  <c:v>322.2</c:v>
                </c:pt>
                <c:pt idx="385">
                  <c:v>322.57</c:v>
                </c:pt>
                <c:pt idx="386">
                  <c:v>322.94</c:v>
                </c:pt>
                <c:pt idx="387">
                  <c:v>323.31</c:v>
                </c:pt>
                <c:pt idx="388">
                  <c:v>323.67</c:v>
                </c:pt>
                <c:pt idx="389">
                  <c:v>324.04000000000002</c:v>
                </c:pt>
                <c:pt idx="390">
                  <c:v>324.41000000000003</c:v>
                </c:pt>
                <c:pt idx="391">
                  <c:v>324.77999999999997</c:v>
                </c:pt>
                <c:pt idx="392">
                  <c:v>325.14999999999998</c:v>
                </c:pt>
                <c:pt idx="393">
                  <c:v>325.52</c:v>
                </c:pt>
                <c:pt idx="394">
                  <c:v>325.89</c:v>
                </c:pt>
                <c:pt idx="395">
                  <c:v>326.26</c:v>
                </c:pt>
                <c:pt idx="396">
                  <c:v>326.63</c:v>
                </c:pt>
                <c:pt idx="397">
                  <c:v>327</c:v>
                </c:pt>
                <c:pt idx="398">
                  <c:v>327.36</c:v>
                </c:pt>
                <c:pt idx="399">
                  <c:v>327.73</c:v>
                </c:pt>
                <c:pt idx="400">
                  <c:v>328.1</c:v>
                </c:pt>
                <c:pt idx="401">
                  <c:v>328.47</c:v>
                </c:pt>
                <c:pt idx="402">
                  <c:v>328.84</c:v>
                </c:pt>
                <c:pt idx="403">
                  <c:v>329.21</c:v>
                </c:pt>
                <c:pt idx="404">
                  <c:v>329.58</c:v>
                </c:pt>
                <c:pt idx="405">
                  <c:v>329.95</c:v>
                </c:pt>
                <c:pt idx="406">
                  <c:v>330.31</c:v>
                </c:pt>
                <c:pt idx="407">
                  <c:v>330.68</c:v>
                </c:pt>
                <c:pt idx="408">
                  <c:v>331.05</c:v>
                </c:pt>
                <c:pt idx="409">
                  <c:v>331.42</c:v>
                </c:pt>
                <c:pt idx="410">
                  <c:v>331.79</c:v>
                </c:pt>
                <c:pt idx="411">
                  <c:v>332.16</c:v>
                </c:pt>
                <c:pt idx="412">
                  <c:v>332.52</c:v>
                </c:pt>
                <c:pt idx="413">
                  <c:v>332.89</c:v>
                </c:pt>
                <c:pt idx="414">
                  <c:v>333.26</c:v>
                </c:pt>
                <c:pt idx="415">
                  <c:v>333.63</c:v>
                </c:pt>
                <c:pt idx="416">
                  <c:v>334</c:v>
                </c:pt>
                <c:pt idx="417">
                  <c:v>334.37</c:v>
                </c:pt>
                <c:pt idx="418">
                  <c:v>334.73</c:v>
                </c:pt>
                <c:pt idx="419">
                  <c:v>335.1</c:v>
                </c:pt>
                <c:pt idx="420">
                  <c:v>335.47</c:v>
                </c:pt>
                <c:pt idx="421">
                  <c:v>335.84</c:v>
                </c:pt>
                <c:pt idx="422">
                  <c:v>336.21</c:v>
                </c:pt>
                <c:pt idx="423">
                  <c:v>336.57</c:v>
                </c:pt>
                <c:pt idx="424">
                  <c:v>336.94</c:v>
                </c:pt>
                <c:pt idx="425">
                  <c:v>337.31</c:v>
                </c:pt>
                <c:pt idx="426">
                  <c:v>337.68</c:v>
                </c:pt>
                <c:pt idx="427">
                  <c:v>338.05</c:v>
                </c:pt>
                <c:pt idx="428">
                  <c:v>338.41</c:v>
                </c:pt>
                <c:pt idx="429">
                  <c:v>338.78</c:v>
                </c:pt>
                <c:pt idx="430">
                  <c:v>339.15</c:v>
                </c:pt>
                <c:pt idx="431">
                  <c:v>339.52</c:v>
                </c:pt>
                <c:pt idx="432">
                  <c:v>339.88</c:v>
                </c:pt>
                <c:pt idx="433">
                  <c:v>340.25</c:v>
                </c:pt>
                <c:pt idx="434">
                  <c:v>340.62</c:v>
                </c:pt>
                <c:pt idx="435">
                  <c:v>340.99</c:v>
                </c:pt>
                <c:pt idx="436">
                  <c:v>341.35</c:v>
                </c:pt>
                <c:pt idx="437">
                  <c:v>341.72</c:v>
                </c:pt>
                <c:pt idx="438">
                  <c:v>342.09</c:v>
                </c:pt>
                <c:pt idx="439">
                  <c:v>342.46</c:v>
                </c:pt>
                <c:pt idx="440">
                  <c:v>342.82</c:v>
                </c:pt>
                <c:pt idx="441">
                  <c:v>343.19</c:v>
                </c:pt>
                <c:pt idx="442">
                  <c:v>343.56</c:v>
                </c:pt>
                <c:pt idx="443">
                  <c:v>343.93</c:v>
                </c:pt>
                <c:pt idx="444">
                  <c:v>344.29</c:v>
                </c:pt>
                <c:pt idx="445">
                  <c:v>344.66</c:v>
                </c:pt>
                <c:pt idx="446">
                  <c:v>345.03</c:v>
                </c:pt>
                <c:pt idx="447">
                  <c:v>345.39</c:v>
                </c:pt>
                <c:pt idx="448">
                  <c:v>345.76</c:v>
                </c:pt>
                <c:pt idx="449">
                  <c:v>346.13</c:v>
                </c:pt>
                <c:pt idx="450">
                  <c:v>346.49</c:v>
                </c:pt>
                <c:pt idx="451">
                  <c:v>346.86</c:v>
                </c:pt>
                <c:pt idx="452">
                  <c:v>347.23</c:v>
                </c:pt>
                <c:pt idx="453">
                  <c:v>347.6</c:v>
                </c:pt>
                <c:pt idx="454">
                  <c:v>347.96</c:v>
                </c:pt>
                <c:pt idx="455">
                  <c:v>348.33</c:v>
                </c:pt>
                <c:pt idx="456">
                  <c:v>348.7</c:v>
                </c:pt>
                <c:pt idx="457">
                  <c:v>349.06</c:v>
                </c:pt>
                <c:pt idx="458">
                  <c:v>349.43</c:v>
                </c:pt>
                <c:pt idx="459">
                  <c:v>349.8</c:v>
                </c:pt>
                <c:pt idx="460">
                  <c:v>350.16</c:v>
                </c:pt>
                <c:pt idx="461">
                  <c:v>350.53</c:v>
                </c:pt>
                <c:pt idx="462">
                  <c:v>350.9</c:v>
                </c:pt>
                <c:pt idx="463">
                  <c:v>351.26</c:v>
                </c:pt>
                <c:pt idx="464">
                  <c:v>351.63</c:v>
                </c:pt>
                <c:pt idx="465">
                  <c:v>352</c:v>
                </c:pt>
                <c:pt idx="466">
                  <c:v>352.36</c:v>
                </c:pt>
                <c:pt idx="467">
                  <c:v>352.73</c:v>
                </c:pt>
                <c:pt idx="468">
                  <c:v>353.09</c:v>
                </c:pt>
                <c:pt idx="469">
                  <c:v>353.46</c:v>
                </c:pt>
                <c:pt idx="470">
                  <c:v>353.83</c:v>
                </c:pt>
                <c:pt idx="471">
                  <c:v>354.19</c:v>
                </c:pt>
                <c:pt idx="472">
                  <c:v>354.56</c:v>
                </c:pt>
                <c:pt idx="473">
                  <c:v>354.93</c:v>
                </c:pt>
                <c:pt idx="474">
                  <c:v>355.29</c:v>
                </c:pt>
                <c:pt idx="475">
                  <c:v>355.66</c:v>
                </c:pt>
                <c:pt idx="476">
                  <c:v>356.02</c:v>
                </c:pt>
                <c:pt idx="477">
                  <c:v>356.39</c:v>
                </c:pt>
                <c:pt idx="478">
                  <c:v>356.76</c:v>
                </c:pt>
                <c:pt idx="479">
                  <c:v>357.12</c:v>
                </c:pt>
                <c:pt idx="480">
                  <c:v>357.49</c:v>
                </c:pt>
                <c:pt idx="481">
                  <c:v>357.85</c:v>
                </c:pt>
                <c:pt idx="482">
                  <c:v>358.22</c:v>
                </c:pt>
                <c:pt idx="483">
                  <c:v>358.59</c:v>
                </c:pt>
                <c:pt idx="484">
                  <c:v>358.95</c:v>
                </c:pt>
                <c:pt idx="485">
                  <c:v>359.32</c:v>
                </c:pt>
                <c:pt idx="486">
                  <c:v>359.68</c:v>
                </c:pt>
                <c:pt idx="487">
                  <c:v>360.05</c:v>
                </c:pt>
                <c:pt idx="488">
                  <c:v>360.41</c:v>
                </c:pt>
                <c:pt idx="489">
                  <c:v>360.78</c:v>
                </c:pt>
                <c:pt idx="490">
                  <c:v>361.15</c:v>
                </c:pt>
                <c:pt idx="491">
                  <c:v>361.51</c:v>
                </c:pt>
                <c:pt idx="492">
                  <c:v>361.88</c:v>
                </c:pt>
                <c:pt idx="493">
                  <c:v>362.24</c:v>
                </c:pt>
                <c:pt idx="494">
                  <c:v>362.61</c:v>
                </c:pt>
                <c:pt idx="495">
                  <c:v>362.97</c:v>
                </c:pt>
                <c:pt idx="496">
                  <c:v>363.34</c:v>
                </c:pt>
                <c:pt idx="497">
                  <c:v>363.7</c:v>
                </c:pt>
                <c:pt idx="498">
                  <c:v>364.07</c:v>
                </c:pt>
                <c:pt idx="499">
                  <c:v>364.43</c:v>
                </c:pt>
                <c:pt idx="500">
                  <c:v>364.8</c:v>
                </c:pt>
                <c:pt idx="501">
                  <c:v>365.16</c:v>
                </c:pt>
                <c:pt idx="502">
                  <c:v>365.53</c:v>
                </c:pt>
                <c:pt idx="503">
                  <c:v>365.89</c:v>
                </c:pt>
                <c:pt idx="504">
                  <c:v>366.26</c:v>
                </c:pt>
                <c:pt idx="505">
                  <c:v>366.62</c:v>
                </c:pt>
                <c:pt idx="506">
                  <c:v>366.99</c:v>
                </c:pt>
                <c:pt idx="507">
                  <c:v>367.35</c:v>
                </c:pt>
                <c:pt idx="508">
                  <c:v>367.72</c:v>
                </c:pt>
                <c:pt idx="509">
                  <c:v>368.08</c:v>
                </c:pt>
                <c:pt idx="510">
                  <c:v>368.45</c:v>
                </c:pt>
                <c:pt idx="511">
                  <c:v>368.81</c:v>
                </c:pt>
                <c:pt idx="512">
                  <c:v>369.18</c:v>
                </c:pt>
                <c:pt idx="513">
                  <c:v>369.54</c:v>
                </c:pt>
                <c:pt idx="514">
                  <c:v>369.91</c:v>
                </c:pt>
                <c:pt idx="515">
                  <c:v>370.27</c:v>
                </c:pt>
                <c:pt idx="516">
                  <c:v>370.64</c:v>
                </c:pt>
                <c:pt idx="517">
                  <c:v>371</c:v>
                </c:pt>
                <c:pt idx="518">
                  <c:v>371.37</c:v>
                </c:pt>
                <c:pt idx="519">
                  <c:v>371.73</c:v>
                </c:pt>
                <c:pt idx="520">
                  <c:v>372.1</c:v>
                </c:pt>
                <c:pt idx="521">
                  <c:v>372.46</c:v>
                </c:pt>
                <c:pt idx="522">
                  <c:v>372.82</c:v>
                </c:pt>
                <c:pt idx="523">
                  <c:v>373.19</c:v>
                </c:pt>
                <c:pt idx="524">
                  <c:v>373.55</c:v>
                </c:pt>
                <c:pt idx="525">
                  <c:v>373.92</c:v>
                </c:pt>
                <c:pt idx="526">
                  <c:v>374.28</c:v>
                </c:pt>
                <c:pt idx="527">
                  <c:v>374.65</c:v>
                </c:pt>
                <c:pt idx="528">
                  <c:v>375.01</c:v>
                </c:pt>
                <c:pt idx="529">
                  <c:v>375.37</c:v>
                </c:pt>
                <c:pt idx="530">
                  <c:v>375.74</c:v>
                </c:pt>
                <c:pt idx="531">
                  <c:v>376.1</c:v>
                </c:pt>
                <c:pt idx="532">
                  <c:v>376.47</c:v>
                </c:pt>
                <c:pt idx="533">
                  <c:v>376.83</c:v>
                </c:pt>
                <c:pt idx="534">
                  <c:v>377.19</c:v>
                </c:pt>
                <c:pt idx="535">
                  <c:v>377.56</c:v>
                </c:pt>
                <c:pt idx="536">
                  <c:v>377.92</c:v>
                </c:pt>
                <c:pt idx="537">
                  <c:v>378.29</c:v>
                </c:pt>
                <c:pt idx="538">
                  <c:v>378.65</c:v>
                </c:pt>
                <c:pt idx="539">
                  <c:v>379.01</c:v>
                </c:pt>
                <c:pt idx="540">
                  <c:v>379.38</c:v>
                </c:pt>
                <c:pt idx="541">
                  <c:v>379.74</c:v>
                </c:pt>
                <c:pt idx="542">
                  <c:v>380.11</c:v>
                </c:pt>
                <c:pt idx="543">
                  <c:v>380.47</c:v>
                </c:pt>
                <c:pt idx="544">
                  <c:v>380.83</c:v>
                </c:pt>
                <c:pt idx="545">
                  <c:v>381.2</c:v>
                </c:pt>
                <c:pt idx="546">
                  <c:v>381.56</c:v>
                </c:pt>
                <c:pt idx="547">
                  <c:v>381.92</c:v>
                </c:pt>
                <c:pt idx="548">
                  <c:v>382.29</c:v>
                </c:pt>
                <c:pt idx="549">
                  <c:v>382.65</c:v>
                </c:pt>
                <c:pt idx="550">
                  <c:v>383.01</c:v>
                </c:pt>
                <c:pt idx="551">
                  <c:v>383.38</c:v>
                </c:pt>
                <c:pt idx="552">
                  <c:v>383.74</c:v>
                </c:pt>
                <c:pt idx="553">
                  <c:v>384.1</c:v>
                </c:pt>
                <c:pt idx="554">
                  <c:v>384.47</c:v>
                </c:pt>
                <c:pt idx="555">
                  <c:v>384.83</c:v>
                </c:pt>
                <c:pt idx="556">
                  <c:v>385.19</c:v>
                </c:pt>
                <c:pt idx="557">
                  <c:v>385.56</c:v>
                </c:pt>
                <c:pt idx="558">
                  <c:v>385.92</c:v>
                </c:pt>
                <c:pt idx="559">
                  <c:v>386.28</c:v>
                </c:pt>
                <c:pt idx="560">
                  <c:v>386.65</c:v>
                </c:pt>
                <c:pt idx="561">
                  <c:v>387.01</c:v>
                </c:pt>
                <c:pt idx="562">
                  <c:v>387.37</c:v>
                </c:pt>
                <c:pt idx="563">
                  <c:v>387.73</c:v>
                </c:pt>
                <c:pt idx="564">
                  <c:v>388.1</c:v>
                </c:pt>
                <c:pt idx="565">
                  <c:v>388.46</c:v>
                </c:pt>
                <c:pt idx="566">
                  <c:v>388.82</c:v>
                </c:pt>
                <c:pt idx="567">
                  <c:v>389.19</c:v>
                </c:pt>
                <c:pt idx="568">
                  <c:v>389.55</c:v>
                </c:pt>
                <c:pt idx="569">
                  <c:v>389.91</c:v>
                </c:pt>
                <c:pt idx="570">
                  <c:v>390.27</c:v>
                </c:pt>
                <c:pt idx="571">
                  <c:v>390.64</c:v>
                </c:pt>
                <c:pt idx="572">
                  <c:v>391</c:v>
                </c:pt>
                <c:pt idx="573">
                  <c:v>391.36</c:v>
                </c:pt>
                <c:pt idx="574">
                  <c:v>391.72</c:v>
                </c:pt>
                <c:pt idx="575">
                  <c:v>392.09</c:v>
                </c:pt>
                <c:pt idx="576">
                  <c:v>392.45</c:v>
                </c:pt>
                <c:pt idx="577">
                  <c:v>392.81</c:v>
                </c:pt>
                <c:pt idx="578">
                  <c:v>393.17</c:v>
                </c:pt>
                <c:pt idx="579">
                  <c:v>393.54</c:v>
                </c:pt>
                <c:pt idx="580">
                  <c:v>393.9</c:v>
                </c:pt>
                <c:pt idx="581">
                  <c:v>394.26</c:v>
                </c:pt>
                <c:pt idx="582">
                  <c:v>394.62</c:v>
                </c:pt>
                <c:pt idx="583">
                  <c:v>394.98</c:v>
                </c:pt>
                <c:pt idx="584">
                  <c:v>395.35</c:v>
                </c:pt>
                <c:pt idx="585">
                  <c:v>395.71</c:v>
                </c:pt>
                <c:pt idx="586">
                  <c:v>396.07</c:v>
                </c:pt>
                <c:pt idx="587">
                  <c:v>396.43</c:v>
                </c:pt>
                <c:pt idx="588">
                  <c:v>396.79</c:v>
                </c:pt>
                <c:pt idx="589">
                  <c:v>397.16</c:v>
                </c:pt>
                <c:pt idx="590">
                  <c:v>397.52</c:v>
                </c:pt>
                <c:pt idx="591">
                  <c:v>397.88</c:v>
                </c:pt>
                <c:pt idx="592">
                  <c:v>398.24</c:v>
                </c:pt>
                <c:pt idx="593">
                  <c:v>398.6</c:v>
                </c:pt>
                <c:pt idx="594">
                  <c:v>398.97</c:v>
                </c:pt>
                <c:pt idx="595">
                  <c:v>399.33</c:v>
                </c:pt>
                <c:pt idx="596">
                  <c:v>399.69</c:v>
                </c:pt>
                <c:pt idx="597">
                  <c:v>400.05</c:v>
                </c:pt>
                <c:pt idx="598">
                  <c:v>400.41</c:v>
                </c:pt>
                <c:pt idx="599">
                  <c:v>400.77</c:v>
                </c:pt>
                <c:pt idx="600">
                  <c:v>401.14</c:v>
                </c:pt>
                <c:pt idx="601">
                  <c:v>401.5</c:v>
                </c:pt>
                <c:pt idx="602">
                  <c:v>401.86</c:v>
                </c:pt>
                <c:pt idx="603">
                  <c:v>402.22</c:v>
                </c:pt>
                <c:pt idx="604">
                  <c:v>402.58</c:v>
                </c:pt>
                <c:pt idx="605">
                  <c:v>402.94</c:v>
                </c:pt>
                <c:pt idx="606">
                  <c:v>403.3</c:v>
                </c:pt>
                <c:pt idx="607">
                  <c:v>403.67</c:v>
                </c:pt>
                <c:pt idx="608">
                  <c:v>404.03</c:v>
                </c:pt>
                <c:pt idx="609">
                  <c:v>404.39</c:v>
                </c:pt>
                <c:pt idx="610">
                  <c:v>404.75</c:v>
                </c:pt>
                <c:pt idx="611">
                  <c:v>405.11</c:v>
                </c:pt>
                <c:pt idx="612">
                  <c:v>405.47</c:v>
                </c:pt>
                <c:pt idx="613">
                  <c:v>405.83</c:v>
                </c:pt>
                <c:pt idx="614">
                  <c:v>406.19</c:v>
                </c:pt>
                <c:pt idx="615">
                  <c:v>406.55</c:v>
                </c:pt>
                <c:pt idx="616">
                  <c:v>406.92</c:v>
                </c:pt>
                <c:pt idx="617">
                  <c:v>407.28</c:v>
                </c:pt>
                <c:pt idx="618">
                  <c:v>407.64</c:v>
                </c:pt>
                <c:pt idx="619">
                  <c:v>408</c:v>
                </c:pt>
                <c:pt idx="620">
                  <c:v>408.36</c:v>
                </c:pt>
                <c:pt idx="621">
                  <c:v>408.72</c:v>
                </c:pt>
                <c:pt idx="622">
                  <c:v>409.08</c:v>
                </c:pt>
                <c:pt idx="623">
                  <c:v>409.44</c:v>
                </c:pt>
                <c:pt idx="624">
                  <c:v>409.8</c:v>
                </c:pt>
                <c:pt idx="625">
                  <c:v>410.16</c:v>
                </c:pt>
                <c:pt idx="626">
                  <c:v>410.52</c:v>
                </c:pt>
                <c:pt idx="627">
                  <c:v>410.88</c:v>
                </c:pt>
                <c:pt idx="628">
                  <c:v>411.24</c:v>
                </c:pt>
                <c:pt idx="629">
                  <c:v>411.6</c:v>
                </c:pt>
                <c:pt idx="630">
                  <c:v>411.96</c:v>
                </c:pt>
                <c:pt idx="631">
                  <c:v>412.33</c:v>
                </c:pt>
                <c:pt idx="632">
                  <c:v>412.69</c:v>
                </c:pt>
                <c:pt idx="633">
                  <c:v>413.05</c:v>
                </c:pt>
                <c:pt idx="634">
                  <c:v>413.41</c:v>
                </c:pt>
                <c:pt idx="635">
                  <c:v>413.77</c:v>
                </c:pt>
                <c:pt idx="636">
                  <c:v>414.13</c:v>
                </c:pt>
                <c:pt idx="637">
                  <c:v>414.49</c:v>
                </c:pt>
                <c:pt idx="638">
                  <c:v>414.85</c:v>
                </c:pt>
                <c:pt idx="639">
                  <c:v>415.21</c:v>
                </c:pt>
                <c:pt idx="640">
                  <c:v>415.57</c:v>
                </c:pt>
                <c:pt idx="641">
                  <c:v>415.93</c:v>
                </c:pt>
                <c:pt idx="642">
                  <c:v>416.29</c:v>
                </c:pt>
                <c:pt idx="643">
                  <c:v>416.65</c:v>
                </c:pt>
                <c:pt idx="644">
                  <c:v>417.01</c:v>
                </c:pt>
                <c:pt idx="645">
                  <c:v>417.37</c:v>
                </c:pt>
                <c:pt idx="646">
                  <c:v>417.73</c:v>
                </c:pt>
                <c:pt idx="647">
                  <c:v>418.09</c:v>
                </c:pt>
                <c:pt idx="648">
                  <c:v>418.45</c:v>
                </c:pt>
                <c:pt idx="649">
                  <c:v>418.81</c:v>
                </c:pt>
                <c:pt idx="650">
                  <c:v>419.17</c:v>
                </c:pt>
                <c:pt idx="651">
                  <c:v>419.53</c:v>
                </c:pt>
                <c:pt idx="652">
                  <c:v>419.88</c:v>
                </c:pt>
                <c:pt idx="653">
                  <c:v>420.24</c:v>
                </c:pt>
                <c:pt idx="654">
                  <c:v>420.6</c:v>
                </c:pt>
                <c:pt idx="655">
                  <c:v>420.96</c:v>
                </c:pt>
                <c:pt idx="656">
                  <c:v>421.32</c:v>
                </c:pt>
                <c:pt idx="657">
                  <c:v>421.68</c:v>
                </c:pt>
                <c:pt idx="658">
                  <c:v>422.04</c:v>
                </c:pt>
                <c:pt idx="659">
                  <c:v>422.4</c:v>
                </c:pt>
                <c:pt idx="660">
                  <c:v>422.76</c:v>
                </c:pt>
                <c:pt idx="661">
                  <c:v>423.12</c:v>
                </c:pt>
                <c:pt idx="662">
                  <c:v>423.48</c:v>
                </c:pt>
                <c:pt idx="663">
                  <c:v>423.84</c:v>
                </c:pt>
                <c:pt idx="664">
                  <c:v>424.2</c:v>
                </c:pt>
                <c:pt idx="665">
                  <c:v>424.56</c:v>
                </c:pt>
                <c:pt idx="666">
                  <c:v>424.91</c:v>
                </c:pt>
                <c:pt idx="667">
                  <c:v>425.27</c:v>
                </c:pt>
                <c:pt idx="668">
                  <c:v>425.63</c:v>
                </c:pt>
                <c:pt idx="669">
                  <c:v>425.99</c:v>
                </c:pt>
                <c:pt idx="670">
                  <c:v>426.35</c:v>
                </c:pt>
                <c:pt idx="671">
                  <c:v>426.71</c:v>
                </c:pt>
                <c:pt idx="672">
                  <c:v>427.07</c:v>
                </c:pt>
                <c:pt idx="673">
                  <c:v>427.43</c:v>
                </c:pt>
                <c:pt idx="674">
                  <c:v>427.79</c:v>
                </c:pt>
                <c:pt idx="675">
                  <c:v>428.14</c:v>
                </c:pt>
                <c:pt idx="676">
                  <c:v>428.5</c:v>
                </c:pt>
                <c:pt idx="677">
                  <c:v>428.86</c:v>
                </c:pt>
                <c:pt idx="678">
                  <c:v>429.22</c:v>
                </c:pt>
                <c:pt idx="679">
                  <c:v>429.58</c:v>
                </c:pt>
                <c:pt idx="680">
                  <c:v>429.94</c:v>
                </c:pt>
                <c:pt idx="681">
                  <c:v>430.3</c:v>
                </c:pt>
                <c:pt idx="682">
                  <c:v>430.65</c:v>
                </c:pt>
                <c:pt idx="683">
                  <c:v>431.01</c:v>
                </c:pt>
                <c:pt idx="684">
                  <c:v>431.37</c:v>
                </c:pt>
                <c:pt idx="685">
                  <c:v>431.73</c:v>
                </c:pt>
                <c:pt idx="686">
                  <c:v>432.09</c:v>
                </c:pt>
                <c:pt idx="687">
                  <c:v>432.45</c:v>
                </c:pt>
                <c:pt idx="688">
                  <c:v>432.8</c:v>
                </c:pt>
                <c:pt idx="689">
                  <c:v>433.16</c:v>
                </c:pt>
                <c:pt idx="690">
                  <c:v>433.52</c:v>
                </c:pt>
                <c:pt idx="691">
                  <c:v>433.88</c:v>
                </c:pt>
                <c:pt idx="692">
                  <c:v>434.24</c:v>
                </c:pt>
                <c:pt idx="693">
                  <c:v>434.6</c:v>
                </c:pt>
                <c:pt idx="694">
                  <c:v>434.95</c:v>
                </c:pt>
                <c:pt idx="695">
                  <c:v>435.31</c:v>
                </c:pt>
                <c:pt idx="696">
                  <c:v>435.67</c:v>
                </c:pt>
                <c:pt idx="697">
                  <c:v>436.03</c:v>
                </c:pt>
                <c:pt idx="698">
                  <c:v>436.38</c:v>
                </c:pt>
                <c:pt idx="699">
                  <c:v>436.74</c:v>
                </c:pt>
                <c:pt idx="700">
                  <c:v>437.1</c:v>
                </c:pt>
                <c:pt idx="701">
                  <c:v>437.46</c:v>
                </c:pt>
                <c:pt idx="702">
                  <c:v>437.82</c:v>
                </c:pt>
                <c:pt idx="703">
                  <c:v>438.17</c:v>
                </c:pt>
                <c:pt idx="704">
                  <c:v>438.53</c:v>
                </c:pt>
                <c:pt idx="705">
                  <c:v>438.89</c:v>
                </c:pt>
                <c:pt idx="706">
                  <c:v>439.25</c:v>
                </c:pt>
                <c:pt idx="707">
                  <c:v>439.6</c:v>
                </c:pt>
                <c:pt idx="708">
                  <c:v>439.96</c:v>
                </c:pt>
                <c:pt idx="709">
                  <c:v>440.32</c:v>
                </c:pt>
                <c:pt idx="710">
                  <c:v>440.68</c:v>
                </c:pt>
                <c:pt idx="711">
                  <c:v>441.03</c:v>
                </c:pt>
                <c:pt idx="712">
                  <c:v>441.39</c:v>
                </c:pt>
                <c:pt idx="713">
                  <c:v>441.75</c:v>
                </c:pt>
                <c:pt idx="714">
                  <c:v>442.1</c:v>
                </c:pt>
                <c:pt idx="715">
                  <c:v>442.46</c:v>
                </c:pt>
                <c:pt idx="716">
                  <c:v>442.82</c:v>
                </c:pt>
                <c:pt idx="717">
                  <c:v>443.18</c:v>
                </c:pt>
                <c:pt idx="718">
                  <c:v>443.53</c:v>
                </c:pt>
                <c:pt idx="719">
                  <c:v>443.89</c:v>
                </c:pt>
                <c:pt idx="720">
                  <c:v>444.25</c:v>
                </c:pt>
                <c:pt idx="721">
                  <c:v>444.6</c:v>
                </c:pt>
                <c:pt idx="722">
                  <c:v>444.96</c:v>
                </c:pt>
                <c:pt idx="723">
                  <c:v>445.32</c:v>
                </c:pt>
                <c:pt idx="724">
                  <c:v>445.67</c:v>
                </c:pt>
                <c:pt idx="725">
                  <c:v>446.03</c:v>
                </c:pt>
                <c:pt idx="726">
                  <c:v>446.39</c:v>
                </c:pt>
                <c:pt idx="727">
                  <c:v>446.75</c:v>
                </c:pt>
                <c:pt idx="728">
                  <c:v>447.1</c:v>
                </c:pt>
                <c:pt idx="729">
                  <c:v>447.46</c:v>
                </c:pt>
                <c:pt idx="730">
                  <c:v>447.82</c:v>
                </c:pt>
                <c:pt idx="731">
                  <c:v>448.17</c:v>
                </c:pt>
                <c:pt idx="732">
                  <c:v>448.53</c:v>
                </c:pt>
                <c:pt idx="733">
                  <c:v>448.88</c:v>
                </c:pt>
                <c:pt idx="734">
                  <c:v>449.24</c:v>
                </c:pt>
                <c:pt idx="735">
                  <c:v>449.6</c:v>
                </c:pt>
                <c:pt idx="736">
                  <c:v>449.95</c:v>
                </c:pt>
                <c:pt idx="737">
                  <c:v>450.31</c:v>
                </c:pt>
                <c:pt idx="738">
                  <c:v>450.67</c:v>
                </c:pt>
                <c:pt idx="739">
                  <c:v>451.02</c:v>
                </c:pt>
                <c:pt idx="740">
                  <c:v>451.38</c:v>
                </c:pt>
                <c:pt idx="741">
                  <c:v>451.74</c:v>
                </c:pt>
                <c:pt idx="742">
                  <c:v>452.09</c:v>
                </c:pt>
                <c:pt idx="743">
                  <c:v>452.45</c:v>
                </c:pt>
                <c:pt idx="744">
                  <c:v>452.8</c:v>
                </c:pt>
                <c:pt idx="745">
                  <c:v>453.16</c:v>
                </c:pt>
                <c:pt idx="746">
                  <c:v>453.52</c:v>
                </c:pt>
                <c:pt idx="747">
                  <c:v>453.87</c:v>
                </c:pt>
                <c:pt idx="748">
                  <c:v>454.23</c:v>
                </c:pt>
                <c:pt idx="749">
                  <c:v>454.58</c:v>
                </c:pt>
                <c:pt idx="750">
                  <c:v>454.94</c:v>
                </c:pt>
                <c:pt idx="751">
                  <c:v>455.29</c:v>
                </c:pt>
                <c:pt idx="752">
                  <c:v>455.65</c:v>
                </c:pt>
                <c:pt idx="753">
                  <c:v>456.01</c:v>
                </c:pt>
                <c:pt idx="754">
                  <c:v>456.36</c:v>
                </c:pt>
                <c:pt idx="755">
                  <c:v>456.72</c:v>
                </c:pt>
                <c:pt idx="756">
                  <c:v>457.07</c:v>
                </c:pt>
                <c:pt idx="757">
                  <c:v>457.43</c:v>
                </c:pt>
                <c:pt idx="758">
                  <c:v>457.78</c:v>
                </c:pt>
                <c:pt idx="759">
                  <c:v>458.14</c:v>
                </c:pt>
                <c:pt idx="760">
                  <c:v>458.5</c:v>
                </c:pt>
                <c:pt idx="761">
                  <c:v>458.85</c:v>
                </c:pt>
                <c:pt idx="762">
                  <c:v>459.21</c:v>
                </c:pt>
                <c:pt idx="763">
                  <c:v>459.56</c:v>
                </c:pt>
                <c:pt idx="764">
                  <c:v>459.92</c:v>
                </c:pt>
                <c:pt idx="765">
                  <c:v>460.27</c:v>
                </c:pt>
                <c:pt idx="766">
                  <c:v>460.63</c:v>
                </c:pt>
                <c:pt idx="767">
                  <c:v>460.98</c:v>
                </c:pt>
                <c:pt idx="768">
                  <c:v>461.34</c:v>
                </c:pt>
                <c:pt idx="769">
                  <c:v>461.69</c:v>
                </c:pt>
                <c:pt idx="770">
                  <c:v>462.05</c:v>
                </c:pt>
                <c:pt idx="771">
                  <c:v>462.4</c:v>
                </c:pt>
                <c:pt idx="772">
                  <c:v>462.76</c:v>
                </c:pt>
                <c:pt idx="773">
                  <c:v>463.11</c:v>
                </c:pt>
                <c:pt idx="774">
                  <c:v>463.47</c:v>
                </c:pt>
                <c:pt idx="775">
                  <c:v>463.82</c:v>
                </c:pt>
                <c:pt idx="776">
                  <c:v>464.18</c:v>
                </c:pt>
                <c:pt idx="777">
                  <c:v>464.53</c:v>
                </c:pt>
                <c:pt idx="778">
                  <c:v>464.89</c:v>
                </c:pt>
                <c:pt idx="779">
                  <c:v>465.24</c:v>
                </c:pt>
                <c:pt idx="780">
                  <c:v>465.6</c:v>
                </c:pt>
                <c:pt idx="781">
                  <c:v>465.95</c:v>
                </c:pt>
                <c:pt idx="782">
                  <c:v>466.3</c:v>
                </c:pt>
                <c:pt idx="783">
                  <c:v>466.66</c:v>
                </c:pt>
                <c:pt idx="784">
                  <c:v>467.01</c:v>
                </c:pt>
                <c:pt idx="785">
                  <c:v>467.37</c:v>
                </c:pt>
                <c:pt idx="786">
                  <c:v>467.72</c:v>
                </c:pt>
                <c:pt idx="787">
                  <c:v>468.08</c:v>
                </c:pt>
                <c:pt idx="788">
                  <c:v>468.43</c:v>
                </c:pt>
                <c:pt idx="789">
                  <c:v>468.79</c:v>
                </c:pt>
                <c:pt idx="790">
                  <c:v>469.14</c:v>
                </c:pt>
                <c:pt idx="791">
                  <c:v>469.49</c:v>
                </c:pt>
                <c:pt idx="792">
                  <c:v>469.85</c:v>
                </c:pt>
                <c:pt idx="793">
                  <c:v>470.2</c:v>
                </c:pt>
                <c:pt idx="794">
                  <c:v>470.56</c:v>
                </c:pt>
                <c:pt idx="795">
                  <c:v>470.91</c:v>
                </c:pt>
                <c:pt idx="796">
                  <c:v>471.26</c:v>
                </c:pt>
                <c:pt idx="797">
                  <c:v>471.62</c:v>
                </c:pt>
                <c:pt idx="798">
                  <c:v>471.97</c:v>
                </c:pt>
                <c:pt idx="799">
                  <c:v>472.33</c:v>
                </c:pt>
                <c:pt idx="800">
                  <c:v>472.68</c:v>
                </c:pt>
                <c:pt idx="801">
                  <c:v>473.03</c:v>
                </c:pt>
                <c:pt idx="802">
                  <c:v>473.39</c:v>
                </c:pt>
                <c:pt idx="803">
                  <c:v>473.74</c:v>
                </c:pt>
                <c:pt idx="804">
                  <c:v>474.09</c:v>
                </c:pt>
                <c:pt idx="805">
                  <c:v>474.45</c:v>
                </c:pt>
                <c:pt idx="806">
                  <c:v>474.8</c:v>
                </c:pt>
                <c:pt idx="807">
                  <c:v>475.16</c:v>
                </c:pt>
                <c:pt idx="808">
                  <c:v>475.51</c:v>
                </c:pt>
                <c:pt idx="809">
                  <c:v>475.86</c:v>
                </c:pt>
                <c:pt idx="810">
                  <c:v>476.22</c:v>
                </c:pt>
                <c:pt idx="811">
                  <c:v>476.57</c:v>
                </c:pt>
                <c:pt idx="812">
                  <c:v>476.92</c:v>
                </c:pt>
                <c:pt idx="813">
                  <c:v>477.28</c:v>
                </c:pt>
                <c:pt idx="814">
                  <c:v>477.63</c:v>
                </c:pt>
                <c:pt idx="815">
                  <c:v>477.98</c:v>
                </c:pt>
                <c:pt idx="816">
                  <c:v>478.34</c:v>
                </c:pt>
                <c:pt idx="817">
                  <c:v>478.69</c:v>
                </c:pt>
                <c:pt idx="818">
                  <c:v>479.04</c:v>
                </c:pt>
                <c:pt idx="819">
                  <c:v>479.4</c:v>
                </c:pt>
                <c:pt idx="820">
                  <c:v>479.75</c:v>
                </c:pt>
                <c:pt idx="821">
                  <c:v>480.1</c:v>
                </c:pt>
                <c:pt idx="822">
                  <c:v>480.45</c:v>
                </c:pt>
                <c:pt idx="823">
                  <c:v>480.81</c:v>
                </c:pt>
                <c:pt idx="824">
                  <c:v>481.16</c:v>
                </c:pt>
                <c:pt idx="825">
                  <c:v>481.51</c:v>
                </c:pt>
                <c:pt idx="826">
                  <c:v>481.87</c:v>
                </c:pt>
                <c:pt idx="827">
                  <c:v>482.22</c:v>
                </c:pt>
                <c:pt idx="828">
                  <c:v>482.57</c:v>
                </c:pt>
                <c:pt idx="829">
                  <c:v>482.92</c:v>
                </c:pt>
                <c:pt idx="830">
                  <c:v>483.28</c:v>
                </c:pt>
                <c:pt idx="831">
                  <c:v>483.63</c:v>
                </c:pt>
                <c:pt idx="832">
                  <c:v>483.98</c:v>
                </c:pt>
                <c:pt idx="833">
                  <c:v>484.33</c:v>
                </c:pt>
                <c:pt idx="834">
                  <c:v>484.69</c:v>
                </c:pt>
                <c:pt idx="835">
                  <c:v>485.04</c:v>
                </c:pt>
                <c:pt idx="836">
                  <c:v>485.39</c:v>
                </c:pt>
                <c:pt idx="837">
                  <c:v>485.74</c:v>
                </c:pt>
                <c:pt idx="838">
                  <c:v>486.1</c:v>
                </c:pt>
                <c:pt idx="839">
                  <c:v>486.45</c:v>
                </c:pt>
                <c:pt idx="840">
                  <c:v>486.8</c:v>
                </c:pt>
                <c:pt idx="841">
                  <c:v>487.15</c:v>
                </c:pt>
                <c:pt idx="842">
                  <c:v>487.51</c:v>
                </c:pt>
                <c:pt idx="843">
                  <c:v>487.86</c:v>
                </c:pt>
                <c:pt idx="844">
                  <c:v>488.21</c:v>
                </c:pt>
                <c:pt idx="845">
                  <c:v>488.56</c:v>
                </c:pt>
                <c:pt idx="846">
                  <c:v>488.91</c:v>
                </c:pt>
                <c:pt idx="847">
                  <c:v>489.27</c:v>
                </c:pt>
                <c:pt idx="848">
                  <c:v>489.62</c:v>
                </c:pt>
                <c:pt idx="849">
                  <c:v>489.97</c:v>
                </c:pt>
                <c:pt idx="850">
                  <c:v>490.32</c:v>
                </c:pt>
                <c:pt idx="851">
                  <c:v>490.67</c:v>
                </c:pt>
                <c:pt idx="852">
                  <c:v>491.03</c:v>
                </c:pt>
                <c:pt idx="853">
                  <c:v>491.38</c:v>
                </c:pt>
                <c:pt idx="854">
                  <c:v>491.73</c:v>
                </c:pt>
                <c:pt idx="855">
                  <c:v>492.08</c:v>
                </c:pt>
                <c:pt idx="856">
                  <c:v>492.43</c:v>
                </c:pt>
                <c:pt idx="857">
                  <c:v>492.78</c:v>
                </c:pt>
                <c:pt idx="858">
                  <c:v>493.14</c:v>
                </c:pt>
                <c:pt idx="859">
                  <c:v>493.49</c:v>
                </c:pt>
                <c:pt idx="860">
                  <c:v>493.84</c:v>
                </c:pt>
                <c:pt idx="861">
                  <c:v>494.19</c:v>
                </c:pt>
                <c:pt idx="862">
                  <c:v>494.54</c:v>
                </c:pt>
                <c:pt idx="863">
                  <c:v>494.89</c:v>
                </c:pt>
                <c:pt idx="864">
                  <c:v>495.24</c:v>
                </c:pt>
                <c:pt idx="865">
                  <c:v>495.59</c:v>
                </c:pt>
                <c:pt idx="866">
                  <c:v>495.95</c:v>
                </c:pt>
                <c:pt idx="867">
                  <c:v>496.3</c:v>
                </c:pt>
                <c:pt idx="868">
                  <c:v>496.65</c:v>
                </c:pt>
                <c:pt idx="869">
                  <c:v>497</c:v>
                </c:pt>
                <c:pt idx="870">
                  <c:v>497.35</c:v>
                </c:pt>
                <c:pt idx="871">
                  <c:v>497.7</c:v>
                </c:pt>
                <c:pt idx="872">
                  <c:v>498.05</c:v>
                </c:pt>
                <c:pt idx="873">
                  <c:v>498.4</c:v>
                </c:pt>
                <c:pt idx="874">
                  <c:v>498.75</c:v>
                </c:pt>
                <c:pt idx="875">
                  <c:v>499.1</c:v>
                </c:pt>
                <c:pt idx="876">
                  <c:v>499.46</c:v>
                </c:pt>
                <c:pt idx="877">
                  <c:v>499.81</c:v>
                </c:pt>
                <c:pt idx="878">
                  <c:v>500.16</c:v>
                </c:pt>
                <c:pt idx="879">
                  <c:v>500.51</c:v>
                </c:pt>
                <c:pt idx="880">
                  <c:v>500.86</c:v>
                </c:pt>
                <c:pt idx="881">
                  <c:v>501.21</c:v>
                </c:pt>
                <c:pt idx="882">
                  <c:v>501.56</c:v>
                </c:pt>
                <c:pt idx="883">
                  <c:v>501.91</c:v>
                </c:pt>
                <c:pt idx="884">
                  <c:v>502.26</c:v>
                </c:pt>
                <c:pt idx="885">
                  <c:v>502.61</c:v>
                </c:pt>
                <c:pt idx="886">
                  <c:v>502.96</c:v>
                </c:pt>
                <c:pt idx="887">
                  <c:v>503.31</c:v>
                </c:pt>
                <c:pt idx="888">
                  <c:v>503.66</c:v>
                </c:pt>
                <c:pt idx="889">
                  <c:v>504.01</c:v>
                </c:pt>
                <c:pt idx="890">
                  <c:v>504.36</c:v>
                </c:pt>
                <c:pt idx="891">
                  <c:v>504.71</c:v>
                </c:pt>
                <c:pt idx="892">
                  <c:v>505.06</c:v>
                </c:pt>
                <c:pt idx="893">
                  <c:v>505.41</c:v>
                </c:pt>
                <c:pt idx="894">
                  <c:v>505.76</c:v>
                </c:pt>
                <c:pt idx="895">
                  <c:v>506.11</c:v>
                </c:pt>
                <c:pt idx="896">
                  <c:v>506.46</c:v>
                </c:pt>
                <c:pt idx="897">
                  <c:v>506.81</c:v>
                </c:pt>
                <c:pt idx="898">
                  <c:v>507.16</c:v>
                </c:pt>
                <c:pt idx="899">
                  <c:v>507.51</c:v>
                </c:pt>
                <c:pt idx="900">
                  <c:v>507.86</c:v>
                </c:pt>
                <c:pt idx="901">
                  <c:v>508.21</c:v>
                </c:pt>
                <c:pt idx="902">
                  <c:v>508.56</c:v>
                </c:pt>
                <c:pt idx="903">
                  <c:v>508.91</c:v>
                </c:pt>
                <c:pt idx="904">
                  <c:v>509.26</c:v>
                </c:pt>
                <c:pt idx="905">
                  <c:v>509.61</c:v>
                </c:pt>
                <c:pt idx="906">
                  <c:v>509.96</c:v>
                </c:pt>
                <c:pt idx="907">
                  <c:v>510.31</c:v>
                </c:pt>
                <c:pt idx="908">
                  <c:v>510.66</c:v>
                </c:pt>
                <c:pt idx="909">
                  <c:v>511.01</c:v>
                </c:pt>
                <c:pt idx="910">
                  <c:v>511.36</c:v>
                </c:pt>
                <c:pt idx="911">
                  <c:v>511.71</c:v>
                </c:pt>
                <c:pt idx="912">
                  <c:v>512.05999999999995</c:v>
                </c:pt>
                <c:pt idx="913">
                  <c:v>512.41</c:v>
                </c:pt>
                <c:pt idx="914">
                  <c:v>512.76</c:v>
                </c:pt>
                <c:pt idx="915">
                  <c:v>513.11</c:v>
                </c:pt>
                <c:pt idx="916">
                  <c:v>513.45000000000005</c:v>
                </c:pt>
                <c:pt idx="917">
                  <c:v>513.79999999999995</c:v>
                </c:pt>
                <c:pt idx="918">
                  <c:v>514.15</c:v>
                </c:pt>
                <c:pt idx="919">
                  <c:v>514.5</c:v>
                </c:pt>
                <c:pt idx="920">
                  <c:v>514.85</c:v>
                </c:pt>
                <c:pt idx="921">
                  <c:v>515.20000000000005</c:v>
                </c:pt>
                <c:pt idx="922">
                  <c:v>515.54999999999995</c:v>
                </c:pt>
                <c:pt idx="923">
                  <c:v>515.9</c:v>
                </c:pt>
                <c:pt idx="924">
                  <c:v>516.25</c:v>
                </c:pt>
                <c:pt idx="925">
                  <c:v>516.59</c:v>
                </c:pt>
                <c:pt idx="926">
                  <c:v>516.94000000000005</c:v>
                </c:pt>
                <c:pt idx="927">
                  <c:v>517.29</c:v>
                </c:pt>
                <c:pt idx="928">
                  <c:v>517.64</c:v>
                </c:pt>
                <c:pt idx="929">
                  <c:v>517.99</c:v>
                </c:pt>
                <c:pt idx="930">
                  <c:v>518.34</c:v>
                </c:pt>
                <c:pt idx="931">
                  <c:v>518.69000000000005</c:v>
                </c:pt>
                <c:pt idx="932">
                  <c:v>519.04</c:v>
                </c:pt>
                <c:pt idx="933">
                  <c:v>519.38</c:v>
                </c:pt>
                <c:pt idx="934">
                  <c:v>519.73</c:v>
                </c:pt>
                <c:pt idx="935">
                  <c:v>520.08000000000004</c:v>
                </c:pt>
                <c:pt idx="936">
                  <c:v>520.42999999999995</c:v>
                </c:pt>
                <c:pt idx="937">
                  <c:v>520.78</c:v>
                </c:pt>
                <c:pt idx="938">
                  <c:v>521.13</c:v>
                </c:pt>
                <c:pt idx="939">
                  <c:v>521.47</c:v>
                </c:pt>
                <c:pt idx="940">
                  <c:v>521.82000000000005</c:v>
                </c:pt>
                <c:pt idx="941">
                  <c:v>522.16999999999996</c:v>
                </c:pt>
                <c:pt idx="942">
                  <c:v>522.52</c:v>
                </c:pt>
                <c:pt idx="943">
                  <c:v>522.87</c:v>
                </c:pt>
                <c:pt idx="944">
                  <c:v>523.21</c:v>
                </c:pt>
                <c:pt idx="945">
                  <c:v>523.55999999999995</c:v>
                </c:pt>
                <c:pt idx="946">
                  <c:v>523.91</c:v>
                </c:pt>
                <c:pt idx="947">
                  <c:v>524.26</c:v>
                </c:pt>
                <c:pt idx="948">
                  <c:v>524.61</c:v>
                </c:pt>
                <c:pt idx="949">
                  <c:v>524.95000000000005</c:v>
                </c:pt>
                <c:pt idx="950">
                  <c:v>525.29999999999995</c:v>
                </c:pt>
                <c:pt idx="951">
                  <c:v>525.65</c:v>
                </c:pt>
                <c:pt idx="952">
                  <c:v>526</c:v>
                </c:pt>
                <c:pt idx="953">
                  <c:v>526.34</c:v>
                </c:pt>
                <c:pt idx="954">
                  <c:v>526.69000000000005</c:v>
                </c:pt>
                <c:pt idx="955">
                  <c:v>527.04</c:v>
                </c:pt>
                <c:pt idx="956">
                  <c:v>527.39</c:v>
                </c:pt>
                <c:pt idx="957">
                  <c:v>527.73</c:v>
                </c:pt>
                <c:pt idx="958">
                  <c:v>528.08000000000004</c:v>
                </c:pt>
                <c:pt idx="959">
                  <c:v>528.42999999999995</c:v>
                </c:pt>
                <c:pt idx="960">
                  <c:v>528.78</c:v>
                </c:pt>
                <c:pt idx="961">
                  <c:v>529.12</c:v>
                </c:pt>
                <c:pt idx="962">
                  <c:v>529.47</c:v>
                </c:pt>
                <c:pt idx="963">
                  <c:v>529.82000000000005</c:v>
                </c:pt>
                <c:pt idx="964">
                  <c:v>530.16999999999996</c:v>
                </c:pt>
                <c:pt idx="965">
                  <c:v>530.51</c:v>
                </c:pt>
                <c:pt idx="966">
                  <c:v>530.86</c:v>
                </c:pt>
                <c:pt idx="967">
                  <c:v>531.21</c:v>
                </c:pt>
                <c:pt idx="968">
                  <c:v>531.54999999999995</c:v>
                </c:pt>
                <c:pt idx="969">
                  <c:v>531.9</c:v>
                </c:pt>
                <c:pt idx="970">
                  <c:v>532.25</c:v>
                </c:pt>
                <c:pt idx="971">
                  <c:v>532.59</c:v>
                </c:pt>
                <c:pt idx="972">
                  <c:v>532.94000000000005</c:v>
                </c:pt>
                <c:pt idx="973">
                  <c:v>533.29</c:v>
                </c:pt>
                <c:pt idx="974">
                  <c:v>533.64</c:v>
                </c:pt>
                <c:pt idx="975">
                  <c:v>533.98</c:v>
                </c:pt>
                <c:pt idx="976">
                  <c:v>534.33000000000004</c:v>
                </c:pt>
                <c:pt idx="977">
                  <c:v>534.67999999999995</c:v>
                </c:pt>
                <c:pt idx="978">
                  <c:v>535.02</c:v>
                </c:pt>
                <c:pt idx="979">
                  <c:v>535.37</c:v>
                </c:pt>
                <c:pt idx="980">
                  <c:v>535.71</c:v>
                </c:pt>
                <c:pt idx="981">
                  <c:v>536.05999999999995</c:v>
                </c:pt>
                <c:pt idx="982">
                  <c:v>536.41</c:v>
                </c:pt>
                <c:pt idx="983">
                  <c:v>536.75</c:v>
                </c:pt>
                <c:pt idx="984">
                  <c:v>537.1</c:v>
                </c:pt>
                <c:pt idx="985">
                  <c:v>537.45000000000005</c:v>
                </c:pt>
                <c:pt idx="986">
                  <c:v>537.79</c:v>
                </c:pt>
                <c:pt idx="987">
                  <c:v>538.14</c:v>
                </c:pt>
                <c:pt idx="988">
                  <c:v>538.49</c:v>
                </c:pt>
                <c:pt idx="989">
                  <c:v>538.83000000000004</c:v>
                </c:pt>
                <c:pt idx="990">
                  <c:v>539.17999999999995</c:v>
                </c:pt>
                <c:pt idx="991">
                  <c:v>539.52</c:v>
                </c:pt>
                <c:pt idx="992">
                  <c:v>539.87</c:v>
                </c:pt>
                <c:pt idx="993">
                  <c:v>540.22</c:v>
                </c:pt>
                <c:pt idx="994">
                  <c:v>540.55999999999995</c:v>
                </c:pt>
                <c:pt idx="995">
                  <c:v>540.91</c:v>
                </c:pt>
                <c:pt idx="996">
                  <c:v>541.25</c:v>
                </c:pt>
                <c:pt idx="997">
                  <c:v>541.6</c:v>
                </c:pt>
                <c:pt idx="998">
                  <c:v>541.94000000000005</c:v>
                </c:pt>
                <c:pt idx="999">
                  <c:v>542.29</c:v>
                </c:pt>
                <c:pt idx="1000">
                  <c:v>542.64</c:v>
                </c:pt>
                <c:pt idx="1001">
                  <c:v>542.98</c:v>
                </c:pt>
                <c:pt idx="1002">
                  <c:v>543.33000000000004</c:v>
                </c:pt>
                <c:pt idx="1003">
                  <c:v>543.66999999999996</c:v>
                </c:pt>
                <c:pt idx="1004">
                  <c:v>544.02</c:v>
                </c:pt>
                <c:pt idx="1005">
                  <c:v>544.36</c:v>
                </c:pt>
                <c:pt idx="1006">
                  <c:v>544.71</c:v>
                </c:pt>
                <c:pt idx="1007">
                  <c:v>545.04999999999995</c:v>
                </c:pt>
                <c:pt idx="1008">
                  <c:v>545.4</c:v>
                </c:pt>
                <c:pt idx="1009">
                  <c:v>545.75</c:v>
                </c:pt>
                <c:pt idx="1010">
                  <c:v>546.09</c:v>
                </c:pt>
                <c:pt idx="1011">
                  <c:v>546.44000000000005</c:v>
                </c:pt>
                <c:pt idx="1012">
                  <c:v>546.78</c:v>
                </c:pt>
                <c:pt idx="1013">
                  <c:v>547.13</c:v>
                </c:pt>
                <c:pt idx="1014">
                  <c:v>547.47</c:v>
                </c:pt>
                <c:pt idx="1015">
                  <c:v>547.82000000000005</c:v>
                </c:pt>
                <c:pt idx="1016">
                  <c:v>548.16</c:v>
                </c:pt>
                <c:pt idx="1017">
                  <c:v>548.51</c:v>
                </c:pt>
                <c:pt idx="1018">
                  <c:v>548.85</c:v>
                </c:pt>
                <c:pt idx="1019">
                  <c:v>549.20000000000005</c:v>
                </c:pt>
                <c:pt idx="1020">
                  <c:v>549.54</c:v>
                </c:pt>
                <c:pt idx="1021">
                  <c:v>549.89</c:v>
                </c:pt>
                <c:pt idx="1022">
                  <c:v>550.23</c:v>
                </c:pt>
                <c:pt idx="1023">
                  <c:v>550.58000000000004</c:v>
                </c:pt>
                <c:pt idx="1024">
                  <c:v>550.91999999999996</c:v>
                </c:pt>
                <c:pt idx="1025">
                  <c:v>551.26</c:v>
                </c:pt>
                <c:pt idx="1026">
                  <c:v>551.61</c:v>
                </c:pt>
                <c:pt idx="1027">
                  <c:v>551.95000000000005</c:v>
                </c:pt>
                <c:pt idx="1028">
                  <c:v>552.29999999999995</c:v>
                </c:pt>
                <c:pt idx="1029">
                  <c:v>552.64</c:v>
                </c:pt>
                <c:pt idx="1030">
                  <c:v>552.99</c:v>
                </c:pt>
                <c:pt idx="1031">
                  <c:v>553.33000000000004</c:v>
                </c:pt>
                <c:pt idx="1032">
                  <c:v>553.67999999999995</c:v>
                </c:pt>
                <c:pt idx="1033">
                  <c:v>554.02</c:v>
                </c:pt>
                <c:pt idx="1034">
                  <c:v>554.36</c:v>
                </c:pt>
                <c:pt idx="1035">
                  <c:v>554.71</c:v>
                </c:pt>
                <c:pt idx="1036">
                  <c:v>555.04999999999995</c:v>
                </c:pt>
                <c:pt idx="1037">
                  <c:v>555.4</c:v>
                </c:pt>
                <c:pt idx="1038">
                  <c:v>555.74</c:v>
                </c:pt>
                <c:pt idx="1039">
                  <c:v>556.08000000000004</c:v>
                </c:pt>
                <c:pt idx="1040">
                  <c:v>556.42999999999995</c:v>
                </c:pt>
                <c:pt idx="1041">
                  <c:v>556.77</c:v>
                </c:pt>
                <c:pt idx="1042">
                  <c:v>557.12</c:v>
                </c:pt>
                <c:pt idx="1043">
                  <c:v>557.46</c:v>
                </c:pt>
                <c:pt idx="1044">
                  <c:v>557.79999999999995</c:v>
                </c:pt>
                <c:pt idx="1045">
                  <c:v>558.15</c:v>
                </c:pt>
                <c:pt idx="1046">
                  <c:v>558.49</c:v>
                </c:pt>
                <c:pt idx="1047">
                  <c:v>558.84</c:v>
                </c:pt>
                <c:pt idx="1048">
                  <c:v>559.17999999999995</c:v>
                </c:pt>
                <c:pt idx="1049">
                  <c:v>559.52</c:v>
                </c:pt>
                <c:pt idx="1050">
                  <c:v>559.87</c:v>
                </c:pt>
                <c:pt idx="1051">
                  <c:v>560.21</c:v>
                </c:pt>
                <c:pt idx="1052">
                  <c:v>560.54999999999995</c:v>
                </c:pt>
                <c:pt idx="1053">
                  <c:v>560.9</c:v>
                </c:pt>
                <c:pt idx="1054">
                  <c:v>561.24</c:v>
                </c:pt>
                <c:pt idx="1055">
                  <c:v>561.58000000000004</c:v>
                </c:pt>
                <c:pt idx="1056">
                  <c:v>561.92999999999995</c:v>
                </c:pt>
                <c:pt idx="1057">
                  <c:v>562.27</c:v>
                </c:pt>
                <c:pt idx="1058">
                  <c:v>562.61</c:v>
                </c:pt>
                <c:pt idx="1059">
                  <c:v>562.96</c:v>
                </c:pt>
                <c:pt idx="1060">
                  <c:v>563.29999999999995</c:v>
                </c:pt>
                <c:pt idx="1061">
                  <c:v>563.64</c:v>
                </c:pt>
                <c:pt idx="1062">
                  <c:v>563.99</c:v>
                </c:pt>
                <c:pt idx="1063">
                  <c:v>564.33000000000004</c:v>
                </c:pt>
                <c:pt idx="1064">
                  <c:v>564.66999999999996</c:v>
                </c:pt>
                <c:pt idx="1065">
                  <c:v>565.01</c:v>
                </c:pt>
                <c:pt idx="1066">
                  <c:v>565.36</c:v>
                </c:pt>
                <c:pt idx="1067">
                  <c:v>565.70000000000005</c:v>
                </c:pt>
                <c:pt idx="1068">
                  <c:v>566.04</c:v>
                </c:pt>
                <c:pt idx="1069">
                  <c:v>566.39</c:v>
                </c:pt>
                <c:pt idx="1070">
                  <c:v>566.73</c:v>
                </c:pt>
                <c:pt idx="1071">
                  <c:v>567.07000000000005</c:v>
                </c:pt>
                <c:pt idx="1072">
                  <c:v>567.41</c:v>
                </c:pt>
                <c:pt idx="1073">
                  <c:v>567.76</c:v>
                </c:pt>
                <c:pt idx="1074">
                  <c:v>568.1</c:v>
                </c:pt>
                <c:pt idx="1075">
                  <c:v>568.44000000000005</c:v>
                </c:pt>
                <c:pt idx="1076">
                  <c:v>568.78</c:v>
                </c:pt>
                <c:pt idx="1077">
                  <c:v>569.13</c:v>
                </c:pt>
                <c:pt idx="1078">
                  <c:v>569.47</c:v>
                </c:pt>
                <c:pt idx="1079">
                  <c:v>569.80999999999995</c:v>
                </c:pt>
                <c:pt idx="1080">
                  <c:v>570.15</c:v>
                </c:pt>
                <c:pt idx="1081">
                  <c:v>570.49</c:v>
                </c:pt>
                <c:pt idx="1082">
                  <c:v>570.84</c:v>
                </c:pt>
                <c:pt idx="1083">
                  <c:v>571.17999999999995</c:v>
                </c:pt>
                <c:pt idx="1084">
                  <c:v>571.52</c:v>
                </c:pt>
                <c:pt idx="1085">
                  <c:v>571.86</c:v>
                </c:pt>
                <c:pt idx="1086">
                  <c:v>572.21</c:v>
                </c:pt>
                <c:pt idx="1087">
                  <c:v>572.54999999999995</c:v>
                </c:pt>
                <c:pt idx="1088">
                  <c:v>572.89</c:v>
                </c:pt>
                <c:pt idx="1089">
                  <c:v>573.23</c:v>
                </c:pt>
                <c:pt idx="1090">
                  <c:v>573.57000000000005</c:v>
                </c:pt>
                <c:pt idx="1091">
                  <c:v>573.91</c:v>
                </c:pt>
                <c:pt idx="1092">
                  <c:v>574.26</c:v>
                </c:pt>
                <c:pt idx="1093">
                  <c:v>574.6</c:v>
                </c:pt>
                <c:pt idx="1094">
                  <c:v>574.94000000000005</c:v>
                </c:pt>
                <c:pt idx="1095">
                  <c:v>575.28</c:v>
                </c:pt>
                <c:pt idx="1096">
                  <c:v>575.62</c:v>
                </c:pt>
                <c:pt idx="1097">
                  <c:v>575.96</c:v>
                </c:pt>
                <c:pt idx="1098">
                  <c:v>576.30999999999995</c:v>
                </c:pt>
                <c:pt idx="1099">
                  <c:v>576.65</c:v>
                </c:pt>
                <c:pt idx="1100">
                  <c:v>576.99</c:v>
                </c:pt>
                <c:pt idx="1101">
                  <c:v>577.33000000000004</c:v>
                </c:pt>
                <c:pt idx="1102">
                  <c:v>577.66999999999996</c:v>
                </c:pt>
                <c:pt idx="1103">
                  <c:v>578.01</c:v>
                </c:pt>
                <c:pt idx="1104">
                  <c:v>578.35</c:v>
                </c:pt>
                <c:pt idx="1105">
                  <c:v>578.69000000000005</c:v>
                </c:pt>
                <c:pt idx="1106">
                  <c:v>579.04</c:v>
                </c:pt>
                <c:pt idx="1107">
                  <c:v>579.38</c:v>
                </c:pt>
                <c:pt idx="1108">
                  <c:v>579.72</c:v>
                </c:pt>
                <c:pt idx="1109">
                  <c:v>580.05999999999995</c:v>
                </c:pt>
                <c:pt idx="1110">
                  <c:v>580.4</c:v>
                </c:pt>
                <c:pt idx="1111">
                  <c:v>580.74</c:v>
                </c:pt>
                <c:pt idx="1112">
                  <c:v>581.08000000000004</c:v>
                </c:pt>
                <c:pt idx="1113">
                  <c:v>581.41999999999996</c:v>
                </c:pt>
                <c:pt idx="1114">
                  <c:v>581.76</c:v>
                </c:pt>
                <c:pt idx="1115">
                  <c:v>582.1</c:v>
                </c:pt>
                <c:pt idx="1116">
                  <c:v>582.44000000000005</c:v>
                </c:pt>
                <c:pt idx="1117">
                  <c:v>582.79</c:v>
                </c:pt>
                <c:pt idx="1118">
                  <c:v>583.13</c:v>
                </c:pt>
                <c:pt idx="1119">
                  <c:v>583.47</c:v>
                </c:pt>
                <c:pt idx="1120">
                  <c:v>583.80999999999995</c:v>
                </c:pt>
                <c:pt idx="1121">
                  <c:v>584.15</c:v>
                </c:pt>
                <c:pt idx="1122">
                  <c:v>584.49</c:v>
                </c:pt>
                <c:pt idx="1123">
                  <c:v>584.83000000000004</c:v>
                </c:pt>
                <c:pt idx="1124">
                  <c:v>585.16999999999996</c:v>
                </c:pt>
                <c:pt idx="1125">
                  <c:v>585.51</c:v>
                </c:pt>
                <c:pt idx="1126">
                  <c:v>585.85</c:v>
                </c:pt>
                <c:pt idx="1127">
                  <c:v>586.19000000000005</c:v>
                </c:pt>
                <c:pt idx="1128">
                  <c:v>586.53</c:v>
                </c:pt>
                <c:pt idx="1129">
                  <c:v>586.87</c:v>
                </c:pt>
                <c:pt idx="1130">
                  <c:v>587.21</c:v>
                </c:pt>
                <c:pt idx="1131">
                  <c:v>587.54999999999995</c:v>
                </c:pt>
                <c:pt idx="1132">
                  <c:v>587.89</c:v>
                </c:pt>
                <c:pt idx="1133">
                  <c:v>588.23</c:v>
                </c:pt>
                <c:pt idx="1134">
                  <c:v>588.57000000000005</c:v>
                </c:pt>
                <c:pt idx="1135">
                  <c:v>588.91</c:v>
                </c:pt>
                <c:pt idx="1136">
                  <c:v>589.25</c:v>
                </c:pt>
                <c:pt idx="1137">
                  <c:v>589.59</c:v>
                </c:pt>
                <c:pt idx="1138">
                  <c:v>589.92999999999995</c:v>
                </c:pt>
                <c:pt idx="1139">
                  <c:v>590.27</c:v>
                </c:pt>
                <c:pt idx="1140">
                  <c:v>590.61</c:v>
                </c:pt>
                <c:pt idx="1141">
                  <c:v>590.95000000000005</c:v>
                </c:pt>
                <c:pt idx="1142">
                  <c:v>591.29</c:v>
                </c:pt>
                <c:pt idx="1143">
                  <c:v>591.63</c:v>
                </c:pt>
                <c:pt idx="1144">
                  <c:v>591.97</c:v>
                </c:pt>
                <c:pt idx="1145">
                  <c:v>592.30999999999995</c:v>
                </c:pt>
                <c:pt idx="1146">
                  <c:v>592.65</c:v>
                </c:pt>
                <c:pt idx="1147">
                  <c:v>592.98</c:v>
                </c:pt>
                <c:pt idx="1148">
                  <c:v>593.32000000000005</c:v>
                </c:pt>
                <c:pt idx="1149">
                  <c:v>593.66</c:v>
                </c:pt>
                <c:pt idx="1150">
                  <c:v>594</c:v>
                </c:pt>
                <c:pt idx="1151">
                  <c:v>594.34</c:v>
                </c:pt>
                <c:pt idx="1152">
                  <c:v>594.67999999999995</c:v>
                </c:pt>
                <c:pt idx="1153">
                  <c:v>595.02</c:v>
                </c:pt>
                <c:pt idx="1154">
                  <c:v>595.36</c:v>
                </c:pt>
                <c:pt idx="1155">
                  <c:v>595.70000000000005</c:v>
                </c:pt>
                <c:pt idx="1156">
                  <c:v>596.04</c:v>
                </c:pt>
                <c:pt idx="1157">
                  <c:v>596.38</c:v>
                </c:pt>
                <c:pt idx="1158">
                  <c:v>596.71</c:v>
                </c:pt>
                <c:pt idx="1159">
                  <c:v>597.04999999999995</c:v>
                </c:pt>
                <c:pt idx="1160">
                  <c:v>597.39</c:v>
                </c:pt>
                <c:pt idx="1161">
                  <c:v>597.73</c:v>
                </c:pt>
                <c:pt idx="1162">
                  <c:v>598.07000000000005</c:v>
                </c:pt>
                <c:pt idx="1163">
                  <c:v>598.41</c:v>
                </c:pt>
                <c:pt idx="1164">
                  <c:v>598.75</c:v>
                </c:pt>
                <c:pt idx="1165">
                  <c:v>599.09</c:v>
                </c:pt>
                <c:pt idx="1166">
                  <c:v>599.41999999999996</c:v>
                </c:pt>
                <c:pt idx="1167">
                  <c:v>599.76</c:v>
                </c:pt>
                <c:pt idx="1168">
                  <c:v>600.1</c:v>
                </c:pt>
                <c:pt idx="1169">
                  <c:v>600.44000000000005</c:v>
                </c:pt>
                <c:pt idx="1170">
                  <c:v>600.78</c:v>
                </c:pt>
                <c:pt idx="1171">
                  <c:v>601.12</c:v>
                </c:pt>
                <c:pt idx="1172">
                  <c:v>601.45000000000005</c:v>
                </c:pt>
                <c:pt idx="1173">
                  <c:v>601.79</c:v>
                </c:pt>
                <c:pt idx="1174">
                  <c:v>602.13</c:v>
                </c:pt>
                <c:pt idx="1175">
                  <c:v>602.47</c:v>
                </c:pt>
                <c:pt idx="1176">
                  <c:v>602.80999999999995</c:v>
                </c:pt>
                <c:pt idx="1177">
                  <c:v>603.14</c:v>
                </c:pt>
                <c:pt idx="1178">
                  <c:v>603.48</c:v>
                </c:pt>
                <c:pt idx="1179">
                  <c:v>603.82000000000005</c:v>
                </c:pt>
                <c:pt idx="1180">
                  <c:v>604.16</c:v>
                </c:pt>
                <c:pt idx="1181">
                  <c:v>604.5</c:v>
                </c:pt>
                <c:pt idx="1182">
                  <c:v>604.83000000000004</c:v>
                </c:pt>
                <c:pt idx="1183">
                  <c:v>605.16999999999996</c:v>
                </c:pt>
                <c:pt idx="1184">
                  <c:v>605.51</c:v>
                </c:pt>
                <c:pt idx="1185">
                  <c:v>605.85</c:v>
                </c:pt>
                <c:pt idx="1186">
                  <c:v>606.19000000000005</c:v>
                </c:pt>
                <c:pt idx="1187">
                  <c:v>606.52</c:v>
                </c:pt>
                <c:pt idx="1188">
                  <c:v>606.86</c:v>
                </c:pt>
                <c:pt idx="1189">
                  <c:v>607.20000000000005</c:v>
                </c:pt>
                <c:pt idx="1190">
                  <c:v>607.54</c:v>
                </c:pt>
                <c:pt idx="1191">
                  <c:v>607.87</c:v>
                </c:pt>
                <c:pt idx="1192">
                  <c:v>608.21</c:v>
                </c:pt>
                <c:pt idx="1193">
                  <c:v>608.54999999999995</c:v>
                </c:pt>
                <c:pt idx="1194">
                  <c:v>608.88</c:v>
                </c:pt>
                <c:pt idx="1195">
                  <c:v>609.22</c:v>
                </c:pt>
                <c:pt idx="1196">
                  <c:v>609.55999999999995</c:v>
                </c:pt>
                <c:pt idx="1197">
                  <c:v>609.9</c:v>
                </c:pt>
                <c:pt idx="1198">
                  <c:v>610.23</c:v>
                </c:pt>
                <c:pt idx="1199">
                  <c:v>610.57000000000005</c:v>
                </c:pt>
                <c:pt idx="1200">
                  <c:v>610.91</c:v>
                </c:pt>
                <c:pt idx="1201">
                  <c:v>611.24</c:v>
                </c:pt>
                <c:pt idx="1202">
                  <c:v>611.58000000000004</c:v>
                </c:pt>
                <c:pt idx="1203">
                  <c:v>611.91999999999996</c:v>
                </c:pt>
                <c:pt idx="1204">
                  <c:v>612.25</c:v>
                </c:pt>
                <c:pt idx="1205">
                  <c:v>612.59</c:v>
                </c:pt>
                <c:pt idx="1206">
                  <c:v>612.92999999999995</c:v>
                </c:pt>
                <c:pt idx="1207">
                  <c:v>613.26</c:v>
                </c:pt>
                <c:pt idx="1208">
                  <c:v>613.6</c:v>
                </c:pt>
                <c:pt idx="1209">
                  <c:v>613.94000000000005</c:v>
                </c:pt>
                <c:pt idx="1210">
                  <c:v>614.27</c:v>
                </c:pt>
                <c:pt idx="1211">
                  <c:v>614.61</c:v>
                </c:pt>
                <c:pt idx="1212">
                  <c:v>614.95000000000005</c:v>
                </c:pt>
                <c:pt idx="1213">
                  <c:v>615.28</c:v>
                </c:pt>
                <c:pt idx="1214">
                  <c:v>615.62</c:v>
                </c:pt>
                <c:pt idx="1215">
                  <c:v>615.96</c:v>
                </c:pt>
                <c:pt idx="1216">
                  <c:v>616.29</c:v>
                </c:pt>
                <c:pt idx="1217">
                  <c:v>616.63</c:v>
                </c:pt>
                <c:pt idx="1218">
                  <c:v>616.97</c:v>
                </c:pt>
                <c:pt idx="1219">
                  <c:v>617.29999999999995</c:v>
                </c:pt>
                <c:pt idx="1220">
                  <c:v>617.64</c:v>
                </c:pt>
                <c:pt idx="1221">
                  <c:v>617.97</c:v>
                </c:pt>
                <c:pt idx="1222">
                  <c:v>618.30999999999995</c:v>
                </c:pt>
                <c:pt idx="1223">
                  <c:v>618.65</c:v>
                </c:pt>
                <c:pt idx="1224">
                  <c:v>618.98</c:v>
                </c:pt>
                <c:pt idx="1225">
                  <c:v>619.32000000000005</c:v>
                </c:pt>
                <c:pt idx="1226">
                  <c:v>619.65</c:v>
                </c:pt>
                <c:pt idx="1227">
                  <c:v>619.99</c:v>
                </c:pt>
                <c:pt idx="1228">
                  <c:v>620.32000000000005</c:v>
                </c:pt>
                <c:pt idx="1229">
                  <c:v>620.66</c:v>
                </c:pt>
                <c:pt idx="1230">
                  <c:v>621</c:v>
                </c:pt>
                <c:pt idx="1231">
                  <c:v>621.33000000000004</c:v>
                </c:pt>
                <c:pt idx="1232">
                  <c:v>621.66999999999996</c:v>
                </c:pt>
                <c:pt idx="1233">
                  <c:v>622</c:v>
                </c:pt>
                <c:pt idx="1234">
                  <c:v>622.34</c:v>
                </c:pt>
                <c:pt idx="1235">
                  <c:v>622.66999999999996</c:v>
                </c:pt>
                <c:pt idx="1236">
                  <c:v>623.01</c:v>
                </c:pt>
                <c:pt idx="1237">
                  <c:v>623.34</c:v>
                </c:pt>
                <c:pt idx="1238">
                  <c:v>623.67999999999995</c:v>
                </c:pt>
                <c:pt idx="1239">
                  <c:v>624.02</c:v>
                </c:pt>
                <c:pt idx="1240">
                  <c:v>624.35</c:v>
                </c:pt>
                <c:pt idx="1241">
                  <c:v>624.69000000000005</c:v>
                </c:pt>
                <c:pt idx="1242">
                  <c:v>625.02</c:v>
                </c:pt>
                <c:pt idx="1243">
                  <c:v>625.36</c:v>
                </c:pt>
                <c:pt idx="1244">
                  <c:v>625.69000000000005</c:v>
                </c:pt>
                <c:pt idx="1245">
                  <c:v>626.03</c:v>
                </c:pt>
                <c:pt idx="1246">
                  <c:v>626.36</c:v>
                </c:pt>
                <c:pt idx="1247">
                  <c:v>626.70000000000005</c:v>
                </c:pt>
                <c:pt idx="1248">
                  <c:v>627.03</c:v>
                </c:pt>
                <c:pt idx="1249">
                  <c:v>627.37</c:v>
                </c:pt>
                <c:pt idx="1250">
                  <c:v>627.70000000000005</c:v>
                </c:pt>
                <c:pt idx="1251">
                  <c:v>628.03</c:v>
                </c:pt>
                <c:pt idx="1252">
                  <c:v>628.37</c:v>
                </c:pt>
                <c:pt idx="1253">
                  <c:v>628.70000000000005</c:v>
                </c:pt>
                <c:pt idx="1254">
                  <c:v>629.04</c:v>
                </c:pt>
                <c:pt idx="1255">
                  <c:v>629.37</c:v>
                </c:pt>
                <c:pt idx="1256">
                  <c:v>629.71</c:v>
                </c:pt>
                <c:pt idx="1257">
                  <c:v>630.04</c:v>
                </c:pt>
                <c:pt idx="1258">
                  <c:v>630.38</c:v>
                </c:pt>
                <c:pt idx="1259">
                  <c:v>630.71</c:v>
                </c:pt>
                <c:pt idx="1260">
                  <c:v>631.04</c:v>
                </c:pt>
                <c:pt idx="1261">
                  <c:v>631.38</c:v>
                </c:pt>
                <c:pt idx="1262">
                  <c:v>631.71</c:v>
                </c:pt>
                <c:pt idx="1263">
                  <c:v>632.04999999999995</c:v>
                </c:pt>
                <c:pt idx="1264">
                  <c:v>632.38</c:v>
                </c:pt>
                <c:pt idx="1265">
                  <c:v>632.72</c:v>
                </c:pt>
                <c:pt idx="1266">
                  <c:v>633.04999999999995</c:v>
                </c:pt>
                <c:pt idx="1267">
                  <c:v>633.38</c:v>
                </c:pt>
                <c:pt idx="1268">
                  <c:v>633.72</c:v>
                </c:pt>
                <c:pt idx="1269">
                  <c:v>634.04999999999995</c:v>
                </c:pt>
                <c:pt idx="1270">
                  <c:v>634.39</c:v>
                </c:pt>
                <c:pt idx="1271">
                  <c:v>634.72</c:v>
                </c:pt>
                <c:pt idx="1272">
                  <c:v>635.04999999999995</c:v>
                </c:pt>
                <c:pt idx="1273">
                  <c:v>635.39</c:v>
                </c:pt>
                <c:pt idx="1274">
                  <c:v>635.72</c:v>
                </c:pt>
                <c:pt idx="1275">
                  <c:v>636.04999999999995</c:v>
                </c:pt>
                <c:pt idx="1276">
                  <c:v>636.39</c:v>
                </c:pt>
                <c:pt idx="1277">
                  <c:v>636.72</c:v>
                </c:pt>
                <c:pt idx="1278">
                  <c:v>637.04999999999995</c:v>
                </c:pt>
                <c:pt idx="1279">
                  <c:v>637.39</c:v>
                </c:pt>
                <c:pt idx="1280">
                  <c:v>637.72</c:v>
                </c:pt>
                <c:pt idx="1281">
                  <c:v>638.04999999999995</c:v>
                </c:pt>
                <c:pt idx="1282">
                  <c:v>638.39</c:v>
                </c:pt>
                <c:pt idx="1283">
                  <c:v>638.72</c:v>
                </c:pt>
                <c:pt idx="1284">
                  <c:v>639.04999999999995</c:v>
                </c:pt>
                <c:pt idx="1285">
                  <c:v>639.39</c:v>
                </c:pt>
                <c:pt idx="1286">
                  <c:v>639.72</c:v>
                </c:pt>
                <c:pt idx="1287">
                  <c:v>640.04999999999995</c:v>
                </c:pt>
                <c:pt idx="1288">
                  <c:v>640.39</c:v>
                </c:pt>
                <c:pt idx="1289">
                  <c:v>640.72</c:v>
                </c:pt>
                <c:pt idx="1290">
                  <c:v>641.04999999999995</c:v>
                </c:pt>
                <c:pt idx="1291">
                  <c:v>641.39</c:v>
                </c:pt>
                <c:pt idx="1292">
                  <c:v>641.72</c:v>
                </c:pt>
                <c:pt idx="1293">
                  <c:v>642.04999999999995</c:v>
                </c:pt>
                <c:pt idx="1294">
                  <c:v>642.38</c:v>
                </c:pt>
                <c:pt idx="1295">
                  <c:v>642.72</c:v>
                </c:pt>
                <c:pt idx="1296">
                  <c:v>643.04999999999995</c:v>
                </c:pt>
                <c:pt idx="1297">
                  <c:v>643.38</c:v>
                </c:pt>
                <c:pt idx="1298">
                  <c:v>643.71</c:v>
                </c:pt>
                <c:pt idx="1299">
                  <c:v>644.04999999999995</c:v>
                </c:pt>
                <c:pt idx="1300">
                  <c:v>644.38</c:v>
                </c:pt>
                <c:pt idx="1301">
                  <c:v>644.71</c:v>
                </c:pt>
                <c:pt idx="1302">
                  <c:v>645.04</c:v>
                </c:pt>
                <c:pt idx="1303">
                  <c:v>645.38</c:v>
                </c:pt>
                <c:pt idx="1304">
                  <c:v>645.71</c:v>
                </c:pt>
                <c:pt idx="1305">
                  <c:v>646.04</c:v>
                </c:pt>
                <c:pt idx="1306">
                  <c:v>646.37</c:v>
                </c:pt>
                <c:pt idx="1307">
                  <c:v>646.71</c:v>
                </c:pt>
                <c:pt idx="1308">
                  <c:v>647.04</c:v>
                </c:pt>
                <c:pt idx="1309">
                  <c:v>647.37</c:v>
                </c:pt>
                <c:pt idx="1310">
                  <c:v>647.70000000000005</c:v>
                </c:pt>
                <c:pt idx="1311">
                  <c:v>648.03</c:v>
                </c:pt>
                <c:pt idx="1312">
                  <c:v>648.37</c:v>
                </c:pt>
                <c:pt idx="1313">
                  <c:v>648.70000000000005</c:v>
                </c:pt>
                <c:pt idx="1314">
                  <c:v>649.03</c:v>
                </c:pt>
                <c:pt idx="1315">
                  <c:v>649.36</c:v>
                </c:pt>
                <c:pt idx="1316">
                  <c:v>649.69000000000005</c:v>
                </c:pt>
                <c:pt idx="1317">
                  <c:v>650.02</c:v>
                </c:pt>
                <c:pt idx="1318">
                  <c:v>650.36</c:v>
                </c:pt>
                <c:pt idx="1319">
                  <c:v>650.69000000000005</c:v>
                </c:pt>
                <c:pt idx="1320">
                  <c:v>651.02</c:v>
                </c:pt>
                <c:pt idx="1321">
                  <c:v>651.35</c:v>
                </c:pt>
                <c:pt idx="1322">
                  <c:v>651.67999999999995</c:v>
                </c:pt>
                <c:pt idx="1323">
                  <c:v>652.01</c:v>
                </c:pt>
                <c:pt idx="1324">
                  <c:v>652.35</c:v>
                </c:pt>
                <c:pt idx="1325">
                  <c:v>652.67999999999995</c:v>
                </c:pt>
                <c:pt idx="1326">
                  <c:v>653.01</c:v>
                </c:pt>
                <c:pt idx="1327">
                  <c:v>653.34</c:v>
                </c:pt>
                <c:pt idx="1328">
                  <c:v>653.66999999999996</c:v>
                </c:pt>
                <c:pt idx="1329">
                  <c:v>654</c:v>
                </c:pt>
                <c:pt idx="1330">
                  <c:v>654.33000000000004</c:v>
                </c:pt>
                <c:pt idx="1331">
                  <c:v>654.66</c:v>
                </c:pt>
                <c:pt idx="1332">
                  <c:v>654.99</c:v>
                </c:pt>
                <c:pt idx="1333">
                  <c:v>655.33000000000004</c:v>
                </c:pt>
                <c:pt idx="1334">
                  <c:v>655.66</c:v>
                </c:pt>
                <c:pt idx="1335">
                  <c:v>655.99</c:v>
                </c:pt>
                <c:pt idx="1336">
                  <c:v>656.32</c:v>
                </c:pt>
                <c:pt idx="1337">
                  <c:v>656.65</c:v>
                </c:pt>
                <c:pt idx="1338">
                  <c:v>656.98</c:v>
                </c:pt>
                <c:pt idx="1339">
                  <c:v>657.31</c:v>
                </c:pt>
                <c:pt idx="1340">
                  <c:v>657.64</c:v>
                </c:pt>
                <c:pt idx="1341">
                  <c:v>657.97</c:v>
                </c:pt>
                <c:pt idx="1342">
                  <c:v>658.3</c:v>
                </c:pt>
                <c:pt idx="1343">
                  <c:v>658.63</c:v>
                </c:pt>
                <c:pt idx="1344">
                  <c:v>658.96</c:v>
                </c:pt>
                <c:pt idx="1345">
                  <c:v>659.29</c:v>
                </c:pt>
                <c:pt idx="1346">
                  <c:v>659.62</c:v>
                </c:pt>
                <c:pt idx="1347">
                  <c:v>659.95</c:v>
                </c:pt>
                <c:pt idx="1348">
                  <c:v>660.28</c:v>
                </c:pt>
                <c:pt idx="1349">
                  <c:v>660.61</c:v>
                </c:pt>
                <c:pt idx="1350">
                  <c:v>660.95</c:v>
                </c:pt>
                <c:pt idx="1351">
                  <c:v>661.28</c:v>
                </c:pt>
                <c:pt idx="1352">
                  <c:v>661.61</c:v>
                </c:pt>
                <c:pt idx="1353">
                  <c:v>661.94</c:v>
                </c:pt>
                <c:pt idx="1354">
                  <c:v>662.27</c:v>
                </c:pt>
                <c:pt idx="1355">
                  <c:v>662.6</c:v>
                </c:pt>
                <c:pt idx="1356">
                  <c:v>662.93</c:v>
                </c:pt>
                <c:pt idx="1357">
                  <c:v>663.25</c:v>
                </c:pt>
                <c:pt idx="1358">
                  <c:v>663.58</c:v>
                </c:pt>
                <c:pt idx="1359">
                  <c:v>663.91</c:v>
                </c:pt>
                <c:pt idx="1360">
                  <c:v>664.24</c:v>
                </c:pt>
                <c:pt idx="1361">
                  <c:v>664.57</c:v>
                </c:pt>
                <c:pt idx="1362">
                  <c:v>664.9</c:v>
                </c:pt>
                <c:pt idx="1363">
                  <c:v>665.23</c:v>
                </c:pt>
                <c:pt idx="1364">
                  <c:v>665.56</c:v>
                </c:pt>
                <c:pt idx="1365">
                  <c:v>665.89</c:v>
                </c:pt>
                <c:pt idx="1366">
                  <c:v>666.22</c:v>
                </c:pt>
                <c:pt idx="1367">
                  <c:v>666.55</c:v>
                </c:pt>
                <c:pt idx="1368">
                  <c:v>666.88</c:v>
                </c:pt>
                <c:pt idx="1369">
                  <c:v>667.21</c:v>
                </c:pt>
                <c:pt idx="1370">
                  <c:v>667.54</c:v>
                </c:pt>
                <c:pt idx="1371">
                  <c:v>667.87</c:v>
                </c:pt>
                <c:pt idx="1372">
                  <c:v>668.2</c:v>
                </c:pt>
                <c:pt idx="1373">
                  <c:v>668.53</c:v>
                </c:pt>
                <c:pt idx="1374">
                  <c:v>668.86</c:v>
                </c:pt>
                <c:pt idx="1375">
                  <c:v>669.18</c:v>
                </c:pt>
                <c:pt idx="1376">
                  <c:v>669.51</c:v>
                </c:pt>
                <c:pt idx="1377">
                  <c:v>669.84</c:v>
                </c:pt>
                <c:pt idx="1378">
                  <c:v>670.17</c:v>
                </c:pt>
                <c:pt idx="1379">
                  <c:v>670.5</c:v>
                </c:pt>
                <c:pt idx="1380">
                  <c:v>670.83</c:v>
                </c:pt>
                <c:pt idx="1381">
                  <c:v>671.16</c:v>
                </c:pt>
                <c:pt idx="1382">
                  <c:v>671.49</c:v>
                </c:pt>
                <c:pt idx="1383">
                  <c:v>671.81</c:v>
                </c:pt>
                <c:pt idx="1384">
                  <c:v>672.14</c:v>
                </c:pt>
                <c:pt idx="1385">
                  <c:v>672.47</c:v>
                </c:pt>
                <c:pt idx="1386">
                  <c:v>672.8</c:v>
                </c:pt>
                <c:pt idx="1387">
                  <c:v>673.13</c:v>
                </c:pt>
                <c:pt idx="1388">
                  <c:v>673.46</c:v>
                </c:pt>
                <c:pt idx="1389">
                  <c:v>673.79</c:v>
                </c:pt>
                <c:pt idx="1390">
                  <c:v>674.11</c:v>
                </c:pt>
                <c:pt idx="1391">
                  <c:v>674.44</c:v>
                </c:pt>
                <c:pt idx="1392">
                  <c:v>674.77</c:v>
                </c:pt>
                <c:pt idx="1393">
                  <c:v>675.1</c:v>
                </c:pt>
                <c:pt idx="1394">
                  <c:v>675.43</c:v>
                </c:pt>
                <c:pt idx="1395">
                  <c:v>675.75</c:v>
                </c:pt>
                <c:pt idx="1396">
                  <c:v>676.08</c:v>
                </c:pt>
                <c:pt idx="1397">
                  <c:v>676.41</c:v>
                </c:pt>
                <c:pt idx="1398">
                  <c:v>676.74</c:v>
                </c:pt>
                <c:pt idx="1399">
                  <c:v>677.07</c:v>
                </c:pt>
                <c:pt idx="1400">
                  <c:v>677.39</c:v>
                </c:pt>
                <c:pt idx="1401">
                  <c:v>677.72</c:v>
                </c:pt>
                <c:pt idx="1402">
                  <c:v>678.05</c:v>
                </c:pt>
                <c:pt idx="1403">
                  <c:v>678.38</c:v>
                </c:pt>
                <c:pt idx="1404">
                  <c:v>678.71</c:v>
                </c:pt>
                <c:pt idx="1405">
                  <c:v>679.03</c:v>
                </c:pt>
                <c:pt idx="1406">
                  <c:v>679.36</c:v>
                </c:pt>
                <c:pt idx="1407">
                  <c:v>679.69</c:v>
                </c:pt>
                <c:pt idx="1408">
                  <c:v>680.02</c:v>
                </c:pt>
                <c:pt idx="1409">
                  <c:v>680.34</c:v>
                </c:pt>
                <c:pt idx="1410">
                  <c:v>680.67</c:v>
                </c:pt>
                <c:pt idx="1411">
                  <c:v>681</c:v>
                </c:pt>
                <c:pt idx="1412">
                  <c:v>681.32</c:v>
                </c:pt>
                <c:pt idx="1413">
                  <c:v>681.65</c:v>
                </c:pt>
                <c:pt idx="1414">
                  <c:v>681.98</c:v>
                </c:pt>
                <c:pt idx="1415">
                  <c:v>682.31</c:v>
                </c:pt>
                <c:pt idx="1416">
                  <c:v>682.63</c:v>
                </c:pt>
                <c:pt idx="1417">
                  <c:v>682.96</c:v>
                </c:pt>
                <c:pt idx="1418">
                  <c:v>683.29</c:v>
                </c:pt>
                <c:pt idx="1419">
                  <c:v>683.61</c:v>
                </c:pt>
                <c:pt idx="1420">
                  <c:v>683.94</c:v>
                </c:pt>
                <c:pt idx="1421">
                  <c:v>684.27</c:v>
                </c:pt>
                <c:pt idx="1422">
                  <c:v>684.59</c:v>
                </c:pt>
                <c:pt idx="1423">
                  <c:v>684.92</c:v>
                </c:pt>
                <c:pt idx="1424">
                  <c:v>685.25</c:v>
                </c:pt>
                <c:pt idx="1425">
                  <c:v>685.57</c:v>
                </c:pt>
                <c:pt idx="1426">
                  <c:v>685.9</c:v>
                </c:pt>
                <c:pt idx="1427">
                  <c:v>686.23</c:v>
                </c:pt>
                <c:pt idx="1428">
                  <c:v>686.55</c:v>
                </c:pt>
                <c:pt idx="1429">
                  <c:v>686.88</c:v>
                </c:pt>
                <c:pt idx="1430">
                  <c:v>687.21</c:v>
                </c:pt>
                <c:pt idx="1431">
                  <c:v>687.53</c:v>
                </c:pt>
                <c:pt idx="1432">
                  <c:v>687.86</c:v>
                </c:pt>
                <c:pt idx="1433">
                  <c:v>688.19</c:v>
                </c:pt>
                <c:pt idx="1434">
                  <c:v>688.51</c:v>
                </c:pt>
                <c:pt idx="1435">
                  <c:v>688.84</c:v>
                </c:pt>
                <c:pt idx="1436">
                  <c:v>689.17</c:v>
                </c:pt>
                <c:pt idx="1437">
                  <c:v>689.49</c:v>
                </c:pt>
                <c:pt idx="1438">
                  <c:v>689.82</c:v>
                </c:pt>
                <c:pt idx="1439">
                  <c:v>690.14</c:v>
                </c:pt>
                <c:pt idx="1440">
                  <c:v>690.47</c:v>
                </c:pt>
                <c:pt idx="1441">
                  <c:v>690.8</c:v>
                </c:pt>
                <c:pt idx="1442">
                  <c:v>691.12</c:v>
                </c:pt>
                <c:pt idx="1443">
                  <c:v>691.45</c:v>
                </c:pt>
                <c:pt idx="1444">
                  <c:v>691.77</c:v>
                </c:pt>
                <c:pt idx="1445">
                  <c:v>692.1</c:v>
                </c:pt>
                <c:pt idx="1446">
                  <c:v>692.42</c:v>
                </c:pt>
                <c:pt idx="1447">
                  <c:v>692.75</c:v>
                </c:pt>
                <c:pt idx="1448">
                  <c:v>693.07</c:v>
                </c:pt>
                <c:pt idx="1449">
                  <c:v>693.4</c:v>
                </c:pt>
                <c:pt idx="1450">
                  <c:v>693.73</c:v>
                </c:pt>
                <c:pt idx="1451">
                  <c:v>694.05</c:v>
                </c:pt>
                <c:pt idx="1452">
                  <c:v>694.38</c:v>
                </c:pt>
                <c:pt idx="1453">
                  <c:v>694.7</c:v>
                </c:pt>
                <c:pt idx="1454">
                  <c:v>695.03</c:v>
                </c:pt>
                <c:pt idx="1455">
                  <c:v>695.35</c:v>
                </c:pt>
                <c:pt idx="1456">
                  <c:v>695.68</c:v>
                </c:pt>
                <c:pt idx="1457">
                  <c:v>696</c:v>
                </c:pt>
                <c:pt idx="1458">
                  <c:v>696.33</c:v>
                </c:pt>
                <c:pt idx="1459">
                  <c:v>696.65</c:v>
                </c:pt>
                <c:pt idx="1460">
                  <c:v>696.98</c:v>
                </c:pt>
                <c:pt idx="1461">
                  <c:v>697.3</c:v>
                </c:pt>
                <c:pt idx="1462">
                  <c:v>697.63</c:v>
                </c:pt>
                <c:pt idx="1463">
                  <c:v>697.95</c:v>
                </c:pt>
                <c:pt idx="1464">
                  <c:v>698.28</c:v>
                </c:pt>
                <c:pt idx="1465">
                  <c:v>698.6</c:v>
                </c:pt>
                <c:pt idx="1466">
                  <c:v>698.93</c:v>
                </c:pt>
                <c:pt idx="1467">
                  <c:v>699.25</c:v>
                </c:pt>
                <c:pt idx="1468">
                  <c:v>699.58</c:v>
                </c:pt>
                <c:pt idx="1469">
                  <c:v>699.9</c:v>
                </c:pt>
                <c:pt idx="1470">
                  <c:v>700.23</c:v>
                </c:pt>
                <c:pt idx="1471">
                  <c:v>700.55</c:v>
                </c:pt>
                <c:pt idx="1472">
                  <c:v>700.87</c:v>
                </c:pt>
                <c:pt idx="1473">
                  <c:v>701.2</c:v>
                </c:pt>
                <c:pt idx="1474">
                  <c:v>701.52</c:v>
                </c:pt>
                <c:pt idx="1475">
                  <c:v>701.85</c:v>
                </c:pt>
                <c:pt idx="1476">
                  <c:v>702.17</c:v>
                </c:pt>
                <c:pt idx="1477">
                  <c:v>702.5</c:v>
                </c:pt>
                <c:pt idx="1478">
                  <c:v>702.82</c:v>
                </c:pt>
                <c:pt idx="1479">
                  <c:v>703.14</c:v>
                </c:pt>
                <c:pt idx="1480">
                  <c:v>703.47</c:v>
                </c:pt>
                <c:pt idx="1481">
                  <c:v>703.79</c:v>
                </c:pt>
                <c:pt idx="1482">
                  <c:v>704.12</c:v>
                </c:pt>
                <c:pt idx="1483">
                  <c:v>704.44</c:v>
                </c:pt>
                <c:pt idx="1484">
                  <c:v>704.76</c:v>
                </c:pt>
                <c:pt idx="1485">
                  <c:v>705.09</c:v>
                </c:pt>
                <c:pt idx="1486">
                  <c:v>705.41</c:v>
                </c:pt>
                <c:pt idx="1487">
                  <c:v>705.73</c:v>
                </c:pt>
                <c:pt idx="1488">
                  <c:v>706.06</c:v>
                </c:pt>
                <c:pt idx="1489">
                  <c:v>706.38</c:v>
                </c:pt>
                <c:pt idx="1490">
                  <c:v>706.71</c:v>
                </c:pt>
                <c:pt idx="1491">
                  <c:v>707.03</c:v>
                </c:pt>
                <c:pt idx="1492">
                  <c:v>707.35</c:v>
                </c:pt>
                <c:pt idx="1493">
                  <c:v>707.68</c:v>
                </c:pt>
                <c:pt idx="1494">
                  <c:v>708</c:v>
                </c:pt>
                <c:pt idx="1495">
                  <c:v>708.32</c:v>
                </c:pt>
                <c:pt idx="1496">
                  <c:v>708.65</c:v>
                </c:pt>
                <c:pt idx="1497">
                  <c:v>708.97</c:v>
                </c:pt>
                <c:pt idx="1498">
                  <c:v>709.29</c:v>
                </c:pt>
                <c:pt idx="1499">
                  <c:v>709.62</c:v>
                </c:pt>
                <c:pt idx="1500">
                  <c:v>709.94</c:v>
                </c:pt>
                <c:pt idx="1501">
                  <c:v>710.26</c:v>
                </c:pt>
                <c:pt idx="1502">
                  <c:v>710.58</c:v>
                </c:pt>
                <c:pt idx="1503">
                  <c:v>710.91</c:v>
                </c:pt>
                <c:pt idx="1504">
                  <c:v>711.23</c:v>
                </c:pt>
                <c:pt idx="1505">
                  <c:v>711.55</c:v>
                </c:pt>
                <c:pt idx="1506">
                  <c:v>711.88</c:v>
                </c:pt>
                <c:pt idx="1507">
                  <c:v>712.2</c:v>
                </c:pt>
                <c:pt idx="1508">
                  <c:v>712.52</c:v>
                </c:pt>
                <c:pt idx="1509">
                  <c:v>712.84</c:v>
                </c:pt>
                <c:pt idx="1510">
                  <c:v>713.17</c:v>
                </c:pt>
                <c:pt idx="1511">
                  <c:v>713.49</c:v>
                </c:pt>
                <c:pt idx="1512">
                  <c:v>713.81</c:v>
                </c:pt>
                <c:pt idx="1513">
                  <c:v>714.13</c:v>
                </c:pt>
                <c:pt idx="1514">
                  <c:v>714.46</c:v>
                </c:pt>
                <c:pt idx="1515">
                  <c:v>714.78</c:v>
                </c:pt>
                <c:pt idx="1516">
                  <c:v>715.1</c:v>
                </c:pt>
                <c:pt idx="1517">
                  <c:v>715.42</c:v>
                </c:pt>
                <c:pt idx="1518">
                  <c:v>715.75</c:v>
                </c:pt>
                <c:pt idx="1519">
                  <c:v>716.07</c:v>
                </c:pt>
                <c:pt idx="1520">
                  <c:v>716.39</c:v>
                </c:pt>
                <c:pt idx="1521">
                  <c:v>716.71</c:v>
                </c:pt>
                <c:pt idx="1522">
                  <c:v>717.03</c:v>
                </c:pt>
                <c:pt idx="1523">
                  <c:v>717.36</c:v>
                </c:pt>
                <c:pt idx="1524">
                  <c:v>717.68</c:v>
                </c:pt>
                <c:pt idx="1525">
                  <c:v>718</c:v>
                </c:pt>
                <c:pt idx="1526">
                  <c:v>718.32</c:v>
                </c:pt>
                <c:pt idx="1527">
                  <c:v>718.64</c:v>
                </c:pt>
                <c:pt idx="1528">
                  <c:v>718.96</c:v>
                </c:pt>
                <c:pt idx="1529">
                  <c:v>719.29</c:v>
                </c:pt>
                <c:pt idx="1530">
                  <c:v>719.61</c:v>
                </c:pt>
                <c:pt idx="1531">
                  <c:v>719.93</c:v>
                </c:pt>
                <c:pt idx="1532">
                  <c:v>720.25</c:v>
                </c:pt>
                <c:pt idx="1533">
                  <c:v>720.57</c:v>
                </c:pt>
                <c:pt idx="1534">
                  <c:v>720.89</c:v>
                </c:pt>
                <c:pt idx="1535">
                  <c:v>721.22</c:v>
                </c:pt>
                <c:pt idx="1536">
                  <c:v>721.54</c:v>
                </c:pt>
                <c:pt idx="1537">
                  <c:v>721.86</c:v>
                </c:pt>
                <c:pt idx="1538">
                  <c:v>722.18</c:v>
                </c:pt>
                <c:pt idx="1539">
                  <c:v>722.5</c:v>
                </c:pt>
                <c:pt idx="1540">
                  <c:v>722.82</c:v>
                </c:pt>
                <c:pt idx="1541">
                  <c:v>723.14</c:v>
                </c:pt>
                <c:pt idx="1542">
                  <c:v>723.46</c:v>
                </c:pt>
                <c:pt idx="1543">
                  <c:v>723.78</c:v>
                </c:pt>
                <c:pt idx="1544">
                  <c:v>724.11</c:v>
                </c:pt>
                <c:pt idx="1545">
                  <c:v>724.43</c:v>
                </c:pt>
                <c:pt idx="1546">
                  <c:v>724.75</c:v>
                </c:pt>
                <c:pt idx="1547">
                  <c:v>725.07</c:v>
                </c:pt>
                <c:pt idx="1548">
                  <c:v>725.39</c:v>
                </c:pt>
                <c:pt idx="1549">
                  <c:v>725.71</c:v>
                </c:pt>
                <c:pt idx="1550">
                  <c:v>726.03</c:v>
                </c:pt>
                <c:pt idx="1551">
                  <c:v>726.35</c:v>
                </c:pt>
                <c:pt idx="1552">
                  <c:v>726.67</c:v>
                </c:pt>
                <c:pt idx="1553">
                  <c:v>726.99</c:v>
                </c:pt>
                <c:pt idx="1554">
                  <c:v>727.31</c:v>
                </c:pt>
                <c:pt idx="1555">
                  <c:v>727.63</c:v>
                </c:pt>
                <c:pt idx="1556">
                  <c:v>727.95</c:v>
                </c:pt>
                <c:pt idx="1557">
                  <c:v>728.27</c:v>
                </c:pt>
                <c:pt idx="1558">
                  <c:v>728.59</c:v>
                </c:pt>
                <c:pt idx="1559">
                  <c:v>728.91</c:v>
                </c:pt>
                <c:pt idx="1560">
                  <c:v>729.23</c:v>
                </c:pt>
                <c:pt idx="1561">
                  <c:v>729.55</c:v>
                </c:pt>
                <c:pt idx="1562">
                  <c:v>729.87</c:v>
                </c:pt>
                <c:pt idx="1563">
                  <c:v>730.19</c:v>
                </c:pt>
                <c:pt idx="1564">
                  <c:v>730.51</c:v>
                </c:pt>
                <c:pt idx="1565">
                  <c:v>730.83</c:v>
                </c:pt>
                <c:pt idx="1566">
                  <c:v>731.15</c:v>
                </c:pt>
                <c:pt idx="1567">
                  <c:v>731.47</c:v>
                </c:pt>
                <c:pt idx="1568">
                  <c:v>731.79</c:v>
                </c:pt>
                <c:pt idx="1569">
                  <c:v>732.11</c:v>
                </c:pt>
                <c:pt idx="1570">
                  <c:v>732.43</c:v>
                </c:pt>
                <c:pt idx="1571">
                  <c:v>732.75</c:v>
                </c:pt>
                <c:pt idx="1572">
                  <c:v>733.07</c:v>
                </c:pt>
                <c:pt idx="1573">
                  <c:v>733.39</c:v>
                </c:pt>
                <c:pt idx="1574">
                  <c:v>733.71</c:v>
                </c:pt>
                <c:pt idx="1575">
                  <c:v>734.03</c:v>
                </c:pt>
                <c:pt idx="1576">
                  <c:v>734.35</c:v>
                </c:pt>
                <c:pt idx="1577">
                  <c:v>734.67</c:v>
                </c:pt>
                <c:pt idx="1578">
                  <c:v>734.99</c:v>
                </c:pt>
                <c:pt idx="1579">
                  <c:v>735.31</c:v>
                </c:pt>
                <c:pt idx="1580">
                  <c:v>735.63</c:v>
                </c:pt>
                <c:pt idx="1581">
                  <c:v>735.95</c:v>
                </c:pt>
                <c:pt idx="1582">
                  <c:v>736.27</c:v>
                </c:pt>
                <c:pt idx="1583">
                  <c:v>736.58</c:v>
                </c:pt>
                <c:pt idx="1584">
                  <c:v>736.9</c:v>
                </c:pt>
                <c:pt idx="1585">
                  <c:v>737.22</c:v>
                </c:pt>
                <c:pt idx="1586">
                  <c:v>737.54</c:v>
                </c:pt>
                <c:pt idx="1587">
                  <c:v>737.86</c:v>
                </c:pt>
                <c:pt idx="1588">
                  <c:v>738.18</c:v>
                </c:pt>
                <c:pt idx="1589">
                  <c:v>738.5</c:v>
                </c:pt>
                <c:pt idx="1590">
                  <c:v>738.82</c:v>
                </c:pt>
                <c:pt idx="1591">
                  <c:v>739.13</c:v>
                </c:pt>
                <c:pt idx="1592">
                  <c:v>739.45</c:v>
                </c:pt>
                <c:pt idx="1593">
                  <c:v>739.77</c:v>
                </c:pt>
                <c:pt idx="1594">
                  <c:v>740.09</c:v>
                </c:pt>
                <c:pt idx="1595">
                  <c:v>740.41</c:v>
                </c:pt>
                <c:pt idx="1596">
                  <c:v>740.73</c:v>
                </c:pt>
                <c:pt idx="1597">
                  <c:v>741.05</c:v>
                </c:pt>
                <c:pt idx="1598">
                  <c:v>741.36</c:v>
                </c:pt>
                <c:pt idx="1599">
                  <c:v>741.68</c:v>
                </c:pt>
                <c:pt idx="1600">
                  <c:v>742</c:v>
                </c:pt>
                <c:pt idx="1601">
                  <c:v>742.32</c:v>
                </c:pt>
                <c:pt idx="1602">
                  <c:v>742.64</c:v>
                </c:pt>
                <c:pt idx="1603">
                  <c:v>742.95</c:v>
                </c:pt>
                <c:pt idx="1604">
                  <c:v>743.27</c:v>
                </c:pt>
                <c:pt idx="1605">
                  <c:v>743.59</c:v>
                </c:pt>
                <c:pt idx="1606">
                  <c:v>743.91</c:v>
                </c:pt>
                <c:pt idx="1607">
                  <c:v>744.23</c:v>
                </c:pt>
                <c:pt idx="1608">
                  <c:v>744.54</c:v>
                </c:pt>
                <c:pt idx="1609">
                  <c:v>744.86</c:v>
                </c:pt>
                <c:pt idx="1610">
                  <c:v>745.18</c:v>
                </c:pt>
                <c:pt idx="1611">
                  <c:v>745.5</c:v>
                </c:pt>
                <c:pt idx="1612">
                  <c:v>745.81</c:v>
                </c:pt>
                <c:pt idx="1613">
                  <c:v>746.13</c:v>
                </c:pt>
                <c:pt idx="1614">
                  <c:v>746.45</c:v>
                </c:pt>
                <c:pt idx="1615">
                  <c:v>746.77</c:v>
                </c:pt>
                <c:pt idx="1616">
                  <c:v>747.08</c:v>
                </c:pt>
                <c:pt idx="1617">
                  <c:v>747.4</c:v>
                </c:pt>
                <c:pt idx="1618">
                  <c:v>747.72</c:v>
                </c:pt>
                <c:pt idx="1619">
                  <c:v>748.04</c:v>
                </c:pt>
                <c:pt idx="1620">
                  <c:v>748.35</c:v>
                </c:pt>
                <c:pt idx="1621">
                  <c:v>748.67</c:v>
                </c:pt>
                <c:pt idx="1622">
                  <c:v>748.99</c:v>
                </c:pt>
                <c:pt idx="1623">
                  <c:v>749.3</c:v>
                </c:pt>
                <c:pt idx="1624">
                  <c:v>749.62</c:v>
                </c:pt>
                <c:pt idx="1625">
                  <c:v>749.94</c:v>
                </c:pt>
                <c:pt idx="1626">
                  <c:v>750.26</c:v>
                </c:pt>
                <c:pt idx="1627">
                  <c:v>750.57</c:v>
                </c:pt>
                <c:pt idx="1628">
                  <c:v>750.89</c:v>
                </c:pt>
                <c:pt idx="1629">
                  <c:v>751.21</c:v>
                </c:pt>
                <c:pt idx="1630">
                  <c:v>751.52</c:v>
                </c:pt>
                <c:pt idx="1631">
                  <c:v>751.84</c:v>
                </c:pt>
                <c:pt idx="1632">
                  <c:v>752.16</c:v>
                </c:pt>
                <c:pt idx="1633">
                  <c:v>752.47</c:v>
                </c:pt>
                <c:pt idx="1634">
                  <c:v>752.79</c:v>
                </c:pt>
                <c:pt idx="1635">
                  <c:v>753.11</c:v>
                </c:pt>
                <c:pt idx="1636">
                  <c:v>753.42</c:v>
                </c:pt>
                <c:pt idx="1637">
                  <c:v>753.74</c:v>
                </c:pt>
                <c:pt idx="1638">
                  <c:v>754.05</c:v>
                </c:pt>
                <c:pt idx="1639">
                  <c:v>754.37</c:v>
                </c:pt>
                <c:pt idx="1640">
                  <c:v>754.69</c:v>
                </c:pt>
                <c:pt idx="1641">
                  <c:v>755</c:v>
                </c:pt>
                <c:pt idx="1642">
                  <c:v>755.32</c:v>
                </c:pt>
                <c:pt idx="1643">
                  <c:v>755.64</c:v>
                </c:pt>
                <c:pt idx="1644">
                  <c:v>755.95</c:v>
                </c:pt>
                <c:pt idx="1645">
                  <c:v>756.27</c:v>
                </c:pt>
                <c:pt idx="1646">
                  <c:v>756.58</c:v>
                </c:pt>
                <c:pt idx="1647">
                  <c:v>756.9</c:v>
                </c:pt>
                <c:pt idx="1648">
                  <c:v>757.21</c:v>
                </c:pt>
                <c:pt idx="1649">
                  <c:v>757.53</c:v>
                </c:pt>
                <c:pt idx="1650">
                  <c:v>757.85</c:v>
                </c:pt>
                <c:pt idx="1651">
                  <c:v>758.16</c:v>
                </c:pt>
                <c:pt idx="1652">
                  <c:v>758.48</c:v>
                </c:pt>
                <c:pt idx="1653">
                  <c:v>758.79</c:v>
                </c:pt>
                <c:pt idx="1654">
                  <c:v>759.11</c:v>
                </c:pt>
                <c:pt idx="1655">
                  <c:v>759.42</c:v>
                </c:pt>
                <c:pt idx="1656">
                  <c:v>759.74</c:v>
                </c:pt>
                <c:pt idx="1657">
                  <c:v>760.05</c:v>
                </c:pt>
                <c:pt idx="1658">
                  <c:v>760.37</c:v>
                </c:pt>
                <c:pt idx="1659">
                  <c:v>760.69</c:v>
                </c:pt>
                <c:pt idx="1660">
                  <c:v>761</c:v>
                </c:pt>
                <c:pt idx="1661">
                  <c:v>761.32</c:v>
                </c:pt>
                <c:pt idx="1662">
                  <c:v>761.63</c:v>
                </c:pt>
                <c:pt idx="1663">
                  <c:v>761.95</c:v>
                </c:pt>
                <c:pt idx="1664">
                  <c:v>762.26</c:v>
                </c:pt>
                <c:pt idx="1665">
                  <c:v>762.58</c:v>
                </c:pt>
                <c:pt idx="1666">
                  <c:v>762.89</c:v>
                </c:pt>
                <c:pt idx="1667">
                  <c:v>763.21</c:v>
                </c:pt>
                <c:pt idx="1668">
                  <c:v>763.52</c:v>
                </c:pt>
                <c:pt idx="1669">
                  <c:v>763.83</c:v>
                </c:pt>
                <c:pt idx="1670">
                  <c:v>764.15</c:v>
                </c:pt>
                <c:pt idx="1671">
                  <c:v>764.46</c:v>
                </c:pt>
                <c:pt idx="1672">
                  <c:v>764.78</c:v>
                </c:pt>
                <c:pt idx="1673">
                  <c:v>765.09</c:v>
                </c:pt>
                <c:pt idx="1674">
                  <c:v>765.41</c:v>
                </c:pt>
                <c:pt idx="1675">
                  <c:v>765.72</c:v>
                </c:pt>
                <c:pt idx="1676">
                  <c:v>766.04</c:v>
                </c:pt>
                <c:pt idx="1677">
                  <c:v>766.35</c:v>
                </c:pt>
                <c:pt idx="1678">
                  <c:v>766.67</c:v>
                </c:pt>
                <c:pt idx="1679">
                  <c:v>766.98</c:v>
                </c:pt>
                <c:pt idx="1680">
                  <c:v>767.29</c:v>
                </c:pt>
                <c:pt idx="1681">
                  <c:v>767.61</c:v>
                </c:pt>
                <c:pt idx="1682">
                  <c:v>767.92</c:v>
                </c:pt>
                <c:pt idx="1683">
                  <c:v>768.24</c:v>
                </c:pt>
                <c:pt idx="1684">
                  <c:v>768.55</c:v>
                </c:pt>
                <c:pt idx="1685">
                  <c:v>768.86</c:v>
                </c:pt>
                <c:pt idx="1686">
                  <c:v>769.18</c:v>
                </c:pt>
                <c:pt idx="1687">
                  <c:v>769.49</c:v>
                </c:pt>
                <c:pt idx="1688">
                  <c:v>769.81</c:v>
                </c:pt>
                <c:pt idx="1689">
                  <c:v>770.12</c:v>
                </c:pt>
                <c:pt idx="1690">
                  <c:v>770.43</c:v>
                </c:pt>
                <c:pt idx="1691">
                  <c:v>770.75</c:v>
                </c:pt>
                <c:pt idx="1692">
                  <c:v>771.06</c:v>
                </c:pt>
                <c:pt idx="1693">
                  <c:v>771.37</c:v>
                </c:pt>
                <c:pt idx="1694">
                  <c:v>771.69</c:v>
                </c:pt>
                <c:pt idx="1695">
                  <c:v>772</c:v>
                </c:pt>
                <c:pt idx="1696">
                  <c:v>772.31</c:v>
                </c:pt>
                <c:pt idx="1697">
                  <c:v>772.63</c:v>
                </c:pt>
                <c:pt idx="1698">
                  <c:v>772.94</c:v>
                </c:pt>
                <c:pt idx="1699">
                  <c:v>773.25</c:v>
                </c:pt>
                <c:pt idx="1700">
                  <c:v>773.57</c:v>
                </c:pt>
                <c:pt idx="1701">
                  <c:v>773.88</c:v>
                </c:pt>
                <c:pt idx="1702">
                  <c:v>774.19</c:v>
                </c:pt>
                <c:pt idx="1703">
                  <c:v>774.51</c:v>
                </c:pt>
                <c:pt idx="1704">
                  <c:v>774.82</c:v>
                </c:pt>
                <c:pt idx="1705">
                  <c:v>775.13</c:v>
                </c:pt>
                <c:pt idx="1706">
                  <c:v>775.44</c:v>
                </c:pt>
                <c:pt idx="1707">
                  <c:v>775.76</c:v>
                </c:pt>
                <c:pt idx="1708">
                  <c:v>776.07</c:v>
                </c:pt>
                <c:pt idx="1709">
                  <c:v>776.38</c:v>
                </c:pt>
                <c:pt idx="1710">
                  <c:v>776.7</c:v>
                </c:pt>
                <c:pt idx="1711">
                  <c:v>777.01</c:v>
                </c:pt>
                <c:pt idx="1712">
                  <c:v>777.32</c:v>
                </c:pt>
                <c:pt idx="1713">
                  <c:v>777.63</c:v>
                </c:pt>
                <c:pt idx="1714">
                  <c:v>777.95</c:v>
                </c:pt>
                <c:pt idx="1715">
                  <c:v>778.26</c:v>
                </c:pt>
                <c:pt idx="1716">
                  <c:v>778.57</c:v>
                </c:pt>
                <c:pt idx="1717">
                  <c:v>778.88</c:v>
                </c:pt>
                <c:pt idx="1718">
                  <c:v>779.2</c:v>
                </c:pt>
                <c:pt idx="1719">
                  <c:v>779.51</c:v>
                </c:pt>
                <c:pt idx="1720">
                  <c:v>779.82</c:v>
                </c:pt>
                <c:pt idx="1721">
                  <c:v>780.13</c:v>
                </c:pt>
                <c:pt idx="1722">
                  <c:v>780.44</c:v>
                </c:pt>
                <c:pt idx="1723">
                  <c:v>780.76</c:v>
                </c:pt>
                <c:pt idx="1724">
                  <c:v>781.07</c:v>
                </c:pt>
                <c:pt idx="1725">
                  <c:v>781.38</c:v>
                </c:pt>
                <c:pt idx="1726">
                  <c:v>781.69</c:v>
                </c:pt>
                <c:pt idx="1727">
                  <c:v>782</c:v>
                </c:pt>
                <c:pt idx="1728">
                  <c:v>782.32</c:v>
                </c:pt>
                <c:pt idx="1729">
                  <c:v>782.63</c:v>
                </c:pt>
                <c:pt idx="1730">
                  <c:v>782.94</c:v>
                </c:pt>
                <c:pt idx="1731">
                  <c:v>783.25</c:v>
                </c:pt>
                <c:pt idx="1732">
                  <c:v>783.56</c:v>
                </c:pt>
                <c:pt idx="1733">
                  <c:v>783.87</c:v>
                </c:pt>
                <c:pt idx="1734">
                  <c:v>784.18</c:v>
                </c:pt>
                <c:pt idx="1735">
                  <c:v>784.5</c:v>
                </c:pt>
                <c:pt idx="1736">
                  <c:v>784.81</c:v>
                </c:pt>
                <c:pt idx="1737">
                  <c:v>785.12</c:v>
                </c:pt>
                <c:pt idx="1738">
                  <c:v>785.43</c:v>
                </c:pt>
                <c:pt idx="1739">
                  <c:v>785.74</c:v>
                </c:pt>
                <c:pt idx="1740">
                  <c:v>786.05</c:v>
                </c:pt>
                <c:pt idx="1741">
                  <c:v>786.36</c:v>
                </c:pt>
                <c:pt idx="1742">
                  <c:v>786.67</c:v>
                </c:pt>
                <c:pt idx="1743">
                  <c:v>786.99</c:v>
                </c:pt>
                <c:pt idx="1744">
                  <c:v>787.3</c:v>
                </c:pt>
                <c:pt idx="1745">
                  <c:v>787.61</c:v>
                </c:pt>
                <c:pt idx="1746">
                  <c:v>787.92</c:v>
                </c:pt>
                <c:pt idx="1747">
                  <c:v>788.23</c:v>
                </c:pt>
                <c:pt idx="1748">
                  <c:v>788.54</c:v>
                </c:pt>
                <c:pt idx="1749">
                  <c:v>788.85</c:v>
                </c:pt>
                <c:pt idx="1750">
                  <c:v>789.16</c:v>
                </c:pt>
                <c:pt idx="1751">
                  <c:v>789.47</c:v>
                </c:pt>
                <c:pt idx="1752">
                  <c:v>789.78</c:v>
                </c:pt>
                <c:pt idx="1753">
                  <c:v>790.09</c:v>
                </c:pt>
                <c:pt idx="1754">
                  <c:v>790.4</c:v>
                </c:pt>
                <c:pt idx="1755">
                  <c:v>790.71</c:v>
                </c:pt>
                <c:pt idx="1756">
                  <c:v>791.02</c:v>
                </c:pt>
                <c:pt idx="1757">
                  <c:v>791.33</c:v>
                </c:pt>
                <c:pt idx="1758">
                  <c:v>791.64</c:v>
                </c:pt>
                <c:pt idx="1759">
                  <c:v>791.95</c:v>
                </c:pt>
                <c:pt idx="1760">
                  <c:v>792.26</c:v>
                </c:pt>
                <c:pt idx="1761">
                  <c:v>792.57</c:v>
                </c:pt>
                <c:pt idx="1762">
                  <c:v>792.88</c:v>
                </c:pt>
                <c:pt idx="1763">
                  <c:v>793.19</c:v>
                </c:pt>
                <c:pt idx="1764">
                  <c:v>793.5</c:v>
                </c:pt>
                <c:pt idx="1765">
                  <c:v>793.81</c:v>
                </c:pt>
                <c:pt idx="1766">
                  <c:v>794.12</c:v>
                </c:pt>
                <c:pt idx="1767">
                  <c:v>794.43</c:v>
                </c:pt>
                <c:pt idx="1768">
                  <c:v>794.74</c:v>
                </c:pt>
                <c:pt idx="1769">
                  <c:v>795.05</c:v>
                </c:pt>
                <c:pt idx="1770">
                  <c:v>795.36</c:v>
                </c:pt>
                <c:pt idx="1771">
                  <c:v>795.67</c:v>
                </c:pt>
                <c:pt idx="1772">
                  <c:v>795.98</c:v>
                </c:pt>
                <c:pt idx="1773">
                  <c:v>796.29</c:v>
                </c:pt>
                <c:pt idx="1774">
                  <c:v>796.6</c:v>
                </c:pt>
                <c:pt idx="1775">
                  <c:v>796.91</c:v>
                </c:pt>
                <c:pt idx="1776">
                  <c:v>797.22</c:v>
                </c:pt>
                <c:pt idx="1777">
                  <c:v>797.53</c:v>
                </c:pt>
                <c:pt idx="1778">
                  <c:v>797.84</c:v>
                </c:pt>
                <c:pt idx="1779">
                  <c:v>798.15</c:v>
                </c:pt>
                <c:pt idx="1780">
                  <c:v>798.46</c:v>
                </c:pt>
                <c:pt idx="1781">
                  <c:v>798.76</c:v>
                </c:pt>
                <c:pt idx="1782">
                  <c:v>799.07</c:v>
                </c:pt>
                <c:pt idx="1783">
                  <c:v>799.38</c:v>
                </c:pt>
                <c:pt idx="1784">
                  <c:v>799.69</c:v>
                </c:pt>
                <c:pt idx="1785">
                  <c:v>800</c:v>
                </c:pt>
                <c:pt idx="1786">
                  <c:v>800.31</c:v>
                </c:pt>
                <c:pt idx="1787">
                  <c:v>800.62</c:v>
                </c:pt>
                <c:pt idx="1788">
                  <c:v>800.93</c:v>
                </c:pt>
                <c:pt idx="1789">
                  <c:v>801.24</c:v>
                </c:pt>
                <c:pt idx="1790">
                  <c:v>801.54</c:v>
                </c:pt>
                <c:pt idx="1791">
                  <c:v>801.85</c:v>
                </c:pt>
                <c:pt idx="1792">
                  <c:v>802.16</c:v>
                </c:pt>
                <c:pt idx="1793">
                  <c:v>802.47</c:v>
                </c:pt>
                <c:pt idx="1794">
                  <c:v>802.78</c:v>
                </c:pt>
                <c:pt idx="1795">
                  <c:v>803.09</c:v>
                </c:pt>
                <c:pt idx="1796">
                  <c:v>803.39</c:v>
                </c:pt>
                <c:pt idx="1797">
                  <c:v>803.7</c:v>
                </c:pt>
                <c:pt idx="1798">
                  <c:v>804.01</c:v>
                </c:pt>
                <c:pt idx="1799">
                  <c:v>804.32</c:v>
                </c:pt>
                <c:pt idx="1800">
                  <c:v>804.63</c:v>
                </c:pt>
                <c:pt idx="1801">
                  <c:v>804.93</c:v>
                </c:pt>
                <c:pt idx="1802">
                  <c:v>805.24</c:v>
                </c:pt>
                <c:pt idx="1803">
                  <c:v>805.55</c:v>
                </c:pt>
                <c:pt idx="1804">
                  <c:v>805.86</c:v>
                </c:pt>
                <c:pt idx="1805">
                  <c:v>806.17</c:v>
                </c:pt>
                <c:pt idx="1806">
                  <c:v>806.47</c:v>
                </c:pt>
                <c:pt idx="1807">
                  <c:v>806.78</c:v>
                </c:pt>
                <c:pt idx="1808">
                  <c:v>807.09</c:v>
                </c:pt>
                <c:pt idx="1809">
                  <c:v>807.4</c:v>
                </c:pt>
                <c:pt idx="1810">
                  <c:v>807.7</c:v>
                </c:pt>
                <c:pt idx="1811">
                  <c:v>808.01</c:v>
                </c:pt>
                <c:pt idx="1812">
                  <c:v>808.32</c:v>
                </c:pt>
                <c:pt idx="1813">
                  <c:v>808.63</c:v>
                </c:pt>
                <c:pt idx="1814">
                  <c:v>808.93</c:v>
                </c:pt>
                <c:pt idx="1815">
                  <c:v>809.24</c:v>
                </c:pt>
                <c:pt idx="1816">
                  <c:v>809.55</c:v>
                </c:pt>
                <c:pt idx="1817">
                  <c:v>809.86</c:v>
                </c:pt>
                <c:pt idx="1818">
                  <c:v>810.16</c:v>
                </c:pt>
                <c:pt idx="1819">
                  <c:v>810.47</c:v>
                </c:pt>
                <c:pt idx="1820">
                  <c:v>810.78</c:v>
                </c:pt>
                <c:pt idx="1821">
                  <c:v>811.08</c:v>
                </c:pt>
                <c:pt idx="1822">
                  <c:v>811.39</c:v>
                </c:pt>
                <c:pt idx="1823">
                  <c:v>811.7</c:v>
                </c:pt>
                <c:pt idx="1824">
                  <c:v>812</c:v>
                </c:pt>
                <c:pt idx="1825">
                  <c:v>812.31</c:v>
                </c:pt>
                <c:pt idx="1826">
                  <c:v>812.62</c:v>
                </c:pt>
                <c:pt idx="1827">
                  <c:v>812.92</c:v>
                </c:pt>
                <c:pt idx="1828">
                  <c:v>813.23</c:v>
                </c:pt>
                <c:pt idx="1829">
                  <c:v>813.54</c:v>
                </c:pt>
                <c:pt idx="1830">
                  <c:v>813.84</c:v>
                </c:pt>
                <c:pt idx="1831">
                  <c:v>814.15</c:v>
                </c:pt>
                <c:pt idx="1832">
                  <c:v>814.46</c:v>
                </c:pt>
                <c:pt idx="1833">
                  <c:v>814.76</c:v>
                </c:pt>
                <c:pt idx="1834">
                  <c:v>815.07</c:v>
                </c:pt>
                <c:pt idx="1835">
                  <c:v>815.38</c:v>
                </c:pt>
                <c:pt idx="1836">
                  <c:v>815.68</c:v>
                </c:pt>
                <c:pt idx="1837">
                  <c:v>815.99</c:v>
                </c:pt>
                <c:pt idx="1838">
                  <c:v>816.29</c:v>
                </c:pt>
                <c:pt idx="1839">
                  <c:v>816.6</c:v>
                </c:pt>
                <c:pt idx="1840">
                  <c:v>816.91</c:v>
                </c:pt>
                <c:pt idx="1841">
                  <c:v>817.21</c:v>
                </c:pt>
                <c:pt idx="1842">
                  <c:v>817.52</c:v>
                </c:pt>
                <c:pt idx="1843">
                  <c:v>817.82</c:v>
                </c:pt>
                <c:pt idx="1844">
                  <c:v>818.13</c:v>
                </c:pt>
                <c:pt idx="1845">
                  <c:v>818.43</c:v>
                </c:pt>
                <c:pt idx="1846">
                  <c:v>818.74</c:v>
                </c:pt>
                <c:pt idx="1847">
                  <c:v>819.05</c:v>
                </c:pt>
                <c:pt idx="1848">
                  <c:v>819.35</c:v>
                </c:pt>
                <c:pt idx="1849">
                  <c:v>819.66</c:v>
                </c:pt>
                <c:pt idx="1850">
                  <c:v>819.96</c:v>
                </c:pt>
                <c:pt idx="1851">
                  <c:v>820.27</c:v>
                </c:pt>
                <c:pt idx="1852">
                  <c:v>820.57</c:v>
                </c:pt>
                <c:pt idx="1853">
                  <c:v>820.88</c:v>
                </c:pt>
                <c:pt idx="1854">
                  <c:v>821.18</c:v>
                </c:pt>
                <c:pt idx="1855">
                  <c:v>821.49</c:v>
                </c:pt>
                <c:pt idx="1856">
                  <c:v>821.79</c:v>
                </c:pt>
                <c:pt idx="1857">
                  <c:v>822.1</c:v>
                </c:pt>
                <c:pt idx="1858">
                  <c:v>822.4</c:v>
                </c:pt>
                <c:pt idx="1859">
                  <c:v>822.71</c:v>
                </c:pt>
                <c:pt idx="1860">
                  <c:v>823.01</c:v>
                </c:pt>
                <c:pt idx="1861">
                  <c:v>823.32</c:v>
                </c:pt>
                <c:pt idx="1862">
                  <c:v>823.62</c:v>
                </c:pt>
                <c:pt idx="1863">
                  <c:v>823.93</c:v>
                </c:pt>
                <c:pt idx="1864">
                  <c:v>824.23</c:v>
                </c:pt>
                <c:pt idx="1865">
                  <c:v>824.54</c:v>
                </c:pt>
                <c:pt idx="1866">
                  <c:v>824.84</c:v>
                </c:pt>
                <c:pt idx="1867">
                  <c:v>825.15</c:v>
                </c:pt>
                <c:pt idx="1868">
                  <c:v>825.45</c:v>
                </c:pt>
                <c:pt idx="1869">
                  <c:v>825.76</c:v>
                </c:pt>
                <c:pt idx="1870">
                  <c:v>826.06</c:v>
                </c:pt>
                <c:pt idx="1871">
                  <c:v>826.36</c:v>
                </c:pt>
                <c:pt idx="1872">
                  <c:v>826.67</c:v>
                </c:pt>
                <c:pt idx="1873">
                  <c:v>826.97</c:v>
                </c:pt>
                <c:pt idx="1874">
                  <c:v>827.28</c:v>
                </c:pt>
                <c:pt idx="1875">
                  <c:v>827.58</c:v>
                </c:pt>
                <c:pt idx="1876">
                  <c:v>827.89</c:v>
                </c:pt>
                <c:pt idx="1877">
                  <c:v>828.19</c:v>
                </c:pt>
                <c:pt idx="1878">
                  <c:v>828.49</c:v>
                </c:pt>
                <c:pt idx="1879">
                  <c:v>828.8</c:v>
                </c:pt>
                <c:pt idx="1880">
                  <c:v>829.1</c:v>
                </c:pt>
                <c:pt idx="1881">
                  <c:v>829.4</c:v>
                </c:pt>
                <c:pt idx="1882">
                  <c:v>829.71</c:v>
                </c:pt>
                <c:pt idx="1883">
                  <c:v>830.01</c:v>
                </c:pt>
                <c:pt idx="1884">
                  <c:v>830.32</c:v>
                </c:pt>
                <c:pt idx="1885">
                  <c:v>830.62</c:v>
                </c:pt>
                <c:pt idx="1886">
                  <c:v>830.92</c:v>
                </c:pt>
                <c:pt idx="1887">
                  <c:v>831.23</c:v>
                </c:pt>
                <c:pt idx="1888">
                  <c:v>831.53</c:v>
                </c:pt>
                <c:pt idx="1889">
                  <c:v>831.83</c:v>
                </c:pt>
                <c:pt idx="1890">
                  <c:v>832.14</c:v>
                </c:pt>
                <c:pt idx="1891">
                  <c:v>832.44</c:v>
                </c:pt>
                <c:pt idx="1892">
                  <c:v>832.74</c:v>
                </c:pt>
                <c:pt idx="1893">
                  <c:v>833.05</c:v>
                </c:pt>
                <c:pt idx="1894">
                  <c:v>833.35</c:v>
                </c:pt>
                <c:pt idx="1895">
                  <c:v>833.65</c:v>
                </c:pt>
                <c:pt idx="1896">
                  <c:v>833.96</c:v>
                </c:pt>
                <c:pt idx="1897">
                  <c:v>834.26</c:v>
                </c:pt>
                <c:pt idx="1898">
                  <c:v>834.56</c:v>
                </c:pt>
                <c:pt idx="1899">
                  <c:v>834.86</c:v>
                </c:pt>
                <c:pt idx="1900">
                  <c:v>835.17</c:v>
                </c:pt>
                <c:pt idx="1901">
                  <c:v>835.47</c:v>
                </c:pt>
                <c:pt idx="1902">
                  <c:v>835.77</c:v>
                </c:pt>
                <c:pt idx="1903">
                  <c:v>836.07</c:v>
                </c:pt>
                <c:pt idx="1904">
                  <c:v>836.38</c:v>
                </c:pt>
                <c:pt idx="1905">
                  <c:v>836.68</c:v>
                </c:pt>
                <c:pt idx="1906">
                  <c:v>836.98</c:v>
                </c:pt>
                <c:pt idx="1907">
                  <c:v>837.28</c:v>
                </c:pt>
                <c:pt idx="1908">
                  <c:v>837.59</c:v>
                </c:pt>
                <c:pt idx="1909">
                  <c:v>837.89</c:v>
                </c:pt>
                <c:pt idx="1910">
                  <c:v>838.19</c:v>
                </c:pt>
                <c:pt idx="1911">
                  <c:v>838.49</c:v>
                </c:pt>
                <c:pt idx="1912">
                  <c:v>838.8</c:v>
                </c:pt>
                <c:pt idx="1913">
                  <c:v>839.1</c:v>
                </c:pt>
                <c:pt idx="1914">
                  <c:v>839.4</c:v>
                </c:pt>
                <c:pt idx="1915">
                  <c:v>839.7</c:v>
                </c:pt>
                <c:pt idx="1916">
                  <c:v>840</c:v>
                </c:pt>
                <c:pt idx="1917">
                  <c:v>840.31</c:v>
                </c:pt>
                <c:pt idx="1918">
                  <c:v>840.61</c:v>
                </c:pt>
                <c:pt idx="1919">
                  <c:v>840.91</c:v>
                </c:pt>
                <c:pt idx="1920">
                  <c:v>841.21</c:v>
                </c:pt>
                <c:pt idx="1921">
                  <c:v>841.51</c:v>
                </c:pt>
                <c:pt idx="1922">
                  <c:v>841.81</c:v>
                </c:pt>
                <c:pt idx="1923">
                  <c:v>842.12</c:v>
                </c:pt>
                <c:pt idx="1924">
                  <c:v>842.42</c:v>
                </c:pt>
                <c:pt idx="1925">
                  <c:v>842.72</c:v>
                </c:pt>
                <c:pt idx="1926">
                  <c:v>843.02</c:v>
                </c:pt>
                <c:pt idx="1927">
                  <c:v>843.32</c:v>
                </c:pt>
                <c:pt idx="1928">
                  <c:v>843.62</c:v>
                </c:pt>
                <c:pt idx="1929">
                  <c:v>843.92</c:v>
                </c:pt>
                <c:pt idx="1930">
                  <c:v>844.23</c:v>
                </c:pt>
                <c:pt idx="1931">
                  <c:v>844.53</c:v>
                </c:pt>
                <c:pt idx="1932">
                  <c:v>844.83</c:v>
                </c:pt>
                <c:pt idx="1933">
                  <c:v>845.13</c:v>
                </c:pt>
                <c:pt idx="1934">
                  <c:v>845.43</c:v>
                </c:pt>
                <c:pt idx="1935">
                  <c:v>845.73</c:v>
                </c:pt>
                <c:pt idx="1936">
                  <c:v>846.03</c:v>
                </c:pt>
                <c:pt idx="1937">
                  <c:v>846.33</c:v>
                </c:pt>
                <c:pt idx="1938">
                  <c:v>846.63</c:v>
                </c:pt>
                <c:pt idx="1939">
                  <c:v>846.93</c:v>
                </c:pt>
                <c:pt idx="1940">
                  <c:v>847.23</c:v>
                </c:pt>
                <c:pt idx="1941">
                  <c:v>847.54</c:v>
                </c:pt>
                <c:pt idx="1942">
                  <c:v>847.84</c:v>
                </c:pt>
                <c:pt idx="1943">
                  <c:v>848.14</c:v>
                </c:pt>
                <c:pt idx="1944">
                  <c:v>848.44</c:v>
                </c:pt>
                <c:pt idx="1945">
                  <c:v>848.74</c:v>
                </c:pt>
                <c:pt idx="1946">
                  <c:v>849.04</c:v>
                </c:pt>
                <c:pt idx="1947">
                  <c:v>849.34</c:v>
                </c:pt>
                <c:pt idx="1948">
                  <c:v>849.64</c:v>
                </c:pt>
                <c:pt idx="1949">
                  <c:v>849.94</c:v>
                </c:pt>
                <c:pt idx="1950">
                  <c:v>850.24</c:v>
                </c:pt>
                <c:pt idx="1951">
                  <c:v>850.54</c:v>
                </c:pt>
                <c:pt idx="1952">
                  <c:v>850.84</c:v>
                </c:pt>
                <c:pt idx="1953">
                  <c:v>851.14</c:v>
                </c:pt>
                <c:pt idx="1954">
                  <c:v>851.44</c:v>
                </c:pt>
                <c:pt idx="1955">
                  <c:v>851.74</c:v>
                </c:pt>
                <c:pt idx="1956">
                  <c:v>852.04</c:v>
                </c:pt>
                <c:pt idx="1957">
                  <c:v>852.34</c:v>
                </c:pt>
                <c:pt idx="1958">
                  <c:v>852.64</c:v>
                </c:pt>
                <c:pt idx="1959">
                  <c:v>852.94</c:v>
                </c:pt>
                <c:pt idx="1960">
                  <c:v>853.24</c:v>
                </c:pt>
                <c:pt idx="1961">
                  <c:v>853.54</c:v>
                </c:pt>
                <c:pt idx="1962">
                  <c:v>853.84</c:v>
                </c:pt>
                <c:pt idx="1963">
                  <c:v>854.14</c:v>
                </c:pt>
                <c:pt idx="1964">
                  <c:v>854.43</c:v>
                </c:pt>
                <c:pt idx="1965">
                  <c:v>854.73</c:v>
                </c:pt>
                <c:pt idx="1966">
                  <c:v>855.03</c:v>
                </c:pt>
                <c:pt idx="1967">
                  <c:v>855.33</c:v>
                </c:pt>
                <c:pt idx="1968">
                  <c:v>855.63</c:v>
                </c:pt>
                <c:pt idx="1969">
                  <c:v>855.93</c:v>
                </c:pt>
                <c:pt idx="1970">
                  <c:v>856.23</c:v>
                </c:pt>
                <c:pt idx="1971">
                  <c:v>856.53</c:v>
                </c:pt>
                <c:pt idx="1972">
                  <c:v>856.83</c:v>
                </c:pt>
                <c:pt idx="1973">
                  <c:v>857.13</c:v>
                </c:pt>
                <c:pt idx="1974">
                  <c:v>857.43</c:v>
                </c:pt>
                <c:pt idx="1975">
                  <c:v>857.72</c:v>
                </c:pt>
                <c:pt idx="1976">
                  <c:v>858.02</c:v>
                </c:pt>
                <c:pt idx="1977">
                  <c:v>858.32</c:v>
                </c:pt>
                <c:pt idx="1978">
                  <c:v>858.62</c:v>
                </c:pt>
                <c:pt idx="1979">
                  <c:v>858.92</c:v>
                </c:pt>
                <c:pt idx="1980">
                  <c:v>859.22</c:v>
                </c:pt>
                <c:pt idx="1981">
                  <c:v>859.52</c:v>
                </c:pt>
                <c:pt idx="1982">
                  <c:v>859.81</c:v>
                </c:pt>
                <c:pt idx="1983">
                  <c:v>860.11</c:v>
                </c:pt>
                <c:pt idx="1984">
                  <c:v>860.41</c:v>
                </c:pt>
                <c:pt idx="1985">
                  <c:v>860.71</c:v>
                </c:pt>
                <c:pt idx="1986">
                  <c:v>861.01</c:v>
                </c:pt>
                <c:pt idx="1987">
                  <c:v>861.31</c:v>
                </c:pt>
                <c:pt idx="1988">
                  <c:v>861.6</c:v>
                </c:pt>
                <c:pt idx="1989">
                  <c:v>861.9</c:v>
                </c:pt>
                <c:pt idx="1990">
                  <c:v>862.2</c:v>
                </c:pt>
                <c:pt idx="1991">
                  <c:v>862.5</c:v>
                </c:pt>
                <c:pt idx="1992">
                  <c:v>862.79</c:v>
                </c:pt>
                <c:pt idx="1993">
                  <c:v>863.09</c:v>
                </c:pt>
                <c:pt idx="1994">
                  <c:v>863.39</c:v>
                </c:pt>
                <c:pt idx="1995">
                  <c:v>863.69</c:v>
                </c:pt>
                <c:pt idx="1996">
                  <c:v>863.99</c:v>
                </c:pt>
                <c:pt idx="1997">
                  <c:v>864.28</c:v>
                </c:pt>
                <c:pt idx="1998">
                  <c:v>864.58</c:v>
                </c:pt>
                <c:pt idx="1999">
                  <c:v>864.88</c:v>
                </c:pt>
                <c:pt idx="2000">
                  <c:v>865.18</c:v>
                </c:pt>
                <c:pt idx="2001">
                  <c:v>865.47</c:v>
                </c:pt>
                <c:pt idx="2002">
                  <c:v>865.77</c:v>
                </c:pt>
                <c:pt idx="2003">
                  <c:v>866.07</c:v>
                </c:pt>
                <c:pt idx="2004">
                  <c:v>866.36</c:v>
                </c:pt>
                <c:pt idx="2005">
                  <c:v>866.66</c:v>
                </c:pt>
                <c:pt idx="2006">
                  <c:v>866.96</c:v>
                </c:pt>
                <c:pt idx="2007">
                  <c:v>867.26</c:v>
                </c:pt>
                <c:pt idx="2008">
                  <c:v>867.55</c:v>
                </c:pt>
                <c:pt idx="2009">
                  <c:v>867.85</c:v>
                </c:pt>
                <c:pt idx="2010">
                  <c:v>868.15</c:v>
                </c:pt>
                <c:pt idx="2011">
                  <c:v>868.44</c:v>
                </c:pt>
                <c:pt idx="2012">
                  <c:v>868.74</c:v>
                </c:pt>
                <c:pt idx="2013">
                  <c:v>869.04</c:v>
                </c:pt>
                <c:pt idx="2014">
                  <c:v>869.33</c:v>
                </c:pt>
                <c:pt idx="2015">
                  <c:v>869.63</c:v>
                </c:pt>
                <c:pt idx="2016">
                  <c:v>869.93</c:v>
                </c:pt>
                <c:pt idx="2017">
                  <c:v>870.22</c:v>
                </c:pt>
                <c:pt idx="2018">
                  <c:v>870.52</c:v>
                </c:pt>
                <c:pt idx="2019">
                  <c:v>870.82</c:v>
                </c:pt>
                <c:pt idx="2020">
                  <c:v>871.11</c:v>
                </c:pt>
                <c:pt idx="2021">
                  <c:v>871.41</c:v>
                </c:pt>
                <c:pt idx="2022">
                  <c:v>871.71</c:v>
                </c:pt>
                <c:pt idx="2023">
                  <c:v>872</c:v>
                </c:pt>
                <c:pt idx="2024">
                  <c:v>872.3</c:v>
                </c:pt>
                <c:pt idx="2025">
                  <c:v>872.59</c:v>
                </c:pt>
                <c:pt idx="2026">
                  <c:v>872.89</c:v>
                </c:pt>
                <c:pt idx="2027">
                  <c:v>873.19</c:v>
                </c:pt>
                <c:pt idx="2028">
                  <c:v>873.48</c:v>
                </c:pt>
                <c:pt idx="2029">
                  <c:v>873.78</c:v>
                </c:pt>
                <c:pt idx="2030">
                  <c:v>874.07</c:v>
                </c:pt>
                <c:pt idx="2031">
                  <c:v>874.37</c:v>
                </c:pt>
                <c:pt idx="2032">
                  <c:v>874.66</c:v>
                </c:pt>
                <c:pt idx="2033">
                  <c:v>874.96</c:v>
                </c:pt>
                <c:pt idx="2034">
                  <c:v>875.26</c:v>
                </c:pt>
                <c:pt idx="2035">
                  <c:v>875.55</c:v>
                </c:pt>
                <c:pt idx="2036">
                  <c:v>875.85</c:v>
                </c:pt>
                <c:pt idx="2037">
                  <c:v>876.14</c:v>
                </c:pt>
                <c:pt idx="2038">
                  <c:v>876.44</c:v>
                </c:pt>
                <c:pt idx="2039">
                  <c:v>876.73</c:v>
                </c:pt>
                <c:pt idx="2040">
                  <c:v>877.03</c:v>
                </c:pt>
                <c:pt idx="2041">
                  <c:v>877.32</c:v>
                </c:pt>
                <c:pt idx="2042">
                  <c:v>877.62</c:v>
                </c:pt>
                <c:pt idx="2043">
                  <c:v>877.91</c:v>
                </c:pt>
                <c:pt idx="2044">
                  <c:v>878.21</c:v>
                </c:pt>
                <c:pt idx="2045">
                  <c:v>878.5</c:v>
                </c:pt>
                <c:pt idx="2046">
                  <c:v>878.8</c:v>
                </c:pt>
                <c:pt idx="2047">
                  <c:v>879.09</c:v>
                </c:pt>
              </c:numCache>
            </c:numRef>
          </c:xVal>
          <c:yVal>
            <c:numRef>
              <c:f>'Unknown Mixture'!$D$6:$D$2053</c:f>
              <c:numCache>
                <c:formatCode>General</c:formatCode>
                <c:ptCount val="2048"/>
                <c:pt idx="0">
                  <c:v>0</c:v>
                </c:pt>
                <c:pt idx="1">
                  <c:v>0</c:v>
                </c:pt>
                <c:pt idx="2">
                  <c:v>-0.11227999999999999</c:v>
                </c:pt>
                <c:pt idx="3">
                  <c:v>-0.10926</c:v>
                </c:pt>
                <c:pt idx="4">
                  <c:v>-5.4280000000000002E-2</c:v>
                </c:pt>
                <c:pt idx="5">
                  <c:v>-2.9260000000000001E-2</c:v>
                </c:pt>
                <c:pt idx="6">
                  <c:v>2.0720000000000002E-2</c:v>
                </c:pt>
                <c:pt idx="7">
                  <c:v>3.7399999999999998E-3</c:v>
                </c:pt>
                <c:pt idx="8">
                  <c:v>5.4720000000000005E-2</c:v>
                </c:pt>
                <c:pt idx="9">
                  <c:v>3.074E-2</c:v>
                </c:pt>
                <c:pt idx="10">
                  <c:v>7.5719999999999996E-2</c:v>
                </c:pt>
                <c:pt idx="11">
                  <c:v>6.9739999999999996E-2</c:v>
                </c:pt>
                <c:pt idx="12">
                  <c:v>9.4719999999999999E-2</c:v>
                </c:pt>
                <c:pt idx="13">
                  <c:v>7.8739999999999991E-2</c:v>
                </c:pt>
                <c:pt idx="14">
                  <c:v>0.10371999999999999</c:v>
                </c:pt>
                <c:pt idx="15">
                  <c:v>7.4740000000000001E-2</c:v>
                </c:pt>
                <c:pt idx="16">
                  <c:v>7.1719999999999992E-2</c:v>
                </c:pt>
                <c:pt idx="17">
                  <c:v>6.0739999999999995E-2</c:v>
                </c:pt>
                <c:pt idx="18">
                  <c:v>8.3720000000000003E-2</c:v>
                </c:pt>
                <c:pt idx="19">
                  <c:v>7.7740000000000004E-2</c:v>
                </c:pt>
                <c:pt idx="20">
                  <c:v>9.0719999999999995E-2</c:v>
                </c:pt>
                <c:pt idx="21">
                  <c:v>4.9739999999999999E-2</c:v>
                </c:pt>
                <c:pt idx="22">
                  <c:v>6.2719999999999998E-2</c:v>
                </c:pt>
                <c:pt idx="23">
                  <c:v>5.5739999999999998E-2</c:v>
                </c:pt>
                <c:pt idx="24">
                  <c:v>8.3720000000000003E-2</c:v>
                </c:pt>
                <c:pt idx="25">
                  <c:v>5.9740000000000001E-2</c:v>
                </c:pt>
                <c:pt idx="26">
                  <c:v>7.3719999999999994E-2</c:v>
                </c:pt>
                <c:pt idx="27">
                  <c:v>5.3739999999999996E-2</c:v>
                </c:pt>
                <c:pt idx="28">
                  <c:v>8.2720000000000002E-2</c:v>
                </c:pt>
                <c:pt idx="29">
                  <c:v>5.774E-2</c:v>
                </c:pt>
                <c:pt idx="30">
                  <c:v>6.9720000000000004E-2</c:v>
                </c:pt>
                <c:pt idx="31">
                  <c:v>8.6739999999999998E-2</c:v>
                </c:pt>
                <c:pt idx="32">
                  <c:v>0.10672000000000001</c:v>
                </c:pt>
                <c:pt idx="33">
                  <c:v>8.5739999999999997E-2</c:v>
                </c:pt>
                <c:pt idx="34">
                  <c:v>9.672E-2</c:v>
                </c:pt>
                <c:pt idx="35">
                  <c:v>7.9740000000000005E-2</c:v>
                </c:pt>
                <c:pt idx="36">
                  <c:v>9.172000000000001E-2</c:v>
                </c:pt>
                <c:pt idx="37">
                  <c:v>8.1739999999999993E-2</c:v>
                </c:pt>
                <c:pt idx="38">
                  <c:v>0.10772</c:v>
                </c:pt>
                <c:pt idx="39">
                  <c:v>7.374E-2</c:v>
                </c:pt>
                <c:pt idx="40">
                  <c:v>9.0719999999999995E-2</c:v>
                </c:pt>
                <c:pt idx="41">
                  <c:v>7.8739999999999991E-2</c:v>
                </c:pt>
                <c:pt idx="42">
                  <c:v>8.8719999999999993E-2</c:v>
                </c:pt>
                <c:pt idx="43">
                  <c:v>5.8739999999999994E-2</c:v>
                </c:pt>
                <c:pt idx="44">
                  <c:v>8.9719999999999994E-2</c:v>
                </c:pt>
                <c:pt idx="45">
                  <c:v>4.8739999999999999E-2</c:v>
                </c:pt>
                <c:pt idx="46">
                  <c:v>9.672E-2</c:v>
                </c:pt>
                <c:pt idx="47">
                  <c:v>7.7740000000000004E-2</c:v>
                </c:pt>
                <c:pt idx="48">
                  <c:v>0.10172</c:v>
                </c:pt>
                <c:pt idx="49">
                  <c:v>7.8739999999999991E-2</c:v>
                </c:pt>
                <c:pt idx="50">
                  <c:v>0.11571999999999999</c:v>
                </c:pt>
                <c:pt idx="51">
                  <c:v>7.8739999999999991E-2</c:v>
                </c:pt>
                <c:pt idx="52">
                  <c:v>0.10071999999999999</c:v>
                </c:pt>
                <c:pt idx="53">
                  <c:v>8.2739999999999994E-2</c:v>
                </c:pt>
                <c:pt idx="54">
                  <c:v>0.15171999999999999</c:v>
                </c:pt>
                <c:pt idx="55">
                  <c:v>0.10074</c:v>
                </c:pt>
                <c:pt idx="56">
                  <c:v>0.10972</c:v>
                </c:pt>
                <c:pt idx="57">
                  <c:v>9.3740000000000004E-2</c:v>
                </c:pt>
                <c:pt idx="58">
                  <c:v>0.12572</c:v>
                </c:pt>
                <c:pt idx="59">
                  <c:v>0.10174</c:v>
                </c:pt>
                <c:pt idx="60">
                  <c:v>0.10371999999999999</c:v>
                </c:pt>
                <c:pt idx="61">
                  <c:v>7.0739999999999997E-2</c:v>
                </c:pt>
                <c:pt idx="62">
                  <c:v>8.6720000000000005E-2</c:v>
                </c:pt>
                <c:pt idx="63">
                  <c:v>8.5739999999999997E-2</c:v>
                </c:pt>
                <c:pt idx="64">
                  <c:v>0.12572</c:v>
                </c:pt>
                <c:pt idx="65">
                  <c:v>9.9739999999999995E-2</c:v>
                </c:pt>
                <c:pt idx="66">
                  <c:v>0.12172000000000001</c:v>
                </c:pt>
                <c:pt idx="67">
                  <c:v>9.3740000000000004E-2</c:v>
                </c:pt>
                <c:pt idx="68">
                  <c:v>9.9719999999999989E-2</c:v>
                </c:pt>
                <c:pt idx="69">
                  <c:v>8.0739999999999992E-2</c:v>
                </c:pt>
                <c:pt idx="70">
                  <c:v>0.12572</c:v>
                </c:pt>
                <c:pt idx="71">
                  <c:v>9.0740000000000001E-2</c:v>
                </c:pt>
                <c:pt idx="72">
                  <c:v>0.12772</c:v>
                </c:pt>
                <c:pt idx="73">
                  <c:v>8.4739999999999996E-2</c:v>
                </c:pt>
                <c:pt idx="74">
                  <c:v>0.10872</c:v>
                </c:pt>
                <c:pt idx="75">
                  <c:v>9.6739999999999993E-2</c:v>
                </c:pt>
                <c:pt idx="76">
                  <c:v>0.12071999999999999</c:v>
                </c:pt>
                <c:pt idx="77">
                  <c:v>0.10174</c:v>
                </c:pt>
                <c:pt idx="78">
                  <c:v>0.12071999999999999</c:v>
                </c:pt>
                <c:pt idx="79">
                  <c:v>8.2739999999999994E-2</c:v>
                </c:pt>
                <c:pt idx="80">
                  <c:v>0.11071999999999999</c:v>
                </c:pt>
                <c:pt idx="81">
                  <c:v>7.8739999999999991E-2</c:v>
                </c:pt>
                <c:pt idx="82">
                  <c:v>9.672E-2</c:v>
                </c:pt>
                <c:pt idx="83">
                  <c:v>8.2739999999999994E-2</c:v>
                </c:pt>
                <c:pt idx="84">
                  <c:v>0.10071999999999999</c:v>
                </c:pt>
                <c:pt idx="85">
                  <c:v>8.0739999999999992E-2</c:v>
                </c:pt>
                <c:pt idx="86">
                  <c:v>8.9719999999999994E-2</c:v>
                </c:pt>
                <c:pt idx="87">
                  <c:v>9.5739999999999992E-2</c:v>
                </c:pt>
                <c:pt idx="88">
                  <c:v>0.13571999999999998</c:v>
                </c:pt>
                <c:pt idx="89">
                  <c:v>0.10074</c:v>
                </c:pt>
                <c:pt idx="90">
                  <c:v>0.11672</c:v>
                </c:pt>
                <c:pt idx="91">
                  <c:v>8.1739999999999993E-2</c:v>
                </c:pt>
                <c:pt idx="92">
                  <c:v>0.11871999999999999</c:v>
                </c:pt>
                <c:pt idx="93">
                  <c:v>0.10874</c:v>
                </c:pt>
                <c:pt idx="94">
                  <c:v>0.12071999999999999</c:v>
                </c:pt>
                <c:pt idx="95">
                  <c:v>8.4739999999999996E-2</c:v>
                </c:pt>
                <c:pt idx="96">
                  <c:v>0.10071999999999999</c:v>
                </c:pt>
                <c:pt idx="97">
                  <c:v>8.1739999999999993E-2</c:v>
                </c:pt>
                <c:pt idx="98">
                  <c:v>0.12272</c:v>
                </c:pt>
                <c:pt idx="99">
                  <c:v>0.10374</c:v>
                </c:pt>
                <c:pt idx="100">
                  <c:v>8.9719999999999994E-2</c:v>
                </c:pt>
                <c:pt idx="101">
                  <c:v>6.4740000000000006E-2</c:v>
                </c:pt>
                <c:pt idx="102">
                  <c:v>0.10471999999999999</c:v>
                </c:pt>
                <c:pt idx="103">
                  <c:v>0.10074</c:v>
                </c:pt>
                <c:pt idx="104">
                  <c:v>0.11772000000000001</c:v>
                </c:pt>
                <c:pt idx="105">
                  <c:v>0.10674</c:v>
                </c:pt>
                <c:pt idx="106">
                  <c:v>0.12172000000000001</c:v>
                </c:pt>
                <c:pt idx="107">
                  <c:v>9.3740000000000004E-2</c:v>
                </c:pt>
                <c:pt idx="108">
                  <c:v>0.11071999999999999</c:v>
                </c:pt>
                <c:pt idx="109">
                  <c:v>9.4740000000000005E-2</c:v>
                </c:pt>
                <c:pt idx="110">
                  <c:v>0.10272000000000001</c:v>
                </c:pt>
                <c:pt idx="111">
                  <c:v>5.3739999999999996E-2</c:v>
                </c:pt>
                <c:pt idx="112">
                  <c:v>8.3720000000000003E-2</c:v>
                </c:pt>
                <c:pt idx="113">
                  <c:v>9.5739999999999992E-2</c:v>
                </c:pt>
                <c:pt idx="114">
                  <c:v>0.10772</c:v>
                </c:pt>
                <c:pt idx="115">
                  <c:v>8.5739999999999997E-2</c:v>
                </c:pt>
                <c:pt idx="116">
                  <c:v>0.11772000000000001</c:v>
                </c:pt>
                <c:pt idx="117">
                  <c:v>9.1739999999999988E-2</c:v>
                </c:pt>
                <c:pt idx="118">
                  <c:v>0.10172</c:v>
                </c:pt>
                <c:pt idx="119">
                  <c:v>9.5739999999999992E-2</c:v>
                </c:pt>
                <c:pt idx="120">
                  <c:v>0.13772000000000001</c:v>
                </c:pt>
                <c:pt idx="121">
                  <c:v>8.5739999999999997E-2</c:v>
                </c:pt>
                <c:pt idx="122">
                  <c:v>0.11071999999999999</c:v>
                </c:pt>
                <c:pt idx="123">
                  <c:v>9.3740000000000004E-2</c:v>
                </c:pt>
                <c:pt idx="124">
                  <c:v>0.11372</c:v>
                </c:pt>
                <c:pt idx="125">
                  <c:v>9.5739999999999992E-2</c:v>
                </c:pt>
                <c:pt idx="126">
                  <c:v>0.11071999999999999</c:v>
                </c:pt>
                <c:pt idx="127">
                  <c:v>8.7739999999999985E-2</c:v>
                </c:pt>
                <c:pt idx="128">
                  <c:v>0.11272</c:v>
                </c:pt>
                <c:pt idx="129">
                  <c:v>0.10674</c:v>
                </c:pt>
                <c:pt idx="130">
                  <c:v>0.10872</c:v>
                </c:pt>
                <c:pt idx="131">
                  <c:v>7.8739999999999991E-2</c:v>
                </c:pt>
                <c:pt idx="132">
                  <c:v>0.11071999999999999</c:v>
                </c:pt>
                <c:pt idx="133">
                  <c:v>9.8740000000000008E-2</c:v>
                </c:pt>
                <c:pt idx="134">
                  <c:v>0.13372000000000001</c:v>
                </c:pt>
                <c:pt idx="135">
                  <c:v>0.11074000000000001</c:v>
                </c:pt>
                <c:pt idx="136">
                  <c:v>0.10972</c:v>
                </c:pt>
                <c:pt idx="137">
                  <c:v>9.1739999999999988E-2</c:v>
                </c:pt>
                <c:pt idx="138">
                  <c:v>0.11471999999999999</c:v>
                </c:pt>
                <c:pt idx="139">
                  <c:v>8.8739999999999999E-2</c:v>
                </c:pt>
                <c:pt idx="140">
                  <c:v>0.11272</c:v>
                </c:pt>
                <c:pt idx="141">
                  <c:v>8.7739999999999985E-2</c:v>
                </c:pt>
                <c:pt idx="142">
                  <c:v>0.11571999999999999</c:v>
                </c:pt>
                <c:pt idx="143">
                  <c:v>9.3740000000000004E-2</c:v>
                </c:pt>
                <c:pt idx="144">
                  <c:v>9.9719999999999989E-2</c:v>
                </c:pt>
                <c:pt idx="145">
                  <c:v>9.4740000000000005E-2</c:v>
                </c:pt>
                <c:pt idx="146">
                  <c:v>0.12472</c:v>
                </c:pt>
                <c:pt idx="147">
                  <c:v>0.10074</c:v>
                </c:pt>
                <c:pt idx="148">
                  <c:v>9.7720000000000001E-2</c:v>
                </c:pt>
                <c:pt idx="149">
                  <c:v>8.7739999999999985E-2</c:v>
                </c:pt>
                <c:pt idx="150">
                  <c:v>0.10772</c:v>
                </c:pt>
                <c:pt idx="151">
                  <c:v>8.7739999999999985E-2</c:v>
                </c:pt>
                <c:pt idx="152">
                  <c:v>9.5719999999999986E-2</c:v>
                </c:pt>
                <c:pt idx="153">
                  <c:v>7.6740000000000003E-2</c:v>
                </c:pt>
                <c:pt idx="154">
                  <c:v>8.7720000000000006E-2</c:v>
                </c:pt>
                <c:pt idx="155">
                  <c:v>8.5739999999999997E-2</c:v>
                </c:pt>
                <c:pt idx="156">
                  <c:v>0.10772</c:v>
                </c:pt>
                <c:pt idx="157">
                  <c:v>9.4740000000000005E-2</c:v>
                </c:pt>
                <c:pt idx="158">
                  <c:v>0.12672</c:v>
                </c:pt>
                <c:pt idx="159">
                  <c:v>9.4740000000000005E-2</c:v>
                </c:pt>
                <c:pt idx="160">
                  <c:v>0.14471999999999999</c:v>
                </c:pt>
                <c:pt idx="161">
                  <c:v>0.10574</c:v>
                </c:pt>
                <c:pt idx="162">
                  <c:v>0.13272</c:v>
                </c:pt>
                <c:pt idx="163">
                  <c:v>0.16374</c:v>
                </c:pt>
                <c:pt idx="164">
                  <c:v>0.13571999999999998</c:v>
                </c:pt>
                <c:pt idx="165">
                  <c:v>9.4740000000000005E-2</c:v>
                </c:pt>
                <c:pt idx="166">
                  <c:v>0.10571999999999999</c:v>
                </c:pt>
                <c:pt idx="167">
                  <c:v>0.10074</c:v>
                </c:pt>
                <c:pt idx="168">
                  <c:v>0.11971999999999999</c:v>
                </c:pt>
                <c:pt idx="169">
                  <c:v>9.9739999999999995E-2</c:v>
                </c:pt>
                <c:pt idx="170">
                  <c:v>0.10772</c:v>
                </c:pt>
                <c:pt idx="171">
                  <c:v>8.7739999999999985E-2</c:v>
                </c:pt>
                <c:pt idx="172">
                  <c:v>9.9719999999999989E-2</c:v>
                </c:pt>
                <c:pt idx="173">
                  <c:v>9.0740000000000001E-2</c:v>
                </c:pt>
                <c:pt idx="174">
                  <c:v>0.10672000000000001</c:v>
                </c:pt>
                <c:pt idx="175">
                  <c:v>9.5739999999999992E-2</c:v>
                </c:pt>
                <c:pt idx="176">
                  <c:v>0.10872</c:v>
                </c:pt>
                <c:pt idx="177">
                  <c:v>9.3740000000000004E-2</c:v>
                </c:pt>
                <c:pt idx="178">
                  <c:v>9.672E-2</c:v>
                </c:pt>
                <c:pt idx="179">
                  <c:v>8.7739999999999985E-2</c:v>
                </c:pt>
                <c:pt idx="180">
                  <c:v>0.10471999999999999</c:v>
                </c:pt>
                <c:pt idx="181">
                  <c:v>9.4740000000000005E-2</c:v>
                </c:pt>
                <c:pt idx="182">
                  <c:v>9.9719999999999989E-2</c:v>
                </c:pt>
                <c:pt idx="183">
                  <c:v>8.0739999999999992E-2</c:v>
                </c:pt>
                <c:pt idx="184">
                  <c:v>0.11672</c:v>
                </c:pt>
                <c:pt idx="185">
                  <c:v>0.11273999999999999</c:v>
                </c:pt>
                <c:pt idx="186">
                  <c:v>0.14272000000000001</c:v>
                </c:pt>
                <c:pt idx="187">
                  <c:v>0.10474</c:v>
                </c:pt>
                <c:pt idx="188">
                  <c:v>0.11471999999999999</c:v>
                </c:pt>
                <c:pt idx="189">
                  <c:v>9.2739999999999989E-2</c:v>
                </c:pt>
                <c:pt idx="190">
                  <c:v>0.12272</c:v>
                </c:pt>
                <c:pt idx="191">
                  <c:v>9.5739999999999992E-2</c:v>
                </c:pt>
                <c:pt idx="192">
                  <c:v>0.12071999999999999</c:v>
                </c:pt>
                <c:pt idx="193">
                  <c:v>0.10773999999999999</c:v>
                </c:pt>
                <c:pt idx="194">
                  <c:v>0.11071999999999999</c:v>
                </c:pt>
                <c:pt idx="195">
                  <c:v>8.3740000000000009E-2</c:v>
                </c:pt>
                <c:pt idx="196">
                  <c:v>9.7720000000000001E-2</c:v>
                </c:pt>
                <c:pt idx="197">
                  <c:v>8.974E-2</c:v>
                </c:pt>
                <c:pt idx="198">
                  <c:v>0.10371999999999999</c:v>
                </c:pt>
                <c:pt idx="199">
                  <c:v>9.4740000000000005E-2</c:v>
                </c:pt>
                <c:pt idx="200">
                  <c:v>0.11971999999999999</c:v>
                </c:pt>
                <c:pt idx="201">
                  <c:v>9.9739999999999995E-2</c:v>
                </c:pt>
                <c:pt idx="202">
                  <c:v>0.13072</c:v>
                </c:pt>
                <c:pt idx="203">
                  <c:v>0.11474000000000001</c:v>
                </c:pt>
                <c:pt idx="204">
                  <c:v>0.12772</c:v>
                </c:pt>
                <c:pt idx="205">
                  <c:v>0.11273999999999999</c:v>
                </c:pt>
                <c:pt idx="206">
                  <c:v>0.12372</c:v>
                </c:pt>
                <c:pt idx="207">
                  <c:v>9.9739999999999995E-2</c:v>
                </c:pt>
                <c:pt idx="208">
                  <c:v>0.11571999999999999</c:v>
                </c:pt>
                <c:pt idx="209">
                  <c:v>9.8740000000000008E-2</c:v>
                </c:pt>
                <c:pt idx="210">
                  <c:v>0.10672000000000001</c:v>
                </c:pt>
                <c:pt idx="211">
                  <c:v>8.5739999999999997E-2</c:v>
                </c:pt>
                <c:pt idx="212">
                  <c:v>0.11071999999999999</c:v>
                </c:pt>
                <c:pt idx="213">
                  <c:v>9.7739999999999994E-2</c:v>
                </c:pt>
                <c:pt idx="214">
                  <c:v>0.10571999999999999</c:v>
                </c:pt>
                <c:pt idx="215">
                  <c:v>9.4740000000000005E-2</c:v>
                </c:pt>
                <c:pt idx="216">
                  <c:v>0.12672</c:v>
                </c:pt>
                <c:pt idx="217">
                  <c:v>8.8739999999999999E-2</c:v>
                </c:pt>
                <c:pt idx="218">
                  <c:v>0.11471999999999999</c:v>
                </c:pt>
                <c:pt idx="219">
                  <c:v>9.7739999999999994E-2</c:v>
                </c:pt>
                <c:pt idx="220">
                  <c:v>0.12872</c:v>
                </c:pt>
                <c:pt idx="221">
                  <c:v>0.11974</c:v>
                </c:pt>
                <c:pt idx="222">
                  <c:v>0.13472000000000001</c:v>
                </c:pt>
                <c:pt idx="223">
                  <c:v>0.11074000000000001</c:v>
                </c:pt>
                <c:pt idx="224">
                  <c:v>0.11571999999999999</c:v>
                </c:pt>
                <c:pt idx="225">
                  <c:v>0.12074</c:v>
                </c:pt>
                <c:pt idx="226">
                  <c:v>0.12272</c:v>
                </c:pt>
                <c:pt idx="227">
                  <c:v>0.10574</c:v>
                </c:pt>
                <c:pt idx="228">
                  <c:v>0.11672</c:v>
                </c:pt>
                <c:pt idx="229">
                  <c:v>0.11874000000000001</c:v>
                </c:pt>
                <c:pt idx="230">
                  <c:v>0.13472000000000001</c:v>
                </c:pt>
                <c:pt idx="231">
                  <c:v>0.12973999999999999</c:v>
                </c:pt>
                <c:pt idx="232">
                  <c:v>0.13672000000000001</c:v>
                </c:pt>
                <c:pt idx="233">
                  <c:v>0.11374000000000001</c:v>
                </c:pt>
                <c:pt idx="234">
                  <c:v>0.14871999999999999</c:v>
                </c:pt>
                <c:pt idx="235">
                  <c:v>0.13474</c:v>
                </c:pt>
                <c:pt idx="236">
                  <c:v>0.14571999999999999</c:v>
                </c:pt>
                <c:pt idx="237">
                  <c:v>0.13074</c:v>
                </c:pt>
                <c:pt idx="238">
                  <c:v>0.16172</c:v>
                </c:pt>
                <c:pt idx="239">
                  <c:v>0.14273999999999998</c:v>
                </c:pt>
                <c:pt idx="240">
                  <c:v>0.16771999999999998</c:v>
                </c:pt>
                <c:pt idx="241">
                  <c:v>0.13174</c:v>
                </c:pt>
                <c:pt idx="242">
                  <c:v>0.18171999999999999</c:v>
                </c:pt>
                <c:pt idx="243">
                  <c:v>0.15573999999999999</c:v>
                </c:pt>
                <c:pt idx="244">
                  <c:v>0.17371999999999999</c:v>
                </c:pt>
                <c:pt idx="245">
                  <c:v>0.14773999999999998</c:v>
                </c:pt>
                <c:pt idx="246">
                  <c:v>0.16072</c:v>
                </c:pt>
                <c:pt idx="247">
                  <c:v>0.13874</c:v>
                </c:pt>
                <c:pt idx="248">
                  <c:v>0.18271999999999999</c:v>
                </c:pt>
                <c:pt idx="249">
                  <c:v>0.17074</c:v>
                </c:pt>
                <c:pt idx="250">
                  <c:v>0.17271999999999998</c:v>
                </c:pt>
                <c:pt idx="251">
                  <c:v>0.16374</c:v>
                </c:pt>
                <c:pt idx="252">
                  <c:v>0.18672</c:v>
                </c:pt>
                <c:pt idx="253">
                  <c:v>0.15973999999999999</c:v>
                </c:pt>
                <c:pt idx="254">
                  <c:v>0.16172</c:v>
                </c:pt>
                <c:pt idx="255">
                  <c:v>0.14874000000000001</c:v>
                </c:pt>
                <c:pt idx="256">
                  <c:v>0.16271999999999998</c:v>
                </c:pt>
                <c:pt idx="257">
                  <c:v>0.14474000000000001</c:v>
                </c:pt>
                <c:pt idx="258">
                  <c:v>0.15472</c:v>
                </c:pt>
                <c:pt idx="259">
                  <c:v>0.12673999999999999</c:v>
                </c:pt>
                <c:pt idx="260">
                  <c:v>0.14871999999999999</c:v>
                </c:pt>
                <c:pt idx="261">
                  <c:v>0.15473999999999999</c:v>
                </c:pt>
                <c:pt idx="262">
                  <c:v>0.17771999999999999</c:v>
                </c:pt>
                <c:pt idx="263">
                  <c:v>0.15073999999999999</c:v>
                </c:pt>
                <c:pt idx="264">
                  <c:v>0.18872</c:v>
                </c:pt>
                <c:pt idx="265">
                  <c:v>0.15673999999999999</c:v>
                </c:pt>
                <c:pt idx="266">
                  <c:v>0.19472</c:v>
                </c:pt>
                <c:pt idx="267">
                  <c:v>0.17873999999999998</c:v>
                </c:pt>
                <c:pt idx="268">
                  <c:v>0.18772</c:v>
                </c:pt>
                <c:pt idx="269">
                  <c:v>0.17373999999999998</c:v>
                </c:pt>
                <c:pt idx="270">
                  <c:v>0.19372</c:v>
                </c:pt>
                <c:pt idx="271">
                  <c:v>0.16874</c:v>
                </c:pt>
                <c:pt idx="272">
                  <c:v>0.19572000000000001</c:v>
                </c:pt>
                <c:pt idx="273">
                  <c:v>0.20873999999999998</c:v>
                </c:pt>
                <c:pt idx="274">
                  <c:v>0.23871999999999999</c:v>
                </c:pt>
                <c:pt idx="275">
                  <c:v>0.19173999999999999</c:v>
                </c:pt>
                <c:pt idx="276">
                  <c:v>0.21371999999999999</c:v>
                </c:pt>
                <c:pt idx="277">
                  <c:v>0.22274000000000002</c:v>
                </c:pt>
                <c:pt idx="278">
                  <c:v>0.24172000000000002</c:v>
                </c:pt>
                <c:pt idx="279">
                  <c:v>0.21673999999999999</c:v>
                </c:pt>
                <c:pt idx="280">
                  <c:v>0.22872000000000001</c:v>
                </c:pt>
                <c:pt idx="281">
                  <c:v>0.20174</c:v>
                </c:pt>
                <c:pt idx="282">
                  <c:v>0.24371999999999999</c:v>
                </c:pt>
                <c:pt idx="283">
                  <c:v>0.21074000000000001</c:v>
                </c:pt>
                <c:pt idx="284">
                  <c:v>0.20672000000000001</c:v>
                </c:pt>
                <c:pt idx="285">
                  <c:v>0.20474000000000001</c:v>
                </c:pt>
                <c:pt idx="286">
                  <c:v>0.21371999999999999</c:v>
                </c:pt>
                <c:pt idx="287">
                  <c:v>0.18373999999999999</c:v>
                </c:pt>
                <c:pt idx="288">
                  <c:v>0.19771999999999998</c:v>
                </c:pt>
                <c:pt idx="289">
                  <c:v>0.19374</c:v>
                </c:pt>
                <c:pt idx="290">
                  <c:v>0.24872</c:v>
                </c:pt>
                <c:pt idx="291">
                  <c:v>0.21373999999999999</c:v>
                </c:pt>
                <c:pt idx="292">
                  <c:v>0.25072</c:v>
                </c:pt>
                <c:pt idx="293">
                  <c:v>0.24274000000000001</c:v>
                </c:pt>
                <c:pt idx="294">
                  <c:v>0.26972000000000002</c:v>
                </c:pt>
                <c:pt idx="295">
                  <c:v>0.25574000000000002</c:v>
                </c:pt>
                <c:pt idx="296">
                  <c:v>0.26372000000000001</c:v>
                </c:pt>
                <c:pt idx="297">
                  <c:v>0.23474</c:v>
                </c:pt>
                <c:pt idx="298">
                  <c:v>0.25672</c:v>
                </c:pt>
                <c:pt idx="299">
                  <c:v>0.23474</c:v>
                </c:pt>
                <c:pt idx="300">
                  <c:v>0.25272</c:v>
                </c:pt>
                <c:pt idx="301">
                  <c:v>0.23574000000000001</c:v>
                </c:pt>
                <c:pt idx="302">
                  <c:v>0.25072</c:v>
                </c:pt>
                <c:pt idx="303">
                  <c:v>0.25373999999999997</c:v>
                </c:pt>
                <c:pt idx="304">
                  <c:v>0.26372000000000001</c:v>
                </c:pt>
                <c:pt idx="305">
                  <c:v>0.21274000000000001</c:v>
                </c:pt>
                <c:pt idx="306">
                  <c:v>0.22372</c:v>
                </c:pt>
                <c:pt idx="307">
                  <c:v>0.22373999999999999</c:v>
                </c:pt>
                <c:pt idx="308">
                  <c:v>0.30071999999999999</c:v>
                </c:pt>
                <c:pt idx="309">
                  <c:v>0.21973999999999999</c:v>
                </c:pt>
                <c:pt idx="310">
                  <c:v>0.25772</c:v>
                </c:pt>
                <c:pt idx="311">
                  <c:v>0.21774000000000002</c:v>
                </c:pt>
                <c:pt idx="312">
                  <c:v>0.23571999999999999</c:v>
                </c:pt>
                <c:pt idx="313">
                  <c:v>0.21074000000000001</c:v>
                </c:pt>
                <c:pt idx="314">
                  <c:v>0.22372</c:v>
                </c:pt>
                <c:pt idx="315">
                  <c:v>0.22774</c:v>
                </c:pt>
                <c:pt idx="316">
                  <c:v>0.23071999999999998</c:v>
                </c:pt>
                <c:pt idx="317">
                  <c:v>0.20274</c:v>
                </c:pt>
                <c:pt idx="318">
                  <c:v>0.19972000000000001</c:v>
                </c:pt>
                <c:pt idx="319">
                  <c:v>0.20674000000000001</c:v>
                </c:pt>
                <c:pt idx="320">
                  <c:v>0.23472000000000001</c:v>
                </c:pt>
                <c:pt idx="321">
                  <c:v>0.22774</c:v>
                </c:pt>
                <c:pt idx="322">
                  <c:v>0.22572</c:v>
                </c:pt>
                <c:pt idx="323">
                  <c:v>0.21774000000000002</c:v>
                </c:pt>
                <c:pt idx="324">
                  <c:v>0.23871999999999999</c:v>
                </c:pt>
                <c:pt idx="325">
                  <c:v>0.22373999999999999</c:v>
                </c:pt>
                <c:pt idx="326">
                  <c:v>0.23071999999999998</c:v>
                </c:pt>
                <c:pt idx="327">
                  <c:v>0.22274000000000002</c:v>
                </c:pt>
                <c:pt idx="328">
                  <c:v>0.27372000000000002</c:v>
                </c:pt>
                <c:pt idx="329">
                  <c:v>0.25774000000000002</c:v>
                </c:pt>
                <c:pt idx="330">
                  <c:v>0.24872</c:v>
                </c:pt>
                <c:pt idx="331">
                  <c:v>0.22674</c:v>
                </c:pt>
                <c:pt idx="332">
                  <c:v>0.25672</c:v>
                </c:pt>
                <c:pt idx="333">
                  <c:v>0.24074000000000001</c:v>
                </c:pt>
                <c:pt idx="334">
                  <c:v>0.25572</c:v>
                </c:pt>
                <c:pt idx="335">
                  <c:v>0.23674000000000001</c:v>
                </c:pt>
                <c:pt idx="336">
                  <c:v>0.24472000000000002</c:v>
                </c:pt>
                <c:pt idx="337">
                  <c:v>0.22274000000000002</c:v>
                </c:pt>
                <c:pt idx="338">
                  <c:v>0.26372000000000001</c:v>
                </c:pt>
                <c:pt idx="339">
                  <c:v>0.27873999999999999</c:v>
                </c:pt>
                <c:pt idx="340">
                  <c:v>0.37972</c:v>
                </c:pt>
                <c:pt idx="341">
                  <c:v>0.47574</c:v>
                </c:pt>
                <c:pt idx="342">
                  <c:v>0.58872000000000002</c:v>
                </c:pt>
                <c:pt idx="343">
                  <c:v>0.50573999999999997</c:v>
                </c:pt>
                <c:pt idx="344">
                  <c:v>0.46872000000000003</c:v>
                </c:pt>
                <c:pt idx="345">
                  <c:v>0.45473999999999998</c:v>
                </c:pt>
                <c:pt idx="346">
                  <c:v>0.51371999999999995</c:v>
                </c:pt>
                <c:pt idx="347">
                  <c:v>0.51773999999999998</c:v>
                </c:pt>
                <c:pt idx="348">
                  <c:v>0.59972000000000003</c:v>
                </c:pt>
                <c:pt idx="349">
                  <c:v>0.59774000000000005</c:v>
                </c:pt>
                <c:pt idx="350">
                  <c:v>0.60272000000000003</c:v>
                </c:pt>
                <c:pt idx="351">
                  <c:v>0.56374000000000002</c:v>
                </c:pt>
                <c:pt idx="352">
                  <c:v>0.55771999999999999</c:v>
                </c:pt>
                <c:pt idx="353">
                  <c:v>0.52873999999999999</c:v>
                </c:pt>
                <c:pt idx="354">
                  <c:v>0.52371999999999996</c:v>
                </c:pt>
                <c:pt idx="355">
                  <c:v>0.49274000000000001</c:v>
                </c:pt>
                <c:pt idx="356">
                  <c:v>0.53571999999999997</c:v>
                </c:pt>
                <c:pt idx="357">
                  <c:v>0.55074000000000001</c:v>
                </c:pt>
                <c:pt idx="358">
                  <c:v>0.58372000000000002</c:v>
                </c:pt>
                <c:pt idx="359">
                  <c:v>0.52573999999999999</c:v>
                </c:pt>
                <c:pt idx="360">
                  <c:v>0.52171999999999996</c:v>
                </c:pt>
                <c:pt idx="361">
                  <c:v>0.53073999999999999</c:v>
                </c:pt>
                <c:pt idx="362">
                  <c:v>0.58672000000000002</c:v>
                </c:pt>
                <c:pt idx="363">
                  <c:v>0.59573999999999994</c:v>
                </c:pt>
                <c:pt idx="364">
                  <c:v>0.56972</c:v>
                </c:pt>
                <c:pt idx="365">
                  <c:v>0.50573999999999997</c:v>
                </c:pt>
                <c:pt idx="366">
                  <c:v>0.53171999999999997</c:v>
                </c:pt>
                <c:pt idx="367">
                  <c:v>0.49473999999999996</c:v>
                </c:pt>
                <c:pt idx="368">
                  <c:v>0.48371999999999998</c:v>
                </c:pt>
                <c:pt idx="369">
                  <c:v>0.43274000000000001</c:v>
                </c:pt>
                <c:pt idx="370">
                  <c:v>0.45472000000000001</c:v>
                </c:pt>
                <c:pt idx="371">
                  <c:v>0.43073999999999996</c:v>
                </c:pt>
                <c:pt idx="372">
                  <c:v>0.43171999999999999</c:v>
                </c:pt>
                <c:pt idx="373">
                  <c:v>0.40973999999999999</c:v>
                </c:pt>
                <c:pt idx="374">
                  <c:v>0.41572000000000003</c:v>
                </c:pt>
                <c:pt idx="375">
                  <c:v>0.36473999999999995</c:v>
                </c:pt>
                <c:pt idx="376">
                  <c:v>0.37972</c:v>
                </c:pt>
                <c:pt idx="377">
                  <c:v>0.34173999999999999</c:v>
                </c:pt>
                <c:pt idx="378">
                  <c:v>0.33271999999999996</c:v>
                </c:pt>
                <c:pt idx="379">
                  <c:v>0.32274000000000003</c:v>
                </c:pt>
                <c:pt idx="380">
                  <c:v>0.36471999999999999</c:v>
                </c:pt>
                <c:pt idx="381">
                  <c:v>0.36274000000000001</c:v>
                </c:pt>
                <c:pt idx="382">
                  <c:v>0.38872000000000001</c:v>
                </c:pt>
                <c:pt idx="383">
                  <c:v>0.36374000000000001</c:v>
                </c:pt>
                <c:pt idx="384">
                  <c:v>0.36871999999999999</c:v>
                </c:pt>
                <c:pt idx="385">
                  <c:v>0.36573999999999995</c:v>
                </c:pt>
                <c:pt idx="386">
                  <c:v>0.37772</c:v>
                </c:pt>
                <c:pt idx="387">
                  <c:v>0.34973999999999994</c:v>
                </c:pt>
                <c:pt idx="388">
                  <c:v>0.33771999999999996</c:v>
                </c:pt>
                <c:pt idx="389">
                  <c:v>0.30174000000000001</c:v>
                </c:pt>
                <c:pt idx="390">
                  <c:v>0.30972</c:v>
                </c:pt>
                <c:pt idx="391">
                  <c:v>0.27873999999999999</c:v>
                </c:pt>
                <c:pt idx="392">
                  <c:v>0.31472</c:v>
                </c:pt>
                <c:pt idx="393">
                  <c:v>0.29474</c:v>
                </c:pt>
                <c:pt idx="394">
                  <c:v>0.30771999999999999</c:v>
                </c:pt>
                <c:pt idx="395">
                  <c:v>0.30474000000000001</c:v>
                </c:pt>
                <c:pt idx="396">
                  <c:v>0.30271999999999999</c:v>
                </c:pt>
                <c:pt idx="397">
                  <c:v>0.30874000000000001</c:v>
                </c:pt>
                <c:pt idx="398">
                  <c:v>0.30972</c:v>
                </c:pt>
                <c:pt idx="399">
                  <c:v>0.29274</c:v>
                </c:pt>
                <c:pt idx="400">
                  <c:v>0.30071999999999999</c:v>
                </c:pt>
                <c:pt idx="401">
                  <c:v>0.28974</c:v>
                </c:pt>
                <c:pt idx="402">
                  <c:v>0.30571999999999999</c:v>
                </c:pt>
                <c:pt idx="403">
                  <c:v>0.28774</c:v>
                </c:pt>
                <c:pt idx="404">
                  <c:v>0.32972000000000001</c:v>
                </c:pt>
                <c:pt idx="405">
                  <c:v>0.32073999999999997</c:v>
                </c:pt>
                <c:pt idx="406">
                  <c:v>0.30771999999999999</c:v>
                </c:pt>
                <c:pt idx="407">
                  <c:v>0.30274000000000001</c:v>
                </c:pt>
                <c:pt idx="408">
                  <c:v>0.32972000000000001</c:v>
                </c:pt>
                <c:pt idx="409">
                  <c:v>0.28974</c:v>
                </c:pt>
                <c:pt idx="410">
                  <c:v>0.30571999999999999</c:v>
                </c:pt>
                <c:pt idx="411">
                  <c:v>0.29474</c:v>
                </c:pt>
                <c:pt idx="412">
                  <c:v>0.31872</c:v>
                </c:pt>
                <c:pt idx="413">
                  <c:v>0.29674</c:v>
                </c:pt>
                <c:pt idx="414">
                  <c:v>0.32171999999999995</c:v>
                </c:pt>
                <c:pt idx="415">
                  <c:v>0.28473999999999999</c:v>
                </c:pt>
                <c:pt idx="416">
                  <c:v>0.29171999999999998</c:v>
                </c:pt>
                <c:pt idx="417">
                  <c:v>0.25474000000000002</c:v>
                </c:pt>
                <c:pt idx="418">
                  <c:v>0.29071999999999998</c:v>
                </c:pt>
                <c:pt idx="419">
                  <c:v>0.26574000000000003</c:v>
                </c:pt>
                <c:pt idx="420">
                  <c:v>0.29071999999999998</c:v>
                </c:pt>
                <c:pt idx="421">
                  <c:v>0.28774</c:v>
                </c:pt>
                <c:pt idx="422">
                  <c:v>0.28172000000000003</c:v>
                </c:pt>
                <c:pt idx="423">
                  <c:v>0.24873999999999999</c:v>
                </c:pt>
                <c:pt idx="424">
                  <c:v>0.28771999999999998</c:v>
                </c:pt>
                <c:pt idx="425">
                  <c:v>0.27074000000000004</c:v>
                </c:pt>
                <c:pt idx="426">
                  <c:v>0.31472</c:v>
                </c:pt>
                <c:pt idx="427">
                  <c:v>0.30374000000000001</c:v>
                </c:pt>
                <c:pt idx="428">
                  <c:v>0.33171999999999996</c:v>
                </c:pt>
                <c:pt idx="429">
                  <c:v>0.30974000000000002</c:v>
                </c:pt>
                <c:pt idx="430">
                  <c:v>0.30972</c:v>
                </c:pt>
                <c:pt idx="431">
                  <c:v>0.31974000000000002</c:v>
                </c:pt>
                <c:pt idx="432">
                  <c:v>0.31172</c:v>
                </c:pt>
                <c:pt idx="433">
                  <c:v>0.28874</c:v>
                </c:pt>
                <c:pt idx="434">
                  <c:v>0.31472</c:v>
                </c:pt>
                <c:pt idx="435">
                  <c:v>0.35574</c:v>
                </c:pt>
                <c:pt idx="436">
                  <c:v>0.31672</c:v>
                </c:pt>
                <c:pt idx="437">
                  <c:v>0.28874</c:v>
                </c:pt>
                <c:pt idx="438">
                  <c:v>0.29071999999999998</c:v>
                </c:pt>
                <c:pt idx="439">
                  <c:v>0.28774</c:v>
                </c:pt>
                <c:pt idx="440">
                  <c:v>0.30972</c:v>
                </c:pt>
                <c:pt idx="441">
                  <c:v>0.29574</c:v>
                </c:pt>
                <c:pt idx="442">
                  <c:v>0.30972</c:v>
                </c:pt>
                <c:pt idx="443">
                  <c:v>0.31373999999999996</c:v>
                </c:pt>
                <c:pt idx="444">
                  <c:v>0.31072</c:v>
                </c:pt>
                <c:pt idx="445">
                  <c:v>0.28573999999999999</c:v>
                </c:pt>
                <c:pt idx="446">
                  <c:v>0.30871999999999999</c:v>
                </c:pt>
                <c:pt idx="447">
                  <c:v>0.29374</c:v>
                </c:pt>
                <c:pt idx="448">
                  <c:v>0.28972000000000003</c:v>
                </c:pt>
                <c:pt idx="449">
                  <c:v>0.30474000000000001</c:v>
                </c:pt>
                <c:pt idx="450">
                  <c:v>0.31672</c:v>
                </c:pt>
                <c:pt idx="451">
                  <c:v>0.30274000000000001</c:v>
                </c:pt>
                <c:pt idx="452">
                  <c:v>0.31572</c:v>
                </c:pt>
                <c:pt idx="453">
                  <c:v>0.28673999999999999</c:v>
                </c:pt>
                <c:pt idx="454">
                  <c:v>0.33872000000000002</c:v>
                </c:pt>
                <c:pt idx="455">
                  <c:v>0.30374000000000001</c:v>
                </c:pt>
                <c:pt idx="456">
                  <c:v>0.32072000000000001</c:v>
                </c:pt>
                <c:pt idx="457">
                  <c:v>0.29874000000000001</c:v>
                </c:pt>
                <c:pt idx="458">
                  <c:v>0.30972</c:v>
                </c:pt>
                <c:pt idx="459">
                  <c:v>0.29174</c:v>
                </c:pt>
                <c:pt idx="460">
                  <c:v>0.31772</c:v>
                </c:pt>
                <c:pt idx="461">
                  <c:v>0.29274</c:v>
                </c:pt>
                <c:pt idx="462">
                  <c:v>0.30271999999999999</c:v>
                </c:pt>
                <c:pt idx="463">
                  <c:v>0.29274</c:v>
                </c:pt>
                <c:pt idx="464">
                  <c:v>0.30972</c:v>
                </c:pt>
                <c:pt idx="465">
                  <c:v>0.29274</c:v>
                </c:pt>
                <c:pt idx="466">
                  <c:v>0.32572000000000001</c:v>
                </c:pt>
                <c:pt idx="467">
                  <c:v>0.32073999999999997</c:v>
                </c:pt>
                <c:pt idx="468">
                  <c:v>0.30571999999999999</c:v>
                </c:pt>
                <c:pt idx="469">
                  <c:v>0.30274000000000001</c:v>
                </c:pt>
                <c:pt idx="470">
                  <c:v>0.29871999999999999</c:v>
                </c:pt>
                <c:pt idx="471">
                  <c:v>0.29674</c:v>
                </c:pt>
                <c:pt idx="472">
                  <c:v>0.32772000000000001</c:v>
                </c:pt>
                <c:pt idx="473">
                  <c:v>0.29074</c:v>
                </c:pt>
                <c:pt idx="474">
                  <c:v>0.30071999999999999</c:v>
                </c:pt>
                <c:pt idx="475">
                  <c:v>0.25673999999999997</c:v>
                </c:pt>
                <c:pt idx="476">
                  <c:v>0.29671999999999998</c:v>
                </c:pt>
                <c:pt idx="477">
                  <c:v>0.29774</c:v>
                </c:pt>
                <c:pt idx="478">
                  <c:v>0.33171999999999996</c:v>
                </c:pt>
                <c:pt idx="479">
                  <c:v>0.31174000000000002</c:v>
                </c:pt>
                <c:pt idx="480">
                  <c:v>0.31572</c:v>
                </c:pt>
                <c:pt idx="481">
                  <c:v>0.31274000000000002</c:v>
                </c:pt>
                <c:pt idx="482">
                  <c:v>0.34072000000000002</c:v>
                </c:pt>
                <c:pt idx="483">
                  <c:v>0.30674000000000001</c:v>
                </c:pt>
                <c:pt idx="484">
                  <c:v>0.31572</c:v>
                </c:pt>
                <c:pt idx="485">
                  <c:v>0.30474000000000001</c:v>
                </c:pt>
                <c:pt idx="486">
                  <c:v>0.32671999999999995</c:v>
                </c:pt>
                <c:pt idx="487">
                  <c:v>0.29474</c:v>
                </c:pt>
                <c:pt idx="488">
                  <c:v>0.31672</c:v>
                </c:pt>
                <c:pt idx="489">
                  <c:v>0.30974000000000002</c:v>
                </c:pt>
                <c:pt idx="490">
                  <c:v>0.31672</c:v>
                </c:pt>
                <c:pt idx="491">
                  <c:v>0.30474000000000001</c:v>
                </c:pt>
                <c:pt idx="492">
                  <c:v>0.32472000000000001</c:v>
                </c:pt>
                <c:pt idx="493">
                  <c:v>0.31674000000000002</c:v>
                </c:pt>
                <c:pt idx="494">
                  <c:v>0.31972</c:v>
                </c:pt>
                <c:pt idx="495">
                  <c:v>0.26774000000000003</c:v>
                </c:pt>
                <c:pt idx="496">
                  <c:v>0.32772000000000001</c:v>
                </c:pt>
                <c:pt idx="497">
                  <c:v>0.29674</c:v>
                </c:pt>
                <c:pt idx="498">
                  <c:v>0.30771999999999999</c:v>
                </c:pt>
                <c:pt idx="499">
                  <c:v>0.28774</c:v>
                </c:pt>
                <c:pt idx="500">
                  <c:v>0.31672</c:v>
                </c:pt>
                <c:pt idx="501">
                  <c:v>0.30474000000000001</c:v>
                </c:pt>
                <c:pt idx="502">
                  <c:v>0.31772</c:v>
                </c:pt>
                <c:pt idx="503">
                  <c:v>0.30874000000000001</c:v>
                </c:pt>
                <c:pt idx="504">
                  <c:v>0.33572000000000002</c:v>
                </c:pt>
                <c:pt idx="505">
                  <c:v>0.28974</c:v>
                </c:pt>
                <c:pt idx="506">
                  <c:v>0.31072</c:v>
                </c:pt>
                <c:pt idx="507">
                  <c:v>0.30374000000000001</c:v>
                </c:pt>
                <c:pt idx="508">
                  <c:v>0.30972</c:v>
                </c:pt>
                <c:pt idx="509">
                  <c:v>0.30174000000000001</c:v>
                </c:pt>
                <c:pt idx="510">
                  <c:v>0.33372000000000002</c:v>
                </c:pt>
                <c:pt idx="511">
                  <c:v>0.29374</c:v>
                </c:pt>
                <c:pt idx="512">
                  <c:v>0.31372</c:v>
                </c:pt>
                <c:pt idx="513">
                  <c:v>0.30574000000000001</c:v>
                </c:pt>
                <c:pt idx="514">
                  <c:v>0.34572000000000003</c:v>
                </c:pt>
                <c:pt idx="515">
                  <c:v>0.29374</c:v>
                </c:pt>
                <c:pt idx="516">
                  <c:v>0.31672</c:v>
                </c:pt>
                <c:pt idx="517">
                  <c:v>0.33573999999999998</c:v>
                </c:pt>
                <c:pt idx="518">
                  <c:v>0.38372000000000001</c:v>
                </c:pt>
                <c:pt idx="519">
                  <c:v>0.31274000000000002</c:v>
                </c:pt>
                <c:pt idx="520">
                  <c:v>0.32671999999999995</c:v>
                </c:pt>
                <c:pt idx="521">
                  <c:v>0.29874000000000001</c:v>
                </c:pt>
                <c:pt idx="522">
                  <c:v>0.30771999999999999</c:v>
                </c:pt>
                <c:pt idx="523">
                  <c:v>0.28573999999999999</c:v>
                </c:pt>
                <c:pt idx="524">
                  <c:v>0.29871999999999999</c:v>
                </c:pt>
                <c:pt idx="525">
                  <c:v>0.28373999999999999</c:v>
                </c:pt>
                <c:pt idx="526">
                  <c:v>0.32272000000000001</c:v>
                </c:pt>
                <c:pt idx="527">
                  <c:v>0.29474</c:v>
                </c:pt>
                <c:pt idx="528">
                  <c:v>0.30871999999999999</c:v>
                </c:pt>
                <c:pt idx="529">
                  <c:v>0.28373999999999999</c:v>
                </c:pt>
                <c:pt idx="530">
                  <c:v>0.31272</c:v>
                </c:pt>
                <c:pt idx="531">
                  <c:v>0.28874</c:v>
                </c:pt>
                <c:pt idx="532">
                  <c:v>0.29571999999999998</c:v>
                </c:pt>
                <c:pt idx="533">
                  <c:v>0.29374</c:v>
                </c:pt>
                <c:pt idx="534">
                  <c:v>0.34372000000000003</c:v>
                </c:pt>
                <c:pt idx="535">
                  <c:v>0.30174000000000001</c:v>
                </c:pt>
                <c:pt idx="536">
                  <c:v>0.32171999999999995</c:v>
                </c:pt>
                <c:pt idx="537">
                  <c:v>0.32374000000000003</c:v>
                </c:pt>
                <c:pt idx="538">
                  <c:v>0.34171999999999997</c:v>
                </c:pt>
                <c:pt idx="539">
                  <c:v>0.29874000000000001</c:v>
                </c:pt>
                <c:pt idx="540">
                  <c:v>0.31972</c:v>
                </c:pt>
                <c:pt idx="541">
                  <c:v>0.27973999999999999</c:v>
                </c:pt>
                <c:pt idx="542">
                  <c:v>0.31372</c:v>
                </c:pt>
                <c:pt idx="543">
                  <c:v>0.30374000000000001</c:v>
                </c:pt>
                <c:pt idx="544">
                  <c:v>0.30071999999999999</c:v>
                </c:pt>
                <c:pt idx="545">
                  <c:v>0.27273999999999998</c:v>
                </c:pt>
                <c:pt idx="546">
                  <c:v>0.30471999999999999</c:v>
                </c:pt>
                <c:pt idx="547">
                  <c:v>0.32573999999999997</c:v>
                </c:pt>
                <c:pt idx="548">
                  <c:v>0.30771999999999999</c:v>
                </c:pt>
                <c:pt idx="549">
                  <c:v>0.27373999999999998</c:v>
                </c:pt>
                <c:pt idx="550">
                  <c:v>0.32272000000000001</c:v>
                </c:pt>
                <c:pt idx="551">
                  <c:v>0.30474000000000001</c:v>
                </c:pt>
                <c:pt idx="552">
                  <c:v>0.32472000000000001</c:v>
                </c:pt>
                <c:pt idx="553">
                  <c:v>0.34573999999999999</c:v>
                </c:pt>
                <c:pt idx="554">
                  <c:v>0.32872000000000001</c:v>
                </c:pt>
                <c:pt idx="555">
                  <c:v>0.29174</c:v>
                </c:pt>
                <c:pt idx="556">
                  <c:v>0.31672</c:v>
                </c:pt>
                <c:pt idx="557">
                  <c:v>0.32374000000000003</c:v>
                </c:pt>
                <c:pt idx="558">
                  <c:v>0.32572000000000001</c:v>
                </c:pt>
                <c:pt idx="559">
                  <c:v>0.32973999999999998</c:v>
                </c:pt>
                <c:pt idx="560">
                  <c:v>0.36271999999999999</c:v>
                </c:pt>
                <c:pt idx="561">
                  <c:v>0.37274000000000002</c:v>
                </c:pt>
                <c:pt idx="562">
                  <c:v>0.41671999999999998</c:v>
                </c:pt>
                <c:pt idx="563">
                  <c:v>0.40073999999999999</c:v>
                </c:pt>
                <c:pt idx="564">
                  <c:v>0.42072000000000004</c:v>
                </c:pt>
                <c:pt idx="565">
                  <c:v>0.36774000000000001</c:v>
                </c:pt>
                <c:pt idx="566">
                  <c:v>0.40271999999999997</c:v>
                </c:pt>
                <c:pt idx="567">
                  <c:v>0.42374000000000001</c:v>
                </c:pt>
                <c:pt idx="568">
                  <c:v>0.45972000000000002</c:v>
                </c:pt>
                <c:pt idx="569">
                  <c:v>0.41874</c:v>
                </c:pt>
                <c:pt idx="570">
                  <c:v>0.45972000000000002</c:v>
                </c:pt>
                <c:pt idx="571">
                  <c:v>0.41073999999999999</c:v>
                </c:pt>
                <c:pt idx="572">
                  <c:v>0.40271999999999997</c:v>
                </c:pt>
                <c:pt idx="573">
                  <c:v>0.37874000000000002</c:v>
                </c:pt>
                <c:pt idx="574">
                  <c:v>0.38671999999999995</c:v>
                </c:pt>
                <c:pt idx="575">
                  <c:v>0.36674000000000001</c:v>
                </c:pt>
                <c:pt idx="576">
                  <c:v>0.34871999999999997</c:v>
                </c:pt>
                <c:pt idx="577">
                  <c:v>0.33473999999999998</c:v>
                </c:pt>
                <c:pt idx="578">
                  <c:v>0.37671999999999994</c:v>
                </c:pt>
                <c:pt idx="579">
                  <c:v>0.32573999999999997</c:v>
                </c:pt>
                <c:pt idx="580">
                  <c:v>0.34372000000000003</c:v>
                </c:pt>
                <c:pt idx="581">
                  <c:v>0.31873999999999997</c:v>
                </c:pt>
                <c:pt idx="582">
                  <c:v>0.33171999999999996</c:v>
                </c:pt>
                <c:pt idx="583">
                  <c:v>0.30474000000000001</c:v>
                </c:pt>
                <c:pt idx="584">
                  <c:v>0.32472000000000001</c:v>
                </c:pt>
                <c:pt idx="585">
                  <c:v>0.32473999999999997</c:v>
                </c:pt>
                <c:pt idx="586">
                  <c:v>0.32972000000000001</c:v>
                </c:pt>
                <c:pt idx="587">
                  <c:v>0.29774</c:v>
                </c:pt>
                <c:pt idx="588">
                  <c:v>0.29571999999999998</c:v>
                </c:pt>
                <c:pt idx="589">
                  <c:v>0.26574000000000003</c:v>
                </c:pt>
                <c:pt idx="590">
                  <c:v>0.28871999999999998</c:v>
                </c:pt>
                <c:pt idx="591">
                  <c:v>0.27673999999999999</c:v>
                </c:pt>
                <c:pt idx="592">
                  <c:v>0.30771999999999999</c:v>
                </c:pt>
                <c:pt idx="593">
                  <c:v>0.28373999999999999</c:v>
                </c:pt>
                <c:pt idx="594">
                  <c:v>0.27672000000000002</c:v>
                </c:pt>
                <c:pt idx="595">
                  <c:v>0.29174</c:v>
                </c:pt>
                <c:pt idx="596">
                  <c:v>0.29771999999999998</c:v>
                </c:pt>
                <c:pt idx="597">
                  <c:v>0.25873999999999997</c:v>
                </c:pt>
                <c:pt idx="598">
                  <c:v>0.29472000000000004</c:v>
                </c:pt>
                <c:pt idx="599">
                  <c:v>0.27574000000000004</c:v>
                </c:pt>
                <c:pt idx="600">
                  <c:v>0.26472000000000001</c:v>
                </c:pt>
                <c:pt idx="601">
                  <c:v>0.26274000000000003</c:v>
                </c:pt>
                <c:pt idx="602">
                  <c:v>0.29171999999999998</c:v>
                </c:pt>
                <c:pt idx="603">
                  <c:v>0.26774000000000003</c:v>
                </c:pt>
                <c:pt idx="604">
                  <c:v>0.27672000000000002</c:v>
                </c:pt>
                <c:pt idx="605">
                  <c:v>0.25574000000000002</c:v>
                </c:pt>
                <c:pt idx="606">
                  <c:v>0.28172000000000003</c:v>
                </c:pt>
                <c:pt idx="607">
                  <c:v>0.26173999999999997</c:v>
                </c:pt>
                <c:pt idx="608">
                  <c:v>0.29171999999999998</c:v>
                </c:pt>
                <c:pt idx="609">
                  <c:v>0.29274</c:v>
                </c:pt>
                <c:pt idx="610">
                  <c:v>0.27771999999999997</c:v>
                </c:pt>
                <c:pt idx="611">
                  <c:v>0.26173999999999997</c:v>
                </c:pt>
                <c:pt idx="612">
                  <c:v>0.27172000000000002</c:v>
                </c:pt>
                <c:pt idx="613">
                  <c:v>0.26574000000000003</c:v>
                </c:pt>
                <c:pt idx="614">
                  <c:v>0.27172000000000002</c:v>
                </c:pt>
                <c:pt idx="615">
                  <c:v>0.26074000000000003</c:v>
                </c:pt>
                <c:pt idx="616">
                  <c:v>0.27072000000000002</c:v>
                </c:pt>
                <c:pt idx="617">
                  <c:v>0.24873999999999999</c:v>
                </c:pt>
                <c:pt idx="618">
                  <c:v>0.28871999999999998</c:v>
                </c:pt>
                <c:pt idx="619">
                  <c:v>0.27373999999999998</c:v>
                </c:pt>
                <c:pt idx="620">
                  <c:v>0.27672000000000002</c:v>
                </c:pt>
                <c:pt idx="621">
                  <c:v>0.25373999999999997</c:v>
                </c:pt>
                <c:pt idx="622">
                  <c:v>0.28771999999999998</c:v>
                </c:pt>
                <c:pt idx="623">
                  <c:v>0.25174000000000002</c:v>
                </c:pt>
                <c:pt idx="624">
                  <c:v>0.27872000000000002</c:v>
                </c:pt>
                <c:pt idx="625">
                  <c:v>0.26274000000000003</c:v>
                </c:pt>
                <c:pt idx="626">
                  <c:v>0.26872000000000001</c:v>
                </c:pt>
                <c:pt idx="627">
                  <c:v>0.26074000000000003</c:v>
                </c:pt>
                <c:pt idx="628">
                  <c:v>0.30671999999999999</c:v>
                </c:pt>
                <c:pt idx="629">
                  <c:v>0.26473999999999998</c:v>
                </c:pt>
                <c:pt idx="630">
                  <c:v>0.25572</c:v>
                </c:pt>
                <c:pt idx="631">
                  <c:v>0.24574000000000001</c:v>
                </c:pt>
                <c:pt idx="632">
                  <c:v>0.28571999999999997</c:v>
                </c:pt>
                <c:pt idx="633">
                  <c:v>0.24373999999999998</c:v>
                </c:pt>
                <c:pt idx="634">
                  <c:v>0.26072000000000001</c:v>
                </c:pt>
                <c:pt idx="635">
                  <c:v>0.25174000000000002</c:v>
                </c:pt>
                <c:pt idx="636">
                  <c:v>0.26272000000000001</c:v>
                </c:pt>
                <c:pt idx="637">
                  <c:v>0.27473999999999998</c:v>
                </c:pt>
                <c:pt idx="638">
                  <c:v>0.27472000000000002</c:v>
                </c:pt>
                <c:pt idx="639">
                  <c:v>0.29174</c:v>
                </c:pt>
                <c:pt idx="640">
                  <c:v>0.28371999999999997</c:v>
                </c:pt>
                <c:pt idx="641">
                  <c:v>0.24274000000000001</c:v>
                </c:pt>
                <c:pt idx="642">
                  <c:v>0.26672000000000001</c:v>
                </c:pt>
                <c:pt idx="643">
                  <c:v>0.26574000000000003</c:v>
                </c:pt>
                <c:pt idx="644">
                  <c:v>0.28371999999999997</c:v>
                </c:pt>
                <c:pt idx="645">
                  <c:v>0.26973999999999998</c:v>
                </c:pt>
                <c:pt idx="646">
                  <c:v>0.27271999999999996</c:v>
                </c:pt>
                <c:pt idx="647">
                  <c:v>0.27173999999999998</c:v>
                </c:pt>
                <c:pt idx="648">
                  <c:v>0.28972000000000003</c:v>
                </c:pt>
                <c:pt idx="649">
                  <c:v>0.27173999999999998</c:v>
                </c:pt>
                <c:pt idx="650">
                  <c:v>0.28972000000000003</c:v>
                </c:pt>
                <c:pt idx="651">
                  <c:v>0.26373999999999997</c:v>
                </c:pt>
                <c:pt idx="652">
                  <c:v>0.30871999999999999</c:v>
                </c:pt>
                <c:pt idx="653">
                  <c:v>0.28373999999999999</c:v>
                </c:pt>
                <c:pt idx="654">
                  <c:v>0.31972</c:v>
                </c:pt>
                <c:pt idx="655">
                  <c:v>0.31873999999999997</c:v>
                </c:pt>
                <c:pt idx="656">
                  <c:v>0.33671999999999996</c:v>
                </c:pt>
                <c:pt idx="657">
                  <c:v>0.35574</c:v>
                </c:pt>
                <c:pt idx="658">
                  <c:v>0.45372000000000001</c:v>
                </c:pt>
                <c:pt idx="659">
                  <c:v>0.37874000000000002</c:v>
                </c:pt>
                <c:pt idx="660">
                  <c:v>0.39171999999999996</c:v>
                </c:pt>
                <c:pt idx="661">
                  <c:v>0.35174</c:v>
                </c:pt>
                <c:pt idx="662">
                  <c:v>0.39171999999999996</c:v>
                </c:pt>
                <c:pt idx="663">
                  <c:v>0.38073999999999997</c:v>
                </c:pt>
                <c:pt idx="664">
                  <c:v>0.42171999999999998</c:v>
                </c:pt>
                <c:pt idx="665">
                  <c:v>0.39773999999999998</c:v>
                </c:pt>
                <c:pt idx="666">
                  <c:v>0.45872000000000002</c:v>
                </c:pt>
                <c:pt idx="667">
                  <c:v>0.43274000000000001</c:v>
                </c:pt>
                <c:pt idx="668">
                  <c:v>0.48472000000000004</c:v>
                </c:pt>
                <c:pt idx="669">
                  <c:v>0.47973999999999994</c:v>
                </c:pt>
                <c:pt idx="670">
                  <c:v>0.52072000000000007</c:v>
                </c:pt>
                <c:pt idx="671">
                  <c:v>0.52473999999999998</c:v>
                </c:pt>
                <c:pt idx="672">
                  <c:v>0.54171999999999998</c:v>
                </c:pt>
                <c:pt idx="673">
                  <c:v>0.54974000000000001</c:v>
                </c:pt>
                <c:pt idx="674">
                  <c:v>0.59372000000000003</c:v>
                </c:pt>
                <c:pt idx="675">
                  <c:v>0.62573999999999996</c:v>
                </c:pt>
                <c:pt idx="676">
                  <c:v>0.6997199999999999</c:v>
                </c:pt>
                <c:pt idx="677">
                  <c:v>0.71974000000000005</c:v>
                </c:pt>
                <c:pt idx="678">
                  <c:v>0.84372000000000003</c:v>
                </c:pt>
                <c:pt idx="679">
                  <c:v>0.97774000000000005</c:v>
                </c:pt>
                <c:pt idx="680">
                  <c:v>1.2417199999999999</c:v>
                </c:pt>
                <c:pt idx="681">
                  <c:v>1.46774</c:v>
                </c:pt>
                <c:pt idx="682">
                  <c:v>1.83972</c:v>
                </c:pt>
                <c:pt idx="683">
                  <c:v>2.0197400000000001</c:v>
                </c:pt>
                <c:pt idx="684">
                  <c:v>1.6717199999999999</c:v>
                </c:pt>
                <c:pt idx="685">
                  <c:v>1.00274</c:v>
                </c:pt>
                <c:pt idx="686">
                  <c:v>0.59671999999999992</c:v>
                </c:pt>
                <c:pt idx="687">
                  <c:v>0.43073999999999996</c:v>
                </c:pt>
                <c:pt idx="688">
                  <c:v>0.42572000000000004</c:v>
                </c:pt>
                <c:pt idx="689">
                  <c:v>0.37473999999999996</c:v>
                </c:pt>
                <c:pt idx="690">
                  <c:v>0.41671999999999998</c:v>
                </c:pt>
                <c:pt idx="691">
                  <c:v>0.40173999999999999</c:v>
                </c:pt>
                <c:pt idx="692">
                  <c:v>0.39972000000000002</c:v>
                </c:pt>
                <c:pt idx="693">
                  <c:v>0.43774000000000002</c:v>
                </c:pt>
                <c:pt idx="694">
                  <c:v>0.50671999999999995</c:v>
                </c:pt>
                <c:pt idx="695">
                  <c:v>0.50773999999999997</c:v>
                </c:pt>
                <c:pt idx="696">
                  <c:v>0.59772000000000003</c:v>
                </c:pt>
                <c:pt idx="697">
                  <c:v>0.58573999999999993</c:v>
                </c:pt>
                <c:pt idx="698">
                  <c:v>0.61271999999999993</c:v>
                </c:pt>
                <c:pt idx="699">
                  <c:v>0.60173999999999994</c:v>
                </c:pt>
                <c:pt idx="700">
                  <c:v>0.60472000000000004</c:v>
                </c:pt>
                <c:pt idx="701">
                  <c:v>0.51573999999999998</c:v>
                </c:pt>
                <c:pt idx="702">
                  <c:v>0.50671999999999995</c:v>
                </c:pt>
                <c:pt idx="703">
                  <c:v>0.46874000000000005</c:v>
                </c:pt>
                <c:pt idx="704">
                  <c:v>0.44572000000000001</c:v>
                </c:pt>
                <c:pt idx="705">
                  <c:v>0.37674000000000002</c:v>
                </c:pt>
                <c:pt idx="706">
                  <c:v>0.34972000000000003</c:v>
                </c:pt>
                <c:pt idx="707">
                  <c:v>0.31074000000000002</c:v>
                </c:pt>
                <c:pt idx="708">
                  <c:v>0.32671999999999995</c:v>
                </c:pt>
                <c:pt idx="709">
                  <c:v>0.28673999999999999</c:v>
                </c:pt>
                <c:pt idx="710">
                  <c:v>0.30171999999999999</c:v>
                </c:pt>
                <c:pt idx="711">
                  <c:v>0.23774000000000001</c:v>
                </c:pt>
                <c:pt idx="712">
                  <c:v>0.31172</c:v>
                </c:pt>
                <c:pt idx="713">
                  <c:v>0.25574000000000002</c:v>
                </c:pt>
                <c:pt idx="714">
                  <c:v>0.24671999999999999</c:v>
                </c:pt>
                <c:pt idx="715">
                  <c:v>0.21574000000000002</c:v>
                </c:pt>
                <c:pt idx="716">
                  <c:v>0.26172000000000001</c:v>
                </c:pt>
                <c:pt idx="717">
                  <c:v>0.25373999999999997</c:v>
                </c:pt>
                <c:pt idx="718">
                  <c:v>0.26072000000000001</c:v>
                </c:pt>
                <c:pt idx="719">
                  <c:v>0.23474</c:v>
                </c:pt>
                <c:pt idx="720">
                  <c:v>0.24571999999999999</c:v>
                </c:pt>
                <c:pt idx="721">
                  <c:v>0.22373999999999999</c:v>
                </c:pt>
                <c:pt idx="722">
                  <c:v>0.23972000000000002</c:v>
                </c:pt>
                <c:pt idx="723">
                  <c:v>0.22474</c:v>
                </c:pt>
                <c:pt idx="724">
                  <c:v>0.22572</c:v>
                </c:pt>
                <c:pt idx="725">
                  <c:v>0.23373999999999998</c:v>
                </c:pt>
                <c:pt idx="726">
                  <c:v>0.24472000000000002</c:v>
                </c:pt>
                <c:pt idx="727">
                  <c:v>0.23174</c:v>
                </c:pt>
                <c:pt idx="728">
                  <c:v>0.25072</c:v>
                </c:pt>
                <c:pt idx="729">
                  <c:v>0.22574000000000002</c:v>
                </c:pt>
                <c:pt idx="730">
                  <c:v>0.24571999999999999</c:v>
                </c:pt>
                <c:pt idx="731">
                  <c:v>0.22774</c:v>
                </c:pt>
                <c:pt idx="732">
                  <c:v>0.25572</c:v>
                </c:pt>
                <c:pt idx="733">
                  <c:v>0.22974</c:v>
                </c:pt>
                <c:pt idx="734">
                  <c:v>0.26472000000000001</c:v>
                </c:pt>
                <c:pt idx="735">
                  <c:v>0.23373999999999998</c:v>
                </c:pt>
                <c:pt idx="736">
                  <c:v>0.25572</c:v>
                </c:pt>
                <c:pt idx="737">
                  <c:v>0.24774000000000002</c:v>
                </c:pt>
                <c:pt idx="738">
                  <c:v>0.24671999999999999</c:v>
                </c:pt>
                <c:pt idx="739">
                  <c:v>0.22373999999999999</c:v>
                </c:pt>
                <c:pt idx="740">
                  <c:v>0.23672000000000001</c:v>
                </c:pt>
                <c:pt idx="741">
                  <c:v>0.21474000000000001</c:v>
                </c:pt>
                <c:pt idx="742">
                  <c:v>0.23972000000000002</c:v>
                </c:pt>
                <c:pt idx="743">
                  <c:v>0.21873999999999999</c:v>
                </c:pt>
                <c:pt idx="744">
                  <c:v>0.24972000000000003</c:v>
                </c:pt>
                <c:pt idx="745">
                  <c:v>0.20674000000000001</c:v>
                </c:pt>
                <c:pt idx="746">
                  <c:v>0.22872000000000001</c:v>
                </c:pt>
                <c:pt idx="747">
                  <c:v>0.22574000000000002</c:v>
                </c:pt>
                <c:pt idx="748">
                  <c:v>0.25972000000000001</c:v>
                </c:pt>
                <c:pt idx="749">
                  <c:v>0.22373999999999999</c:v>
                </c:pt>
                <c:pt idx="750">
                  <c:v>0.23972000000000002</c:v>
                </c:pt>
                <c:pt idx="751">
                  <c:v>0.21074000000000001</c:v>
                </c:pt>
                <c:pt idx="752">
                  <c:v>0.22072</c:v>
                </c:pt>
                <c:pt idx="753">
                  <c:v>0.21373999999999999</c:v>
                </c:pt>
                <c:pt idx="754">
                  <c:v>0.23071999999999998</c:v>
                </c:pt>
                <c:pt idx="755">
                  <c:v>0.20373999999999998</c:v>
                </c:pt>
                <c:pt idx="756">
                  <c:v>0.24371999999999999</c:v>
                </c:pt>
                <c:pt idx="757">
                  <c:v>0.21973999999999999</c:v>
                </c:pt>
                <c:pt idx="758">
                  <c:v>0.24071999999999999</c:v>
                </c:pt>
                <c:pt idx="759">
                  <c:v>0.23474</c:v>
                </c:pt>
                <c:pt idx="760">
                  <c:v>0.24872</c:v>
                </c:pt>
                <c:pt idx="761">
                  <c:v>0.24173999999999998</c:v>
                </c:pt>
                <c:pt idx="762">
                  <c:v>0.26771999999999996</c:v>
                </c:pt>
                <c:pt idx="763">
                  <c:v>0.26473999999999998</c:v>
                </c:pt>
                <c:pt idx="764">
                  <c:v>0.40072000000000002</c:v>
                </c:pt>
                <c:pt idx="765">
                  <c:v>1.0057400000000001</c:v>
                </c:pt>
                <c:pt idx="766">
                  <c:v>2.5377199999999998</c:v>
                </c:pt>
                <c:pt idx="767">
                  <c:v>3.5427400000000002</c:v>
                </c:pt>
                <c:pt idx="768">
                  <c:v>2.5047200000000003</c:v>
                </c:pt>
                <c:pt idx="769">
                  <c:v>1.1007400000000001</c:v>
                </c:pt>
                <c:pt idx="770">
                  <c:v>0.62972000000000006</c:v>
                </c:pt>
                <c:pt idx="771">
                  <c:v>0.42174</c:v>
                </c:pt>
                <c:pt idx="772">
                  <c:v>0.37671999999999994</c:v>
                </c:pt>
                <c:pt idx="773">
                  <c:v>0.37174000000000001</c:v>
                </c:pt>
                <c:pt idx="774">
                  <c:v>0.39072000000000001</c:v>
                </c:pt>
                <c:pt idx="775">
                  <c:v>0.37274000000000002</c:v>
                </c:pt>
                <c:pt idx="776">
                  <c:v>0.38572000000000001</c:v>
                </c:pt>
                <c:pt idx="777">
                  <c:v>0.41973999999999995</c:v>
                </c:pt>
                <c:pt idx="778">
                  <c:v>0.47572000000000003</c:v>
                </c:pt>
                <c:pt idx="779">
                  <c:v>0.47574</c:v>
                </c:pt>
                <c:pt idx="780">
                  <c:v>0.51072000000000006</c:v>
                </c:pt>
                <c:pt idx="781">
                  <c:v>0.52873999999999999</c:v>
                </c:pt>
                <c:pt idx="782">
                  <c:v>0.56872</c:v>
                </c:pt>
                <c:pt idx="783">
                  <c:v>0.59374000000000005</c:v>
                </c:pt>
                <c:pt idx="784">
                  <c:v>0.63972000000000007</c:v>
                </c:pt>
                <c:pt idx="785">
                  <c:v>0.69474000000000002</c:v>
                </c:pt>
                <c:pt idx="786">
                  <c:v>0.78471999999999997</c:v>
                </c:pt>
                <c:pt idx="787">
                  <c:v>0.87873999999999997</c:v>
                </c:pt>
                <c:pt idx="788">
                  <c:v>0.88171999999999995</c:v>
                </c:pt>
                <c:pt idx="789">
                  <c:v>0.83573999999999993</c:v>
                </c:pt>
                <c:pt idx="790">
                  <c:v>0.82372000000000001</c:v>
                </c:pt>
                <c:pt idx="791">
                  <c:v>0.82574000000000003</c:v>
                </c:pt>
                <c:pt idx="792">
                  <c:v>0.85372000000000003</c:v>
                </c:pt>
                <c:pt idx="793">
                  <c:v>0.77973999999999999</c:v>
                </c:pt>
                <c:pt idx="794">
                  <c:v>0.71772000000000002</c:v>
                </c:pt>
                <c:pt idx="795">
                  <c:v>0.74474000000000007</c:v>
                </c:pt>
                <c:pt idx="796">
                  <c:v>0.81372</c:v>
                </c:pt>
                <c:pt idx="797">
                  <c:v>0.83373999999999993</c:v>
                </c:pt>
                <c:pt idx="798">
                  <c:v>0.78772000000000009</c:v>
                </c:pt>
                <c:pt idx="799">
                  <c:v>0.64674000000000009</c:v>
                </c:pt>
                <c:pt idx="800">
                  <c:v>0.60372000000000003</c:v>
                </c:pt>
                <c:pt idx="801">
                  <c:v>0.63573999999999997</c:v>
                </c:pt>
                <c:pt idx="802">
                  <c:v>0.78072000000000008</c:v>
                </c:pt>
                <c:pt idx="803">
                  <c:v>0.86073999999999995</c:v>
                </c:pt>
                <c:pt idx="804">
                  <c:v>0.68572</c:v>
                </c:pt>
                <c:pt idx="805">
                  <c:v>0.49274000000000001</c:v>
                </c:pt>
                <c:pt idx="806">
                  <c:v>0.37972</c:v>
                </c:pt>
                <c:pt idx="807">
                  <c:v>0.30574000000000001</c:v>
                </c:pt>
                <c:pt idx="808">
                  <c:v>0.32372000000000001</c:v>
                </c:pt>
                <c:pt idx="809">
                  <c:v>0.30574000000000001</c:v>
                </c:pt>
                <c:pt idx="810">
                  <c:v>0.30571999999999999</c:v>
                </c:pt>
                <c:pt idx="811">
                  <c:v>0.27673999999999999</c:v>
                </c:pt>
                <c:pt idx="812">
                  <c:v>0.30771999999999999</c:v>
                </c:pt>
                <c:pt idx="813">
                  <c:v>0.29274</c:v>
                </c:pt>
                <c:pt idx="814">
                  <c:v>0.30571999999999999</c:v>
                </c:pt>
                <c:pt idx="815">
                  <c:v>0.30174000000000001</c:v>
                </c:pt>
                <c:pt idx="816">
                  <c:v>0.34171999999999997</c:v>
                </c:pt>
                <c:pt idx="817">
                  <c:v>0.30274000000000001</c:v>
                </c:pt>
                <c:pt idx="818">
                  <c:v>0.29871999999999999</c:v>
                </c:pt>
                <c:pt idx="819">
                  <c:v>0.29774</c:v>
                </c:pt>
                <c:pt idx="820">
                  <c:v>0.32671999999999995</c:v>
                </c:pt>
                <c:pt idx="821">
                  <c:v>0.31174000000000002</c:v>
                </c:pt>
                <c:pt idx="822">
                  <c:v>0.32972000000000001</c:v>
                </c:pt>
                <c:pt idx="823">
                  <c:v>0.32874000000000003</c:v>
                </c:pt>
                <c:pt idx="824">
                  <c:v>0.33972000000000002</c:v>
                </c:pt>
                <c:pt idx="825">
                  <c:v>0.32973999999999998</c:v>
                </c:pt>
                <c:pt idx="826">
                  <c:v>0.33171999999999996</c:v>
                </c:pt>
                <c:pt idx="827">
                  <c:v>0.31474000000000002</c:v>
                </c:pt>
                <c:pt idx="828">
                  <c:v>0.34472000000000003</c:v>
                </c:pt>
                <c:pt idx="829">
                  <c:v>0.34673999999999999</c:v>
                </c:pt>
                <c:pt idx="830">
                  <c:v>0.37872</c:v>
                </c:pt>
                <c:pt idx="831">
                  <c:v>0.35274</c:v>
                </c:pt>
                <c:pt idx="832">
                  <c:v>0.36572000000000005</c:v>
                </c:pt>
                <c:pt idx="833">
                  <c:v>0.35473999999999994</c:v>
                </c:pt>
                <c:pt idx="834">
                  <c:v>0.38572000000000001</c:v>
                </c:pt>
                <c:pt idx="835">
                  <c:v>0.38374000000000003</c:v>
                </c:pt>
                <c:pt idx="836">
                  <c:v>0.42371999999999999</c:v>
                </c:pt>
                <c:pt idx="837">
                  <c:v>0.37374000000000002</c:v>
                </c:pt>
                <c:pt idx="838">
                  <c:v>0.37171999999999999</c:v>
                </c:pt>
                <c:pt idx="839">
                  <c:v>0.36573999999999995</c:v>
                </c:pt>
                <c:pt idx="840">
                  <c:v>0.40771999999999997</c:v>
                </c:pt>
                <c:pt idx="841">
                  <c:v>0.38973999999999998</c:v>
                </c:pt>
                <c:pt idx="842">
                  <c:v>0.45771999999999996</c:v>
                </c:pt>
                <c:pt idx="843">
                  <c:v>0.42473999999999995</c:v>
                </c:pt>
                <c:pt idx="844">
                  <c:v>0.40372000000000002</c:v>
                </c:pt>
                <c:pt idx="845">
                  <c:v>0.39274000000000003</c:v>
                </c:pt>
                <c:pt idx="846">
                  <c:v>0.44372</c:v>
                </c:pt>
                <c:pt idx="847">
                  <c:v>0.42774000000000001</c:v>
                </c:pt>
                <c:pt idx="848">
                  <c:v>0.42971999999999999</c:v>
                </c:pt>
                <c:pt idx="849">
                  <c:v>0.37473999999999996</c:v>
                </c:pt>
                <c:pt idx="850">
                  <c:v>0.39372000000000001</c:v>
                </c:pt>
                <c:pt idx="851">
                  <c:v>0.43073999999999996</c:v>
                </c:pt>
                <c:pt idx="852">
                  <c:v>0.42572000000000004</c:v>
                </c:pt>
                <c:pt idx="853">
                  <c:v>0.38673999999999997</c:v>
                </c:pt>
                <c:pt idx="854">
                  <c:v>0.41472000000000003</c:v>
                </c:pt>
                <c:pt idx="855">
                  <c:v>0.40273999999999999</c:v>
                </c:pt>
                <c:pt idx="856">
                  <c:v>0.41171999999999997</c:v>
                </c:pt>
                <c:pt idx="857">
                  <c:v>0.41674</c:v>
                </c:pt>
                <c:pt idx="858">
                  <c:v>0.44472</c:v>
                </c:pt>
                <c:pt idx="859">
                  <c:v>0.42973999999999996</c:v>
                </c:pt>
                <c:pt idx="860">
                  <c:v>0.46271999999999996</c:v>
                </c:pt>
                <c:pt idx="861">
                  <c:v>0.42473999999999995</c:v>
                </c:pt>
                <c:pt idx="862">
                  <c:v>0.45872000000000002</c:v>
                </c:pt>
                <c:pt idx="863">
                  <c:v>0.43874000000000002</c:v>
                </c:pt>
                <c:pt idx="864">
                  <c:v>0.43271999999999999</c:v>
                </c:pt>
                <c:pt idx="865">
                  <c:v>0.43073999999999996</c:v>
                </c:pt>
                <c:pt idx="866">
                  <c:v>0.43572000000000005</c:v>
                </c:pt>
                <c:pt idx="867">
                  <c:v>0.42774000000000001</c:v>
                </c:pt>
                <c:pt idx="868">
                  <c:v>0.47472000000000003</c:v>
                </c:pt>
                <c:pt idx="869">
                  <c:v>0.44573999999999997</c:v>
                </c:pt>
                <c:pt idx="870">
                  <c:v>0.46972000000000003</c:v>
                </c:pt>
                <c:pt idx="871">
                  <c:v>0.44274000000000002</c:v>
                </c:pt>
                <c:pt idx="872">
                  <c:v>0.47671999999999998</c:v>
                </c:pt>
                <c:pt idx="873">
                  <c:v>0.46673999999999999</c:v>
                </c:pt>
                <c:pt idx="874">
                  <c:v>0.49671999999999999</c:v>
                </c:pt>
                <c:pt idx="875">
                  <c:v>0.48174</c:v>
                </c:pt>
                <c:pt idx="876">
                  <c:v>0.50271999999999994</c:v>
                </c:pt>
                <c:pt idx="877">
                  <c:v>0.49973999999999996</c:v>
                </c:pt>
                <c:pt idx="878">
                  <c:v>0.55171999999999999</c:v>
                </c:pt>
                <c:pt idx="879">
                  <c:v>0.52373999999999998</c:v>
                </c:pt>
                <c:pt idx="880">
                  <c:v>0.55671999999999999</c:v>
                </c:pt>
                <c:pt idx="881">
                  <c:v>0.54174</c:v>
                </c:pt>
                <c:pt idx="882">
                  <c:v>0.57372000000000001</c:v>
                </c:pt>
                <c:pt idx="883">
                  <c:v>0.57674000000000003</c:v>
                </c:pt>
                <c:pt idx="884">
                  <c:v>0.59172000000000002</c:v>
                </c:pt>
                <c:pt idx="885">
                  <c:v>0.60173999999999994</c:v>
                </c:pt>
                <c:pt idx="886">
                  <c:v>0.63271999999999995</c:v>
                </c:pt>
                <c:pt idx="887">
                  <c:v>0.64773999999999998</c:v>
                </c:pt>
                <c:pt idx="888">
                  <c:v>0.65171999999999997</c:v>
                </c:pt>
                <c:pt idx="889">
                  <c:v>0.67074</c:v>
                </c:pt>
                <c:pt idx="890">
                  <c:v>0.70172000000000001</c:v>
                </c:pt>
                <c:pt idx="891">
                  <c:v>0.70974000000000004</c:v>
                </c:pt>
                <c:pt idx="892">
                  <c:v>0.77072000000000007</c:v>
                </c:pt>
                <c:pt idx="893">
                  <c:v>0.83873999999999993</c:v>
                </c:pt>
                <c:pt idx="894">
                  <c:v>0.83872000000000002</c:v>
                </c:pt>
                <c:pt idx="895">
                  <c:v>0.85974000000000006</c:v>
                </c:pt>
                <c:pt idx="896">
                  <c:v>0.93371999999999999</c:v>
                </c:pt>
                <c:pt idx="897">
                  <c:v>0.96974000000000005</c:v>
                </c:pt>
                <c:pt idx="898">
                  <c:v>1.06572</c:v>
                </c:pt>
                <c:pt idx="899">
                  <c:v>1.0557399999999999</c:v>
                </c:pt>
                <c:pt idx="900">
                  <c:v>1.10172</c:v>
                </c:pt>
                <c:pt idx="901">
                  <c:v>1.13574</c:v>
                </c:pt>
                <c:pt idx="902">
                  <c:v>1.2487200000000001</c:v>
                </c:pt>
                <c:pt idx="903">
                  <c:v>1.28674</c:v>
                </c:pt>
                <c:pt idx="904">
                  <c:v>1.34572</c:v>
                </c:pt>
                <c:pt idx="905">
                  <c:v>1.4487399999999999</c:v>
                </c:pt>
                <c:pt idx="906">
                  <c:v>1.5467199999999999</c:v>
                </c:pt>
                <c:pt idx="907">
                  <c:v>1.5457400000000001</c:v>
                </c:pt>
                <c:pt idx="908">
                  <c:v>1.6327199999999999</c:v>
                </c:pt>
                <c:pt idx="909">
                  <c:v>1.61374</c:v>
                </c:pt>
                <c:pt idx="910">
                  <c:v>1.69672</c:v>
                </c:pt>
                <c:pt idx="911">
                  <c:v>1.76874</c:v>
                </c:pt>
                <c:pt idx="912">
                  <c:v>1.90672</c:v>
                </c:pt>
                <c:pt idx="913">
                  <c:v>2.1067400000000003</c:v>
                </c:pt>
                <c:pt idx="914">
                  <c:v>2.4727199999999998</c:v>
                </c:pt>
                <c:pt idx="915">
                  <c:v>2.5817399999999999</c:v>
                </c:pt>
                <c:pt idx="916">
                  <c:v>2.3437200000000002</c:v>
                </c:pt>
                <c:pt idx="917">
                  <c:v>2.1067400000000003</c:v>
                </c:pt>
                <c:pt idx="918">
                  <c:v>2.05972</c:v>
                </c:pt>
                <c:pt idx="919">
                  <c:v>2.0577399999999999</c:v>
                </c:pt>
                <c:pt idx="920">
                  <c:v>2.1837200000000001</c:v>
                </c:pt>
                <c:pt idx="921">
                  <c:v>2.2727400000000002</c:v>
                </c:pt>
                <c:pt idx="922">
                  <c:v>2.4177200000000001</c:v>
                </c:pt>
                <c:pt idx="923">
                  <c:v>2.87174</c:v>
                </c:pt>
                <c:pt idx="924">
                  <c:v>3.9167200000000002</c:v>
                </c:pt>
                <c:pt idx="925">
                  <c:v>4.28674</c:v>
                </c:pt>
                <c:pt idx="926">
                  <c:v>3.1717200000000001</c:v>
                </c:pt>
                <c:pt idx="927">
                  <c:v>1.7657400000000001</c:v>
                </c:pt>
                <c:pt idx="928">
                  <c:v>0.97671999999999992</c:v>
                </c:pt>
                <c:pt idx="929">
                  <c:v>0.61374000000000006</c:v>
                </c:pt>
                <c:pt idx="930">
                  <c:v>0.44372</c:v>
                </c:pt>
                <c:pt idx="931">
                  <c:v>0.37174000000000001</c:v>
                </c:pt>
                <c:pt idx="932">
                  <c:v>0.33771999999999996</c:v>
                </c:pt>
                <c:pt idx="933">
                  <c:v>0.31174000000000002</c:v>
                </c:pt>
                <c:pt idx="934">
                  <c:v>0.29472000000000004</c:v>
                </c:pt>
                <c:pt idx="935">
                  <c:v>0.31274000000000002</c:v>
                </c:pt>
                <c:pt idx="936">
                  <c:v>0.34572000000000003</c:v>
                </c:pt>
                <c:pt idx="937">
                  <c:v>0.31373999999999996</c:v>
                </c:pt>
                <c:pt idx="938">
                  <c:v>0.32171999999999995</c:v>
                </c:pt>
                <c:pt idx="939">
                  <c:v>0.31873999999999997</c:v>
                </c:pt>
                <c:pt idx="940">
                  <c:v>0.32972000000000001</c:v>
                </c:pt>
                <c:pt idx="941">
                  <c:v>0.29674</c:v>
                </c:pt>
                <c:pt idx="942">
                  <c:v>0.30972</c:v>
                </c:pt>
                <c:pt idx="943">
                  <c:v>0.29374</c:v>
                </c:pt>
                <c:pt idx="944">
                  <c:v>0.33572000000000002</c:v>
                </c:pt>
                <c:pt idx="945">
                  <c:v>0.30374000000000001</c:v>
                </c:pt>
                <c:pt idx="946">
                  <c:v>0.31172</c:v>
                </c:pt>
                <c:pt idx="947">
                  <c:v>0.31674000000000002</c:v>
                </c:pt>
                <c:pt idx="948">
                  <c:v>0.32972000000000001</c:v>
                </c:pt>
                <c:pt idx="949">
                  <c:v>0.31174000000000002</c:v>
                </c:pt>
                <c:pt idx="950">
                  <c:v>0.31172</c:v>
                </c:pt>
                <c:pt idx="951">
                  <c:v>0.31373999999999996</c:v>
                </c:pt>
                <c:pt idx="952">
                  <c:v>0.34171999999999997</c:v>
                </c:pt>
                <c:pt idx="953">
                  <c:v>0.28273999999999999</c:v>
                </c:pt>
                <c:pt idx="954">
                  <c:v>0.31972</c:v>
                </c:pt>
                <c:pt idx="955">
                  <c:v>0.30174000000000001</c:v>
                </c:pt>
                <c:pt idx="956">
                  <c:v>0.30271999999999999</c:v>
                </c:pt>
                <c:pt idx="957">
                  <c:v>0.28273999999999999</c:v>
                </c:pt>
                <c:pt idx="958">
                  <c:v>0.31472</c:v>
                </c:pt>
                <c:pt idx="959">
                  <c:v>0.32374000000000003</c:v>
                </c:pt>
                <c:pt idx="960">
                  <c:v>0.32772000000000001</c:v>
                </c:pt>
                <c:pt idx="961">
                  <c:v>0.29874000000000001</c:v>
                </c:pt>
                <c:pt idx="962">
                  <c:v>0.30171999999999999</c:v>
                </c:pt>
                <c:pt idx="963">
                  <c:v>0.30774000000000001</c:v>
                </c:pt>
                <c:pt idx="964">
                  <c:v>0.31972</c:v>
                </c:pt>
                <c:pt idx="965">
                  <c:v>0.29874000000000001</c:v>
                </c:pt>
                <c:pt idx="966">
                  <c:v>0.31072</c:v>
                </c:pt>
                <c:pt idx="967">
                  <c:v>0.31274000000000002</c:v>
                </c:pt>
                <c:pt idx="968">
                  <c:v>0.30972</c:v>
                </c:pt>
                <c:pt idx="969">
                  <c:v>0.32274000000000003</c:v>
                </c:pt>
                <c:pt idx="970">
                  <c:v>0.32872000000000001</c:v>
                </c:pt>
                <c:pt idx="971">
                  <c:v>0.27673999999999999</c:v>
                </c:pt>
                <c:pt idx="972">
                  <c:v>0.33472000000000002</c:v>
                </c:pt>
                <c:pt idx="973">
                  <c:v>0.32573999999999997</c:v>
                </c:pt>
                <c:pt idx="974">
                  <c:v>0.33872000000000002</c:v>
                </c:pt>
                <c:pt idx="975">
                  <c:v>0.32173999999999997</c:v>
                </c:pt>
                <c:pt idx="976">
                  <c:v>0.34671999999999997</c:v>
                </c:pt>
                <c:pt idx="977">
                  <c:v>0.32073999999999997</c:v>
                </c:pt>
                <c:pt idx="978">
                  <c:v>0.33171999999999996</c:v>
                </c:pt>
                <c:pt idx="979">
                  <c:v>0.30774000000000001</c:v>
                </c:pt>
                <c:pt idx="980">
                  <c:v>0.32972000000000001</c:v>
                </c:pt>
                <c:pt idx="981">
                  <c:v>0.30374000000000001</c:v>
                </c:pt>
                <c:pt idx="982">
                  <c:v>0.36271999999999999</c:v>
                </c:pt>
                <c:pt idx="983">
                  <c:v>0.33374000000000004</c:v>
                </c:pt>
                <c:pt idx="984">
                  <c:v>0.36371999999999999</c:v>
                </c:pt>
                <c:pt idx="985">
                  <c:v>0.33773999999999998</c:v>
                </c:pt>
                <c:pt idx="986">
                  <c:v>0.37772</c:v>
                </c:pt>
                <c:pt idx="987">
                  <c:v>0.34874000000000005</c:v>
                </c:pt>
                <c:pt idx="988">
                  <c:v>0.40072000000000002</c:v>
                </c:pt>
                <c:pt idx="989">
                  <c:v>0.38973999999999998</c:v>
                </c:pt>
                <c:pt idx="990">
                  <c:v>0.38472000000000001</c:v>
                </c:pt>
                <c:pt idx="991">
                  <c:v>0.37274000000000002</c:v>
                </c:pt>
                <c:pt idx="992">
                  <c:v>0.38472000000000001</c:v>
                </c:pt>
                <c:pt idx="993">
                  <c:v>0.38374000000000003</c:v>
                </c:pt>
                <c:pt idx="994">
                  <c:v>0.40771999999999997</c:v>
                </c:pt>
                <c:pt idx="995">
                  <c:v>0.39773999999999998</c:v>
                </c:pt>
                <c:pt idx="996">
                  <c:v>0.43072000000000005</c:v>
                </c:pt>
                <c:pt idx="997">
                  <c:v>0.43973999999999996</c:v>
                </c:pt>
                <c:pt idx="998">
                  <c:v>0.48572000000000004</c:v>
                </c:pt>
                <c:pt idx="999">
                  <c:v>0.48774000000000001</c:v>
                </c:pt>
                <c:pt idx="1000">
                  <c:v>0.55471999999999999</c:v>
                </c:pt>
                <c:pt idx="1001">
                  <c:v>0.53573999999999999</c:v>
                </c:pt>
                <c:pt idx="1002">
                  <c:v>0.53971999999999998</c:v>
                </c:pt>
                <c:pt idx="1003">
                  <c:v>0.55974000000000002</c:v>
                </c:pt>
                <c:pt idx="1004">
                  <c:v>0.57672000000000001</c:v>
                </c:pt>
                <c:pt idx="1005">
                  <c:v>0.55174000000000001</c:v>
                </c:pt>
                <c:pt idx="1006">
                  <c:v>0.58472000000000002</c:v>
                </c:pt>
                <c:pt idx="1007">
                  <c:v>0.56474000000000002</c:v>
                </c:pt>
                <c:pt idx="1008">
                  <c:v>0.57372000000000001</c:v>
                </c:pt>
                <c:pt idx="1009">
                  <c:v>0.57174000000000003</c:v>
                </c:pt>
                <c:pt idx="1010">
                  <c:v>0.65072000000000008</c:v>
                </c:pt>
                <c:pt idx="1011">
                  <c:v>0.59973999999999994</c:v>
                </c:pt>
                <c:pt idx="1012">
                  <c:v>0.62072000000000005</c:v>
                </c:pt>
                <c:pt idx="1013">
                  <c:v>0.58374000000000004</c:v>
                </c:pt>
                <c:pt idx="1014">
                  <c:v>0.58172000000000001</c:v>
                </c:pt>
                <c:pt idx="1015">
                  <c:v>0.54474</c:v>
                </c:pt>
                <c:pt idx="1016">
                  <c:v>0.57672000000000001</c:v>
                </c:pt>
                <c:pt idx="1017">
                  <c:v>0.52173999999999998</c:v>
                </c:pt>
                <c:pt idx="1018">
                  <c:v>0.55871999999999999</c:v>
                </c:pt>
                <c:pt idx="1019">
                  <c:v>0.53473999999999999</c:v>
                </c:pt>
                <c:pt idx="1020">
                  <c:v>0.60272000000000003</c:v>
                </c:pt>
                <c:pt idx="1021">
                  <c:v>0.61973999999999996</c:v>
                </c:pt>
                <c:pt idx="1022">
                  <c:v>0.66971999999999998</c:v>
                </c:pt>
                <c:pt idx="1023">
                  <c:v>0.63873999999999997</c:v>
                </c:pt>
                <c:pt idx="1024">
                  <c:v>0.61072000000000004</c:v>
                </c:pt>
                <c:pt idx="1025">
                  <c:v>0.56474000000000002</c:v>
                </c:pt>
                <c:pt idx="1026">
                  <c:v>0.56272</c:v>
                </c:pt>
                <c:pt idx="1027">
                  <c:v>0.55874000000000001</c:v>
                </c:pt>
                <c:pt idx="1028">
                  <c:v>0.58772000000000002</c:v>
                </c:pt>
                <c:pt idx="1029">
                  <c:v>0.60374000000000005</c:v>
                </c:pt>
                <c:pt idx="1030">
                  <c:v>0.65971999999999997</c:v>
                </c:pt>
                <c:pt idx="1031">
                  <c:v>0.65773999999999999</c:v>
                </c:pt>
                <c:pt idx="1032">
                  <c:v>0.73772000000000004</c:v>
                </c:pt>
                <c:pt idx="1033">
                  <c:v>0.75573999999999997</c:v>
                </c:pt>
                <c:pt idx="1034">
                  <c:v>0.75971999999999995</c:v>
                </c:pt>
                <c:pt idx="1035">
                  <c:v>0.69974000000000003</c:v>
                </c:pt>
                <c:pt idx="1036">
                  <c:v>0.61671999999999993</c:v>
                </c:pt>
                <c:pt idx="1037">
                  <c:v>0.59573999999999994</c:v>
                </c:pt>
                <c:pt idx="1038">
                  <c:v>0.61572000000000005</c:v>
                </c:pt>
                <c:pt idx="1039">
                  <c:v>0.60073999999999994</c:v>
                </c:pt>
                <c:pt idx="1040">
                  <c:v>0.61072000000000004</c:v>
                </c:pt>
                <c:pt idx="1041">
                  <c:v>0.63573999999999997</c:v>
                </c:pt>
                <c:pt idx="1042">
                  <c:v>0.66971999999999998</c:v>
                </c:pt>
                <c:pt idx="1043">
                  <c:v>0.66574</c:v>
                </c:pt>
                <c:pt idx="1044">
                  <c:v>0.71872000000000003</c:v>
                </c:pt>
                <c:pt idx="1045">
                  <c:v>0.79674000000000011</c:v>
                </c:pt>
                <c:pt idx="1046">
                  <c:v>0.93071999999999999</c:v>
                </c:pt>
                <c:pt idx="1047">
                  <c:v>0.90273999999999999</c:v>
                </c:pt>
                <c:pt idx="1048">
                  <c:v>0.89772000000000007</c:v>
                </c:pt>
                <c:pt idx="1049">
                  <c:v>0.66674000000000011</c:v>
                </c:pt>
                <c:pt idx="1050">
                  <c:v>0.57572000000000001</c:v>
                </c:pt>
                <c:pt idx="1051">
                  <c:v>0.49774000000000002</c:v>
                </c:pt>
                <c:pt idx="1052">
                  <c:v>0.54071999999999998</c:v>
                </c:pt>
                <c:pt idx="1053">
                  <c:v>0.53573999999999999</c:v>
                </c:pt>
                <c:pt idx="1054">
                  <c:v>0.58372000000000002</c:v>
                </c:pt>
                <c:pt idx="1055">
                  <c:v>0.56874000000000002</c:v>
                </c:pt>
                <c:pt idx="1056">
                  <c:v>0.59072000000000002</c:v>
                </c:pt>
                <c:pt idx="1057">
                  <c:v>0.59473999999999994</c:v>
                </c:pt>
                <c:pt idx="1058">
                  <c:v>0.61372000000000004</c:v>
                </c:pt>
                <c:pt idx="1059">
                  <c:v>0.6567400000000001</c:v>
                </c:pt>
                <c:pt idx="1060">
                  <c:v>0.79071999999999998</c:v>
                </c:pt>
                <c:pt idx="1061">
                  <c:v>0.87773999999999996</c:v>
                </c:pt>
                <c:pt idx="1062">
                  <c:v>0.76471999999999996</c:v>
                </c:pt>
                <c:pt idx="1063">
                  <c:v>0.56174000000000002</c:v>
                </c:pt>
                <c:pt idx="1064">
                  <c:v>0.41771999999999998</c:v>
                </c:pt>
                <c:pt idx="1065">
                  <c:v>0.31174000000000002</c:v>
                </c:pt>
                <c:pt idx="1066">
                  <c:v>0.28771999999999998</c:v>
                </c:pt>
                <c:pt idx="1067">
                  <c:v>0.23774000000000001</c:v>
                </c:pt>
                <c:pt idx="1068">
                  <c:v>0.24772</c:v>
                </c:pt>
                <c:pt idx="1069">
                  <c:v>0.23574000000000001</c:v>
                </c:pt>
                <c:pt idx="1070">
                  <c:v>0.24472000000000002</c:v>
                </c:pt>
                <c:pt idx="1071">
                  <c:v>0.21274000000000001</c:v>
                </c:pt>
                <c:pt idx="1072">
                  <c:v>0.23372000000000001</c:v>
                </c:pt>
                <c:pt idx="1073">
                  <c:v>0.21274000000000001</c:v>
                </c:pt>
                <c:pt idx="1074">
                  <c:v>0.23271999999999998</c:v>
                </c:pt>
                <c:pt idx="1075">
                  <c:v>0.22574000000000002</c:v>
                </c:pt>
                <c:pt idx="1076">
                  <c:v>0.23771999999999999</c:v>
                </c:pt>
                <c:pt idx="1077">
                  <c:v>0.22874</c:v>
                </c:pt>
                <c:pt idx="1078">
                  <c:v>0.22771999999999998</c:v>
                </c:pt>
                <c:pt idx="1079">
                  <c:v>0.23174</c:v>
                </c:pt>
                <c:pt idx="1080">
                  <c:v>0.24472000000000002</c:v>
                </c:pt>
                <c:pt idx="1081">
                  <c:v>0.22074000000000002</c:v>
                </c:pt>
                <c:pt idx="1082">
                  <c:v>0.24772</c:v>
                </c:pt>
                <c:pt idx="1083">
                  <c:v>0.20674000000000001</c:v>
                </c:pt>
                <c:pt idx="1084">
                  <c:v>0.23672000000000001</c:v>
                </c:pt>
                <c:pt idx="1085">
                  <c:v>0.20974000000000001</c:v>
                </c:pt>
                <c:pt idx="1086">
                  <c:v>0.24071999999999999</c:v>
                </c:pt>
                <c:pt idx="1087">
                  <c:v>0.21973999999999999</c:v>
                </c:pt>
                <c:pt idx="1088">
                  <c:v>0.23672000000000001</c:v>
                </c:pt>
                <c:pt idx="1089">
                  <c:v>0.20674000000000001</c:v>
                </c:pt>
                <c:pt idx="1090">
                  <c:v>0.22472</c:v>
                </c:pt>
                <c:pt idx="1091">
                  <c:v>0.21173999999999998</c:v>
                </c:pt>
                <c:pt idx="1092">
                  <c:v>0.25172</c:v>
                </c:pt>
                <c:pt idx="1093">
                  <c:v>0.20974000000000001</c:v>
                </c:pt>
                <c:pt idx="1094">
                  <c:v>0.24172000000000002</c:v>
                </c:pt>
                <c:pt idx="1095">
                  <c:v>0.23474</c:v>
                </c:pt>
                <c:pt idx="1096">
                  <c:v>0.23372000000000001</c:v>
                </c:pt>
                <c:pt idx="1097">
                  <c:v>0.23674000000000001</c:v>
                </c:pt>
                <c:pt idx="1098">
                  <c:v>0.27571999999999997</c:v>
                </c:pt>
                <c:pt idx="1099">
                  <c:v>0.24873999999999999</c:v>
                </c:pt>
                <c:pt idx="1100">
                  <c:v>0.26672000000000001</c:v>
                </c:pt>
                <c:pt idx="1101">
                  <c:v>0.25074000000000002</c:v>
                </c:pt>
                <c:pt idx="1102">
                  <c:v>0.23972000000000002</c:v>
                </c:pt>
                <c:pt idx="1103">
                  <c:v>0.22774</c:v>
                </c:pt>
                <c:pt idx="1104">
                  <c:v>0.23672000000000001</c:v>
                </c:pt>
                <c:pt idx="1105">
                  <c:v>0.23174</c:v>
                </c:pt>
                <c:pt idx="1106">
                  <c:v>0.25772</c:v>
                </c:pt>
                <c:pt idx="1107">
                  <c:v>0.24074000000000001</c:v>
                </c:pt>
                <c:pt idx="1108">
                  <c:v>0.26972000000000002</c:v>
                </c:pt>
                <c:pt idx="1109">
                  <c:v>0.25474000000000002</c:v>
                </c:pt>
                <c:pt idx="1110">
                  <c:v>0.27472000000000002</c:v>
                </c:pt>
                <c:pt idx="1111">
                  <c:v>0.24774000000000002</c:v>
                </c:pt>
                <c:pt idx="1112">
                  <c:v>0.27472000000000002</c:v>
                </c:pt>
                <c:pt idx="1113">
                  <c:v>0.25574000000000002</c:v>
                </c:pt>
                <c:pt idx="1114">
                  <c:v>0.27672000000000002</c:v>
                </c:pt>
                <c:pt idx="1115">
                  <c:v>0.25474000000000002</c:v>
                </c:pt>
                <c:pt idx="1116">
                  <c:v>0.28271999999999997</c:v>
                </c:pt>
                <c:pt idx="1117">
                  <c:v>0.25974000000000003</c:v>
                </c:pt>
                <c:pt idx="1118">
                  <c:v>0.26972000000000002</c:v>
                </c:pt>
                <c:pt idx="1119">
                  <c:v>0.23474</c:v>
                </c:pt>
                <c:pt idx="1120">
                  <c:v>0.26372000000000001</c:v>
                </c:pt>
                <c:pt idx="1121">
                  <c:v>0.25673999999999997</c:v>
                </c:pt>
                <c:pt idx="1122">
                  <c:v>0.29171999999999998</c:v>
                </c:pt>
                <c:pt idx="1123">
                  <c:v>0.28173999999999999</c:v>
                </c:pt>
                <c:pt idx="1124">
                  <c:v>0.30972</c:v>
                </c:pt>
                <c:pt idx="1125">
                  <c:v>0.29574</c:v>
                </c:pt>
                <c:pt idx="1126">
                  <c:v>0.31072</c:v>
                </c:pt>
                <c:pt idx="1127">
                  <c:v>0.29374</c:v>
                </c:pt>
                <c:pt idx="1128">
                  <c:v>0.32872000000000001</c:v>
                </c:pt>
                <c:pt idx="1129">
                  <c:v>0.30774000000000001</c:v>
                </c:pt>
                <c:pt idx="1130">
                  <c:v>0.39472000000000002</c:v>
                </c:pt>
                <c:pt idx="1131">
                  <c:v>0.37674000000000002</c:v>
                </c:pt>
                <c:pt idx="1132">
                  <c:v>0.42971999999999999</c:v>
                </c:pt>
                <c:pt idx="1133">
                  <c:v>0.47473999999999994</c:v>
                </c:pt>
                <c:pt idx="1134">
                  <c:v>0.77272000000000007</c:v>
                </c:pt>
                <c:pt idx="1135">
                  <c:v>3.4897399999999998</c:v>
                </c:pt>
                <c:pt idx="1136">
                  <c:v>7.8237199999999998</c:v>
                </c:pt>
                <c:pt idx="1137">
                  <c:v>9.7587399999999995</c:v>
                </c:pt>
                <c:pt idx="1138">
                  <c:v>9.1347199999999997</c:v>
                </c:pt>
                <c:pt idx="1139">
                  <c:v>6.5787399999999998</c:v>
                </c:pt>
                <c:pt idx="1140">
                  <c:v>3.8557199999999998</c:v>
                </c:pt>
                <c:pt idx="1141">
                  <c:v>2.0997399999999997</c:v>
                </c:pt>
                <c:pt idx="1142">
                  <c:v>1.27172</c:v>
                </c:pt>
                <c:pt idx="1143">
                  <c:v>0.87674000000000007</c:v>
                </c:pt>
                <c:pt idx="1144">
                  <c:v>0.67571999999999999</c:v>
                </c:pt>
                <c:pt idx="1145">
                  <c:v>0.60073999999999994</c:v>
                </c:pt>
                <c:pt idx="1146">
                  <c:v>0.55571999999999999</c:v>
                </c:pt>
                <c:pt idx="1147">
                  <c:v>0.50573999999999997</c:v>
                </c:pt>
                <c:pt idx="1148">
                  <c:v>0.51371999999999995</c:v>
                </c:pt>
                <c:pt idx="1149">
                  <c:v>0.50473999999999997</c:v>
                </c:pt>
                <c:pt idx="1150">
                  <c:v>0.49972</c:v>
                </c:pt>
                <c:pt idx="1151">
                  <c:v>0.52473999999999998</c:v>
                </c:pt>
                <c:pt idx="1152">
                  <c:v>0.55371999999999999</c:v>
                </c:pt>
                <c:pt idx="1153">
                  <c:v>0.53673999999999999</c:v>
                </c:pt>
                <c:pt idx="1154">
                  <c:v>0.57172000000000001</c:v>
                </c:pt>
                <c:pt idx="1155">
                  <c:v>0.57973999999999992</c:v>
                </c:pt>
                <c:pt idx="1156">
                  <c:v>0.60171999999999992</c:v>
                </c:pt>
                <c:pt idx="1157">
                  <c:v>0.55174000000000001</c:v>
                </c:pt>
                <c:pt idx="1158">
                  <c:v>0.57872000000000001</c:v>
                </c:pt>
                <c:pt idx="1159">
                  <c:v>0.57973999999999992</c:v>
                </c:pt>
                <c:pt idx="1160">
                  <c:v>0.58072000000000001</c:v>
                </c:pt>
                <c:pt idx="1161">
                  <c:v>0.53774</c:v>
                </c:pt>
                <c:pt idx="1162">
                  <c:v>0.57072000000000001</c:v>
                </c:pt>
                <c:pt idx="1163">
                  <c:v>0.56574000000000002</c:v>
                </c:pt>
                <c:pt idx="1164">
                  <c:v>0.59372000000000003</c:v>
                </c:pt>
                <c:pt idx="1165">
                  <c:v>0.55274000000000001</c:v>
                </c:pt>
                <c:pt idx="1166">
                  <c:v>0.58072000000000001</c:v>
                </c:pt>
                <c:pt idx="1167">
                  <c:v>0.55174000000000001</c:v>
                </c:pt>
                <c:pt idx="1168">
                  <c:v>0.70572000000000001</c:v>
                </c:pt>
                <c:pt idx="1169">
                  <c:v>0.66774</c:v>
                </c:pt>
                <c:pt idx="1170">
                  <c:v>0.76471999999999996</c:v>
                </c:pt>
                <c:pt idx="1171">
                  <c:v>0.88773999999999997</c:v>
                </c:pt>
                <c:pt idx="1172">
                  <c:v>1.1297199999999998</c:v>
                </c:pt>
                <c:pt idx="1173">
                  <c:v>1.4977400000000001</c:v>
                </c:pt>
                <c:pt idx="1174">
                  <c:v>2.0817199999999998</c:v>
                </c:pt>
                <c:pt idx="1175">
                  <c:v>2.8457400000000002</c:v>
                </c:pt>
                <c:pt idx="1176">
                  <c:v>3.9877199999999999</c:v>
                </c:pt>
                <c:pt idx="1177">
                  <c:v>5.2127400000000002</c:v>
                </c:pt>
                <c:pt idx="1178">
                  <c:v>6.53172</c:v>
                </c:pt>
                <c:pt idx="1179">
                  <c:v>7.63774</c:v>
                </c:pt>
                <c:pt idx="1180">
                  <c:v>8.4857200000000006</c:v>
                </c:pt>
                <c:pt idx="1181">
                  <c:v>8.9427400000000006</c:v>
                </c:pt>
                <c:pt idx="1182">
                  <c:v>9.2617200000000004</c:v>
                </c:pt>
                <c:pt idx="1183">
                  <c:v>9.8887400000000003</c:v>
                </c:pt>
                <c:pt idx="1184">
                  <c:v>11.096719999999999</c:v>
                </c:pt>
                <c:pt idx="1185">
                  <c:v>12.36774</c:v>
                </c:pt>
                <c:pt idx="1186">
                  <c:v>13.327719999999999</c:v>
                </c:pt>
                <c:pt idx="1187">
                  <c:v>13.51074</c:v>
                </c:pt>
                <c:pt idx="1188">
                  <c:v>12.68872</c:v>
                </c:pt>
                <c:pt idx="1189">
                  <c:v>11.647739999999999</c:v>
                </c:pt>
                <c:pt idx="1190">
                  <c:v>10.54172</c:v>
                </c:pt>
                <c:pt idx="1191">
                  <c:v>9.3377400000000002</c:v>
                </c:pt>
                <c:pt idx="1192">
                  <c:v>8.1367200000000004</c:v>
                </c:pt>
                <c:pt idx="1193">
                  <c:v>7.2797400000000003</c:v>
                </c:pt>
                <c:pt idx="1194">
                  <c:v>6.4107200000000004</c:v>
                </c:pt>
                <c:pt idx="1195">
                  <c:v>5.5037400000000005</c:v>
                </c:pt>
                <c:pt idx="1196">
                  <c:v>4.7197199999999997</c:v>
                </c:pt>
                <c:pt idx="1197">
                  <c:v>4.0257399999999999</c:v>
                </c:pt>
                <c:pt idx="1198">
                  <c:v>3.33372</c:v>
                </c:pt>
                <c:pt idx="1199">
                  <c:v>2.6127400000000001</c:v>
                </c:pt>
                <c:pt idx="1200">
                  <c:v>2.2587200000000003</c:v>
                </c:pt>
                <c:pt idx="1201">
                  <c:v>1.9597399999999998</c:v>
                </c:pt>
                <c:pt idx="1202">
                  <c:v>1.66472</c:v>
                </c:pt>
                <c:pt idx="1203">
                  <c:v>1.3317400000000001</c:v>
                </c:pt>
                <c:pt idx="1204">
                  <c:v>1.0887199999999999</c:v>
                </c:pt>
                <c:pt idx="1205">
                  <c:v>0.87273999999999996</c:v>
                </c:pt>
                <c:pt idx="1206">
                  <c:v>0.78171999999999997</c:v>
                </c:pt>
                <c:pt idx="1207">
                  <c:v>0.66374</c:v>
                </c:pt>
                <c:pt idx="1208">
                  <c:v>0.60972000000000004</c:v>
                </c:pt>
                <c:pt idx="1209">
                  <c:v>0.60673999999999995</c:v>
                </c:pt>
                <c:pt idx="1210">
                  <c:v>0.56772</c:v>
                </c:pt>
                <c:pt idx="1211">
                  <c:v>0.55074000000000001</c:v>
                </c:pt>
                <c:pt idx="1212">
                  <c:v>0.54971999999999999</c:v>
                </c:pt>
                <c:pt idx="1213">
                  <c:v>0.53473999999999999</c:v>
                </c:pt>
                <c:pt idx="1214">
                  <c:v>0.51072000000000006</c:v>
                </c:pt>
                <c:pt idx="1215">
                  <c:v>0.47073999999999999</c:v>
                </c:pt>
                <c:pt idx="1216">
                  <c:v>0.48771999999999999</c:v>
                </c:pt>
                <c:pt idx="1217">
                  <c:v>0.50273999999999996</c:v>
                </c:pt>
                <c:pt idx="1218">
                  <c:v>0.48371999999999998</c:v>
                </c:pt>
                <c:pt idx="1219">
                  <c:v>0.45673999999999998</c:v>
                </c:pt>
                <c:pt idx="1220">
                  <c:v>0.48472000000000004</c:v>
                </c:pt>
                <c:pt idx="1221">
                  <c:v>0.47273999999999999</c:v>
                </c:pt>
                <c:pt idx="1222">
                  <c:v>0.50072000000000005</c:v>
                </c:pt>
                <c:pt idx="1223">
                  <c:v>0.49874000000000002</c:v>
                </c:pt>
                <c:pt idx="1224">
                  <c:v>0.55371999999999999</c:v>
                </c:pt>
                <c:pt idx="1225">
                  <c:v>0.54974000000000001</c:v>
                </c:pt>
                <c:pt idx="1226">
                  <c:v>0.59172000000000002</c:v>
                </c:pt>
                <c:pt idx="1227">
                  <c:v>0.55974000000000002</c:v>
                </c:pt>
                <c:pt idx="1228">
                  <c:v>0.57272000000000001</c:v>
                </c:pt>
                <c:pt idx="1229">
                  <c:v>0.51573999999999998</c:v>
                </c:pt>
                <c:pt idx="1230">
                  <c:v>0.55771999999999999</c:v>
                </c:pt>
                <c:pt idx="1231">
                  <c:v>0.56174000000000002</c:v>
                </c:pt>
                <c:pt idx="1232">
                  <c:v>0.57772000000000001</c:v>
                </c:pt>
                <c:pt idx="1233">
                  <c:v>0.51873999999999998</c:v>
                </c:pt>
                <c:pt idx="1234">
                  <c:v>0.52572000000000008</c:v>
                </c:pt>
                <c:pt idx="1235">
                  <c:v>0.49473999999999996</c:v>
                </c:pt>
                <c:pt idx="1236">
                  <c:v>0.52072000000000007</c:v>
                </c:pt>
                <c:pt idx="1237">
                  <c:v>0.48774000000000001</c:v>
                </c:pt>
                <c:pt idx="1238">
                  <c:v>0.51171999999999995</c:v>
                </c:pt>
                <c:pt idx="1239">
                  <c:v>0.50773999999999997</c:v>
                </c:pt>
                <c:pt idx="1240">
                  <c:v>0.51171999999999995</c:v>
                </c:pt>
                <c:pt idx="1241">
                  <c:v>0.50673999999999997</c:v>
                </c:pt>
                <c:pt idx="1242">
                  <c:v>0.54371999999999998</c:v>
                </c:pt>
                <c:pt idx="1243">
                  <c:v>0.51673999999999998</c:v>
                </c:pt>
                <c:pt idx="1244">
                  <c:v>0.54071999999999998</c:v>
                </c:pt>
                <c:pt idx="1245">
                  <c:v>0.54374</c:v>
                </c:pt>
                <c:pt idx="1246">
                  <c:v>0.57172000000000001</c:v>
                </c:pt>
                <c:pt idx="1247">
                  <c:v>0.53573999999999999</c:v>
                </c:pt>
                <c:pt idx="1248">
                  <c:v>0.55972</c:v>
                </c:pt>
                <c:pt idx="1249">
                  <c:v>0.56774000000000002</c:v>
                </c:pt>
                <c:pt idx="1250">
                  <c:v>0.54371999999999998</c:v>
                </c:pt>
                <c:pt idx="1251">
                  <c:v>0.48674000000000001</c:v>
                </c:pt>
                <c:pt idx="1252">
                  <c:v>0.49271999999999999</c:v>
                </c:pt>
                <c:pt idx="1253">
                  <c:v>0.48774000000000001</c:v>
                </c:pt>
                <c:pt idx="1254">
                  <c:v>0.49371999999999999</c:v>
                </c:pt>
                <c:pt idx="1255">
                  <c:v>0.47874</c:v>
                </c:pt>
                <c:pt idx="1256">
                  <c:v>0.46072000000000002</c:v>
                </c:pt>
                <c:pt idx="1257">
                  <c:v>0.43473999999999996</c:v>
                </c:pt>
                <c:pt idx="1258">
                  <c:v>0.43271999999999999</c:v>
                </c:pt>
                <c:pt idx="1259">
                  <c:v>0.39773999999999998</c:v>
                </c:pt>
                <c:pt idx="1260">
                  <c:v>0.40671999999999997</c:v>
                </c:pt>
                <c:pt idx="1261">
                  <c:v>0.40273999999999999</c:v>
                </c:pt>
                <c:pt idx="1262">
                  <c:v>0.41871999999999998</c:v>
                </c:pt>
                <c:pt idx="1263">
                  <c:v>0.38973999999999998</c:v>
                </c:pt>
                <c:pt idx="1264">
                  <c:v>0.41871999999999998</c:v>
                </c:pt>
                <c:pt idx="1265">
                  <c:v>0.41574</c:v>
                </c:pt>
                <c:pt idx="1266">
                  <c:v>0.48271999999999998</c:v>
                </c:pt>
                <c:pt idx="1267">
                  <c:v>0.42374000000000001</c:v>
                </c:pt>
                <c:pt idx="1268">
                  <c:v>0.42572000000000004</c:v>
                </c:pt>
                <c:pt idx="1269">
                  <c:v>0.40673999999999999</c:v>
                </c:pt>
                <c:pt idx="1270">
                  <c:v>0.44072</c:v>
                </c:pt>
                <c:pt idx="1271">
                  <c:v>0.42774000000000001</c:v>
                </c:pt>
                <c:pt idx="1272">
                  <c:v>0.43171999999999999</c:v>
                </c:pt>
                <c:pt idx="1273">
                  <c:v>0.42874000000000001</c:v>
                </c:pt>
                <c:pt idx="1274">
                  <c:v>0.43271999999999999</c:v>
                </c:pt>
                <c:pt idx="1275">
                  <c:v>0.41374</c:v>
                </c:pt>
                <c:pt idx="1276">
                  <c:v>0.45572000000000001</c:v>
                </c:pt>
                <c:pt idx="1277">
                  <c:v>0.42874000000000001</c:v>
                </c:pt>
                <c:pt idx="1278">
                  <c:v>0.47871999999999998</c:v>
                </c:pt>
                <c:pt idx="1279">
                  <c:v>0.50473999999999997</c:v>
                </c:pt>
                <c:pt idx="1280">
                  <c:v>0.53171999999999997</c:v>
                </c:pt>
                <c:pt idx="1281">
                  <c:v>0.51373999999999997</c:v>
                </c:pt>
                <c:pt idx="1282">
                  <c:v>0.56772</c:v>
                </c:pt>
                <c:pt idx="1283">
                  <c:v>0.57174000000000003</c:v>
                </c:pt>
                <c:pt idx="1284">
                  <c:v>0.62171999999999994</c:v>
                </c:pt>
                <c:pt idx="1285">
                  <c:v>0.63073999999999997</c:v>
                </c:pt>
                <c:pt idx="1286">
                  <c:v>0.70272000000000001</c:v>
                </c:pt>
                <c:pt idx="1287">
                  <c:v>0.70274000000000003</c:v>
                </c:pt>
                <c:pt idx="1288">
                  <c:v>0.77272000000000007</c:v>
                </c:pt>
                <c:pt idx="1289">
                  <c:v>0.79274</c:v>
                </c:pt>
                <c:pt idx="1290">
                  <c:v>0.80371999999999999</c:v>
                </c:pt>
                <c:pt idx="1291">
                  <c:v>0.83774000000000004</c:v>
                </c:pt>
                <c:pt idx="1292">
                  <c:v>0.91171999999999997</c:v>
                </c:pt>
                <c:pt idx="1293">
                  <c:v>0.93574000000000002</c:v>
                </c:pt>
                <c:pt idx="1294">
                  <c:v>0.98872000000000004</c:v>
                </c:pt>
                <c:pt idx="1295">
                  <c:v>1.0137399999999999</c:v>
                </c:pt>
                <c:pt idx="1296">
                  <c:v>1.15472</c:v>
                </c:pt>
                <c:pt idx="1297">
                  <c:v>1.26274</c:v>
                </c:pt>
                <c:pt idx="1298">
                  <c:v>1.3337200000000002</c:v>
                </c:pt>
                <c:pt idx="1299">
                  <c:v>1.3607400000000001</c:v>
                </c:pt>
                <c:pt idx="1300">
                  <c:v>1.5197200000000002</c:v>
                </c:pt>
                <c:pt idx="1301">
                  <c:v>1.5737399999999999</c:v>
                </c:pt>
                <c:pt idx="1302">
                  <c:v>1.6887200000000002</c:v>
                </c:pt>
                <c:pt idx="1303">
                  <c:v>1.77674</c:v>
                </c:pt>
                <c:pt idx="1304">
                  <c:v>1.89072</c:v>
                </c:pt>
                <c:pt idx="1305">
                  <c:v>1.96374</c:v>
                </c:pt>
                <c:pt idx="1306">
                  <c:v>2.0707200000000001</c:v>
                </c:pt>
                <c:pt idx="1307">
                  <c:v>2.1237399999999997</c:v>
                </c:pt>
                <c:pt idx="1308">
                  <c:v>2.1937200000000003</c:v>
                </c:pt>
                <c:pt idx="1309">
                  <c:v>2.2157400000000003</c:v>
                </c:pt>
                <c:pt idx="1310">
                  <c:v>2.2077200000000001</c:v>
                </c:pt>
                <c:pt idx="1311">
                  <c:v>2.2147399999999999</c:v>
                </c:pt>
                <c:pt idx="1312">
                  <c:v>2.2427199999999998</c:v>
                </c:pt>
                <c:pt idx="1313">
                  <c:v>2.1647400000000001</c:v>
                </c:pt>
                <c:pt idx="1314">
                  <c:v>2.1357200000000001</c:v>
                </c:pt>
                <c:pt idx="1315">
                  <c:v>2.0387399999999998</c:v>
                </c:pt>
                <c:pt idx="1316">
                  <c:v>1.9537200000000001</c:v>
                </c:pt>
                <c:pt idx="1317">
                  <c:v>1.83274</c:v>
                </c:pt>
                <c:pt idx="1318">
                  <c:v>1.7157200000000001</c:v>
                </c:pt>
                <c:pt idx="1319">
                  <c:v>1.62374</c:v>
                </c:pt>
                <c:pt idx="1320">
                  <c:v>1.5587200000000001</c:v>
                </c:pt>
                <c:pt idx="1321">
                  <c:v>1.42174</c:v>
                </c:pt>
                <c:pt idx="1322">
                  <c:v>1.3957200000000001</c:v>
                </c:pt>
                <c:pt idx="1323">
                  <c:v>1.29274</c:v>
                </c:pt>
                <c:pt idx="1324">
                  <c:v>1.32972</c:v>
                </c:pt>
                <c:pt idx="1325">
                  <c:v>1.2617400000000001</c:v>
                </c:pt>
                <c:pt idx="1326">
                  <c:v>1.2827199999999999</c:v>
                </c:pt>
                <c:pt idx="1327">
                  <c:v>1.31274</c:v>
                </c:pt>
                <c:pt idx="1328">
                  <c:v>1.3877199999999998</c:v>
                </c:pt>
                <c:pt idx="1329">
                  <c:v>1.4247399999999999</c:v>
                </c:pt>
                <c:pt idx="1330">
                  <c:v>1.5287200000000001</c:v>
                </c:pt>
                <c:pt idx="1331">
                  <c:v>1.5917400000000002</c:v>
                </c:pt>
                <c:pt idx="1332">
                  <c:v>1.7277199999999999</c:v>
                </c:pt>
                <c:pt idx="1333">
                  <c:v>1.83874</c:v>
                </c:pt>
                <c:pt idx="1334">
                  <c:v>1.9797200000000001</c:v>
                </c:pt>
                <c:pt idx="1335">
                  <c:v>2.1787399999999999</c:v>
                </c:pt>
                <c:pt idx="1336">
                  <c:v>2.3387200000000004</c:v>
                </c:pt>
                <c:pt idx="1337">
                  <c:v>2.4957400000000001</c:v>
                </c:pt>
                <c:pt idx="1338">
                  <c:v>2.7267200000000003</c:v>
                </c:pt>
                <c:pt idx="1339">
                  <c:v>2.8747400000000001</c:v>
                </c:pt>
                <c:pt idx="1340">
                  <c:v>3.1367200000000004</c:v>
                </c:pt>
                <c:pt idx="1341">
                  <c:v>3.3077399999999999</c:v>
                </c:pt>
                <c:pt idx="1342">
                  <c:v>3.53572</c:v>
                </c:pt>
                <c:pt idx="1343">
                  <c:v>3.79474</c:v>
                </c:pt>
                <c:pt idx="1344">
                  <c:v>4.0687199999999999</c:v>
                </c:pt>
                <c:pt idx="1345">
                  <c:v>4.2477400000000003</c:v>
                </c:pt>
                <c:pt idx="1346">
                  <c:v>4.4657200000000001</c:v>
                </c:pt>
                <c:pt idx="1347">
                  <c:v>4.6187399999999998</c:v>
                </c:pt>
                <c:pt idx="1348">
                  <c:v>4.8577199999999996</c:v>
                </c:pt>
                <c:pt idx="1349">
                  <c:v>4.8947399999999996</c:v>
                </c:pt>
                <c:pt idx="1350">
                  <c:v>4.9757199999999999</c:v>
                </c:pt>
                <c:pt idx="1351">
                  <c:v>4.96774</c:v>
                </c:pt>
                <c:pt idx="1352">
                  <c:v>5.01572</c:v>
                </c:pt>
                <c:pt idx="1353">
                  <c:v>4.9317399999999996</c:v>
                </c:pt>
                <c:pt idx="1354">
                  <c:v>4.9107200000000004</c:v>
                </c:pt>
                <c:pt idx="1355">
                  <c:v>4.9507399999999997</c:v>
                </c:pt>
                <c:pt idx="1356">
                  <c:v>5.0427200000000001</c:v>
                </c:pt>
                <c:pt idx="1357">
                  <c:v>5.17774</c:v>
                </c:pt>
                <c:pt idx="1358">
                  <c:v>5.2437199999999997</c:v>
                </c:pt>
                <c:pt idx="1359">
                  <c:v>5.4067400000000001</c:v>
                </c:pt>
                <c:pt idx="1360">
                  <c:v>5.5917200000000005</c:v>
                </c:pt>
                <c:pt idx="1361">
                  <c:v>5.7967399999999998</c:v>
                </c:pt>
                <c:pt idx="1362">
                  <c:v>6.0527200000000008</c:v>
                </c:pt>
                <c:pt idx="1363">
                  <c:v>6.2047400000000001</c:v>
                </c:pt>
                <c:pt idx="1364">
                  <c:v>6.5057200000000002</c:v>
                </c:pt>
                <c:pt idx="1365">
                  <c:v>6.7087400000000006</c:v>
                </c:pt>
                <c:pt idx="1366">
                  <c:v>6.9137199999999996</c:v>
                </c:pt>
                <c:pt idx="1367">
                  <c:v>7.1307399999999994</c:v>
                </c:pt>
                <c:pt idx="1368">
                  <c:v>7.3667199999999999</c:v>
                </c:pt>
                <c:pt idx="1369">
                  <c:v>7.4987400000000006</c:v>
                </c:pt>
                <c:pt idx="1370">
                  <c:v>7.9017200000000001</c:v>
                </c:pt>
                <c:pt idx="1371">
                  <c:v>8.00474</c:v>
                </c:pt>
                <c:pt idx="1372">
                  <c:v>8.1347199999999997</c:v>
                </c:pt>
                <c:pt idx="1373">
                  <c:v>8.2957400000000003</c:v>
                </c:pt>
                <c:pt idx="1374">
                  <c:v>8.4607200000000002</c:v>
                </c:pt>
                <c:pt idx="1375">
                  <c:v>8.6057399999999991</c:v>
                </c:pt>
                <c:pt idx="1376">
                  <c:v>8.776720000000001</c:v>
                </c:pt>
                <c:pt idx="1377">
                  <c:v>8.7797400000000003</c:v>
                </c:pt>
                <c:pt idx="1378">
                  <c:v>8.943719999999999</c:v>
                </c:pt>
                <c:pt idx="1379">
                  <c:v>9.4607399999999995</c:v>
                </c:pt>
                <c:pt idx="1380">
                  <c:v>16.920719999999999</c:v>
                </c:pt>
                <c:pt idx="1381">
                  <c:v>34.358739999999997</c:v>
                </c:pt>
                <c:pt idx="1382">
                  <c:v>36.255720000000004</c:v>
                </c:pt>
                <c:pt idx="1383">
                  <c:v>27.99774</c:v>
                </c:pt>
                <c:pt idx="1384">
                  <c:v>19.969719999999999</c:v>
                </c:pt>
                <c:pt idx="1385">
                  <c:v>13.96674</c:v>
                </c:pt>
                <c:pt idx="1386">
                  <c:v>10.625719999999999</c:v>
                </c:pt>
                <c:pt idx="1387">
                  <c:v>8.5717400000000001</c:v>
                </c:pt>
                <c:pt idx="1388">
                  <c:v>7.5167200000000003</c:v>
                </c:pt>
                <c:pt idx="1389">
                  <c:v>6.8557399999999999</c:v>
                </c:pt>
                <c:pt idx="1390">
                  <c:v>6.3677200000000003</c:v>
                </c:pt>
                <c:pt idx="1391">
                  <c:v>5.8317399999999999</c:v>
                </c:pt>
                <c:pt idx="1392">
                  <c:v>5.53972</c:v>
                </c:pt>
                <c:pt idx="1393">
                  <c:v>5.1237400000000006</c:v>
                </c:pt>
                <c:pt idx="1394">
                  <c:v>4.8547199999999995</c:v>
                </c:pt>
                <c:pt idx="1395">
                  <c:v>4.6317399999999997</c:v>
                </c:pt>
                <c:pt idx="1396">
                  <c:v>4.4507200000000005</c:v>
                </c:pt>
                <c:pt idx="1397">
                  <c:v>4.3397399999999999</c:v>
                </c:pt>
                <c:pt idx="1398">
                  <c:v>4.2717200000000002</c:v>
                </c:pt>
                <c:pt idx="1399">
                  <c:v>4.3517399999999995</c:v>
                </c:pt>
                <c:pt idx="1400">
                  <c:v>4.47072</c:v>
                </c:pt>
                <c:pt idx="1401">
                  <c:v>4.7107400000000004</c:v>
                </c:pt>
                <c:pt idx="1402">
                  <c:v>5.01572</c:v>
                </c:pt>
                <c:pt idx="1403">
                  <c:v>5.3817399999999997</c:v>
                </c:pt>
                <c:pt idx="1404">
                  <c:v>5.7687199999999992</c:v>
                </c:pt>
                <c:pt idx="1405">
                  <c:v>6.2247400000000006</c:v>
                </c:pt>
                <c:pt idx="1406">
                  <c:v>6.7117200000000006</c:v>
                </c:pt>
                <c:pt idx="1407">
                  <c:v>7.1697400000000009</c:v>
                </c:pt>
                <c:pt idx="1408">
                  <c:v>7.6867200000000002</c:v>
                </c:pt>
                <c:pt idx="1409">
                  <c:v>8.1317400000000006</c:v>
                </c:pt>
                <c:pt idx="1410">
                  <c:v>8.6717200000000005</c:v>
                </c:pt>
                <c:pt idx="1411">
                  <c:v>9.1527399999999997</c:v>
                </c:pt>
                <c:pt idx="1412">
                  <c:v>9.5597200000000004</c:v>
                </c:pt>
                <c:pt idx="1413">
                  <c:v>9.999740000000001</c:v>
                </c:pt>
                <c:pt idx="1414">
                  <c:v>10.42272</c:v>
                </c:pt>
                <c:pt idx="1415">
                  <c:v>10.644739999999999</c:v>
                </c:pt>
                <c:pt idx="1416">
                  <c:v>10.91272</c:v>
                </c:pt>
                <c:pt idx="1417">
                  <c:v>11.10074</c:v>
                </c:pt>
                <c:pt idx="1418">
                  <c:v>11.14772</c:v>
                </c:pt>
                <c:pt idx="1419">
                  <c:v>11.10674</c:v>
                </c:pt>
                <c:pt idx="1420">
                  <c:v>10.747719999999999</c:v>
                </c:pt>
                <c:pt idx="1421">
                  <c:v>10.297739999999999</c:v>
                </c:pt>
                <c:pt idx="1422">
                  <c:v>9.8727200000000011</c:v>
                </c:pt>
                <c:pt idx="1423">
                  <c:v>9.1437400000000011</c:v>
                </c:pt>
                <c:pt idx="1424">
                  <c:v>8.5057200000000002</c:v>
                </c:pt>
                <c:pt idx="1425">
                  <c:v>7.7417400000000001</c:v>
                </c:pt>
                <c:pt idx="1426">
                  <c:v>6.9197199999999999</c:v>
                </c:pt>
                <c:pt idx="1427">
                  <c:v>6.0947400000000007</c:v>
                </c:pt>
                <c:pt idx="1428">
                  <c:v>5.3407200000000001</c:v>
                </c:pt>
                <c:pt idx="1429">
                  <c:v>4.5627399999999998</c:v>
                </c:pt>
                <c:pt idx="1430">
                  <c:v>3.8807200000000002</c:v>
                </c:pt>
                <c:pt idx="1431">
                  <c:v>3.2587400000000004</c:v>
                </c:pt>
                <c:pt idx="1432">
                  <c:v>2.7107200000000002</c:v>
                </c:pt>
                <c:pt idx="1433">
                  <c:v>2.2377400000000001</c:v>
                </c:pt>
                <c:pt idx="1434">
                  <c:v>1.85572</c:v>
                </c:pt>
                <c:pt idx="1435">
                  <c:v>1.6247399999999999</c:v>
                </c:pt>
                <c:pt idx="1436">
                  <c:v>1.47072</c:v>
                </c:pt>
                <c:pt idx="1437">
                  <c:v>1.34074</c:v>
                </c:pt>
                <c:pt idx="1438">
                  <c:v>1.27972</c:v>
                </c:pt>
                <c:pt idx="1439">
                  <c:v>1.20174</c:v>
                </c:pt>
                <c:pt idx="1440">
                  <c:v>1.1307199999999999</c:v>
                </c:pt>
                <c:pt idx="1441">
                  <c:v>1.08074</c:v>
                </c:pt>
                <c:pt idx="1442">
                  <c:v>1.0987199999999999</c:v>
                </c:pt>
                <c:pt idx="1443">
                  <c:v>1.05274</c:v>
                </c:pt>
                <c:pt idx="1444">
                  <c:v>1.03972</c:v>
                </c:pt>
                <c:pt idx="1445">
                  <c:v>1.0177400000000001</c:v>
                </c:pt>
                <c:pt idx="1446">
                  <c:v>1.0207200000000001</c:v>
                </c:pt>
                <c:pt idx="1447">
                  <c:v>0.97174000000000005</c:v>
                </c:pt>
                <c:pt idx="1448">
                  <c:v>1.0227200000000001</c:v>
                </c:pt>
                <c:pt idx="1449">
                  <c:v>0.97474000000000005</c:v>
                </c:pt>
                <c:pt idx="1450">
                  <c:v>1.02772</c:v>
                </c:pt>
                <c:pt idx="1451">
                  <c:v>0.95974000000000004</c:v>
                </c:pt>
                <c:pt idx="1452">
                  <c:v>1.0037199999999999</c:v>
                </c:pt>
                <c:pt idx="1453">
                  <c:v>0.96674000000000004</c:v>
                </c:pt>
                <c:pt idx="1454">
                  <c:v>0.96172000000000002</c:v>
                </c:pt>
                <c:pt idx="1455">
                  <c:v>0.95074000000000003</c:v>
                </c:pt>
                <c:pt idx="1456">
                  <c:v>0.91971999999999998</c:v>
                </c:pt>
                <c:pt idx="1457">
                  <c:v>0.87373999999999996</c:v>
                </c:pt>
                <c:pt idx="1458">
                  <c:v>0.89572000000000007</c:v>
                </c:pt>
                <c:pt idx="1459">
                  <c:v>0.88073999999999997</c:v>
                </c:pt>
                <c:pt idx="1460">
                  <c:v>0.94172</c:v>
                </c:pt>
                <c:pt idx="1461">
                  <c:v>0.87573999999999996</c:v>
                </c:pt>
                <c:pt idx="1462">
                  <c:v>0.87871999999999995</c:v>
                </c:pt>
                <c:pt idx="1463">
                  <c:v>0.81074000000000002</c:v>
                </c:pt>
                <c:pt idx="1464">
                  <c:v>0.83072000000000001</c:v>
                </c:pt>
                <c:pt idx="1465">
                  <c:v>0.85674000000000006</c:v>
                </c:pt>
                <c:pt idx="1466">
                  <c:v>0.81572</c:v>
                </c:pt>
                <c:pt idx="1467">
                  <c:v>0.87174000000000007</c:v>
                </c:pt>
                <c:pt idx="1468">
                  <c:v>0.88772000000000006</c:v>
                </c:pt>
                <c:pt idx="1469">
                  <c:v>0.85274000000000005</c:v>
                </c:pt>
                <c:pt idx="1470">
                  <c:v>0.88072000000000006</c:v>
                </c:pt>
                <c:pt idx="1471">
                  <c:v>0.87474000000000007</c:v>
                </c:pt>
                <c:pt idx="1472">
                  <c:v>0.87572000000000005</c:v>
                </c:pt>
                <c:pt idx="1473">
                  <c:v>0.89573999999999998</c:v>
                </c:pt>
                <c:pt idx="1474">
                  <c:v>0.92371999999999999</c:v>
                </c:pt>
                <c:pt idx="1475">
                  <c:v>0.88373999999999997</c:v>
                </c:pt>
                <c:pt idx="1476">
                  <c:v>0.92671999999999999</c:v>
                </c:pt>
                <c:pt idx="1477">
                  <c:v>0.90573999999999999</c:v>
                </c:pt>
                <c:pt idx="1478">
                  <c:v>0.95172000000000001</c:v>
                </c:pt>
                <c:pt idx="1479">
                  <c:v>0.98674000000000006</c:v>
                </c:pt>
                <c:pt idx="1480">
                  <c:v>1.0017199999999999</c:v>
                </c:pt>
                <c:pt idx="1481">
                  <c:v>0.98674000000000006</c:v>
                </c:pt>
                <c:pt idx="1482">
                  <c:v>0.99171999999999993</c:v>
                </c:pt>
                <c:pt idx="1483">
                  <c:v>0.97174000000000005</c:v>
                </c:pt>
                <c:pt idx="1484">
                  <c:v>1.0007200000000001</c:v>
                </c:pt>
                <c:pt idx="1485">
                  <c:v>0.99773999999999996</c:v>
                </c:pt>
                <c:pt idx="1486">
                  <c:v>1.01572</c:v>
                </c:pt>
                <c:pt idx="1487">
                  <c:v>0.95974000000000004</c:v>
                </c:pt>
                <c:pt idx="1488">
                  <c:v>0.98872000000000004</c:v>
                </c:pt>
                <c:pt idx="1489">
                  <c:v>0.92474000000000001</c:v>
                </c:pt>
                <c:pt idx="1490">
                  <c:v>0.92971999999999999</c:v>
                </c:pt>
                <c:pt idx="1491">
                  <c:v>0.88773999999999997</c:v>
                </c:pt>
                <c:pt idx="1492">
                  <c:v>0.87171999999999994</c:v>
                </c:pt>
                <c:pt idx="1493">
                  <c:v>0.82474000000000003</c:v>
                </c:pt>
                <c:pt idx="1494">
                  <c:v>0.80071999999999999</c:v>
                </c:pt>
                <c:pt idx="1495">
                  <c:v>0.74873999999999996</c:v>
                </c:pt>
                <c:pt idx="1496">
                  <c:v>0.72171999999999992</c:v>
                </c:pt>
                <c:pt idx="1497">
                  <c:v>0.66674000000000011</c:v>
                </c:pt>
                <c:pt idx="1498">
                  <c:v>0.64371999999999996</c:v>
                </c:pt>
                <c:pt idx="1499">
                  <c:v>0.58473999999999993</c:v>
                </c:pt>
                <c:pt idx="1500">
                  <c:v>0.57672000000000001</c:v>
                </c:pt>
                <c:pt idx="1501">
                  <c:v>0.53273999999999999</c:v>
                </c:pt>
                <c:pt idx="1502">
                  <c:v>0.51271999999999995</c:v>
                </c:pt>
                <c:pt idx="1503">
                  <c:v>0.45473999999999998</c:v>
                </c:pt>
                <c:pt idx="1504">
                  <c:v>0.44372</c:v>
                </c:pt>
                <c:pt idx="1505">
                  <c:v>0.39573999999999998</c:v>
                </c:pt>
                <c:pt idx="1506">
                  <c:v>0.37171999999999999</c:v>
                </c:pt>
                <c:pt idx="1507">
                  <c:v>0.35274</c:v>
                </c:pt>
                <c:pt idx="1508">
                  <c:v>0.36771999999999999</c:v>
                </c:pt>
                <c:pt idx="1509">
                  <c:v>0.31873999999999997</c:v>
                </c:pt>
                <c:pt idx="1510">
                  <c:v>0.28472000000000003</c:v>
                </c:pt>
                <c:pt idx="1511">
                  <c:v>0.27973999999999999</c:v>
                </c:pt>
                <c:pt idx="1512">
                  <c:v>0.26472000000000001</c:v>
                </c:pt>
                <c:pt idx="1513">
                  <c:v>0.24673999999999999</c:v>
                </c:pt>
                <c:pt idx="1514">
                  <c:v>0.24772</c:v>
                </c:pt>
                <c:pt idx="1515">
                  <c:v>0.22774</c:v>
                </c:pt>
                <c:pt idx="1516">
                  <c:v>0.22972000000000001</c:v>
                </c:pt>
                <c:pt idx="1517">
                  <c:v>0.26574000000000003</c:v>
                </c:pt>
                <c:pt idx="1518">
                  <c:v>0.32572000000000001</c:v>
                </c:pt>
                <c:pt idx="1519">
                  <c:v>0.24973999999999999</c:v>
                </c:pt>
                <c:pt idx="1520">
                  <c:v>0.23271999999999998</c:v>
                </c:pt>
                <c:pt idx="1521">
                  <c:v>0.25673999999999997</c:v>
                </c:pt>
                <c:pt idx="1522">
                  <c:v>0.26172000000000001</c:v>
                </c:pt>
                <c:pt idx="1523">
                  <c:v>0.22974</c:v>
                </c:pt>
                <c:pt idx="1524">
                  <c:v>0.23172000000000001</c:v>
                </c:pt>
                <c:pt idx="1525">
                  <c:v>0.22274000000000002</c:v>
                </c:pt>
                <c:pt idx="1526">
                  <c:v>0.25072</c:v>
                </c:pt>
                <c:pt idx="1527">
                  <c:v>0.21173999999999998</c:v>
                </c:pt>
                <c:pt idx="1528">
                  <c:v>0.23372000000000001</c:v>
                </c:pt>
                <c:pt idx="1529">
                  <c:v>0.20474000000000001</c:v>
                </c:pt>
                <c:pt idx="1530">
                  <c:v>0.22472</c:v>
                </c:pt>
                <c:pt idx="1531">
                  <c:v>0.20674000000000001</c:v>
                </c:pt>
                <c:pt idx="1532">
                  <c:v>0.23071999999999998</c:v>
                </c:pt>
                <c:pt idx="1533">
                  <c:v>0.19774</c:v>
                </c:pt>
                <c:pt idx="1534">
                  <c:v>0.21672</c:v>
                </c:pt>
                <c:pt idx="1535">
                  <c:v>0.21474000000000001</c:v>
                </c:pt>
                <c:pt idx="1536">
                  <c:v>0.26572000000000001</c:v>
                </c:pt>
                <c:pt idx="1537">
                  <c:v>0.20873999999999998</c:v>
                </c:pt>
                <c:pt idx="1538">
                  <c:v>0.24972000000000003</c:v>
                </c:pt>
                <c:pt idx="1539">
                  <c:v>0.22474</c:v>
                </c:pt>
                <c:pt idx="1540">
                  <c:v>0.24872</c:v>
                </c:pt>
                <c:pt idx="1541">
                  <c:v>0.23474</c:v>
                </c:pt>
                <c:pt idx="1542">
                  <c:v>0.24071999999999999</c:v>
                </c:pt>
                <c:pt idx="1543">
                  <c:v>0.20774000000000001</c:v>
                </c:pt>
                <c:pt idx="1544">
                  <c:v>0.22271999999999997</c:v>
                </c:pt>
                <c:pt idx="1545">
                  <c:v>0.21873999999999999</c:v>
                </c:pt>
                <c:pt idx="1546">
                  <c:v>0.21472000000000002</c:v>
                </c:pt>
                <c:pt idx="1547">
                  <c:v>0.20274</c:v>
                </c:pt>
                <c:pt idx="1548">
                  <c:v>0.21872</c:v>
                </c:pt>
                <c:pt idx="1549">
                  <c:v>0.19574000000000003</c:v>
                </c:pt>
                <c:pt idx="1550">
                  <c:v>0.19872000000000001</c:v>
                </c:pt>
                <c:pt idx="1551">
                  <c:v>0.19274000000000002</c:v>
                </c:pt>
                <c:pt idx="1552">
                  <c:v>0.21972000000000003</c:v>
                </c:pt>
                <c:pt idx="1553">
                  <c:v>0.20274</c:v>
                </c:pt>
                <c:pt idx="1554">
                  <c:v>0.21172000000000002</c:v>
                </c:pt>
                <c:pt idx="1555">
                  <c:v>0.19173999999999999</c:v>
                </c:pt>
                <c:pt idx="1556">
                  <c:v>0.18772</c:v>
                </c:pt>
                <c:pt idx="1557">
                  <c:v>0.17174</c:v>
                </c:pt>
                <c:pt idx="1558">
                  <c:v>0.21572</c:v>
                </c:pt>
                <c:pt idx="1559">
                  <c:v>0.18373999999999999</c:v>
                </c:pt>
                <c:pt idx="1560">
                  <c:v>0.19771999999999998</c:v>
                </c:pt>
                <c:pt idx="1561">
                  <c:v>0.18673999999999999</c:v>
                </c:pt>
                <c:pt idx="1562">
                  <c:v>0.17972000000000002</c:v>
                </c:pt>
                <c:pt idx="1563">
                  <c:v>0.18173999999999998</c:v>
                </c:pt>
                <c:pt idx="1564">
                  <c:v>0.20271999999999998</c:v>
                </c:pt>
                <c:pt idx="1565">
                  <c:v>0.16074000000000002</c:v>
                </c:pt>
                <c:pt idx="1566">
                  <c:v>0.17871999999999999</c:v>
                </c:pt>
                <c:pt idx="1567">
                  <c:v>0.16574000000000003</c:v>
                </c:pt>
                <c:pt idx="1568">
                  <c:v>0.20972000000000002</c:v>
                </c:pt>
                <c:pt idx="1569">
                  <c:v>0.17974000000000001</c:v>
                </c:pt>
                <c:pt idx="1570">
                  <c:v>0.18472000000000002</c:v>
                </c:pt>
                <c:pt idx="1571">
                  <c:v>0.16173999999999999</c:v>
                </c:pt>
                <c:pt idx="1572">
                  <c:v>0.16872000000000001</c:v>
                </c:pt>
                <c:pt idx="1573">
                  <c:v>0.14874000000000001</c:v>
                </c:pt>
                <c:pt idx="1574">
                  <c:v>0.16571999999999998</c:v>
                </c:pt>
                <c:pt idx="1575">
                  <c:v>0.14074</c:v>
                </c:pt>
                <c:pt idx="1576">
                  <c:v>0.14571999999999999</c:v>
                </c:pt>
                <c:pt idx="1577">
                  <c:v>0.12474</c:v>
                </c:pt>
                <c:pt idx="1578">
                  <c:v>0.16372</c:v>
                </c:pt>
                <c:pt idx="1579">
                  <c:v>0.14074</c:v>
                </c:pt>
                <c:pt idx="1580">
                  <c:v>0.15872</c:v>
                </c:pt>
                <c:pt idx="1581">
                  <c:v>0.14974000000000001</c:v>
                </c:pt>
                <c:pt idx="1582">
                  <c:v>0.14672000000000002</c:v>
                </c:pt>
                <c:pt idx="1583">
                  <c:v>0.14074</c:v>
                </c:pt>
                <c:pt idx="1584">
                  <c:v>0.17172000000000001</c:v>
                </c:pt>
                <c:pt idx="1585">
                  <c:v>0.13774</c:v>
                </c:pt>
                <c:pt idx="1586">
                  <c:v>0.15071999999999999</c:v>
                </c:pt>
                <c:pt idx="1587">
                  <c:v>0.13574</c:v>
                </c:pt>
                <c:pt idx="1588">
                  <c:v>0.16172</c:v>
                </c:pt>
                <c:pt idx="1589">
                  <c:v>0.12374</c:v>
                </c:pt>
                <c:pt idx="1590">
                  <c:v>0.13772000000000001</c:v>
                </c:pt>
                <c:pt idx="1591">
                  <c:v>0.11974</c:v>
                </c:pt>
                <c:pt idx="1592">
                  <c:v>0.14071999999999998</c:v>
                </c:pt>
                <c:pt idx="1593">
                  <c:v>0.13174</c:v>
                </c:pt>
                <c:pt idx="1594">
                  <c:v>0.14272000000000001</c:v>
                </c:pt>
                <c:pt idx="1595">
                  <c:v>0.11574</c:v>
                </c:pt>
                <c:pt idx="1596">
                  <c:v>0.12672</c:v>
                </c:pt>
                <c:pt idx="1597">
                  <c:v>0.11574</c:v>
                </c:pt>
                <c:pt idx="1598">
                  <c:v>0.13872000000000001</c:v>
                </c:pt>
                <c:pt idx="1599">
                  <c:v>0.11674</c:v>
                </c:pt>
                <c:pt idx="1600">
                  <c:v>0.12872</c:v>
                </c:pt>
                <c:pt idx="1601">
                  <c:v>0.10874</c:v>
                </c:pt>
                <c:pt idx="1602">
                  <c:v>0.13872000000000001</c:v>
                </c:pt>
                <c:pt idx="1603">
                  <c:v>0.12273999999999999</c:v>
                </c:pt>
                <c:pt idx="1604">
                  <c:v>0.13872000000000001</c:v>
                </c:pt>
                <c:pt idx="1605">
                  <c:v>0.13874</c:v>
                </c:pt>
                <c:pt idx="1606">
                  <c:v>0.12872</c:v>
                </c:pt>
                <c:pt idx="1607">
                  <c:v>0.10274</c:v>
                </c:pt>
                <c:pt idx="1608">
                  <c:v>0.13272</c:v>
                </c:pt>
                <c:pt idx="1609">
                  <c:v>0.13074</c:v>
                </c:pt>
                <c:pt idx="1610">
                  <c:v>0.12172000000000001</c:v>
                </c:pt>
                <c:pt idx="1611">
                  <c:v>9.3740000000000004E-2</c:v>
                </c:pt>
                <c:pt idx="1612">
                  <c:v>0.11772000000000001</c:v>
                </c:pt>
                <c:pt idx="1613">
                  <c:v>0.10374</c:v>
                </c:pt>
                <c:pt idx="1614">
                  <c:v>0.13872000000000001</c:v>
                </c:pt>
                <c:pt idx="1615">
                  <c:v>0.12074</c:v>
                </c:pt>
                <c:pt idx="1616">
                  <c:v>0.14172000000000001</c:v>
                </c:pt>
                <c:pt idx="1617">
                  <c:v>0.11974</c:v>
                </c:pt>
                <c:pt idx="1618">
                  <c:v>0.14371999999999999</c:v>
                </c:pt>
                <c:pt idx="1619">
                  <c:v>0.12773999999999999</c:v>
                </c:pt>
                <c:pt idx="1620">
                  <c:v>0.12372</c:v>
                </c:pt>
                <c:pt idx="1621">
                  <c:v>0.11874000000000001</c:v>
                </c:pt>
                <c:pt idx="1622">
                  <c:v>0.13172</c:v>
                </c:pt>
                <c:pt idx="1623">
                  <c:v>9.3740000000000004E-2</c:v>
                </c:pt>
                <c:pt idx="1624">
                  <c:v>0.12172000000000001</c:v>
                </c:pt>
                <c:pt idx="1625">
                  <c:v>0.11374000000000001</c:v>
                </c:pt>
                <c:pt idx="1626">
                  <c:v>0.10172</c:v>
                </c:pt>
                <c:pt idx="1627">
                  <c:v>9.2739999999999989E-2</c:v>
                </c:pt>
                <c:pt idx="1628">
                  <c:v>0.12272</c:v>
                </c:pt>
                <c:pt idx="1629">
                  <c:v>0.12973999999999999</c:v>
                </c:pt>
                <c:pt idx="1630">
                  <c:v>0.14672000000000002</c:v>
                </c:pt>
                <c:pt idx="1631">
                  <c:v>0.12474</c:v>
                </c:pt>
                <c:pt idx="1632">
                  <c:v>0.12472</c:v>
                </c:pt>
                <c:pt idx="1633">
                  <c:v>0.10874</c:v>
                </c:pt>
                <c:pt idx="1634">
                  <c:v>0.12272</c:v>
                </c:pt>
                <c:pt idx="1635">
                  <c:v>0.12074</c:v>
                </c:pt>
                <c:pt idx="1636">
                  <c:v>0.12472</c:v>
                </c:pt>
                <c:pt idx="1637">
                  <c:v>0.10174</c:v>
                </c:pt>
                <c:pt idx="1638">
                  <c:v>0.11172</c:v>
                </c:pt>
                <c:pt idx="1639">
                  <c:v>0.10773999999999999</c:v>
                </c:pt>
                <c:pt idx="1640">
                  <c:v>0.12572</c:v>
                </c:pt>
                <c:pt idx="1641">
                  <c:v>8.6739999999999998E-2</c:v>
                </c:pt>
                <c:pt idx="1642">
                  <c:v>0.12071999999999999</c:v>
                </c:pt>
                <c:pt idx="1643">
                  <c:v>0.10274</c:v>
                </c:pt>
                <c:pt idx="1644">
                  <c:v>0.13272</c:v>
                </c:pt>
                <c:pt idx="1645">
                  <c:v>0.11273999999999999</c:v>
                </c:pt>
                <c:pt idx="1646">
                  <c:v>0.11772000000000001</c:v>
                </c:pt>
                <c:pt idx="1647">
                  <c:v>0.11374000000000001</c:v>
                </c:pt>
                <c:pt idx="1648">
                  <c:v>0.13172</c:v>
                </c:pt>
                <c:pt idx="1649">
                  <c:v>0.10074</c:v>
                </c:pt>
                <c:pt idx="1650">
                  <c:v>0.12472</c:v>
                </c:pt>
                <c:pt idx="1651">
                  <c:v>9.9739999999999995E-2</c:v>
                </c:pt>
                <c:pt idx="1652">
                  <c:v>0.11471999999999999</c:v>
                </c:pt>
                <c:pt idx="1653">
                  <c:v>0.11374000000000001</c:v>
                </c:pt>
                <c:pt idx="1654">
                  <c:v>0.12972</c:v>
                </c:pt>
                <c:pt idx="1655">
                  <c:v>0.12074</c:v>
                </c:pt>
                <c:pt idx="1656">
                  <c:v>0.14471999999999999</c:v>
                </c:pt>
                <c:pt idx="1657">
                  <c:v>0.11273999999999999</c:v>
                </c:pt>
                <c:pt idx="1658">
                  <c:v>0.12972</c:v>
                </c:pt>
                <c:pt idx="1659">
                  <c:v>0.11674</c:v>
                </c:pt>
                <c:pt idx="1660">
                  <c:v>0.16571999999999998</c:v>
                </c:pt>
                <c:pt idx="1661">
                  <c:v>0.12573999999999999</c:v>
                </c:pt>
                <c:pt idx="1662">
                  <c:v>0.12672</c:v>
                </c:pt>
                <c:pt idx="1663">
                  <c:v>9.9739999999999995E-2</c:v>
                </c:pt>
                <c:pt idx="1664">
                  <c:v>0.13272</c:v>
                </c:pt>
                <c:pt idx="1665">
                  <c:v>0.11774</c:v>
                </c:pt>
                <c:pt idx="1666">
                  <c:v>0.12172000000000001</c:v>
                </c:pt>
                <c:pt idx="1667">
                  <c:v>0.10574</c:v>
                </c:pt>
                <c:pt idx="1668">
                  <c:v>0.13272</c:v>
                </c:pt>
                <c:pt idx="1669">
                  <c:v>0.11074000000000001</c:v>
                </c:pt>
                <c:pt idx="1670">
                  <c:v>0.12071999999999999</c:v>
                </c:pt>
                <c:pt idx="1671">
                  <c:v>9.9739999999999995E-2</c:v>
                </c:pt>
                <c:pt idx="1672">
                  <c:v>0.12172000000000001</c:v>
                </c:pt>
                <c:pt idx="1673">
                  <c:v>0.10074</c:v>
                </c:pt>
                <c:pt idx="1674">
                  <c:v>0.12372</c:v>
                </c:pt>
                <c:pt idx="1675">
                  <c:v>0.13874</c:v>
                </c:pt>
                <c:pt idx="1676">
                  <c:v>0.14571999999999999</c:v>
                </c:pt>
                <c:pt idx="1677">
                  <c:v>0.12973999999999999</c:v>
                </c:pt>
                <c:pt idx="1678">
                  <c:v>0.21572</c:v>
                </c:pt>
                <c:pt idx="1679">
                  <c:v>0.60874000000000006</c:v>
                </c:pt>
                <c:pt idx="1680">
                  <c:v>0.83872000000000002</c:v>
                </c:pt>
                <c:pt idx="1681">
                  <c:v>0.68774000000000002</c:v>
                </c:pt>
                <c:pt idx="1682">
                  <c:v>0.49371999999999999</c:v>
                </c:pt>
                <c:pt idx="1683">
                  <c:v>0.30274000000000001</c:v>
                </c:pt>
                <c:pt idx="1684">
                  <c:v>0.20871999999999999</c:v>
                </c:pt>
                <c:pt idx="1685">
                  <c:v>0.13674</c:v>
                </c:pt>
                <c:pt idx="1686">
                  <c:v>0.13571999999999998</c:v>
                </c:pt>
                <c:pt idx="1687">
                  <c:v>0.11874000000000001</c:v>
                </c:pt>
                <c:pt idx="1688">
                  <c:v>0.13072</c:v>
                </c:pt>
                <c:pt idx="1689">
                  <c:v>0.12873999999999999</c:v>
                </c:pt>
                <c:pt idx="1690">
                  <c:v>0.37171999999999999</c:v>
                </c:pt>
                <c:pt idx="1691">
                  <c:v>0.47073999999999999</c:v>
                </c:pt>
                <c:pt idx="1692">
                  <c:v>0.41871999999999998</c:v>
                </c:pt>
                <c:pt idx="1693">
                  <c:v>0.28273999999999999</c:v>
                </c:pt>
                <c:pt idx="1694">
                  <c:v>0.20372000000000001</c:v>
                </c:pt>
                <c:pt idx="1695">
                  <c:v>0.14474000000000001</c:v>
                </c:pt>
                <c:pt idx="1696">
                  <c:v>0.12672</c:v>
                </c:pt>
                <c:pt idx="1697">
                  <c:v>0.10674</c:v>
                </c:pt>
                <c:pt idx="1698">
                  <c:v>0.10471999999999999</c:v>
                </c:pt>
                <c:pt idx="1699">
                  <c:v>8.974E-2</c:v>
                </c:pt>
                <c:pt idx="1700">
                  <c:v>0.11372</c:v>
                </c:pt>
                <c:pt idx="1701">
                  <c:v>9.2739999999999989E-2</c:v>
                </c:pt>
                <c:pt idx="1702">
                  <c:v>9.8720000000000002E-2</c:v>
                </c:pt>
                <c:pt idx="1703">
                  <c:v>7.4740000000000001E-2</c:v>
                </c:pt>
                <c:pt idx="1704">
                  <c:v>9.8720000000000002E-2</c:v>
                </c:pt>
                <c:pt idx="1705">
                  <c:v>9.8740000000000008E-2</c:v>
                </c:pt>
                <c:pt idx="1706">
                  <c:v>0.13571999999999998</c:v>
                </c:pt>
                <c:pt idx="1707">
                  <c:v>0.10274</c:v>
                </c:pt>
                <c:pt idx="1708">
                  <c:v>0.12872</c:v>
                </c:pt>
                <c:pt idx="1709">
                  <c:v>9.7739999999999994E-2</c:v>
                </c:pt>
                <c:pt idx="1710">
                  <c:v>0.10772</c:v>
                </c:pt>
                <c:pt idx="1711">
                  <c:v>9.0740000000000001E-2</c:v>
                </c:pt>
                <c:pt idx="1712">
                  <c:v>0.11071999999999999</c:v>
                </c:pt>
                <c:pt idx="1713">
                  <c:v>9.3740000000000004E-2</c:v>
                </c:pt>
                <c:pt idx="1714">
                  <c:v>9.9719999999999989E-2</c:v>
                </c:pt>
                <c:pt idx="1715">
                  <c:v>9.7739999999999994E-2</c:v>
                </c:pt>
                <c:pt idx="1716">
                  <c:v>0.12172000000000001</c:v>
                </c:pt>
                <c:pt idx="1717">
                  <c:v>9.3740000000000004E-2</c:v>
                </c:pt>
                <c:pt idx="1718">
                  <c:v>0.11971999999999999</c:v>
                </c:pt>
                <c:pt idx="1719">
                  <c:v>9.2739999999999989E-2</c:v>
                </c:pt>
                <c:pt idx="1720">
                  <c:v>9.3719999999999998E-2</c:v>
                </c:pt>
                <c:pt idx="1721">
                  <c:v>0.12474</c:v>
                </c:pt>
                <c:pt idx="1722">
                  <c:v>0.13872000000000001</c:v>
                </c:pt>
                <c:pt idx="1723">
                  <c:v>0.10974</c:v>
                </c:pt>
                <c:pt idx="1724">
                  <c:v>0.11272</c:v>
                </c:pt>
                <c:pt idx="1725">
                  <c:v>0.10474</c:v>
                </c:pt>
                <c:pt idx="1726">
                  <c:v>0.10772</c:v>
                </c:pt>
                <c:pt idx="1727">
                  <c:v>7.374E-2</c:v>
                </c:pt>
                <c:pt idx="1728">
                  <c:v>9.172000000000001E-2</c:v>
                </c:pt>
                <c:pt idx="1729">
                  <c:v>8.974E-2</c:v>
                </c:pt>
                <c:pt idx="1730">
                  <c:v>0.11871999999999999</c:v>
                </c:pt>
                <c:pt idx="1731">
                  <c:v>0.11173999999999999</c:v>
                </c:pt>
                <c:pt idx="1732">
                  <c:v>0.12172000000000001</c:v>
                </c:pt>
                <c:pt idx="1733">
                  <c:v>9.1739999999999988E-2</c:v>
                </c:pt>
                <c:pt idx="1734">
                  <c:v>8.8719999999999993E-2</c:v>
                </c:pt>
                <c:pt idx="1735">
                  <c:v>8.1739999999999993E-2</c:v>
                </c:pt>
                <c:pt idx="1736">
                  <c:v>0.10071999999999999</c:v>
                </c:pt>
                <c:pt idx="1737">
                  <c:v>8.2739999999999994E-2</c:v>
                </c:pt>
                <c:pt idx="1738">
                  <c:v>9.9719999999999989E-2</c:v>
                </c:pt>
                <c:pt idx="1739">
                  <c:v>8.3740000000000009E-2</c:v>
                </c:pt>
                <c:pt idx="1740">
                  <c:v>0.10371999999999999</c:v>
                </c:pt>
                <c:pt idx="1741">
                  <c:v>9.9739999999999995E-2</c:v>
                </c:pt>
                <c:pt idx="1742">
                  <c:v>0.10471999999999999</c:v>
                </c:pt>
                <c:pt idx="1743">
                  <c:v>9.5739999999999992E-2</c:v>
                </c:pt>
                <c:pt idx="1744">
                  <c:v>0.11172</c:v>
                </c:pt>
                <c:pt idx="1745">
                  <c:v>9.2739999999999989E-2</c:v>
                </c:pt>
                <c:pt idx="1746">
                  <c:v>0.12372</c:v>
                </c:pt>
                <c:pt idx="1747">
                  <c:v>0.11173999999999999</c:v>
                </c:pt>
                <c:pt idx="1748">
                  <c:v>0.11272</c:v>
                </c:pt>
                <c:pt idx="1749">
                  <c:v>9.3740000000000004E-2</c:v>
                </c:pt>
                <c:pt idx="1750">
                  <c:v>0.10872</c:v>
                </c:pt>
                <c:pt idx="1751">
                  <c:v>0.15773999999999999</c:v>
                </c:pt>
                <c:pt idx="1752">
                  <c:v>0.15372</c:v>
                </c:pt>
                <c:pt idx="1753">
                  <c:v>0.10574</c:v>
                </c:pt>
                <c:pt idx="1754">
                  <c:v>0.12272</c:v>
                </c:pt>
                <c:pt idx="1755">
                  <c:v>9.7739999999999994E-2</c:v>
                </c:pt>
                <c:pt idx="1756">
                  <c:v>9.3719999999999998E-2</c:v>
                </c:pt>
                <c:pt idx="1757">
                  <c:v>7.374E-2</c:v>
                </c:pt>
                <c:pt idx="1758">
                  <c:v>0.17071999999999998</c:v>
                </c:pt>
                <c:pt idx="1759">
                  <c:v>0.11273999999999999</c:v>
                </c:pt>
                <c:pt idx="1760">
                  <c:v>0.12272</c:v>
                </c:pt>
                <c:pt idx="1761">
                  <c:v>8.0739999999999992E-2</c:v>
                </c:pt>
                <c:pt idx="1762">
                  <c:v>9.672E-2</c:v>
                </c:pt>
                <c:pt idx="1763">
                  <c:v>0.11273999999999999</c:v>
                </c:pt>
                <c:pt idx="1764">
                  <c:v>0.12672</c:v>
                </c:pt>
                <c:pt idx="1765">
                  <c:v>8.8739999999999999E-2</c:v>
                </c:pt>
                <c:pt idx="1766">
                  <c:v>0.12272</c:v>
                </c:pt>
                <c:pt idx="1767">
                  <c:v>0.11074000000000001</c:v>
                </c:pt>
                <c:pt idx="1768">
                  <c:v>0.12672</c:v>
                </c:pt>
                <c:pt idx="1769">
                  <c:v>9.9739999999999995E-2</c:v>
                </c:pt>
                <c:pt idx="1770">
                  <c:v>0.12071999999999999</c:v>
                </c:pt>
                <c:pt idx="1771">
                  <c:v>0.10474</c:v>
                </c:pt>
                <c:pt idx="1772">
                  <c:v>0.11971999999999999</c:v>
                </c:pt>
                <c:pt idx="1773">
                  <c:v>8.4739999999999996E-2</c:v>
                </c:pt>
                <c:pt idx="1774">
                  <c:v>0.11272</c:v>
                </c:pt>
                <c:pt idx="1775">
                  <c:v>8.4739999999999996E-2</c:v>
                </c:pt>
                <c:pt idx="1776">
                  <c:v>0.12572</c:v>
                </c:pt>
                <c:pt idx="1777">
                  <c:v>8.3740000000000009E-2</c:v>
                </c:pt>
                <c:pt idx="1778">
                  <c:v>0.11871999999999999</c:v>
                </c:pt>
                <c:pt idx="1779">
                  <c:v>8.8739999999999999E-2</c:v>
                </c:pt>
                <c:pt idx="1780">
                  <c:v>0.10471999999999999</c:v>
                </c:pt>
                <c:pt idx="1781">
                  <c:v>9.4740000000000005E-2</c:v>
                </c:pt>
                <c:pt idx="1782">
                  <c:v>0.10371999999999999</c:v>
                </c:pt>
                <c:pt idx="1783">
                  <c:v>8.4739999999999996E-2</c:v>
                </c:pt>
                <c:pt idx="1784">
                  <c:v>9.8720000000000002E-2</c:v>
                </c:pt>
                <c:pt idx="1785">
                  <c:v>8.6739999999999998E-2</c:v>
                </c:pt>
                <c:pt idx="1786">
                  <c:v>0.10772</c:v>
                </c:pt>
                <c:pt idx="1787">
                  <c:v>7.1739999999999998E-2</c:v>
                </c:pt>
                <c:pt idx="1788">
                  <c:v>0.10772</c:v>
                </c:pt>
                <c:pt idx="1789">
                  <c:v>9.5739999999999992E-2</c:v>
                </c:pt>
                <c:pt idx="1790">
                  <c:v>0.10772</c:v>
                </c:pt>
                <c:pt idx="1791">
                  <c:v>8.3740000000000009E-2</c:v>
                </c:pt>
                <c:pt idx="1792">
                  <c:v>0.11071999999999999</c:v>
                </c:pt>
                <c:pt idx="1793">
                  <c:v>0.10074</c:v>
                </c:pt>
                <c:pt idx="1794">
                  <c:v>0.10672000000000001</c:v>
                </c:pt>
                <c:pt idx="1795">
                  <c:v>8.8739999999999999E-2</c:v>
                </c:pt>
                <c:pt idx="1796">
                  <c:v>0.10972</c:v>
                </c:pt>
                <c:pt idx="1797">
                  <c:v>7.4740000000000001E-2</c:v>
                </c:pt>
                <c:pt idx="1798">
                  <c:v>0.11971999999999999</c:v>
                </c:pt>
                <c:pt idx="1799">
                  <c:v>9.4740000000000005E-2</c:v>
                </c:pt>
                <c:pt idx="1800">
                  <c:v>9.3719999999999998E-2</c:v>
                </c:pt>
                <c:pt idx="1801">
                  <c:v>9.0740000000000001E-2</c:v>
                </c:pt>
                <c:pt idx="1802">
                  <c:v>0.10272000000000001</c:v>
                </c:pt>
                <c:pt idx="1803">
                  <c:v>8.5739999999999997E-2</c:v>
                </c:pt>
                <c:pt idx="1804">
                  <c:v>0.12071999999999999</c:v>
                </c:pt>
                <c:pt idx="1805">
                  <c:v>9.9739999999999995E-2</c:v>
                </c:pt>
                <c:pt idx="1806">
                  <c:v>9.3719999999999998E-2</c:v>
                </c:pt>
                <c:pt idx="1807">
                  <c:v>6.6740000000000008E-2</c:v>
                </c:pt>
                <c:pt idx="1808">
                  <c:v>9.2719999999999997E-2</c:v>
                </c:pt>
                <c:pt idx="1809">
                  <c:v>9.8740000000000008E-2</c:v>
                </c:pt>
                <c:pt idx="1810">
                  <c:v>0.10272000000000001</c:v>
                </c:pt>
                <c:pt idx="1811">
                  <c:v>7.5740000000000002E-2</c:v>
                </c:pt>
                <c:pt idx="1812">
                  <c:v>0.10172</c:v>
                </c:pt>
                <c:pt idx="1813">
                  <c:v>8.2739999999999994E-2</c:v>
                </c:pt>
                <c:pt idx="1814">
                  <c:v>0.11471999999999999</c:v>
                </c:pt>
                <c:pt idx="1815">
                  <c:v>8.4739999999999996E-2</c:v>
                </c:pt>
                <c:pt idx="1816">
                  <c:v>0.10471999999999999</c:v>
                </c:pt>
                <c:pt idx="1817">
                  <c:v>0.10074</c:v>
                </c:pt>
                <c:pt idx="1818">
                  <c:v>0.10772</c:v>
                </c:pt>
                <c:pt idx="1819">
                  <c:v>9.9739999999999995E-2</c:v>
                </c:pt>
                <c:pt idx="1820">
                  <c:v>0.11772000000000001</c:v>
                </c:pt>
                <c:pt idx="1821">
                  <c:v>0.10074</c:v>
                </c:pt>
                <c:pt idx="1822">
                  <c:v>0.13072</c:v>
                </c:pt>
                <c:pt idx="1823">
                  <c:v>0.11074000000000001</c:v>
                </c:pt>
                <c:pt idx="1824">
                  <c:v>0.13772000000000001</c:v>
                </c:pt>
                <c:pt idx="1825">
                  <c:v>0.10674</c:v>
                </c:pt>
                <c:pt idx="1826">
                  <c:v>0.12672</c:v>
                </c:pt>
                <c:pt idx="1827">
                  <c:v>0.10574</c:v>
                </c:pt>
                <c:pt idx="1828">
                  <c:v>0.11172</c:v>
                </c:pt>
                <c:pt idx="1829">
                  <c:v>0.10773999999999999</c:v>
                </c:pt>
                <c:pt idx="1830">
                  <c:v>0.11672</c:v>
                </c:pt>
                <c:pt idx="1831">
                  <c:v>9.7739999999999994E-2</c:v>
                </c:pt>
                <c:pt idx="1832">
                  <c:v>0.10872</c:v>
                </c:pt>
                <c:pt idx="1833">
                  <c:v>8.5739999999999997E-2</c:v>
                </c:pt>
                <c:pt idx="1834">
                  <c:v>0.11772000000000001</c:v>
                </c:pt>
                <c:pt idx="1835">
                  <c:v>0.10874</c:v>
                </c:pt>
                <c:pt idx="1836">
                  <c:v>0.12472</c:v>
                </c:pt>
                <c:pt idx="1837">
                  <c:v>9.0740000000000001E-2</c:v>
                </c:pt>
                <c:pt idx="1838">
                  <c:v>0.12172000000000001</c:v>
                </c:pt>
                <c:pt idx="1839">
                  <c:v>8.6739999999999998E-2</c:v>
                </c:pt>
                <c:pt idx="1840">
                  <c:v>0.12772</c:v>
                </c:pt>
                <c:pt idx="1841">
                  <c:v>0.15374000000000002</c:v>
                </c:pt>
                <c:pt idx="1842">
                  <c:v>0.12372</c:v>
                </c:pt>
                <c:pt idx="1843">
                  <c:v>0.11374000000000001</c:v>
                </c:pt>
                <c:pt idx="1844">
                  <c:v>0.11871999999999999</c:v>
                </c:pt>
                <c:pt idx="1845">
                  <c:v>8.5739999999999997E-2</c:v>
                </c:pt>
                <c:pt idx="1846">
                  <c:v>9.8720000000000002E-2</c:v>
                </c:pt>
                <c:pt idx="1847">
                  <c:v>8.5739999999999997E-2</c:v>
                </c:pt>
                <c:pt idx="1848">
                  <c:v>0.11672</c:v>
                </c:pt>
                <c:pt idx="1849">
                  <c:v>0.11874000000000001</c:v>
                </c:pt>
                <c:pt idx="1850">
                  <c:v>0.16872000000000001</c:v>
                </c:pt>
                <c:pt idx="1851">
                  <c:v>0.11374000000000001</c:v>
                </c:pt>
                <c:pt idx="1852">
                  <c:v>0.10172</c:v>
                </c:pt>
                <c:pt idx="1853">
                  <c:v>0.13374</c:v>
                </c:pt>
                <c:pt idx="1854">
                  <c:v>0.14771999999999999</c:v>
                </c:pt>
                <c:pt idx="1855">
                  <c:v>0.11974</c:v>
                </c:pt>
                <c:pt idx="1856">
                  <c:v>0.10471999999999999</c:v>
                </c:pt>
                <c:pt idx="1857">
                  <c:v>9.7739999999999994E-2</c:v>
                </c:pt>
                <c:pt idx="1858">
                  <c:v>0.11672</c:v>
                </c:pt>
                <c:pt idx="1859">
                  <c:v>7.9740000000000005E-2</c:v>
                </c:pt>
                <c:pt idx="1860">
                  <c:v>9.7720000000000001E-2</c:v>
                </c:pt>
                <c:pt idx="1861">
                  <c:v>0.10974</c:v>
                </c:pt>
                <c:pt idx="1862">
                  <c:v>0.12972</c:v>
                </c:pt>
                <c:pt idx="1863">
                  <c:v>9.9739999999999995E-2</c:v>
                </c:pt>
                <c:pt idx="1864">
                  <c:v>0.10371999999999999</c:v>
                </c:pt>
                <c:pt idx="1865">
                  <c:v>0.15073999999999999</c:v>
                </c:pt>
                <c:pt idx="1866">
                  <c:v>0.13971999999999998</c:v>
                </c:pt>
                <c:pt idx="1867">
                  <c:v>0.10174</c:v>
                </c:pt>
                <c:pt idx="1868">
                  <c:v>0.11071999999999999</c:v>
                </c:pt>
                <c:pt idx="1869">
                  <c:v>6.8739999999999996E-2</c:v>
                </c:pt>
                <c:pt idx="1870">
                  <c:v>0.11772000000000001</c:v>
                </c:pt>
                <c:pt idx="1871">
                  <c:v>8.2739999999999994E-2</c:v>
                </c:pt>
                <c:pt idx="1872">
                  <c:v>0.10272000000000001</c:v>
                </c:pt>
                <c:pt idx="1873">
                  <c:v>7.8739999999999991E-2</c:v>
                </c:pt>
                <c:pt idx="1874">
                  <c:v>0.10772</c:v>
                </c:pt>
                <c:pt idx="1875">
                  <c:v>9.5739999999999992E-2</c:v>
                </c:pt>
                <c:pt idx="1876">
                  <c:v>0.11571999999999999</c:v>
                </c:pt>
                <c:pt idx="1877">
                  <c:v>8.6739999999999998E-2</c:v>
                </c:pt>
                <c:pt idx="1878">
                  <c:v>0.11471999999999999</c:v>
                </c:pt>
                <c:pt idx="1879">
                  <c:v>0.10074</c:v>
                </c:pt>
                <c:pt idx="1880">
                  <c:v>0.11272</c:v>
                </c:pt>
                <c:pt idx="1881">
                  <c:v>9.5739999999999992E-2</c:v>
                </c:pt>
                <c:pt idx="1882">
                  <c:v>0.11571999999999999</c:v>
                </c:pt>
                <c:pt idx="1883">
                  <c:v>9.3740000000000004E-2</c:v>
                </c:pt>
                <c:pt idx="1884">
                  <c:v>0.10872</c:v>
                </c:pt>
                <c:pt idx="1885">
                  <c:v>8.4739999999999996E-2</c:v>
                </c:pt>
                <c:pt idx="1886">
                  <c:v>0.10371999999999999</c:v>
                </c:pt>
                <c:pt idx="1887">
                  <c:v>9.9739999999999995E-2</c:v>
                </c:pt>
                <c:pt idx="1888">
                  <c:v>0.15171999999999999</c:v>
                </c:pt>
                <c:pt idx="1889">
                  <c:v>0.12273999999999999</c:v>
                </c:pt>
                <c:pt idx="1890">
                  <c:v>0.13072</c:v>
                </c:pt>
                <c:pt idx="1891">
                  <c:v>0.11674</c:v>
                </c:pt>
                <c:pt idx="1892">
                  <c:v>0.11172</c:v>
                </c:pt>
                <c:pt idx="1893">
                  <c:v>0.10474</c:v>
                </c:pt>
                <c:pt idx="1894">
                  <c:v>0.14871999999999999</c:v>
                </c:pt>
                <c:pt idx="1895">
                  <c:v>0.10574</c:v>
                </c:pt>
                <c:pt idx="1896">
                  <c:v>0.10672000000000001</c:v>
                </c:pt>
                <c:pt idx="1897">
                  <c:v>9.9739999999999995E-2</c:v>
                </c:pt>
                <c:pt idx="1898">
                  <c:v>0.12071999999999999</c:v>
                </c:pt>
                <c:pt idx="1899">
                  <c:v>9.6739999999999993E-2</c:v>
                </c:pt>
                <c:pt idx="1900">
                  <c:v>0.12272</c:v>
                </c:pt>
                <c:pt idx="1901">
                  <c:v>9.8740000000000008E-2</c:v>
                </c:pt>
                <c:pt idx="1902">
                  <c:v>9.672E-2</c:v>
                </c:pt>
                <c:pt idx="1903">
                  <c:v>9.7739999999999994E-2</c:v>
                </c:pt>
                <c:pt idx="1904">
                  <c:v>0.10972</c:v>
                </c:pt>
                <c:pt idx="1905">
                  <c:v>0.10074</c:v>
                </c:pt>
                <c:pt idx="1906">
                  <c:v>0.10872</c:v>
                </c:pt>
                <c:pt idx="1907">
                  <c:v>8.8739999999999999E-2</c:v>
                </c:pt>
                <c:pt idx="1908">
                  <c:v>9.0719999999999995E-2</c:v>
                </c:pt>
                <c:pt idx="1909">
                  <c:v>7.7740000000000004E-2</c:v>
                </c:pt>
                <c:pt idx="1910">
                  <c:v>0.11071999999999999</c:v>
                </c:pt>
                <c:pt idx="1911">
                  <c:v>8.974E-2</c:v>
                </c:pt>
                <c:pt idx="1912">
                  <c:v>0.10371999999999999</c:v>
                </c:pt>
                <c:pt idx="1913">
                  <c:v>9.8740000000000008E-2</c:v>
                </c:pt>
                <c:pt idx="1914">
                  <c:v>0.13272</c:v>
                </c:pt>
                <c:pt idx="1915">
                  <c:v>0.10874</c:v>
                </c:pt>
                <c:pt idx="1916">
                  <c:v>0.10672000000000001</c:v>
                </c:pt>
                <c:pt idx="1917">
                  <c:v>8.6739999999999998E-2</c:v>
                </c:pt>
                <c:pt idx="1918">
                  <c:v>0.10672000000000001</c:v>
                </c:pt>
                <c:pt idx="1919">
                  <c:v>0.10074</c:v>
                </c:pt>
                <c:pt idx="1920">
                  <c:v>0.12872</c:v>
                </c:pt>
                <c:pt idx="1921">
                  <c:v>9.1739999999999988E-2</c:v>
                </c:pt>
                <c:pt idx="1922">
                  <c:v>0.10071999999999999</c:v>
                </c:pt>
                <c:pt idx="1923">
                  <c:v>8.8739999999999999E-2</c:v>
                </c:pt>
                <c:pt idx="1924">
                  <c:v>0.11071999999999999</c:v>
                </c:pt>
                <c:pt idx="1925">
                  <c:v>8.0739999999999992E-2</c:v>
                </c:pt>
                <c:pt idx="1926">
                  <c:v>0.11172</c:v>
                </c:pt>
                <c:pt idx="1927">
                  <c:v>8.7739999999999985E-2</c:v>
                </c:pt>
                <c:pt idx="1928">
                  <c:v>0.10672000000000001</c:v>
                </c:pt>
                <c:pt idx="1929">
                  <c:v>7.7740000000000004E-2</c:v>
                </c:pt>
                <c:pt idx="1930">
                  <c:v>9.4719999999999999E-2</c:v>
                </c:pt>
                <c:pt idx="1931">
                  <c:v>8.6739999999999998E-2</c:v>
                </c:pt>
                <c:pt idx="1932">
                  <c:v>9.8720000000000002E-2</c:v>
                </c:pt>
                <c:pt idx="1933">
                  <c:v>6.6740000000000008E-2</c:v>
                </c:pt>
                <c:pt idx="1934">
                  <c:v>9.172000000000001E-2</c:v>
                </c:pt>
                <c:pt idx="1935">
                  <c:v>6.3739999999999991E-2</c:v>
                </c:pt>
                <c:pt idx="1936">
                  <c:v>9.2719999999999997E-2</c:v>
                </c:pt>
                <c:pt idx="1937">
                  <c:v>7.8739999999999991E-2</c:v>
                </c:pt>
                <c:pt idx="1938">
                  <c:v>0.10071999999999999</c:v>
                </c:pt>
                <c:pt idx="1939">
                  <c:v>9.8740000000000008E-2</c:v>
                </c:pt>
                <c:pt idx="1940">
                  <c:v>0.10772</c:v>
                </c:pt>
                <c:pt idx="1941">
                  <c:v>9.3740000000000004E-2</c:v>
                </c:pt>
                <c:pt idx="1942">
                  <c:v>9.672E-2</c:v>
                </c:pt>
                <c:pt idx="1943">
                  <c:v>9.1739999999999988E-2</c:v>
                </c:pt>
                <c:pt idx="1944">
                  <c:v>0.12071999999999999</c:v>
                </c:pt>
                <c:pt idx="1945">
                  <c:v>0.10274</c:v>
                </c:pt>
                <c:pt idx="1946">
                  <c:v>0.10071999999999999</c:v>
                </c:pt>
                <c:pt idx="1947">
                  <c:v>6.2740000000000004E-2</c:v>
                </c:pt>
                <c:pt idx="1948">
                  <c:v>9.172000000000001E-2</c:v>
                </c:pt>
                <c:pt idx="1949">
                  <c:v>7.6740000000000003E-2</c:v>
                </c:pt>
                <c:pt idx="1950">
                  <c:v>8.7720000000000006E-2</c:v>
                </c:pt>
                <c:pt idx="1951">
                  <c:v>7.2739999999999999E-2</c:v>
                </c:pt>
                <c:pt idx="1952">
                  <c:v>0.10571999999999999</c:v>
                </c:pt>
                <c:pt idx="1953">
                  <c:v>9.8740000000000008E-2</c:v>
                </c:pt>
                <c:pt idx="1954">
                  <c:v>0.13971999999999998</c:v>
                </c:pt>
                <c:pt idx="1955">
                  <c:v>9.2739999999999989E-2</c:v>
                </c:pt>
                <c:pt idx="1956">
                  <c:v>8.5719999999999991E-2</c:v>
                </c:pt>
                <c:pt idx="1957">
                  <c:v>7.0739999999999997E-2</c:v>
                </c:pt>
                <c:pt idx="1958">
                  <c:v>9.9719999999999989E-2</c:v>
                </c:pt>
                <c:pt idx="1959">
                  <c:v>8.6739999999999998E-2</c:v>
                </c:pt>
                <c:pt idx="1960">
                  <c:v>9.5719999999999986E-2</c:v>
                </c:pt>
                <c:pt idx="1961">
                  <c:v>0.11374000000000001</c:v>
                </c:pt>
                <c:pt idx="1962">
                  <c:v>0.12572</c:v>
                </c:pt>
                <c:pt idx="1963">
                  <c:v>8.1739999999999993E-2</c:v>
                </c:pt>
                <c:pt idx="1964">
                  <c:v>9.672E-2</c:v>
                </c:pt>
                <c:pt idx="1965">
                  <c:v>9.3740000000000004E-2</c:v>
                </c:pt>
                <c:pt idx="1966">
                  <c:v>0.11272</c:v>
                </c:pt>
                <c:pt idx="1967">
                  <c:v>9.2739999999999989E-2</c:v>
                </c:pt>
                <c:pt idx="1968">
                  <c:v>9.4719999999999999E-2</c:v>
                </c:pt>
                <c:pt idx="1969">
                  <c:v>6.2740000000000004E-2</c:v>
                </c:pt>
                <c:pt idx="1970">
                  <c:v>9.0719999999999995E-2</c:v>
                </c:pt>
                <c:pt idx="1971">
                  <c:v>7.374E-2</c:v>
                </c:pt>
                <c:pt idx="1972">
                  <c:v>0.12472</c:v>
                </c:pt>
                <c:pt idx="1973">
                  <c:v>9.2739999999999989E-2</c:v>
                </c:pt>
                <c:pt idx="1974">
                  <c:v>0.11871999999999999</c:v>
                </c:pt>
                <c:pt idx="1975">
                  <c:v>9.5739999999999992E-2</c:v>
                </c:pt>
                <c:pt idx="1976">
                  <c:v>0.13971999999999998</c:v>
                </c:pt>
                <c:pt idx="1977">
                  <c:v>0.11074000000000001</c:v>
                </c:pt>
                <c:pt idx="1978">
                  <c:v>8.8719999999999993E-2</c:v>
                </c:pt>
                <c:pt idx="1979">
                  <c:v>5.074E-2</c:v>
                </c:pt>
                <c:pt idx="1980">
                  <c:v>7.7719999999999997E-2</c:v>
                </c:pt>
                <c:pt idx="1981">
                  <c:v>8.8739999999999999E-2</c:v>
                </c:pt>
                <c:pt idx="1982">
                  <c:v>0.12572</c:v>
                </c:pt>
                <c:pt idx="1983">
                  <c:v>8.3740000000000009E-2</c:v>
                </c:pt>
                <c:pt idx="1984">
                  <c:v>0.11272</c:v>
                </c:pt>
                <c:pt idx="1985">
                  <c:v>8.7739999999999985E-2</c:v>
                </c:pt>
                <c:pt idx="1986">
                  <c:v>0.10172</c:v>
                </c:pt>
                <c:pt idx="1987">
                  <c:v>8.4739999999999996E-2</c:v>
                </c:pt>
                <c:pt idx="1988">
                  <c:v>9.3719999999999998E-2</c:v>
                </c:pt>
                <c:pt idx="1989">
                  <c:v>8.2739999999999994E-2</c:v>
                </c:pt>
                <c:pt idx="1990">
                  <c:v>9.7720000000000001E-2</c:v>
                </c:pt>
                <c:pt idx="1991">
                  <c:v>7.374E-2</c:v>
                </c:pt>
                <c:pt idx="1992">
                  <c:v>8.0719999999999986E-2</c:v>
                </c:pt>
                <c:pt idx="1993">
                  <c:v>6.5739999999999993E-2</c:v>
                </c:pt>
                <c:pt idx="1994">
                  <c:v>8.5719999999999991E-2</c:v>
                </c:pt>
                <c:pt idx="1995">
                  <c:v>8.2739999999999994E-2</c:v>
                </c:pt>
                <c:pt idx="1996">
                  <c:v>0.10071999999999999</c:v>
                </c:pt>
                <c:pt idx="1997">
                  <c:v>6.3739999999999991E-2</c:v>
                </c:pt>
                <c:pt idx="1998">
                  <c:v>7.6719999999999997E-2</c:v>
                </c:pt>
                <c:pt idx="1999">
                  <c:v>7.2739999999999999E-2</c:v>
                </c:pt>
                <c:pt idx="2000">
                  <c:v>8.7720000000000006E-2</c:v>
                </c:pt>
                <c:pt idx="2001">
                  <c:v>7.4740000000000001E-2</c:v>
                </c:pt>
                <c:pt idx="2002">
                  <c:v>9.172000000000001E-2</c:v>
                </c:pt>
                <c:pt idx="2003">
                  <c:v>7.4740000000000001E-2</c:v>
                </c:pt>
                <c:pt idx="2004">
                  <c:v>9.3719999999999998E-2</c:v>
                </c:pt>
                <c:pt idx="2005">
                  <c:v>8.4739999999999996E-2</c:v>
                </c:pt>
                <c:pt idx="2006">
                  <c:v>8.2720000000000002E-2</c:v>
                </c:pt>
                <c:pt idx="2007">
                  <c:v>6.7739999999999995E-2</c:v>
                </c:pt>
                <c:pt idx="2008">
                  <c:v>9.672E-2</c:v>
                </c:pt>
                <c:pt idx="2009">
                  <c:v>7.6740000000000003E-2</c:v>
                </c:pt>
                <c:pt idx="2010">
                  <c:v>8.7720000000000006E-2</c:v>
                </c:pt>
                <c:pt idx="2011">
                  <c:v>5.4740000000000004E-2</c:v>
                </c:pt>
                <c:pt idx="2012">
                  <c:v>7.2720000000000007E-2</c:v>
                </c:pt>
                <c:pt idx="2013">
                  <c:v>7.7740000000000004E-2</c:v>
                </c:pt>
                <c:pt idx="2014">
                  <c:v>9.5719999999999986E-2</c:v>
                </c:pt>
                <c:pt idx="2015">
                  <c:v>7.5740000000000002E-2</c:v>
                </c:pt>
                <c:pt idx="2016">
                  <c:v>9.3719999999999998E-2</c:v>
                </c:pt>
                <c:pt idx="2017">
                  <c:v>8.1739999999999993E-2</c:v>
                </c:pt>
                <c:pt idx="2018">
                  <c:v>0.10672000000000001</c:v>
                </c:pt>
                <c:pt idx="2019">
                  <c:v>8.1739999999999993E-2</c:v>
                </c:pt>
                <c:pt idx="2020">
                  <c:v>0.10272000000000001</c:v>
                </c:pt>
                <c:pt idx="2021">
                  <c:v>9.6739999999999993E-2</c:v>
                </c:pt>
                <c:pt idx="2022">
                  <c:v>8.8719999999999993E-2</c:v>
                </c:pt>
                <c:pt idx="2023">
                  <c:v>7.1739999999999998E-2</c:v>
                </c:pt>
                <c:pt idx="2024">
                  <c:v>8.1720000000000001E-2</c:v>
                </c:pt>
                <c:pt idx="2025">
                  <c:v>7.5740000000000002E-2</c:v>
                </c:pt>
                <c:pt idx="2026">
                  <c:v>0.11471999999999999</c:v>
                </c:pt>
                <c:pt idx="2027">
                  <c:v>7.8739999999999991E-2</c:v>
                </c:pt>
                <c:pt idx="2028">
                  <c:v>9.672E-2</c:v>
                </c:pt>
                <c:pt idx="2029">
                  <c:v>7.2739999999999999E-2</c:v>
                </c:pt>
                <c:pt idx="2030">
                  <c:v>9.672E-2</c:v>
                </c:pt>
                <c:pt idx="2031">
                  <c:v>7.0739999999999997E-2</c:v>
                </c:pt>
                <c:pt idx="2032">
                  <c:v>8.6720000000000005E-2</c:v>
                </c:pt>
                <c:pt idx="2033">
                  <c:v>8.1739999999999993E-2</c:v>
                </c:pt>
                <c:pt idx="2034">
                  <c:v>0.10471999999999999</c:v>
                </c:pt>
                <c:pt idx="2035">
                  <c:v>6.4740000000000006E-2</c:v>
                </c:pt>
                <c:pt idx="2036">
                  <c:v>9.0719999999999995E-2</c:v>
                </c:pt>
                <c:pt idx="2037">
                  <c:v>7.8739999999999991E-2</c:v>
                </c:pt>
                <c:pt idx="2038">
                  <c:v>0.10772</c:v>
                </c:pt>
                <c:pt idx="2039">
                  <c:v>7.7740000000000004E-2</c:v>
                </c:pt>
                <c:pt idx="2040">
                  <c:v>0.10772</c:v>
                </c:pt>
                <c:pt idx="2041">
                  <c:v>9.4740000000000005E-2</c:v>
                </c:pt>
                <c:pt idx="2042">
                  <c:v>0.10272000000000001</c:v>
                </c:pt>
                <c:pt idx="2043">
                  <c:v>8.7739999999999985E-2</c:v>
                </c:pt>
                <c:pt idx="2044">
                  <c:v>0.11372</c:v>
                </c:pt>
                <c:pt idx="2045">
                  <c:v>9.2739999999999989E-2</c:v>
                </c:pt>
                <c:pt idx="2046">
                  <c:v>0.11071999999999999</c:v>
                </c:pt>
                <c:pt idx="2047">
                  <c:v>8.4739999999999996E-2</c:v>
                </c:pt>
              </c:numCache>
            </c:numRef>
          </c:yVal>
          <c:smooth val="0"/>
        </c:ser>
        <c:dLbls>
          <c:showLegendKey val="0"/>
          <c:showVal val="0"/>
          <c:showCatName val="0"/>
          <c:showSerName val="0"/>
          <c:showPercent val="0"/>
          <c:showBubbleSize val="0"/>
        </c:dLbls>
        <c:axId val="102519552"/>
        <c:axId val="102521472"/>
      </c:scatterChart>
      <c:valAx>
        <c:axId val="102519552"/>
        <c:scaling>
          <c:orientation val="minMax"/>
          <c:max val="890"/>
          <c:min val="170"/>
        </c:scaling>
        <c:delete val="0"/>
        <c:axPos val="b"/>
        <c:title>
          <c:tx>
            <c:rich>
              <a:bodyPr/>
              <a:lstStyle/>
              <a:p>
                <a:pPr>
                  <a:defRPr/>
                </a:pPr>
                <a:r>
                  <a:rPr lang="en-US"/>
                  <a:t>Wavelength (nm)</a:t>
                </a:r>
              </a:p>
            </c:rich>
          </c:tx>
          <c:layout/>
          <c:overlay val="0"/>
        </c:title>
        <c:numFmt formatCode="General" sourceLinked="1"/>
        <c:majorTickMark val="out"/>
        <c:minorTickMark val="none"/>
        <c:tickLblPos val="nextTo"/>
        <c:crossAx val="102521472"/>
        <c:crosses val="autoZero"/>
        <c:crossBetween val="midCat"/>
      </c:valAx>
      <c:valAx>
        <c:axId val="102521472"/>
        <c:scaling>
          <c:orientation val="minMax"/>
        </c:scaling>
        <c:delete val="0"/>
        <c:axPos val="l"/>
        <c:majorGridlines/>
        <c:title>
          <c:tx>
            <c:rich>
              <a:bodyPr rot="-5400000" vert="horz"/>
              <a:lstStyle/>
              <a:p>
                <a:pPr>
                  <a:defRPr/>
                </a:pPr>
                <a:r>
                  <a:rPr lang="en-CA"/>
                  <a:t>Intensity (counts/msec)</a:t>
                </a:r>
              </a:p>
            </c:rich>
          </c:tx>
          <c:layout/>
          <c:overlay val="0"/>
        </c:title>
        <c:numFmt formatCode="General" sourceLinked="1"/>
        <c:majorTickMark val="out"/>
        <c:minorTickMark val="none"/>
        <c:tickLblPos val="nextTo"/>
        <c:crossAx val="102519552"/>
        <c:crosses val="autoZero"/>
        <c:crossBetween val="midCat"/>
      </c:valAx>
    </c:plotArea>
    <c:legend>
      <c:legendPos val="r"/>
      <c:layout/>
      <c:overlay val="0"/>
    </c:legend>
    <c:plotVisOnly val="1"/>
    <c:dispBlanksAs val="gap"/>
    <c:showDLblsOverMax val="0"/>
  </c:chart>
  <c:spPr>
    <a:solidFill>
      <a:schemeClr val="lt1"/>
    </a:solidFill>
    <a:ln w="25400" cap="flat" cmpd="sng" algn="ctr">
      <a:noFill/>
      <a:prstDash val="solid"/>
    </a:ln>
    <a:effectLst/>
  </c:spPr>
  <c:txPr>
    <a:bodyPr/>
    <a:lstStyle/>
    <a:p>
      <a:pPr>
        <a:defRPr>
          <a:solidFill>
            <a:schemeClr val="dk1"/>
          </a:solidFill>
          <a:latin typeface="+mn-lt"/>
          <a:ea typeface="+mn-ea"/>
          <a:cs typeface="+mn-cs"/>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CA" sz="1000"/>
              <a:t>Graph:</a:t>
            </a:r>
            <a:r>
              <a:rPr lang="en-CA" sz="1000" baseline="0"/>
              <a:t> </a:t>
            </a:r>
            <a:r>
              <a:rPr lang="en-CA" sz="1000"/>
              <a:t>Blank</a:t>
            </a:r>
            <a:r>
              <a:rPr lang="en-CA" sz="1000" baseline="0"/>
              <a:t> Corrected Spectra of the Sr Standard and Unknown Mixture</a:t>
            </a:r>
            <a:endParaRPr lang="en-CA" sz="1000"/>
          </a:p>
        </c:rich>
      </c:tx>
      <c:layout/>
      <c:overlay val="0"/>
    </c:title>
    <c:autoTitleDeleted val="0"/>
    <c:plotArea>
      <c:layout/>
      <c:scatterChart>
        <c:scatterStyle val="lineMarker"/>
        <c:varyColors val="0"/>
        <c:ser>
          <c:idx val="0"/>
          <c:order val="0"/>
          <c:tx>
            <c:v>Strontium</c:v>
          </c:tx>
          <c:spPr>
            <a:ln>
              <a:solidFill>
                <a:srgbClr val="FFC000">
                  <a:alpha val="63000"/>
                </a:srgbClr>
              </a:solidFill>
            </a:ln>
          </c:spPr>
          <c:marker>
            <c:symbol val="none"/>
          </c:marker>
          <c:xVal>
            <c:numRef>
              <c:f>'Strontium Standard'!$A$6:$A$2053</c:f>
              <c:numCache>
                <c:formatCode>General</c:formatCode>
                <c:ptCount val="2048"/>
                <c:pt idx="0">
                  <c:v>177.96</c:v>
                </c:pt>
                <c:pt idx="1">
                  <c:v>178.34</c:v>
                </c:pt>
                <c:pt idx="2">
                  <c:v>178.72</c:v>
                </c:pt>
                <c:pt idx="3">
                  <c:v>179.1</c:v>
                </c:pt>
                <c:pt idx="4">
                  <c:v>179.48</c:v>
                </c:pt>
                <c:pt idx="5">
                  <c:v>179.86</c:v>
                </c:pt>
                <c:pt idx="6">
                  <c:v>180.25</c:v>
                </c:pt>
                <c:pt idx="7">
                  <c:v>180.63</c:v>
                </c:pt>
                <c:pt idx="8">
                  <c:v>181.01</c:v>
                </c:pt>
                <c:pt idx="9">
                  <c:v>181.39</c:v>
                </c:pt>
                <c:pt idx="10">
                  <c:v>181.77</c:v>
                </c:pt>
                <c:pt idx="11">
                  <c:v>182.15</c:v>
                </c:pt>
                <c:pt idx="12">
                  <c:v>182.53</c:v>
                </c:pt>
                <c:pt idx="13">
                  <c:v>182.92</c:v>
                </c:pt>
                <c:pt idx="14">
                  <c:v>183.3</c:v>
                </c:pt>
                <c:pt idx="15">
                  <c:v>183.68</c:v>
                </c:pt>
                <c:pt idx="16">
                  <c:v>184.06</c:v>
                </c:pt>
                <c:pt idx="17">
                  <c:v>184.44</c:v>
                </c:pt>
                <c:pt idx="18">
                  <c:v>184.82</c:v>
                </c:pt>
                <c:pt idx="19">
                  <c:v>185.2</c:v>
                </c:pt>
                <c:pt idx="20">
                  <c:v>185.58</c:v>
                </c:pt>
                <c:pt idx="21">
                  <c:v>185.97</c:v>
                </c:pt>
                <c:pt idx="22">
                  <c:v>186.35</c:v>
                </c:pt>
                <c:pt idx="23">
                  <c:v>186.73</c:v>
                </c:pt>
                <c:pt idx="24">
                  <c:v>187.11</c:v>
                </c:pt>
                <c:pt idx="25">
                  <c:v>187.49</c:v>
                </c:pt>
                <c:pt idx="26">
                  <c:v>187.87</c:v>
                </c:pt>
                <c:pt idx="27">
                  <c:v>188.25</c:v>
                </c:pt>
                <c:pt idx="28">
                  <c:v>188.63</c:v>
                </c:pt>
                <c:pt idx="29">
                  <c:v>189.01</c:v>
                </c:pt>
                <c:pt idx="30">
                  <c:v>189.39</c:v>
                </c:pt>
                <c:pt idx="31">
                  <c:v>189.77</c:v>
                </c:pt>
                <c:pt idx="32">
                  <c:v>190.15</c:v>
                </c:pt>
                <c:pt idx="33">
                  <c:v>190.54</c:v>
                </c:pt>
                <c:pt idx="34">
                  <c:v>190.92</c:v>
                </c:pt>
                <c:pt idx="35">
                  <c:v>191.3</c:v>
                </c:pt>
                <c:pt idx="36">
                  <c:v>191.68</c:v>
                </c:pt>
                <c:pt idx="37">
                  <c:v>192.06</c:v>
                </c:pt>
                <c:pt idx="38">
                  <c:v>192.44</c:v>
                </c:pt>
                <c:pt idx="39">
                  <c:v>192.82</c:v>
                </c:pt>
                <c:pt idx="40">
                  <c:v>193.2</c:v>
                </c:pt>
                <c:pt idx="41">
                  <c:v>193.58</c:v>
                </c:pt>
                <c:pt idx="42">
                  <c:v>193.96</c:v>
                </c:pt>
                <c:pt idx="43">
                  <c:v>194.34</c:v>
                </c:pt>
                <c:pt idx="44">
                  <c:v>194.72</c:v>
                </c:pt>
                <c:pt idx="45">
                  <c:v>195.1</c:v>
                </c:pt>
                <c:pt idx="46">
                  <c:v>195.48</c:v>
                </c:pt>
                <c:pt idx="47">
                  <c:v>195.86</c:v>
                </c:pt>
                <c:pt idx="48">
                  <c:v>196.24</c:v>
                </c:pt>
                <c:pt idx="49">
                  <c:v>196.62</c:v>
                </c:pt>
                <c:pt idx="50">
                  <c:v>197</c:v>
                </c:pt>
                <c:pt idx="51">
                  <c:v>197.38</c:v>
                </c:pt>
                <c:pt idx="52">
                  <c:v>197.76</c:v>
                </c:pt>
                <c:pt idx="53">
                  <c:v>198.14</c:v>
                </c:pt>
                <c:pt idx="54">
                  <c:v>198.52</c:v>
                </c:pt>
                <c:pt idx="55">
                  <c:v>198.9</c:v>
                </c:pt>
                <c:pt idx="56">
                  <c:v>199.28</c:v>
                </c:pt>
                <c:pt idx="57">
                  <c:v>199.66</c:v>
                </c:pt>
                <c:pt idx="58">
                  <c:v>200.04</c:v>
                </c:pt>
                <c:pt idx="59">
                  <c:v>200.42</c:v>
                </c:pt>
                <c:pt idx="60">
                  <c:v>200.8</c:v>
                </c:pt>
                <c:pt idx="61">
                  <c:v>201.18</c:v>
                </c:pt>
                <c:pt idx="62">
                  <c:v>201.56</c:v>
                </c:pt>
                <c:pt idx="63">
                  <c:v>201.94</c:v>
                </c:pt>
                <c:pt idx="64">
                  <c:v>202.32</c:v>
                </c:pt>
                <c:pt idx="65">
                  <c:v>202.7</c:v>
                </c:pt>
                <c:pt idx="66">
                  <c:v>203.08</c:v>
                </c:pt>
                <c:pt idx="67">
                  <c:v>203.46</c:v>
                </c:pt>
                <c:pt idx="68">
                  <c:v>203.84</c:v>
                </c:pt>
                <c:pt idx="69">
                  <c:v>204.22</c:v>
                </c:pt>
                <c:pt idx="70">
                  <c:v>204.6</c:v>
                </c:pt>
                <c:pt idx="71">
                  <c:v>204.98</c:v>
                </c:pt>
                <c:pt idx="72">
                  <c:v>205.36</c:v>
                </c:pt>
                <c:pt idx="73">
                  <c:v>205.74</c:v>
                </c:pt>
                <c:pt idx="74">
                  <c:v>206.12</c:v>
                </c:pt>
                <c:pt idx="75">
                  <c:v>206.5</c:v>
                </c:pt>
                <c:pt idx="76">
                  <c:v>206.88</c:v>
                </c:pt>
                <c:pt idx="77">
                  <c:v>207.26</c:v>
                </c:pt>
                <c:pt idx="78">
                  <c:v>207.64</c:v>
                </c:pt>
                <c:pt idx="79">
                  <c:v>208.01</c:v>
                </c:pt>
                <c:pt idx="80">
                  <c:v>208.39</c:v>
                </c:pt>
                <c:pt idx="81">
                  <c:v>208.77</c:v>
                </c:pt>
                <c:pt idx="82">
                  <c:v>209.15</c:v>
                </c:pt>
                <c:pt idx="83">
                  <c:v>209.53</c:v>
                </c:pt>
                <c:pt idx="84">
                  <c:v>209.91</c:v>
                </c:pt>
                <c:pt idx="85">
                  <c:v>210.29</c:v>
                </c:pt>
                <c:pt idx="86">
                  <c:v>210.67</c:v>
                </c:pt>
                <c:pt idx="87">
                  <c:v>211.05</c:v>
                </c:pt>
                <c:pt idx="88">
                  <c:v>211.43</c:v>
                </c:pt>
                <c:pt idx="89">
                  <c:v>211.81</c:v>
                </c:pt>
                <c:pt idx="90">
                  <c:v>212.18</c:v>
                </c:pt>
                <c:pt idx="91">
                  <c:v>212.56</c:v>
                </c:pt>
                <c:pt idx="92">
                  <c:v>212.94</c:v>
                </c:pt>
                <c:pt idx="93">
                  <c:v>213.32</c:v>
                </c:pt>
                <c:pt idx="94">
                  <c:v>213.7</c:v>
                </c:pt>
                <c:pt idx="95">
                  <c:v>214.08</c:v>
                </c:pt>
                <c:pt idx="96">
                  <c:v>214.46</c:v>
                </c:pt>
                <c:pt idx="97">
                  <c:v>214.84</c:v>
                </c:pt>
                <c:pt idx="98">
                  <c:v>215.21</c:v>
                </c:pt>
                <c:pt idx="99">
                  <c:v>215.59</c:v>
                </c:pt>
                <c:pt idx="100">
                  <c:v>215.97</c:v>
                </c:pt>
                <c:pt idx="101">
                  <c:v>216.35</c:v>
                </c:pt>
                <c:pt idx="102">
                  <c:v>216.73</c:v>
                </c:pt>
                <c:pt idx="103">
                  <c:v>217.11</c:v>
                </c:pt>
                <c:pt idx="104">
                  <c:v>217.49</c:v>
                </c:pt>
                <c:pt idx="105">
                  <c:v>217.86</c:v>
                </c:pt>
                <c:pt idx="106">
                  <c:v>218.24</c:v>
                </c:pt>
                <c:pt idx="107">
                  <c:v>218.62</c:v>
                </c:pt>
                <c:pt idx="108">
                  <c:v>219</c:v>
                </c:pt>
                <c:pt idx="109">
                  <c:v>219.38</c:v>
                </c:pt>
                <c:pt idx="110">
                  <c:v>219.76</c:v>
                </c:pt>
                <c:pt idx="111">
                  <c:v>220.14</c:v>
                </c:pt>
                <c:pt idx="112">
                  <c:v>220.51</c:v>
                </c:pt>
                <c:pt idx="113">
                  <c:v>220.89</c:v>
                </c:pt>
                <c:pt idx="114">
                  <c:v>221.27</c:v>
                </c:pt>
                <c:pt idx="115">
                  <c:v>221.65</c:v>
                </c:pt>
                <c:pt idx="116">
                  <c:v>222.03</c:v>
                </c:pt>
                <c:pt idx="117">
                  <c:v>222.4</c:v>
                </c:pt>
                <c:pt idx="118">
                  <c:v>222.78</c:v>
                </c:pt>
                <c:pt idx="119">
                  <c:v>223.16</c:v>
                </c:pt>
                <c:pt idx="120">
                  <c:v>223.54</c:v>
                </c:pt>
                <c:pt idx="121">
                  <c:v>223.92</c:v>
                </c:pt>
                <c:pt idx="122">
                  <c:v>224.29</c:v>
                </c:pt>
                <c:pt idx="123">
                  <c:v>224.67</c:v>
                </c:pt>
                <c:pt idx="124">
                  <c:v>225.05</c:v>
                </c:pt>
                <c:pt idx="125">
                  <c:v>225.43</c:v>
                </c:pt>
                <c:pt idx="126">
                  <c:v>225.81</c:v>
                </c:pt>
                <c:pt idx="127">
                  <c:v>226.18</c:v>
                </c:pt>
                <c:pt idx="128">
                  <c:v>226.56</c:v>
                </c:pt>
                <c:pt idx="129">
                  <c:v>226.94</c:v>
                </c:pt>
                <c:pt idx="130">
                  <c:v>227.32</c:v>
                </c:pt>
                <c:pt idx="131">
                  <c:v>227.69</c:v>
                </c:pt>
                <c:pt idx="132">
                  <c:v>228.07</c:v>
                </c:pt>
                <c:pt idx="133">
                  <c:v>228.45</c:v>
                </c:pt>
                <c:pt idx="134">
                  <c:v>228.83</c:v>
                </c:pt>
                <c:pt idx="135">
                  <c:v>229.2</c:v>
                </c:pt>
                <c:pt idx="136">
                  <c:v>229.58</c:v>
                </c:pt>
                <c:pt idx="137">
                  <c:v>229.96</c:v>
                </c:pt>
                <c:pt idx="138">
                  <c:v>230.34</c:v>
                </c:pt>
                <c:pt idx="139">
                  <c:v>230.71</c:v>
                </c:pt>
                <c:pt idx="140">
                  <c:v>231.09</c:v>
                </c:pt>
                <c:pt idx="141">
                  <c:v>231.47</c:v>
                </c:pt>
                <c:pt idx="142">
                  <c:v>231.85</c:v>
                </c:pt>
                <c:pt idx="143">
                  <c:v>232.22</c:v>
                </c:pt>
                <c:pt idx="144">
                  <c:v>232.6</c:v>
                </c:pt>
                <c:pt idx="145">
                  <c:v>232.98</c:v>
                </c:pt>
                <c:pt idx="146">
                  <c:v>233.36</c:v>
                </c:pt>
                <c:pt idx="147">
                  <c:v>233.73</c:v>
                </c:pt>
                <c:pt idx="148">
                  <c:v>234.11</c:v>
                </c:pt>
                <c:pt idx="149">
                  <c:v>234.49</c:v>
                </c:pt>
                <c:pt idx="150">
                  <c:v>234.86</c:v>
                </c:pt>
                <c:pt idx="151">
                  <c:v>235.24</c:v>
                </c:pt>
                <c:pt idx="152">
                  <c:v>235.62</c:v>
                </c:pt>
                <c:pt idx="153">
                  <c:v>235.99</c:v>
                </c:pt>
                <c:pt idx="154">
                  <c:v>236.37</c:v>
                </c:pt>
                <c:pt idx="155">
                  <c:v>236.75</c:v>
                </c:pt>
                <c:pt idx="156">
                  <c:v>237.13</c:v>
                </c:pt>
                <c:pt idx="157">
                  <c:v>237.5</c:v>
                </c:pt>
                <c:pt idx="158">
                  <c:v>237.88</c:v>
                </c:pt>
                <c:pt idx="159">
                  <c:v>238.26</c:v>
                </c:pt>
                <c:pt idx="160">
                  <c:v>238.63</c:v>
                </c:pt>
                <c:pt idx="161">
                  <c:v>239.01</c:v>
                </c:pt>
                <c:pt idx="162">
                  <c:v>239.39</c:v>
                </c:pt>
                <c:pt idx="163">
                  <c:v>239.76</c:v>
                </c:pt>
                <c:pt idx="164">
                  <c:v>240.14</c:v>
                </c:pt>
                <c:pt idx="165">
                  <c:v>240.52</c:v>
                </c:pt>
                <c:pt idx="166">
                  <c:v>240.89</c:v>
                </c:pt>
                <c:pt idx="167">
                  <c:v>241.27</c:v>
                </c:pt>
                <c:pt idx="168">
                  <c:v>241.65</c:v>
                </c:pt>
                <c:pt idx="169">
                  <c:v>242.02</c:v>
                </c:pt>
                <c:pt idx="170">
                  <c:v>242.4</c:v>
                </c:pt>
                <c:pt idx="171">
                  <c:v>242.77</c:v>
                </c:pt>
                <c:pt idx="172">
                  <c:v>243.15</c:v>
                </c:pt>
                <c:pt idx="173">
                  <c:v>243.53</c:v>
                </c:pt>
                <c:pt idx="174">
                  <c:v>243.9</c:v>
                </c:pt>
                <c:pt idx="175">
                  <c:v>244.28</c:v>
                </c:pt>
                <c:pt idx="176">
                  <c:v>244.66</c:v>
                </c:pt>
                <c:pt idx="177">
                  <c:v>245.03</c:v>
                </c:pt>
                <c:pt idx="178">
                  <c:v>245.41</c:v>
                </c:pt>
                <c:pt idx="179">
                  <c:v>245.78</c:v>
                </c:pt>
                <c:pt idx="180">
                  <c:v>246.16</c:v>
                </c:pt>
                <c:pt idx="181">
                  <c:v>246.54</c:v>
                </c:pt>
                <c:pt idx="182">
                  <c:v>246.91</c:v>
                </c:pt>
                <c:pt idx="183">
                  <c:v>247.29</c:v>
                </c:pt>
                <c:pt idx="184">
                  <c:v>247.67</c:v>
                </c:pt>
                <c:pt idx="185">
                  <c:v>248.04</c:v>
                </c:pt>
                <c:pt idx="186">
                  <c:v>248.42</c:v>
                </c:pt>
                <c:pt idx="187">
                  <c:v>248.79</c:v>
                </c:pt>
                <c:pt idx="188">
                  <c:v>249.17</c:v>
                </c:pt>
                <c:pt idx="189">
                  <c:v>249.54</c:v>
                </c:pt>
                <c:pt idx="190">
                  <c:v>249.92</c:v>
                </c:pt>
                <c:pt idx="191">
                  <c:v>250.3</c:v>
                </c:pt>
                <c:pt idx="192">
                  <c:v>250.67</c:v>
                </c:pt>
                <c:pt idx="193">
                  <c:v>251.05</c:v>
                </c:pt>
                <c:pt idx="194">
                  <c:v>251.42</c:v>
                </c:pt>
                <c:pt idx="195">
                  <c:v>251.8</c:v>
                </c:pt>
                <c:pt idx="196">
                  <c:v>252.17</c:v>
                </c:pt>
                <c:pt idx="197">
                  <c:v>252.55</c:v>
                </c:pt>
                <c:pt idx="198">
                  <c:v>252.93</c:v>
                </c:pt>
                <c:pt idx="199">
                  <c:v>253.3</c:v>
                </c:pt>
                <c:pt idx="200">
                  <c:v>253.68</c:v>
                </c:pt>
                <c:pt idx="201">
                  <c:v>254.05</c:v>
                </c:pt>
                <c:pt idx="202">
                  <c:v>254.43</c:v>
                </c:pt>
                <c:pt idx="203">
                  <c:v>254.8</c:v>
                </c:pt>
                <c:pt idx="204">
                  <c:v>255.18</c:v>
                </c:pt>
                <c:pt idx="205">
                  <c:v>255.55</c:v>
                </c:pt>
                <c:pt idx="206">
                  <c:v>255.93</c:v>
                </c:pt>
                <c:pt idx="207">
                  <c:v>256.3</c:v>
                </c:pt>
                <c:pt idx="208">
                  <c:v>256.68</c:v>
                </c:pt>
                <c:pt idx="209">
                  <c:v>257.05</c:v>
                </c:pt>
                <c:pt idx="210">
                  <c:v>257.43</c:v>
                </c:pt>
                <c:pt idx="211">
                  <c:v>257.8</c:v>
                </c:pt>
                <c:pt idx="212">
                  <c:v>258.18</c:v>
                </c:pt>
                <c:pt idx="213">
                  <c:v>258.55</c:v>
                </c:pt>
                <c:pt idx="214">
                  <c:v>258.93</c:v>
                </c:pt>
                <c:pt idx="215">
                  <c:v>259.3</c:v>
                </c:pt>
                <c:pt idx="216">
                  <c:v>259.68</c:v>
                </c:pt>
                <c:pt idx="217">
                  <c:v>260.05</c:v>
                </c:pt>
                <c:pt idx="218">
                  <c:v>260.43</c:v>
                </c:pt>
                <c:pt idx="219">
                  <c:v>260.8</c:v>
                </c:pt>
                <c:pt idx="220">
                  <c:v>261.18</c:v>
                </c:pt>
                <c:pt idx="221">
                  <c:v>261.55</c:v>
                </c:pt>
                <c:pt idx="222">
                  <c:v>261.93</c:v>
                </c:pt>
                <c:pt idx="223">
                  <c:v>262.3</c:v>
                </c:pt>
                <c:pt idx="224">
                  <c:v>262.68</c:v>
                </c:pt>
                <c:pt idx="225">
                  <c:v>263.05</c:v>
                </c:pt>
                <c:pt idx="226">
                  <c:v>263.43</c:v>
                </c:pt>
                <c:pt idx="227">
                  <c:v>263.8</c:v>
                </c:pt>
                <c:pt idx="228">
                  <c:v>264.18</c:v>
                </c:pt>
                <c:pt idx="229">
                  <c:v>264.55</c:v>
                </c:pt>
                <c:pt idx="230">
                  <c:v>264.93</c:v>
                </c:pt>
                <c:pt idx="231">
                  <c:v>265.3</c:v>
                </c:pt>
                <c:pt idx="232">
                  <c:v>265.67</c:v>
                </c:pt>
                <c:pt idx="233">
                  <c:v>266.05</c:v>
                </c:pt>
                <c:pt idx="234">
                  <c:v>266.42</c:v>
                </c:pt>
                <c:pt idx="235">
                  <c:v>266.8</c:v>
                </c:pt>
                <c:pt idx="236">
                  <c:v>267.17</c:v>
                </c:pt>
                <c:pt idx="237">
                  <c:v>267.55</c:v>
                </c:pt>
                <c:pt idx="238">
                  <c:v>267.92</c:v>
                </c:pt>
                <c:pt idx="239">
                  <c:v>268.29000000000002</c:v>
                </c:pt>
                <c:pt idx="240">
                  <c:v>268.67</c:v>
                </c:pt>
                <c:pt idx="241">
                  <c:v>269.04000000000002</c:v>
                </c:pt>
                <c:pt idx="242">
                  <c:v>269.42</c:v>
                </c:pt>
                <c:pt idx="243">
                  <c:v>269.79000000000002</c:v>
                </c:pt>
                <c:pt idx="244">
                  <c:v>270.16000000000003</c:v>
                </c:pt>
                <c:pt idx="245">
                  <c:v>270.54000000000002</c:v>
                </c:pt>
                <c:pt idx="246">
                  <c:v>270.91000000000003</c:v>
                </c:pt>
                <c:pt idx="247">
                  <c:v>271.29000000000002</c:v>
                </c:pt>
                <c:pt idx="248">
                  <c:v>271.66000000000003</c:v>
                </c:pt>
                <c:pt idx="249">
                  <c:v>272.02999999999997</c:v>
                </c:pt>
                <c:pt idx="250">
                  <c:v>272.41000000000003</c:v>
                </c:pt>
                <c:pt idx="251">
                  <c:v>272.77999999999997</c:v>
                </c:pt>
                <c:pt idx="252">
                  <c:v>273.16000000000003</c:v>
                </c:pt>
                <c:pt idx="253">
                  <c:v>273.52999999999997</c:v>
                </c:pt>
                <c:pt idx="254">
                  <c:v>273.89999999999998</c:v>
                </c:pt>
                <c:pt idx="255">
                  <c:v>274.27999999999997</c:v>
                </c:pt>
                <c:pt idx="256">
                  <c:v>274.64999999999998</c:v>
                </c:pt>
                <c:pt idx="257">
                  <c:v>275.02</c:v>
                </c:pt>
                <c:pt idx="258">
                  <c:v>275.39999999999998</c:v>
                </c:pt>
                <c:pt idx="259">
                  <c:v>275.77</c:v>
                </c:pt>
                <c:pt idx="260">
                  <c:v>276.14</c:v>
                </c:pt>
                <c:pt idx="261">
                  <c:v>276.52</c:v>
                </c:pt>
                <c:pt idx="262">
                  <c:v>276.89</c:v>
                </c:pt>
                <c:pt idx="263">
                  <c:v>277.26</c:v>
                </c:pt>
                <c:pt idx="264">
                  <c:v>277.64</c:v>
                </c:pt>
                <c:pt idx="265">
                  <c:v>278.01</c:v>
                </c:pt>
                <c:pt idx="266">
                  <c:v>278.38</c:v>
                </c:pt>
                <c:pt idx="267">
                  <c:v>278.76</c:v>
                </c:pt>
                <c:pt idx="268">
                  <c:v>279.13</c:v>
                </c:pt>
                <c:pt idx="269">
                  <c:v>279.5</c:v>
                </c:pt>
                <c:pt idx="270">
                  <c:v>279.88</c:v>
                </c:pt>
                <c:pt idx="271">
                  <c:v>280.25</c:v>
                </c:pt>
                <c:pt idx="272">
                  <c:v>280.62</c:v>
                </c:pt>
                <c:pt idx="273">
                  <c:v>281</c:v>
                </c:pt>
                <c:pt idx="274">
                  <c:v>281.37</c:v>
                </c:pt>
                <c:pt idx="275">
                  <c:v>281.74</c:v>
                </c:pt>
                <c:pt idx="276">
                  <c:v>282.12</c:v>
                </c:pt>
                <c:pt idx="277">
                  <c:v>282.49</c:v>
                </c:pt>
                <c:pt idx="278">
                  <c:v>282.86</c:v>
                </c:pt>
                <c:pt idx="279">
                  <c:v>283.23</c:v>
                </c:pt>
                <c:pt idx="280">
                  <c:v>283.61</c:v>
                </c:pt>
                <c:pt idx="281">
                  <c:v>283.98</c:v>
                </c:pt>
                <c:pt idx="282">
                  <c:v>284.35000000000002</c:v>
                </c:pt>
                <c:pt idx="283">
                  <c:v>284.73</c:v>
                </c:pt>
                <c:pt idx="284">
                  <c:v>285.10000000000002</c:v>
                </c:pt>
                <c:pt idx="285">
                  <c:v>285.47000000000003</c:v>
                </c:pt>
                <c:pt idx="286">
                  <c:v>285.83999999999997</c:v>
                </c:pt>
                <c:pt idx="287">
                  <c:v>286.22000000000003</c:v>
                </c:pt>
                <c:pt idx="288">
                  <c:v>286.58999999999997</c:v>
                </c:pt>
                <c:pt idx="289">
                  <c:v>286.95999999999998</c:v>
                </c:pt>
                <c:pt idx="290">
                  <c:v>287.33</c:v>
                </c:pt>
                <c:pt idx="291">
                  <c:v>287.70999999999998</c:v>
                </c:pt>
                <c:pt idx="292">
                  <c:v>288.08</c:v>
                </c:pt>
                <c:pt idx="293">
                  <c:v>288.45</c:v>
                </c:pt>
                <c:pt idx="294">
                  <c:v>288.82</c:v>
                </c:pt>
                <c:pt idx="295">
                  <c:v>289.2</c:v>
                </c:pt>
                <c:pt idx="296">
                  <c:v>289.57</c:v>
                </c:pt>
                <c:pt idx="297">
                  <c:v>289.94</c:v>
                </c:pt>
                <c:pt idx="298">
                  <c:v>290.31</c:v>
                </c:pt>
                <c:pt idx="299">
                  <c:v>290.68</c:v>
                </c:pt>
                <c:pt idx="300">
                  <c:v>291.06</c:v>
                </c:pt>
                <c:pt idx="301">
                  <c:v>291.43</c:v>
                </c:pt>
                <c:pt idx="302">
                  <c:v>291.8</c:v>
                </c:pt>
                <c:pt idx="303">
                  <c:v>292.17</c:v>
                </c:pt>
                <c:pt idx="304">
                  <c:v>292.55</c:v>
                </c:pt>
                <c:pt idx="305">
                  <c:v>292.92</c:v>
                </c:pt>
                <c:pt idx="306">
                  <c:v>293.29000000000002</c:v>
                </c:pt>
                <c:pt idx="307">
                  <c:v>293.66000000000003</c:v>
                </c:pt>
                <c:pt idx="308">
                  <c:v>294.02999999999997</c:v>
                </c:pt>
                <c:pt idx="309">
                  <c:v>294.41000000000003</c:v>
                </c:pt>
                <c:pt idx="310">
                  <c:v>294.77999999999997</c:v>
                </c:pt>
                <c:pt idx="311">
                  <c:v>295.14999999999998</c:v>
                </c:pt>
                <c:pt idx="312">
                  <c:v>295.52</c:v>
                </c:pt>
                <c:pt idx="313">
                  <c:v>295.89</c:v>
                </c:pt>
                <c:pt idx="314">
                  <c:v>296.26</c:v>
                </c:pt>
                <c:pt idx="315">
                  <c:v>296.64</c:v>
                </c:pt>
                <c:pt idx="316">
                  <c:v>297.01</c:v>
                </c:pt>
                <c:pt idx="317">
                  <c:v>297.38</c:v>
                </c:pt>
                <c:pt idx="318">
                  <c:v>297.75</c:v>
                </c:pt>
                <c:pt idx="319">
                  <c:v>298.12</c:v>
                </c:pt>
                <c:pt idx="320">
                  <c:v>298.49</c:v>
                </c:pt>
                <c:pt idx="321">
                  <c:v>298.86</c:v>
                </c:pt>
                <c:pt idx="322">
                  <c:v>299.24</c:v>
                </c:pt>
                <c:pt idx="323">
                  <c:v>299.61</c:v>
                </c:pt>
                <c:pt idx="324">
                  <c:v>299.98</c:v>
                </c:pt>
                <c:pt idx="325">
                  <c:v>300.35000000000002</c:v>
                </c:pt>
                <c:pt idx="326">
                  <c:v>300.72000000000003</c:v>
                </c:pt>
                <c:pt idx="327">
                  <c:v>301.08999999999997</c:v>
                </c:pt>
                <c:pt idx="328">
                  <c:v>301.45999999999998</c:v>
                </c:pt>
                <c:pt idx="329">
                  <c:v>301.83999999999997</c:v>
                </c:pt>
                <c:pt idx="330">
                  <c:v>302.20999999999998</c:v>
                </c:pt>
                <c:pt idx="331">
                  <c:v>302.58</c:v>
                </c:pt>
                <c:pt idx="332">
                  <c:v>302.95</c:v>
                </c:pt>
                <c:pt idx="333">
                  <c:v>303.32</c:v>
                </c:pt>
                <c:pt idx="334">
                  <c:v>303.69</c:v>
                </c:pt>
                <c:pt idx="335">
                  <c:v>304.06</c:v>
                </c:pt>
                <c:pt idx="336">
                  <c:v>304.43</c:v>
                </c:pt>
                <c:pt idx="337">
                  <c:v>304.8</c:v>
                </c:pt>
                <c:pt idx="338">
                  <c:v>305.17</c:v>
                </c:pt>
                <c:pt idx="339">
                  <c:v>305.55</c:v>
                </c:pt>
                <c:pt idx="340">
                  <c:v>305.92</c:v>
                </c:pt>
                <c:pt idx="341">
                  <c:v>306.29000000000002</c:v>
                </c:pt>
                <c:pt idx="342">
                  <c:v>306.66000000000003</c:v>
                </c:pt>
                <c:pt idx="343">
                  <c:v>307.02999999999997</c:v>
                </c:pt>
                <c:pt idx="344">
                  <c:v>307.39999999999998</c:v>
                </c:pt>
                <c:pt idx="345">
                  <c:v>307.77</c:v>
                </c:pt>
                <c:pt idx="346">
                  <c:v>308.14</c:v>
                </c:pt>
                <c:pt idx="347">
                  <c:v>308.51</c:v>
                </c:pt>
                <c:pt idx="348">
                  <c:v>308.88</c:v>
                </c:pt>
                <c:pt idx="349">
                  <c:v>309.25</c:v>
                </c:pt>
                <c:pt idx="350">
                  <c:v>309.62</c:v>
                </c:pt>
                <c:pt idx="351">
                  <c:v>309.99</c:v>
                </c:pt>
                <c:pt idx="352">
                  <c:v>310.36</c:v>
                </c:pt>
                <c:pt idx="353">
                  <c:v>310.73</c:v>
                </c:pt>
                <c:pt idx="354">
                  <c:v>311.10000000000002</c:v>
                </c:pt>
                <c:pt idx="355">
                  <c:v>311.47000000000003</c:v>
                </c:pt>
                <c:pt idx="356">
                  <c:v>311.83999999999997</c:v>
                </c:pt>
                <c:pt idx="357">
                  <c:v>312.20999999999998</c:v>
                </c:pt>
                <c:pt idx="358">
                  <c:v>312.58</c:v>
                </c:pt>
                <c:pt idx="359">
                  <c:v>312.95999999999998</c:v>
                </c:pt>
                <c:pt idx="360">
                  <c:v>313.33</c:v>
                </c:pt>
                <c:pt idx="361">
                  <c:v>313.7</c:v>
                </c:pt>
                <c:pt idx="362">
                  <c:v>314.07</c:v>
                </c:pt>
                <c:pt idx="363">
                  <c:v>314.44</c:v>
                </c:pt>
                <c:pt idx="364">
                  <c:v>314.81</c:v>
                </c:pt>
                <c:pt idx="365">
                  <c:v>315.18</c:v>
                </c:pt>
                <c:pt idx="366">
                  <c:v>315.55</c:v>
                </c:pt>
                <c:pt idx="367">
                  <c:v>315.92</c:v>
                </c:pt>
                <c:pt idx="368">
                  <c:v>316.27999999999997</c:v>
                </c:pt>
                <c:pt idx="369">
                  <c:v>316.64999999999998</c:v>
                </c:pt>
                <c:pt idx="370">
                  <c:v>317.02</c:v>
                </c:pt>
                <c:pt idx="371">
                  <c:v>317.39</c:v>
                </c:pt>
                <c:pt idx="372">
                  <c:v>317.76</c:v>
                </c:pt>
                <c:pt idx="373">
                  <c:v>318.13</c:v>
                </c:pt>
                <c:pt idx="374">
                  <c:v>318.5</c:v>
                </c:pt>
                <c:pt idx="375">
                  <c:v>318.87</c:v>
                </c:pt>
                <c:pt idx="376">
                  <c:v>319.24</c:v>
                </c:pt>
                <c:pt idx="377">
                  <c:v>319.61</c:v>
                </c:pt>
                <c:pt idx="378">
                  <c:v>319.98</c:v>
                </c:pt>
                <c:pt idx="379">
                  <c:v>320.35000000000002</c:v>
                </c:pt>
                <c:pt idx="380">
                  <c:v>320.72000000000003</c:v>
                </c:pt>
                <c:pt idx="381">
                  <c:v>321.08999999999997</c:v>
                </c:pt>
                <c:pt idx="382">
                  <c:v>321.45999999999998</c:v>
                </c:pt>
                <c:pt idx="383">
                  <c:v>321.83</c:v>
                </c:pt>
                <c:pt idx="384">
                  <c:v>322.2</c:v>
                </c:pt>
                <c:pt idx="385">
                  <c:v>322.57</c:v>
                </c:pt>
                <c:pt idx="386">
                  <c:v>322.94</c:v>
                </c:pt>
                <c:pt idx="387">
                  <c:v>323.31</c:v>
                </c:pt>
                <c:pt idx="388">
                  <c:v>323.67</c:v>
                </c:pt>
                <c:pt idx="389">
                  <c:v>324.04000000000002</c:v>
                </c:pt>
                <c:pt idx="390">
                  <c:v>324.41000000000003</c:v>
                </c:pt>
                <c:pt idx="391">
                  <c:v>324.77999999999997</c:v>
                </c:pt>
                <c:pt idx="392">
                  <c:v>325.14999999999998</c:v>
                </c:pt>
                <c:pt idx="393">
                  <c:v>325.52</c:v>
                </c:pt>
                <c:pt idx="394">
                  <c:v>325.89</c:v>
                </c:pt>
                <c:pt idx="395">
                  <c:v>326.26</c:v>
                </c:pt>
                <c:pt idx="396">
                  <c:v>326.63</c:v>
                </c:pt>
                <c:pt idx="397">
                  <c:v>327</c:v>
                </c:pt>
                <c:pt idx="398">
                  <c:v>327.36</c:v>
                </c:pt>
                <c:pt idx="399">
                  <c:v>327.73</c:v>
                </c:pt>
                <c:pt idx="400">
                  <c:v>328.1</c:v>
                </c:pt>
                <c:pt idx="401">
                  <c:v>328.47</c:v>
                </c:pt>
                <c:pt idx="402">
                  <c:v>328.84</c:v>
                </c:pt>
                <c:pt idx="403">
                  <c:v>329.21</c:v>
                </c:pt>
                <c:pt idx="404">
                  <c:v>329.58</c:v>
                </c:pt>
                <c:pt idx="405">
                  <c:v>329.95</c:v>
                </c:pt>
                <c:pt idx="406">
                  <c:v>330.31</c:v>
                </c:pt>
                <c:pt idx="407">
                  <c:v>330.68</c:v>
                </c:pt>
                <c:pt idx="408">
                  <c:v>331.05</c:v>
                </c:pt>
                <c:pt idx="409">
                  <c:v>331.42</c:v>
                </c:pt>
                <c:pt idx="410">
                  <c:v>331.79</c:v>
                </c:pt>
                <c:pt idx="411">
                  <c:v>332.16</c:v>
                </c:pt>
                <c:pt idx="412">
                  <c:v>332.52</c:v>
                </c:pt>
                <c:pt idx="413">
                  <c:v>332.89</c:v>
                </c:pt>
                <c:pt idx="414">
                  <c:v>333.26</c:v>
                </c:pt>
                <c:pt idx="415">
                  <c:v>333.63</c:v>
                </c:pt>
                <c:pt idx="416">
                  <c:v>334</c:v>
                </c:pt>
                <c:pt idx="417">
                  <c:v>334.37</c:v>
                </c:pt>
                <c:pt idx="418">
                  <c:v>334.73</c:v>
                </c:pt>
                <c:pt idx="419">
                  <c:v>335.1</c:v>
                </c:pt>
                <c:pt idx="420">
                  <c:v>335.47</c:v>
                </c:pt>
                <c:pt idx="421">
                  <c:v>335.84</c:v>
                </c:pt>
                <c:pt idx="422">
                  <c:v>336.21</c:v>
                </c:pt>
                <c:pt idx="423">
                  <c:v>336.57</c:v>
                </c:pt>
                <c:pt idx="424">
                  <c:v>336.94</c:v>
                </c:pt>
                <c:pt idx="425">
                  <c:v>337.31</c:v>
                </c:pt>
                <c:pt idx="426">
                  <c:v>337.68</c:v>
                </c:pt>
                <c:pt idx="427">
                  <c:v>338.05</c:v>
                </c:pt>
                <c:pt idx="428">
                  <c:v>338.41</c:v>
                </c:pt>
                <c:pt idx="429">
                  <c:v>338.78</c:v>
                </c:pt>
                <c:pt idx="430">
                  <c:v>339.15</c:v>
                </c:pt>
                <c:pt idx="431">
                  <c:v>339.52</c:v>
                </c:pt>
                <c:pt idx="432">
                  <c:v>339.88</c:v>
                </c:pt>
                <c:pt idx="433">
                  <c:v>340.25</c:v>
                </c:pt>
                <c:pt idx="434">
                  <c:v>340.62</c:v>
                </c:pt>
                <c:pt idx="435">
                  <c:v>340.99</c:v>
                </c:pt>
                <c:pt idx="436">
                  <c:v>341.35</c:v>
                </c:pt>
                <c:pt idx="437">
                  <c:v>341.72</c:v>
                </c:pt>
                <c:pt idx="438">
                  <c:v>342.09</c:v>
                </c:pt>
                <c:pt idx="439">
                  <c:v>342.46</c:v>
                </c:pt>
                <c:pt idx="440">
                  <c:v>342.82</c:v>
                </c:pt>
                <c:pt idx="441">
                  <c:v>343.19</c:v>
                </c:pt>
                <c:pt idx="442">
                  <c:v>343.56</c:v>
                </c:pt>
                <c:pt idx="443">
                  <c:v>343.93</c:v>
                </c:pt>
                <c:pt idx="444">
                  <c:v>344.29</c:v>
                </c:pt>
                <c:pt idx="445">
                  <c:v>344.66</c:v>
                </c:pt>
                <c:pt idx="446">
                  <c:v>345.03</c:v>
                </c:pt>
                <c:pt idx="447">
                  <c:v>345.39</c:v>
                </c:pt>
                <c:pt idx="448">
                  <c:v>345.76</c:v>
                </c:pt>
                <c:pt idx="449">
                  <c:v>346.13</c:v>
                </c:pt>
                <c:pt idx="450">
                  <c:v>346.49</c:v>
                </c:pt>
                <c:pt idx="451">
                  <c:v>346.86</c:v>
                </c:pt>
                <c:pt idx="452">
                  <c:v>347.23</c:v>
                </c:pt>
                <c:pt idx="453">
                  <c:v>347.6</c:v>
                </c:pt>
                <c:pt idx="454">
                  <c:v>347.96</c:v>
                </c:pt>
                <c:pt idx="455">
                  <c:v>348.33</c:v>
                </c:pt>
                <c:pt idx="456">
                  <c:v>348.7</c:v>
                </c:pt>
                <c:pt idx="457">
                  <c:v>349.06</c:v>
                </c:pt>
                <c:pt idx="458">
                  <c:v>349.43</c:v>
                </c:pt>
                <c:pt idx="459">
                  <c:v>349.8</c:v>
                </c:pt>
                <c:pt idx="460">
                  <c:v>350.16</c:v>
                </c:pt>
                <c:pt idx="461">
                  <c:v>350.53</c:v>
                </c:pt>
                <c:pt idx="462">
                  <c:v>350.9</c:v>
                </c:pt>
                <c:pt idx="463">
                  <c:v>351.26</c:v>
                </c:pt>
                <c:pt idx="464">
                  <c:v>351.63</c:v>
                </c:pt>
                <c:pt idx="465">
                  <c:v>352</c:v>
                </c:pt>
                <c:pt idx="466">
                  <c:v>352.36</c:v>
                </c:pt>
                <c:pt idx="467">
                  <c:v>352.73</c:v>
                </c:pt>
                <c:pt idx="468">
                  <c:v>353.09</c:v>
                </c:pt>
                <c:pt idx="469">
                  <c:v>353.46</c:v>
                </c:pt>
                <c:pt idx="470">
                  <c:v>353.83</c:v>
                </c:pt>
                <c:pt idx="471">
                  <c:v>354.19</c:v>
                </c:pt>
                <c:pt idx="472">
                  <c:v>354.56</c:v>
                </c:pt>
                <c:pt idx="473">
                  <c:v>354.93</c:v>
                </c:pt>
                <c:pt idx="474">
                  <c:v>355.29</c:v>
                </c:pt>
                <c:pt idx="475">
                  <c:v>355.66</c:v>
                </c:pt>
                <c:pt idx="476">
                  <c:v>356.02</c:v>
                </c:pt>
                <c:pt idx="477">
                  <c:v>356.39</c:v>
                </c:pt>
                <c:pt idx="478">
                  <c:v>356.76</c:v>
                </c:pt>
                <c:pt idx="479">
                  <c:v>357.12</c:v>
                </c:pt>
                <c:pt idx="480">
                  <c:v>357.49</c:v>
                </c:pt>
                <c:pt idx="481">
                  <c:v>357.85</c:v>
                </c:pt>
                <c:pt idx="482">
                  <c:v>358.22</c:v>
                </c:pt>
                <c:pt idx="483">
                  <c:v>358.59</c:v>
                </c:pt>
                <c:pt idx="484">
                  <c:v>358.95</c:v>
                </c:pt>
                <c:pt idx="485">
                  <c:v>359.32</c:v>
                </c:pt>
                <c:pt idx="486">
                  <c:v>359.68</c:v>
                </c:pt>
                <c:pt idx="487">
                  <c:v>360.05</c:v>
                </c:pt>
                <c:pt idx="488">
                  <c:v>360.41</c:v>
                </c:pt>
                <c:pt idx="489">
                  <c:v>360.78</c:v>
                </c:pt>
                <c:pt idx="490">
                  <c:v>361.15</c:v>
                </c:pt>
                <c:pt idx="491">
                  <c:v>361.51</c:v>
                </c:pt>
                <c:pt idx="492">
                  <c:v>361.88</c:v>
                </c:pt>
                <c:pt idx="493">
                  <c:v>362.24</c:v>
                </c:pt>
                <c:pt idx="494">
                  <c:v>362.61</c:v>
                </c:pt>
                <c:pt idx="495">
                  <c:v>362.97</c:v>
                </c:pt>
                <c:pt idx="496">
                  <c:v>363.34</c:v>
                </c:pt>
                <c:pt idx="497">
                  <c:v>363.7</c:v>
                </c:pt>
                <c:pt idx="498">
                  <c:v>364.07</c:v>
                </c:pt>
                <c:pt idx="499">
                  <c:v>364.43</c:v>
                </c:pt>
                <c:pt idx="500">
                  <c:v>364.8</c:v>
                </c:pt>
                <c:pt idx="501">
                  <c:v>365.16</c:v>
                </c:pt>
                <c:pt idx="502">
                  <c:v>365.53</c:v>
                </c:pt>
                <c:pt idx="503">
                  <c:v>365.89</c:v>
                </c:pt>
                <c:pt idx="504">
                  <c:v>366.26</c:v>
                </c:pt>
                <c:pt idx="505">
                  <c:v>366.62</c:v>
                </c:pt>
                <c:pt idx="506">
                  <c:v>366.99</c:v>
                </c:pt>
                <c:pt idx="507">
                  <c:v>367.35</c:v>
                </c:pt>
                <c:pt idx="508">
                  <c:v>367.72</c:v>
                </c:pt>
                <c:pt idx="509">
                  <c:v>368.08</c:v>
                </c:pt>
                <c:pt idx="510">
                  <c:v>368.45</c:v>
                </c:pt>
                <c:pt idx="511">
                  <c:v>368.81</c:v>
                </c:pt>
                <c:pt idx="512">
                  <c:v>369.18</c:v>
                </c:pt>
                <c:pt idx="513">
                  <c:v>369.54</c:v>
                </c:pt>
                <c:pt idx="514">
                  <c:v>369.91</c:v>
                </c:pt>
                <c:pt idx="515">
                  <c:v>370.27</c:v>
                </c:pt>
                <c:pt idx="516">
                  <c:v>370.64</c:v>
                </c:pt>
                <c:pt idx="517">
                  <c:v>371</c:v>
                </c:pt>
                <c:pt idx="518">
                  <c:v>371.37</c:v>
                </c:pt>
                <c:pt idx="519">
                  <c:v>371.73</c:v>
                </c:pt>
                <c:pt idx="520">
                  <c:v>372.1</c:v>
                </c:pt>
                <c:pt idx="521">
                  <c:v>372.46</c:v>
                </c:pt>
                <c:pt idx="522">
                  <c:v>372.82</c:v>
                </c:pt>
                <c:pt idx="523">
                  <c:v>373.19</c:v>
                </c:pt>
                <c:pt idx="524">
                  <c:v>373.55</c:v>
                </c:pt>
                <c:pt idx="525">
                  <c:v>373.92</c:v>
                </c:pt>
                <c:pt idx="526">
                  <c:v>374.28</c:v>
                </c:pt>
                <c:pt idx="527">
                  <c:v>374.65</c:v>
                </c:pt>
                <c:pt idx="528">
                  <c:v>375.01</c:v>
                </c:pt>
                <c:pt idx="529">
                  <c:v>375.37</c:v>
                </c:pt>
                <c:pt idx="530">
                  <c:v>375.74</c:v>
                </c:pt>
                <c:pt idx="531">
                  <c:v>376.1</c:v>
                </c:pt>
                <c:pt idx="532">
                  <c:v>376.47</c:v>
                </c:pt>
                <c:pt idx="533">
                  <c:v>376.83</c:v>
                </c:pt>
                <c:pt idx="534">
                  <c:v>377.19</c:v>
                </c:pt>
                <c:pt idx="535">
                  <c:v>377.56</c:v>
                </c:pt>
                <c:pt idx="536">
                  <c:v>377.92</c:v>
                </c:pt>
                <c:pt idx="537">
                  <c:v>378.29</c:v>
                </c:pt>
                <c:pt idx="538">
                  <c:v>378.65</c:v>
                </c:pt>
                <c:pt idx="539">
                  <c:v>379.01</c:v>
                </c:pt>
                <c:pt idx="540">
                  <c:v>379.38</c:v>
                </c:pt>
                <c:pt idx="541">
                  <c:v>379.74</c:v>
                </c:pt>
                <c:pt idx="542">
                  <c:v>380.11</c:v>
                </c:pt>
                <c:pt idx="543">
                  <c:v>380.47</c:v>
                </c:pt>
                <c:pt idx="544">
                  <c:v>380.83</c:v>
                </c:pt>
                <c:pt idx="545">
                  <c:v>381.2</c:v>
                </c:pt>
                <c:pt idx="546">
                  <c:v>381.56</c:v>
                </c:pt>
                <c:pt idx="547">
                  <c:v>381.92</c:v>
                </c:pt>
                <c:pt idx="548">
                  <c:v>382.29</c:v>
                </c:pt>
                <c:pt idx="549">
                  <c:v>382.65</c:v>
                </c:pt>
                <c:pt idx="550">
                  <c:v>383.01</c:v>
                </c:pt>
                <c:pt idx="551">
                  <c:v>383.38</c:v>
                </c:pt>
                <c:pt idx="552">
                  <c:v>383.74</c:v>
                </c:pt>
                <c:pt idx="553">
                  <c:v>384.1</c:v>
                </c:pt>
                <c:pt idx="554">
                  <c:v>384.47</c:v>
                </c:pt>
                <c:pt idx="555">
                  <c:v>384.83</c:v>
                </c:pt>
                <c:pt idx="556">
                  <c:v>385.19</c:v>
                </c:pt>
                <c:pt idx="557">
                  <c:v>385.56</c:v>
                </c:pt>
                <c:pt idx="558">
                  <c:v>385.92</c:v>
                </c:pt>
                <c:pt idx="559">
                  <c:v>386.28</c:v>
                </c:pt>
                <c:pt idx="560">
                  <c:v>386.65</c:v>
                </c:pt>
                <c:pt idx="561">
                  <c:v>387.01</c:v>
                </c:pt>
                <c:pt idx="562">
                  <c:v>387.37</c:v>
                </c:pt>
                <c:pt idx="563">
                  <c:v>387.73</c:v>
                </c:pt>
                <c:pt idx="564">
                  <c:v>388.1</c:v>
                </c:pt>
                <c:pt idx="565">
                  <c:v>388.46</c:v>
                </c:pt>
                <c:pt idx="566">
                  <c:v>388.82</c:v>
                </c:pt>
                <c:pt idx="567">
                  <c:v>389.19</c:v>
                </c:pt>
                <c:pt idx="568">
                  <c:v>389.55</c:v>
                </c:pt>
                <c:pt idx="569">
                  <c:v>389.91</c:v>
                </c:pt>
                <c:pt idx="570">
                  <c:v>390.27</c:v>
                </c:pt>
                <c:pt idx="571">
                  <c:v>390.64</c:v>
                </c:pt>
                <c:pt idx="572">
                  <c:v>391</c:v>
                </c:pt>
                <c:pt idx="573">
                  <c:v>391.36</c:v>
                </c:pt>
                <c:pt idx="574">
                  <c:v>391.72</c:v>
                </c:pt>
                <c:pt idx="575">
                  <c:v>392.09</c:v>
                </c:pt>
                <c:pt idx="576">
                  <c:v>392.45</c:v>
                </c:pt>
                <c:pt idx="577">
                  <c:v>392.81</c:v>
                </c:pt>
                <c:pt idx="578">
                  <c:v>393.17</c:v>
                </c:pt>
                <c:pt idx="579">
                  <c:v>393.54</c:v>
                </c:pt>
                <c:pt idx="580">
                  <c:v>393.9</c:v>
                </c:pt>
                <c:pt idx="581">
                  <c:v>394.26</c:v>
                </c:pt>
                <c:pt idx="582">
                  <c:v>394.62</c:v>
                </c:pt>
                <c:pt idx="583">
                  <c:v>394.98</c:v>
                </c:pt>
                <c:pt idx="584">
                  <c:v>395.35</c:v>
                </c:pt>
                <c:pt idx="585">
                  <c:v>395.71</c:v>
                </c:pt>
                <c:pt idx="586">
                  <c:v>396.07</c:v>
                </c:pt>
                <c:pt idx="587">
                  <c:v>396.43</c:v>
                </c:pt>
                <c:pt idx="588">
                  <c:v>396.79</c:v>
                </c:pt>
                <c:pt idx="589">
                  <c:v>397.16</c:v>
                </c:pt>
                <c:pt idx="590">
                  <c:v>397.52</c:v>
                </c:pt>
                <c:pt idx="591">
                  <c:v>397.88</c:v>
                </c:pt>
                <c:pt idx="592">
                  <c:v>398.24</c:v>
                </c:pt>
                <c:pt idx="593">
                  <c:v>398.6</c:v>
                </c:pt>
                <c:pt idx="594">
                  <c:v>398.97</c:v>
                </c:pt>
                <c:pt idx="595">
                  <c:v>399.33</c:v>
                </c:pt>
                <c:pt idx="596">
                  <c:v>399.69</c:v>
                </c:pt>
                <c:pt idx="597">
                  <c:v>400.05</c:v>
                </c:pt>
                <c:pt idx="598">
                  <c:v>400.41</c:v>
                </c:pt>
                <c:pt idx="599">
                  <c:v>400.77</c:v>
                </c:pt>
                <c:pt idx="600">
                  <c:v>401.14</c:v>
                </c:pt>
                <c:pt idx="601">
                  <c:v>401.5</c:v>
                </c:pt>
                <c:pt idx="602">
                  <c:v>401.86</c:v>
                </c:pt>
                <c:pt idx="603">
                  <c:v>402.22</c:v>
                </c:pt>
                <c:pt idx="604">
                  <c:v>402.58</c:v>
                </c:pt>
                <c:pt idx="605">
                  <c:v>402.94</c:v>
                </c:pt>
                <c:pt idx="606">
                  <c:v>403.3</c:v>
                </c:pt>
                <c:pt idx="607">
                  <c:v>403.67</c:v>
                </c:pt>
                <c:pt idx="608">
                  <c:v>404.03</c:v>
                </c:pt>
                <c:pt idx="609">
                  <c:v>404.39</c:v>
                </c:pt>
                <c:pt idx="610">
                  <c:v>404.75</c:v>
                </c:pt>
                <c:pt idx="611">
                  <c:v>405.11</c:v>
                </c:pt>
                <c:pt idx="612">
                  <c:v>405.47</c:v>
                </c:pt>
                <c:pt idx="613">
                  <c:v>405.83</c:v>
                </c:pt>
                <c:pt idx="614">
                  <c:v>406.19</c:v>
                </c:pt>
                <c:pt idx="615">
                  <c:v>406.55</c:v>
                </c:pt>
                <c:pt idx="616">
                  <c:v>406.92</c:v>
                </c:pt>
                <c:pt idx="617">
                  <c:v>407.28</c:v>
                </c:pt>
                <c:pt idx="618">
                  <c:v>407.64</c:v>
                </c:pt>
                <c:pt idx="619">
                  <c:v>408</c:v>
                </c:pt>
                <c:pt idx="620">
                  <c:v>408.36</c:v>
                </c:pt>
                <c:pt idx="621">
                  <c:v>408.72</c:v>
                </c:pt>
                <c:pt idx="622">
                  <c:v>409.08</c:v>
                </c:pt>
                <c:pt idx="623">
                  <c:v>409.44</c:v>
                </c:pt>
                <c:pt idx="624">
                  <c:v>409.8</c:v>
                </c:pt>
                <c:pt idx="625">
                  <c:v>410.16</c:v>
                </c:pt>
                <c:pt idx="626">
                  <c:v>410.52</c:v>
                </c:pt>
                <c:pt idx="627">
                  <c:v>410.88</c:v>
                </c:pt>
                <c:pt idx="628">
                  <c:v>411.24</c:v>
                </c:pt>
                <c:pt idx="629">
                  <c:v>411.6</c:v>
                </c:pt>
                <c:pt idx="630">
                  <c:v>411.96</c:v>
                </c:pt>
                <c:pt idx="631">
                  <c:v>412.33</c:v>
                </c:pt>
                <c:pt idx="632">
                  <c:v>412.69</c:v>
                </c:pt>
                <c:pt idx="633">
                  <c:v>413.05</c:v>
                </c:pt>
                <c:pt idx="634">
                  <c:v>413.41</c:v>
                </c:pt>
                <c:pt idx="635">
                  <c:v>413.77</c:v>
                </c:pt>
                <c:pt idx="636">
                  <c:v>414.13</c:v>
                </c:pt>
                <c:pt idx="637">
                  <c:v>414.49</c:v>
                </c:pt>
                <c:pt idx="638">
                  <c:v>414.85</c:v>
                </c:pt>
                <c:pt idx="639">
                  <c:v>415.21</c:v>
                </c:pt>
                <c:pt idx="640">
                  <c:v>415.57</c:v>
                </c:pt>
                <c:pt idx="641">
                  <c:v>415.93</c:v>
                </c:pt>
                <c:pt idx="642">
                  <c:v>416.29</c:v>
                </c:pt>
                <c:pt idx="643">
                  <c:v>416.65</c:v>
                </c:pt>
                <c:pt idx="644">
                  <c:v>417.01</c:v>
                </c:pt>
                <c:pt idx="645">
                  <c:v>417.37</c:v>
                </c:pt>
                <c:pt idx="646">
                  <c:v>417.73</c:v>
                </c:pt>
                <c:pt idx="647">
                  <c:v>418.09</c:v>
                </c:pt>
                <c:pt idx="648">
                  <c:v>418.45</c:v>
                </c:pt>
                <c:pt idx="649">
                  <c:v>418.81</c:v>
                </c:pt>
                <c:pt idx="650">
                  <c:v>419.17</c:v>
                </c:pt>
                <c:pt idx="651">
                  <c:v>419.53</c:v>
                </c:pt>
                <c:pt idx="652">
                  <c:v>419.88</c:v>
                </c:pt>
                <c:pt idx="653">
                  <c:v>420.24</c:v>
                </c:pt>
                <c:pt idx="654">
                  <c:v>420.6</c:v>
                </c:pt>
                <c:pt idx="655">
                  <c:v>420.96</c:v>
                </c:pt>
                <c:pt idx="656">
                  <c:v>421.32</c:v>
                </c:pt>
                <c:pt idx="657">
                  <c:v>421.68</c:v>
                </c:pt>
                <c:pt idx="658">
                  <c:v>422.04</c:v>
                </c:pt>
                <c:pt idx="659">
                  <c:v>422.4</c:v>
                </c:pt>
                <c:pt idx="660">
                  <c:v>422.76</c:v>
                </c:pt>
                <c:pt idx="661">
                  <c:v>423.12</c:v>
                </c:pt>
                <c:pt idx="662">
                  <c:v>423.48</c:v>
                </c:pt>
                <c:pt idx="663">
                  <c:v>423.84</c:v>
                </c:pt>
                <c:pt idx="664">
                  <c:v>424.2</c:v>
                </c:pt>
                <c:pt idx="665">
                  <c:v>424.56</c:v>
                </c:pt>
                <c:pt idx="666">
                  <c:v>424.91</c:v>
                </c:pt>
                <c:pt idx="667">
                  <c:v>425.27</c:v>
                </c:pt>
                <c:pt idx="668">
                  <c:v>425.63</c:v>
                </c:pt>
                <c:pt idx="669">
                  <c:v>425.99</c:v>
                </c:pt>
                <c:pt idx="670">
                  <c:v>426.35</c:v>
                </c:pt>
                <c:pt idx="671">
                  <c:v>426.71</c:v>
                </c:pt>
                <c:pt idx="672">
                  <c:v>427.07</c:v>
                </c:pt>
                <c:pt idx="673">
                  <c:v>427.43</c:v>
                </c:pt>
                <c:pt idx="674">
                  <c:v>427.79</c:v>
                </c:pt>
                <c:pt idx="675">
                  <c:v>428.14</c:v>
                </c:pt>
                <c:pt idx="676">
                  <c:v>428.5</c:v>
                </c:pt>
                <c:pt idx="677">
                  <c:v>428.86</c:v>
                </c:pt>
                <c:pt idx="678">
                  <c:v>429.22</c:v>
                </c:pt>
                <c:pt idx="679">
                  <c:v>429.58</c:v>
                </c:pt>
                <c:pt idx="680">
                  <c:v>429.94</c:v>
                </c:pt>
                <c:pt idx="681">
                  <c:v>430.3</c:v>
                </c:pt>
                <c:pt idx="682">
                  <c:v>430.65</c:v>
                </c:pt>
                <c:pt idx="683">
                  <c:v>431.01</c:v>
                </c:pt>
                <c:pt idx="684">
                  <c:v>431.37</c:v>
                </c:pt>
                <c:pt idx="685">
                  <c:v>431.73</c:v>
                </c:pt>
                <c:pt idx="686">
                  <c:v>432.09</c:v>
                </c:pt>
                <c:pt idx="687">
                  <c:v>432.45</c:v>
                </c:pt>
                <c:pt idx="688">
                  <c:v>432.8</c:v>
                </c:pt>
                <c:pt idx="689">
                  <c:v>433.16</c:v>
                </c:pt>
                <c:pt idx="690">
                  <c:v>433.52</c:v>
                </c:pt>
                <c:pt idx="691">
                  <c:v>433.88</c:v>
                </c:pt>
                <c:pt idx="692">
                  <c:v>434.24</c:v>
                </c:pt>
                <c:pt idx="693">
                  <c:v>434.6</c:v>
                </c:pt>
                <c:pt idx="694">
                  <c:v>434.95</c:v>
                </c:pt>
                <c:pt idx="695">
                  <c:v>435.31</c:v>
                </c:pt>
                <c:pt idx="696">
                  <c:v>435.67</c:v>
                </c:pt>
                <c:pt idx="697">
                  <c:v>436.03</c:v>
                </c:pt>
                <c:pt idx="698">
                  <c:v>436.38</c:v>
                </c:pt>
                <c:pt idx="699">
                  <c:v>436.74</c:v>
                </c:pt>
                <c:pt idx="700">
                  <c:v>437.1</c:v>
                </c:pt>
                <c:pt idx="701">
                  <c:v>437.46</c:v>
                </c:pt>
                <c:pt idx="702">
                  <c:v>437.82</c:v>
                </c:pt>
                <c:pt idx="703">
                  <c:v>438.17</c:v>
                </c:pt>
                <c:pt idx="704">
                  <c:v>438.53</c:v>
                </c:pt>
                <c:pt idx="705">
                  <c:v>438.89</c:v>
                </c:pt>
                <c:pt idx="706">
                  <c:v>439.25</c:v>
                </c:pt>
                <c:pt idx="707">
                  <c:v>439.6</c:v>
                </c:pt>
                <c:pt idx="708">
                  <c:v>439.96</c:v>
                </c:pt>
                <c:pt idx="709">
                  <c:v>440.32</c:v>
                </c:pt>
                <c:pt idx="710">
                  <c:v>440.68</c:v>
                </c:pt>
                <c:pt idx="711">
                  <c:v>441.03</c:v>
                </c:pt>
                <c:pt idx="712">
                  <c:v>441.39</c:v>
                </c:pt>
                <c:pt idx="713">
                  <c:v>441.75</c:v>
                </c:pt>
                <c:pt idx="714">
                  <c:v>442.1</c:v>
                </c:pt>
                <c:pt idx="715">
                  <c:v>442.46</c:v>
                </c:pt>
                <c:pt idx="716">
                  <c:v>442.82</c:v>
                </c:pt>
                <c:pt idx="717">
                  <c:v>443.18</c:v>
                </c:pt>
                <c:pt idx="718">
                  <c:v>443.53</c:v>
                </c:pt>
                <c:pt idx="719">
                  <c:v>443.89</c:v>
                </c:pt>
                <c:pt idx="720">
                  <c:v>444.25</c:v>
                </c:pt>
                <c:pt idx="721">
                  <c:v>444.6</c:v>
                </c:pt>
                <c:pt idx="722">
                  <c:v>444.96</c:v>
                </c:pt>
                <c:pt idx="723">
                  <c:v>445.32</c:v>
                </c:pt>
                <c:pt idx="724">
                  <c:v>445.67</c:v>
                </c:pt>
                <c:pt idx="725">
                  <c:v>446.03</c:v>
                </c:pt>
                <c:pt idx="726">
                  <c:v>446.39</c:v>
                </c:pt>
                <c:pt idx="727">
                  <c:v>446.75</c:v>
                </c:pt>
                <c:pt idx="728">
                  <c:v>447.1</c:v>
                </c:pt>
                <c:pt idx="729">
                  <c:v>447.46</c:v>
                </c:pt>
                <c:pt idx="730">
                  <c:v>447.82</c:v>
                </c:pt>
                <c:pt idx="731">
                  <c:v>448.17</c:v>
                </c:pt>
                <c:pt idx="732">
                  <c:v>448.53</c:v>
                </c:pt>
                <c:pt idx="733">
                  <c:v>448.88</c:v>
                </c:pt>
                <c:pt idx="734">
                  <c:v>449.24</c:v>
                </c:pt>
                <c:pt idx="735">
                  <c:v>449.6</c:v>
                </c:pt>
                <c:pt idx="736">
                  <c:v>449.95</c:v>
                </c:pt>
                <c:pt idx="737">
                  <c:v>450.31</c:v>
                </c:pt>
                <c:pt idx="738">
                  <c:v>450.67</c:v>
                </c:pt>
                <c:pt idx="739">
                  <c:v>451.02</c:v>
                </c:pt>
                <c:pt idx="740">
                  <c:v>451.38</c:v>
                </c:pt>
                <c:pt idx="741">
                  <c:v>451.74</c:v>
                </c:pt>
                <c:pt idx="742">
                  <c:v>452.09</c:v>
                </c:pt>
                <c:pt idx="743">
                  <c:v>452.45</c:v>
                </c:pt>
                <c:pt idx="744">
                  <c:v>452.8</c:v>
                </c:pt>
                <c:pt idx="745">
                  <c:v>453.16</c:v>
                </c:pt>
                <c:pt idx="746">
                  <c:v>453.52</c:v>
                </c:pt>
                <c:pt idx="747">
                  <c:v>453.87</c:v>
                </c:pt>
                <c:pt idx="748">
                  <c:v>454.23</c:v>
                </c:pt>
                <c:pt idx="749">
                  <c:v>454.58</c:v>
                </c:pt>
                <c:pt idx="750">
                  <c:v>454.94</c:v>
                </c:pt>
                <c:pt idx="751">
                  <c:v>455.29</c:v>
                </c:pt>
                <c:pt idx="752">
                  <c:v>455.65</c:v>
                </c:pt>
                <c:pt idx="753">
                  <c:v>456.01</c:v>
                </c:pt>
                <c:pt idx="754">
                  <c:v>456.36</c:v>
                </c:pt>
                <c:pt idx="755">
                  <c:v>456.72</c:v>
                </c:pt>
                <c:pt idx="756">
                  <c:v>457.07</c:v>
                </c:pt>
                <c:pt idx="757">
                  <c:v>457.43</c:v>
                </c:pt>
                <c:pt idx="758">
                  <c:v>457.78</c:v>
                </c:pt>
                <c:pt idx="759">
                  <c:v>458.14</c:v>
                </c:pt>
                <c:pt idx="760">
                  <c:v>458.5</c:v>
                </c:pt>
                <c:pt idx="761">
                  <c:v>458.85</c:v>
                </c:pt>
                <c:pt idx="762">
                  <c:v>459.21</c:v>
                </c:pt>
                <c:pt idx="763">
                  <c:v>459.56</c:v>
                </c:pt>
                <c:pt idx="764">
                  <c:v>459.92</c:v>
                </c:pt>
                <c:pt idx="765">
                  <c:v>460.27</c:v>
                </c:pt>
                <c:pt idx="766">
                  <c:v>460.63</c:v>
                </c:pt>
                <c:pt idx="767">
                  <c:v>460.98</c:v>
                </c:pt>
                <c:pt idx="768">
                  <c:v>461.34</c:v>
                </c:pt>
                <c:pt idx="769">
                  <c:v>461.69</c:v>
                </c:pt>
                <c:pt idx="770">
                  <c:v>462.05</c:v>
                </c:pt>
                <c:pt idx="771">
                  <c:v>462.4</c:v>
                </c:pt>
                <c:pt idx="772">
                  <c:v>462.76</c:v>
                </c:pt>
                <c:pt idx="773">
                  <c:v>463.11</c:v>
                </c:pt>
                <c:pt idx="774">
                  <c:v>463.47</c:v>
                </c:pt>
                <c:pt idx="775">
                  <c:v>463.82</c:v>
                </c:pt>
                <c:pt idx="776">
                  <c:v>464.18</c:v>
                </c:pt>
                <c:pt idx="777">
                  <c:v>464.53</c:v>
                </c:pt>
                <c:pt idx="778">
                  <c:v>464.89</c:v>
                </c:pt>
                <c:pt idx="779">
                  <c:v>465.24</c:v>
                </c:pt>
                <c:pt idx="780">
                  <c:v>465.6</c:v>
                </c:pt>
                <c:pt idx="781">
                  <c:v>465.95</c:v>
                </c:pt>
                <c:pt idx="782">
                  <c:v>466.3</c:v>
                </c:pt>
                <c:pt idx="783">
                  <c:v>466.66</c:v>
                </c:pt>
                <c:pt idx="784">
                  <c:v>467.01</c:v>
                </c:pt>
                <c:pt idx="785">
                  <c:v>467.37</c:v>
                </c:pt>
                <c:pt idx="786">
                  <c:v>467.72</c:v>
                </c:pt>
                <c:pt idx="787">
                  <c:v>468.08</c:v>
                </c:pt>
                <c:pt idx="788">
                  <c:v>468.43</c:v>
                </c:pt>
                <c:pt idx="789">
                  <c:v>468.79</c:v>
                </c:pt>
                <c:pt idx="790">
                  <c:v>469.14</c:v>
                </c:pt>
                <c:pt idx="791">
                  <c:v>469.49</c:v>
                </c:pt>
                <c:pt idx="792">
                  <c:v>469.85</c:v>
                </c:pt>
                <c:pt idx="793">
                  <c:v>470.2</c:v>
                </c:pt>
                <c:pt idx="794">
                  <c:v>470.56</c:v>
                </c:pt>
                <c:pt idx="795">
                  <c:v>470.91</c:v>
                </c:pt>
                <c:pt idx="796">
                  <c:v>471.26</c:v>
                </c:pt>
                <c:pt idx="797">
                  <c:v>471.62</c:v>
                </c:pt>
                <c:pt idx="798">
                  <c:v>471.97</c:v>
                </c:pt>
                <c:pt idx="799">
                  <c:v>472.33</c:v>
                </c:pt>
                <c:pt idx="800">
                  <c:v>472.68</c:v>
                </c:pt>
                <c:pt idx="801">
                  <c:v>473.03</c:v>
                </c:pt>
                <c:pt idx="802">
                  <c:v>473.39</c:v>
                </c:pt>
                <c:pt idx="803">
                  <c:v>473.74</c:v>
                </c:pt>
                <c:pt idx="804">
                  <c:v>474.09</c:v>
                </c:pt>
                <c:pt idx="805">
                  <c:v>474.45</c:v>
                </c:pt>
                <c:pt idx="806">
                  <c:v>474.8</c:v>
                </c:pt>
                <c:pt idx="807">
                  <c:v>475.16</c:v>
                </c:pt>
                <c:pt idx="808">
                  <c:v>475.51</c:v>
                </c:pt>
                <c:pt idx="809">
                  <c:v>475.86</c:v>
                </c:pt>
                <c:pt idx="810">
                  <c:v>476.22</c:v>
                </c:pt>
                <c:pt idx="811">
                  <c:v>476.57</c:v>
                </c:pt>
                <c:pt idx="812">
                  <c:v>476.92</c:v>
                </c:pt>
                <c:pt idx="813">
                  <c:v>477.28</c:v>
                </c:pt>
                <c:pt idx="814">
                  <c:v>477.63</c:v>
                </c:pt>
                <c:pt idx="815">
                  <c:v>477.98</c:v>
                </c:pt>
                <c:pt idx="816">
                  <c:v>478.34</c:v>
                </c:pt>
                <c:pt idx="817">
                  <c:v>478.69</c:v>
                </c:pt>
                <c:pt idx="818">
                  <c:v>479.04</c:v>
                </c:pt>
                <c:pt idx="819">
                  <c:v>479.4</c:v>
                </c:pt>
                <c:pt idx="820">
                  <c:v>479.75</c:v>
                </c:pt>
                <c:pt idx="821">
                  <c:v>480.1</c:v>
                </c:pt>
                <c:pt idx="822">
                  <c:v>480.45</c:v>
                </c:pt>
                <c:pt idx="823">
                  <c:v>480.81</c:v>
                </c:pt>
                <c:pt idx="824">
                  <c:v>481.16</c:v>
                </c:pt>
                <c:pt idx="825">
                  <c:v>481.51</c:v>
                </c:pt>
                <c:pt idx="826">
                  <c:v>481.87</c:v>
                </c:pt>
                <c:pt idx="827">
                  <c:v>482.22</c:v>
                </c:pt>
                <c:pt idx="828">
                  <c:v>482.57</c:v>
                </c:pt>
                <c:pt idx="829">
                  <c:v>482.92</c:v>
                </c:pt>
                <c:pt idx="830">
                  <c:v>483.28</c:v>
                </c:pt>
                <c:pt idx="831">
                  <c:v>483.63</c:v>
                </c:pt>
                <c:pt idx="832">
                  <c:v>483.98</c:v>
                </c:pt>
                <c:pt idx="833">
                  <c:v>484.33</c:v>
                </c:pt>
                <c:pt idx="834">
                  <c:v>484.69</c:v>
                </c:pt>
                <c:pt idx="835">
                  <c:v>485.04</c:v>
                </c:pt>
                <c:pt idx="836">
                  <c:v>485.39</c:v>
                </c:pt>
                <c:pt idx="837">
                  <c:v>485.74</c:v>
                </c:pt>
                <c:pt idx="838">
                  <c:v>486.1</c:v>
                </c:pt>
                <c:pt idx="839">
                  <c:v>486.45</c:v>
                </c:pt>
                <c:pt idx="840">
                  <c:v>486.8</c:v>
                </c:pt>
                <c:pt idx="841">
                  <c:v>487.15</c:v>
                </c:pt>
                <c:pt idx="842">
                  <c:v>487.51</c:v>
                </c:pt>
                <c:pt idx="843">
                  <c:v>487.86</c:v>
                </c:pt>
                <c:pt idx="844">
                  <c:v>488.21</c:v>
                </c:pt>
                <c:pt idx="845">
                  <c:v>488.56</c:v>
                </c:pt>
                <c:pt idx="846">
                  <c:v>488.91</c:v>
                </c:pt>
                <c:pt idx="847">
                  <c:v>489.27</c:v>
                </c:pt>
                <c:pt idx="848">
                  <c:v>489.62</c:v>
                </c:pt>
                <c:pt idx="849">
                  <c:v>489.97</c:v>
                </c:pt>
                <c:pt idx="850">
                  <c:v>490.32</c:v>
                </c:pt>
                <c:pt idx="851">
                  <c:v>490.67</c:v>
                </c:pt>
                <c:pt idx="852">
                  <c:v>491.03</c:v>
                </c:pt>
                <c:pt idx="853">
                  <c:v>491.38</c:v>
                </c:pt>
                <c:pt idx="854">
                  <c:v>491.73</c:v>
                </c:pt>
                <c:pt idx="855">
                  <c:v>492.08</c:v>
                </c:pt>
                <c:pt idx="856">
                  <c:v>492.43</c:v>
                </c:pt>
                <c:pt idx="857">
                  <c:v>492.78</c:v>
                </c:pt>
                <c:pt idx="858">
                  <c:v>493.14</c:v>
                </c:pt>
                <c:pt idx="859">
                  <c:v>493.49</c:v>
                </c:pt>
                <c:pt idx="860">
                  <c:v>493.84</c:v>
                </c:pt>
                <c:pt idx="861">
                  <c:v>494.19</c:v>
                </c:pt>
                <c:pt idx="862">
                  <c:v>494.54</c:v>
                </c:pt>
                <c:pt idx="863">
                  <c:v>494.89</c:v>
                </c:pt>
                <c:pt idx="864">
                  <c:v>495.24</c:v>
                </c:pt>
                <c:pt idx="865">
                  <c:v>495.59</c:v>
                </c:pt>
                <c:pt idx="866">
                  <c:v>495.95</c:v>
                </c:pt>
                <c:pt idx="867">
                  <c:v>496.3</c:v>
                </c:pt>
                <c:pt idx="868">
                  <c:v>496.65</c:v>
                </c:pt>
                <c:pt idx="869">
                  <c:v>497</c:v>
                </c:pt>
                <c:pt idx="870">
                  <c:v>497.35</c:v>
                </c:pt>
                <c:pt idx="871">
                  <c:v>497.7</c:v>
                </c:pt>
                <c:pt idx="872">
                  <c:v>498.05</c:v>
                </c:pt>
                <c:pt idx="873">
                  <c:v>498.4</c:v>
                </c:pt>
                <c:pt idx="874">
                  <c:v>498.75</c:v>
                </c:pt>
                <c:pt idx="875">
                  <c:v>499.1</c:v>
                </c:pt>
                <c:pt idx="876">
                  <c:v>499.46</c:v>
                </c:pt>
                <c:pt idx="877">
                  <c:v>499.81</c:v>
                </c:pt>
                <c:pt idx="878">
                  <c:v>500.16</c:v>
                </c:pt>
                <c:pt idx="879">
                  <c:v>500.51</c:v>
                </c:pt>
                <c:pt idx="880">
                  <c:v>500.86</c:v>
                </c:pt>
                <c:pt idx="881">
                  <c:v>501.21</c:v>
                </c:pt>
                <c:pt idx="882">
                  <c:v>501.56</c:v>
                </c:pt>
                <c:pt idx="883">
                  <c:v>501.91</c:v>
                </c:pt>
                <c:pt idx="884">
                  <c:v>502.26</c:v>
                </c:pt>
                <c:pt idx="885">
                  <c:v>502.61</c:v>
                </c:pt>
                <c:pt idx="886">
                  <c:v>502.96</c:v>
                </c:pt>
                <c:pt idx="887">
                  <c:v>503.31</c:v>
                </c:pt>
                <c:pt idx="888">
                  <c:v>503.66</c:v>
                </c:pt>
                <c:pt idx="889">
                  <c:v>504.01</c:v>
                </c:pt>
                <c:pt idx="890">
                  <c:v>504.36</c:v>
                </c:pt>
                <c:pt idx="891">
                  <c:v>504.71</c:v>
                </c:pt>
                <c:pt idx="892">
                  <c:v>505.06</c:v>
                </c:pt>
                <c:pt idx="893">
                  <c:v>505.41</c:v>
                </c:pt>
                <c:pt idx="894">
                  <c:v>505.76</c:v>
                </c:pt>
                <c:pt idx="895">
                  <c:v>506.11</c:v>
                </c:pt>
                <c:pt idx="896">
                  <c:v>506.46</c:v>
                </c:pt>
                <c:pt idx="897">
                  <c:v>506.81</c:v>
                </c:pt>
                <c:pt idx="898">
                  <c:v>507.16</c:v>
                </c:pt>
                <c:pt idx="899">
                  <c:v>507.51</c:v>
                </c:pt>
                <c:pt idx="900">
                  <c:v>507.86</c:v>
                </c:pt>
                <c:pt idx="901">
                  <c:v>508.21</c:v>
                </c:pt>
                <c:pt idx="902">
                  <c:v>508.56</c:v>
                </c:pt>
                <c:pt idx="903">
                  <c:v>508.91</c:v>
                </c:pt>
                <c:pt idx="904">
                  <c:v>509.26</c:v>
                </c:pt>
                <c:pt idx="905">
                  <c:v>509.61</c:v>
                </c:pt>
                <c:pt idx="906">
                  <c:v>509.96</c:v>
                </c:pt>
                <c:pt idx="907">
                  <c:v>510.31</c:v>
                </c:pt>
                <c:pt idx="908">
                  <c:v>510.66</c:v>
                </c:pt>
                <c:pt idx="909">
                  <c:v>511.01</c:v>
                </c:pt>
                <c:pt idx="910">
                  <c:v>511.36</c:v>
                </c:pt>
                <c:pt idx="911">
                  <c:v>511.71</c:v>
                </c:pt>
                <c:pt idx="912">
                  <c:v>512.05999999999995</c:v>
                </c:pt>
                <c:pt idx="913">
                  <c:v>512.41</c:v>
                </c:pt>
                <c:pt idx="914">
                  <c:v>512.76</c:v>
                </c:pt>
                <c:pt idx="915">
                  <c:v>513.11</c:v>
                </c:pt>
                <c:pt idx="916">
                  <c:v>513.45000000000005</c:v>
                </c:pt>
                <c:pt idx="917">
                  <c:v>513.79999999999995</c:v>
                </c:pt>
                <c:pt idx="918">
                  <c:v>514.15</c:v>
                </c:pt>
                <c:pt idx="919">
                  <c:v>514.5</c:v>
                </c:pt>
                <c:pt idx="920">
                  <c:v>514.85</c:v>
                </c:pt>
                <c:pt idx="921">
                  <c:v>515.20000000000005</c:v>
                </c:pt>
                <c:pt idx="922">
                  <c:v>515.54999999999995</c:v>
                </c:pt>
                <c:pt idx="923">
                  <c:v>515.9</c:v>
                </c:pt>
                <c:pt idx="924">
                  <c:v>516.25</c:v>
                </c:pt>
                <c:pt idx="925">
                  <c:v>516.59</c:v>
                </c:pt>
                <c:pt idx="926">
                  <c:v>516.94000000000005</c:v>
                </c:pt>
                <c:pt idx="927">
                  <c:v>517.29</c:v>
                </c:pt>
                <c:pt idx="928">
                  <c:v>517.64</c:v>
                </c:pt>
                <c:pt idx="929">
                  <c:v>517.99</c:v>
                </c:pt>
                <c:pt idx="930">
                  <c:v>518.34</c:v>
                </c:pt>
                <c:pt idx="931">
                  <c:v>518.69000000000005</c:v>
                </c:pt>
                <c:pt idx="932">
                  <c:v>519.04</c:v>
                </c:pt>
                <c:pt idx="933">
                  <c:v>519.38</c:v>
                </c:pt>
                <c:pt idx="934">
                  <c:v>519.73</c:v>
                </c:pt>
                <c:pt idx="935">
                  <c:v>520.08000000000004</c:v>
                </c:pt>
                <c:pt idx="936">
                  <c:v>520.42999999999995</c:v>
                </c:pt>
                <c:pt idx="937">
                  <c:v>520.78</c:v>
                </c:pt>
                <c:pt idx="938">
                  <c:v>521.13</c:v>
                </c:pt>
                <c:pt idx="939">
                  <c:v>521.47</c:v>
                </c:pt>
                <c:pt idx="940">
                  <c:v>521.82000000000005</c:v>
                </c:pt>
                <c:pt idx="941">
                  <c:v>522.16999999999996</c:v>
                </c:pt>
                <c:pt idx="942">
                  <c:v>522.52</c:v>
                </c:pt>
                <c:pt idx="943">
                  <c:v>522.87</c:v>
                </c:pt>
                <c:pt idx="944">
                  <c:v>523.21</c:v>
                </c:pt>
                <c:pt idx="945">
                  <c:v>523.55999999999995</c:v>
                </c:pt>
                <c:pt idx="946">
                  <c:v>523.91</c:v>
                </c:pt>
                <c:pt idx="947">
                  <c:v>524.26</c:v>
                </c:pt>
                <c:pt idx="948">
                  <c:v>524.61</c:v>
                </c:pt>
                <c:pt idx="949">
                  <c:v>524.95000000000005</c:v>
                </c:pt>
                <c:pt idx="950">
                  <c:v>525.29999999999995</c:v>
                </c:pt>
                <c:pt idx="951">
                  <c:v>525.65</c:v>
                </c:pt>
                <c:pt idx="952">
                  <c:v>526</c:v>
                </c:pt>
                <c:pt idx="953">
                  <c:v>526.34</c:v>
                </c:pt>
                <c:pt idx="954">
                  <c:v>526.69000000000005</c:v>
                </c:pt>
                <c:pt idx="955">
                  <c:v>527.04</c:v>
                </c:pt>
                <c:pt idx="956">
                  <c:v>527.39</c:v>
                </c:pt>
                <c:pt idx="957">
                  <c:v>527.73</c:v>
                </c:pt>
                <c:pt idx="958">
                  <c:v>528.08000000000004</c:v>
                </c:pt>
                <c:pt idx="959">
                  <c:v>528.42999999999995</c:v>
                </c:pt>
                <c:pt idx="960">
                  <c:v>528.78</c:v>
                </c:pt>
                <c:pt idx="961">
                  <c:v>529.12</c:v>
                </c:pt>
                <c:pt idx="962">
                  <c:v>529.47</c:v>
                </c:pt>
                <c:pt idx="963">
                  <c:v>529.82000000000005</c:v>
                </c:pt>
                <c:pt idx="964">
                  <c:v>530.16999999999996</c:v>
                </c:pt>
                <c:pt idx="965">
                  <c:v>530.51</c:v>
                </c:pt>
                <c:pt idx="966">
                  <c:v>530.86</c:v>
                </c:pt>
                <c:pt idx="967">
                  <c:v>531.21</c:v>
                </c:pt>
                <c:pt idx="968">
                  <c:v>531.54999999999995</c:v>
                </c:pt>
                <c:pt idx="969">
                  <c:v>531.9</c:v>
                </c:pt>
                <c:pt idx="970">
                  <c:v>532.25</c:v>
                </c:pt>
                <c:pt idx="971">
                  <c:v>532.59</c:v>
                </c:pt>
                <c:pt idx="972">
                  <c:v>532.94000000000005</c:v>
                </c:pt>
                <c:pt idx="973">
                  <c:v>533.29</c:v>
                </c:pt>
                <c:pt idx="974">
                  <c:v>533.64</c:v>
                </c:pt>
                <c:pt idx="975">
                  <c:v>533.98</c:v>
                </c:pt>
                <c:pt idx="976">
                  <c:v>534.33000000000004</c:v>
                </c:pt>
                <c:pt idx="977">
                  <c:v>534.67999999999995</c:v>
                </c:pt>
                <c:pt idx="978">
                  <c:v>535.02</c:v>
                </c:pt>
                <c:pt idx="979">
                  <c:v>535.37</c:v>
                </c:pt>
                <c:pt idx="980">
                  <c:v>535.71</c:v>
                </c:pt>
                <c:pt idx="981">
                  <c:v>536.05999999999995</c:v>
                </c:pt>
                <c:pt idx="982">
                  <c:v>536.41</c:v>
                </c:pt>
                <c:pt idx="983">
                  <c:v>536.75</c:v>
                </c:pt>
                <c:pt idx="984">
                  <c:v>537.1</c:v>
                </c:pt>
                <c:pt idx="985">
                  <c:v>537.45000000000005</c:v>
                </c:pt>
                <c:pt idx="986">
                  <c:v>537.79</c:v>
                </c:pt>
                <c:pt idx="987">
                  <c:v>538.14</c:v>
                </c:pt>
                <c:pt idx="988">
                  <c:v>538.49</c:v>
                </c:pt>
                <c:pt idx="989">
                  <c:v>538.83000000000004</c:v>
                </c:pt>
                <c:pt idx="990">
                  <c:v>539.17999999999995</c:v>
                </c:pt>
                <c:pt idx="991">
                  <c:v>539.52</c:v>
                </c:pt>
                <c:pt idx="992">
                  <c:v>539.87</c:v>
                </c:pt>
                <c:pt idx="993">
                  <c:v>540.22</c:v>
                </c:pt>
                <c:pt idx="994">
                  <c:v>540.55999999999995</c:v>
                </c:pt>
                <c:pt idx="995">
                  <c:v>540.91</c:v>
                </c:pt>
                <c:pt idx="996">
                  <c:v>541.25</c:v>
                </c:pt>
                <c:pt idx="997">
                  <c:v>541.6</c:v>
                </c:pt>
                <c:pt idx="998">
                  <c:v>541.94000000000005</c:v>
                </c:pt>
                <c:pt idx="999">
                  <c:v>542.29</c:v>
                </c:pt>
                <c:pt idx="1000">
                  <c:v>542.64</c:v>
                </c:pt>
                <c:pt idx="1001">
                  <c:v>542.98</c:v>
                </c:pt>
                <c:pt idx="1002">
                  <c:v>543.33000000000004</c:v>
                </c:pt>
                <c:pt idx="1003">
                  <c:v>543.66999999999996</c:v>
                </c:pt>
                <c:pt idx="1004">
                  <c:v>544.02</c:v>
                </c:pt>
                <c:pt idx="1005">
                  <c:v>544.36</c:v>
                </c:pt>
                <c:pt idx="1006">
                  <c:v>544.71</c:v>
                </c:pt>
                <c:pt idx="1007">
                  <c:v>545.04999999999995</c:v>
                </c:pt>
                <c:pt idx="1008">
                  <c:v>545.4</c:v>
                </c:pt>
                <c:pt idx="1009">
                  <c:v>545.75</c:v>
                </c:pt>
                <c:pt idx="1010">
                  <c:v>546.09</c:v>
                </c:pt>
                <c:pt idx="1011">
                  <c:v>546.44000000000005</c:v>
                </c:pt>
                <c:pt idx="1012">
                  <c:v>546.78</c:v>
                </c:pt>
                <c:pt idx="1013">
                  <c:v>547.13</c:v>
                </c:pt>
                <c:pt idx="1014">
                  <c:v>547.47</c:v>
                </c:pt>
                <c:pt idx="1015">
                  <c:v>547.82000000000005</c:v>
                </c:pt>
                <c:pt idx="1016">
                  <c:v>548.16</c:v>
                </c:pt>
                <c:pt idx="1017">
                  <c:v>548.51</c:v>
                </c:pt>
                <c:pt idx="1018">
                  <c:v>548.85</c:v>
                </c:pt>
                <c:pt idx="1019">
                  <c:v>549.20000000000005</c:v>
                </c:pt>
                <c:pt idx="1020">
                  <c:v>549.54</c:v>
                </c:pt>
                <c:pt idx="1021">
                  <c:v>549.89</c:v>
                </c:pt>
                <c:pt idx="1022">
                  <c:v>550.23</c:v>
                </c:pt>
                <c:pt idx="1023">
                  <c:v>550.58000000000004</c:v>
                </c:pt>
                <c:pt idx="1024">
                  <c:v>550.91999999999996</c:v>
                </c:pt>
                <c:pt idx="1025">
                  <c:v>551.26</c:v>
                </c:pt>
                <c:pt idx="1026">
                  <c:v>551.61</c:v>
                </c:pt>
                <c:pt idx="1027">
                  <c:v>551.95000000000005</c:v>
                </c:pt>
                <c:pt idx="1028">
                  <c:v>552.29999999999995</c:v>
                </c:pt>
                <c:pt idx="1029">
                  <c:v>552.64</c:v>
                </c:pt>
                <c:pt idx="1030">
                  <c:v>552.99</c:v>
                </c:pt>
                <c:pt idx="1031">
                  <c:v>553.33000000000004</c:v>
                </c:pt>
                <c:pt idx="1032">
                  <c:v>553.67999999999995</c:v>
                </c:pt>
                <c:pt idx="1033">
                  <c:v>554.02</c:v>
                </c:pt>
                <c:pt idx="1034">
                  <c:v>554.36</c:v>
                </c:pt>
                <c:pt idx="1035">
                  <c:v>554.71</c:v>
                </c:pt>
                <c:pt idx="1036">
                  <c:v>555.04999999999995</c:v>
                </c:pt>
                <c:pt idx="1037">
                  <c:v>555.4</c:v>
                </c:pt>
                <c:pt idx="1038">
                  <c:v>555.74</c:v>
                </c:pt>
                <c:pt idx="1039">
                  <c:v>556.08000000000004</c:v>
                </c:pt>
                <c:pt idx="1040">
                  <c:v>556.42999999999995</c:v>
                </c:pt>
                <c:pt idx="1041">
                  <c:v>556.77</c:v>
                </c:pt>
                <c:pt idx="1042">
                  <c:v>557.12</c:v>
                </c:pt>
                <c:pt idx="1043">
                  <c:v>557.46</c:v>
                </c:pt>
                <c:pt idx="1044">
                  <c:v>557.79999999999995</c:v>
                </c:pt>
                <c:pt idx="1045">
                  <c:v>558.15</c:v>
                </c:pt>
                <c:pt idx="1046">
                  <c:v>558.49</c:v>
                </c:pt>
                <c:pt idx="1047">
                  <c:v>558.84</c:v>
                </c:pt>
                <c:pt idx="1048">
                  <c:v>559.17999999999995</c:v>
                </c:pt>
                <c:pt idx="1049">
                  <c:v>559.52</c:v>
                </c:pt>
                <c:pt idx="1050">
                  <c:v>559.87</c:v>
                </c:pt>
                <c:pt idx="1051">
                  <c:v>560.21</c:v>
                </c:pt>
                <c:pt idx="1052">
                  <c:v>560.54999999999995</c:v>
                </c:pt>
                <c:pt idx="1053">
                  <c:v>560.9</c:v>
                </c:pt>
                <c:pt idx="1054">
                  <c:v>561.24</c:v>
                </c:pt>
                <c:pt idx="1055">
                  <c:v>561.58000000000004</c:v>
                </c:pt>
                <c:pt idx="1056">
                  <c:v>561.92999999999995</c:v>
                </c:pt>
                <c:pt idx="1057">
                  <c:v>562.27</c:v>
                </c:pt>
                <c:pt idx="1058">
                  <c:v>562.61</c:v>
                </c:pt>
                <c:pt idx="1059">
                  <c:v>562.96</c:v>
                </c:pt>
                <c:pt idx="1060">
                  <c:v>563.29999999999995</c:v>
                </c:pt>
                <c:pt idx="1061">
                  <c:v>563.64</c:v>
                </c:pt>
                <c:pt idx="1062">
                  <c:v>563.99</c:v>
                </c:pt>
                <c:pt idx="1063">
                  <c:v>564.33000000000004</c:v>
                </c:pt>
                <c:pt idx="1064">
                  <c:v>564.66999999999996</c:v>
                </c:pt>
                <c:pt idx="1065">
                  <c:v>565.01</c:v>
                </c:pt>
                <c:pt idx="1066">
                  <c:v>565.36</c:v>
                </c:pt>
                <c:pt idx="1067">
                  <c:v>565.70000000000005</c:v>
                </c:pt>
                <c:pt idx="1068">
                  <c:v>566.04</c:v>
                </c:pt>
                <c:pt idx="1069">
                  <c:v>566.39</c:v>
                </c:pt>
                <c:pt idx="1070">
                  <c:v>566.73</c:v>
                </c:pt>
                <c:pt idx="1071">
                  <c:v>567.07000000000005</c:v>
                </c:pt>
                <c:pt idx="1072">
                  <c:v>567.41</c:v>
                </c:pt>
                <c:pt idx="1073">
                  <c:v>567.76</c:v>
                </c:pt>
                <c:pt idx="1074">
                  <c:v>568.1</c:v>
                </c:pt>
                <c:pt idx="1075">
                  <c:v>568.44000000000005</c:v>
                </c:pt>
                <c:pt idx="1076">
                  <c:v>568.78</c:v>
                </c:pt>
                <c:pt idx="1077">
                  <c:v>569.13</c:v>
                </c:pt>
                <c:pt idx="1078">
                  <c:v>569.47</c:v>
                </c:pt>
                <c:pt idx="1079">
                  <c:v>569.80999999999995</c:v>
                </c:pt>
                <c:pt idx="1080">
                  <c:v>570.15</c:v>
                </c:pt>
                <c:pt idx="1081">
                  <c:v>570.49</c:v>
                </c:pt>
                <c:pt idx="1082">
                  <c:v>570.84</c:v>
                </c:pt>
                <c:pt idx="1083">
                  <c:v>571.17999999999995</c:v>
                </c:pt>
                <c:pt idx="1084">
                  <c:v>571.52</c:v>
                </c:pt>
                <c:pt idx="1085">
                  <c:v>571.86</c:v>
                </c:pt>
                <c:pt idx="1086">
                  <c:v>572.21</c:v>
                </c:pt>
                <c:pt idx="1087">
                  <c:v>572.54999999999995</c:v>
                </c:pt>
                <c:pt idx="1088">
                  <c:v>572.89</c:v>
                </c:pt>
                <c:pt idx="1089">
                  <c:v>573.23</c:v>
                </c:pt>
                <c:pt idx="1090">
                  <c:v>573.57000000000005</c:v>
                </c:pt>
                <c:pt idx="1091">
                  <c:v>573.91</c:v>
                </c:pt>
                <c:pt idx="1092">
                  <c:v>574.26</c:v>
                </c:pt>
                <c:pt idx="1093">
                  <c:v>574.6</c:v>
                </c:pt>
                <c:pt idx="1094">
                  <c:v>574.94000000000005</c:v>
                </c:pt>
                <c:pt idx="1095">
                  <c:v>575.28</c:v>
                </c:pt>
                <c:pt idx="1096">
                  <c:v>575.62</c:v>
                </c:pt>
                <c:pt idx="1097">
                  <c:v>575.96</c:v>
                </c:pt>
                <c:pt idx="1098">
                  <c:v>576.30999999999995</c:v>
                </c:pt>
                <c:pt idx="1099">
                  <c:v>576.65</c:v>
                </c:pt>
                <c:pt idx="1100">
                  <c:v>576.99</c:v>
                </c:pt>
                <c:pt idx="1101">
                  <c:v>577.33000000000004</c:v>
                </c:pt>
                <c:pt idx="1102">
                  <c:v>577.66999999999996</c:v>
                </c:pt>
                <c:pt idx="1103">
                  <c:v>578.01</c:v>
                </c:pt>
                <c:pt idx="1104">
                  <c:v>578.35</c:v>
                </c:pt>
                <c:pt idx="1105">
                  <c:v>578.69000000000005</c:v>
                </c:pt>
                <c:pt idx="1106">
                  <c:v>579.04</c:v>
                </c:pt>
                <c:pt idx="1107">
                  <c:v>579.38</c:v>
                </c:pt>
                <c:pt idx="1108">
                  <c:v>579.72</c:v>
                </c:pt>
                <c:pt idx="1109">
                  <c:v>580.05999999999995</c:v>
                </c:pt>
                <c:pt idx="1110">
                  <c:v>580.4</c:v>
                </c:pt>
                <c:pt idx="1111">
                  <c:v>580.74</c:v>
                </c:pt>
                <c:pt idx="1112">
                  <c:v>581.08000000000004</c:v>
                </c:pt>
                <c:pt idx="1113">
                  <c:v>581.41999999999996</c:v>
                </c:pt>
                <c:pt idx="1114">
                  <c:v>581.76</c:v>
                </c:pt>
                <c:pt idx="1115">
                  <c:v>582.1</c:v>
                </c:pt>
                <c:pt idx="1116">
                  <c:v>582.44000000000005</c:v>
                </c:pt>
                <c:pt idx="1117">
                  <c:v>582.79</c:v>
                </c:pt>
                <c:pt idx="1118">
                  <c:v>583.13</c:v>
                </c:pt>
                <c:pt idx="1119">
                  <c:v>583.47</c:v>
                </c:pt>
                <c:pt idx="1120">
                  <c:v>583.80999999999995</c:v>
                </c:pt>
                <c:pt idx="1121">
                  <c:v>584.15</c:v>
                </c:pt>
                <c:pt idx="1122">
                  <c:v>584.49</c:v>
                </c:pt>
                <c:pt idx="1123">
                  <c:v>584.83000000000004</c:v>
                </c:pt>
                <c:pt idx="1124">
                  <c:v>585.16999999999996</c:v>
                </c:pt>
                <c:pt idx="1125">
                  <c:v>585.51</c:v>
                </c:pt>
                <c:pt idx="1126">
                  <c:v>585.85</c:v>
                </c:pt>
                <c:pt idx="1127">
                  <c:v>586.19000000000005</c:v>
                </c:pt>
                <c:pt idx="1128">
                  <c:v>586.53</c:v>
                </c:pt>
                <c:pt idx="1129">
                  <c:v>586.87</c:v>
                </c:pt>
                <c:pt idx="1130">
                  <c:v>587.21</c:v>
                </c:pt>
                <c:pt idx="1131">
                  <c:v>587.54999999999995</c:v>
                </c:pt>
                <c:pt idx="1132">
                  <c:v>587.89</c:v>
                </c:pt>
                <c:pt idx="1133">
                  <c:v>588.23</c:v>
                </c:pt>
                <c:pt idx="1134">
                  <c:v>588.57000000000005</c:v>
                </c:pt>
                <c:pt idx="1135">
                  <c:v>588.91</c:v>
                </c:pt>
                <c:pt idx="1136">
                  <c:v>589.25</c:v>
                </c:pt>
                <c:pt idx="1137">
                  <c:v>589.59</c:v>
                </c:pt>
                <c:pt idx="1138">
                  <c:v>589.92999999999995</c:v>
                </c:pt>
                <c:pt idx="1139">
                  <c:v>590.27</c:v>
                </c:pt>
                <c:pt idx="1140">
                  <c:v>590.61</c:v>
                </c:pt>
                <c:pt idx="1141">
                  <c:v>590.95000000000005</c:v>
                </c:pt>
                <c:pt idx="1142">
                  <c:v>591.29</c:v>
                </c:pt>
                <c:pt idx="1143">
                  <c:v>591.63</c:v>
                </c:pt>
                <c:pt idx="1144">
                  <c:v>591.97</c:v>
                </c:pt>
                <c:pt idx="1145">
                  <c:v>592.30999999999995</c:v>
                </c:pt>
                <c:pt idx="1146">
                  <c:v>592.65</c:v>
                </c:pt>
                <c:pt idx="1147">
                  <c:v>592.98</c:v>
                </c:pt>
                <c:pt idx="1148">
                  <c:v>593.32000000000005</c:v>
                </c:pt>
                <c:pt idx="1149">
                  <c:v>593.66</c:v>
                </c:pt>
                <c:pt idx="1150">
                  <c:v>594</c:v>
                </c:pt>
                <c:pt idx="1151">
                  <c:v>594.34</c:v>
                </c:pt>
                <c:pt idx="1152">
                  <c:v>594.67999999999995</c:v>
                </c:pt>
                <c:pt idx="1153">
                  <c:v>595.02</c:v>
                </c:pt>
                <c:pt idx="1154">
                  <c:v>595.36</c:v>
                </c:pt>
                <c:pt idx="1155">
                  <c:v>595.70000000000005</c:v>
                </c:pt>
                <c:pt idx="1156">
                  <c:v>596.04</c:v>
                </c:pt>
                <c:pt idx="1157">
                  <c:v>596.38</c:v>
                </c:pt>
                <c:pt idx="1158">
                  <c:v>596.71</c:v>
                </c:pt>
                <c:pt idx="1159">
                  <c:v>597.04999999999995</c:v>
                </c:pt>
                <c:pt idx="1160">
                  <c:v>597.39</c:v>
                </c:pt>
                <c:pt idx="1161">
                  <c:v>597.73</c:v>
                </c:pt>
                <c:pt idx="1162">
                  <c:v>598.07000000000005</c:v>
                </c:pt>
                <c:pt idx="1163">
                  <c:v>598.41</c:v>
                </c:pt>
                <c:pt idx="1164">
                  <c:v>598.75</c:v>
                </c:pt>
                <c:pt idx="1165">
                  <c:v>599.09</c:v>
                </c:pt>
                <c:pt idx="1166">
                  <c:v>599.41999999999996</c:v>
                </c:pt>
                <c:pt idx="1167">
                  <c:v>599.76</c:v>
                </c:pt>
                <c:pt idx="1168">
                  <c:v>600.1</c:v>
                </c:pt>
                <c:pt idx="1169">
                  <c:v>600.44000000000005</c:v>
                </c:pt>
                <c:pt idx="1170">
                  <c:v>600.78</c:v>
                </c:pt>
                <c:pt idx="1171">
                  <c:v>601.12</c:v>
                </c:pt>
                <c:pt idx="1172">
                  <c:v>601.45000000000005</c:v>
                </c:pt>
                <c:pt idx="1173">
                  <c:v>601.79</c:v>
                </c:pt>
                <c:pt idx="1174">
                  <c:v>602.13</c:v>
                </c:pt>
                <c:pt idx="1175">
                  <c:v>602.47</c:v>
                </c:pt>
                <c:pt idx="1176">
                  <c:v>602.80999999999995</c:v>
                </c:pt>
                <c:pt idx="1177">
                  <c:v>603.14</c:v>
                </c:pt>
                <c:pt idx="1178">
                  <c:v>603.48</c:v>
                </c:pt>
                <c:pt idx="1179">
                  <c:v>603.82000000000005</c:v>
                </c:pt>
                <c:pt idx="1180">
                  <c:v>604.16</c:v>
                </c:pt>
                <c:pt idx="1181">
                  <c:v>604.5</c:v>
                </c:pt>
                <c:pt idx="1182">
                  <c:v>604.83000000000004</c:v>
                </c:pt>
                <c:pt idx="1183">
                  <c:v>605.16999999999996</c:v>
                </c:pt>
                <c:pt idx="1184">
                  <c:v>605.51</c:v>
                </c:pt>
                <c:pt idx="1185">
                  <c:v>605.85</c:v>
                </c:pt>
                <c:pt idx="1186">
                  <c:v>606.19000000000005</c:v>
                </c:pt>
                <c:pt idx="1187">
                  <c:v>606.52</c:v>
                </c:pt>
                <c:pt idx="1188">
                  <c:v>606.86</c:v>
                </c:pt>
                <c:pt idx="1189">
                  <c:v>607.20000000000005</c:v>
                </c:pt>
                <c:pt idx="1190">
                  <c:v>607.54</c:v>
                </c:pt>
                <c:pt idx="1191">
                  <c:v>607.87</c:v>
                </c:pt>
                <c:pt idx="1192">
                  <c:v>608.21</c:v>
                </c:pt>
                <c:pt idx="1193">
                  <c:v>608.54999999999995</c:v>
                </c:pt>
                <c:pt idx="1194">
                  <c:v>608.88</c:v>
                </c:pt>
                <c:pt idx="1195">
                  <c:v>609.22</c:v>
                </c:pt>
                <c:pt idx="1196">
                  <c:v>609.55999999999995</c:v>
                </c:pt>
                <c:pt idx="1197">
                  <c:v>609.9</c:v>
                </c:pt>
                <c:pt idx="1198">
                  <c:v>610.23</c:v>
                </c:pt>
                <c:pt idx="1199">
                  <c:v>610.57000000000005</c:v>
                </c:pt>
                <c:pt idx="1200">
                  <c:v>610.91</c:v>
                </c:pt>
                <c:pt idx="1201">
                  <c:v>611.24</c:v>
                </c:pt>
                <c:pt idx="1202">
                  <c:v>611.58000000000004</c:v>
                </c:pt>
                <c:pt idx="1203">
                  <c:v>611.91999999999996</c:v>
                </c:pt>
                <c:pt idx="1204">
                  <c:v>612.25</c:v>
                </c:pt>
                <c:pt idx="1205">
                  <c:v>612.59</c:v>
                </c:pt>
                <c:pt idx="1206">
                  <c:v>612.92999999999995</c:v>
                </c:pt>
                <c:pt idx="1207">
                  <c:v>613.26</c:v>
                </c:pt>
                <c:pt idx="1208">
                  <c:v>613.6</c:v>
                </c:pt>
                <c:pt idx="1209">
                  <c:v>613.94000000000005</c:v>
                </c:pt>
                <c:pt idx="1210">
                  <c:v>614.27</c:v>
                </c:pt>
                <c:pt idx="1211">
                  <c:v>614.61</c:v>
                </c:pt>
                <c:pt idx="1212">
                  <c:v>614.95000000000005</c:v>
                </c:pt>
                <c:pt idx="1213">
                  <c:v>615.28</c:v>
                </c:pt>
                <c:pt idx="1214">
                  <c:v>615.62</c:v>
                </c:pt>
                <c:pt idx="1215">
                  <c:v>615.96</c:v>
                </c:pt>
                <c:pt idx="1216">
                  <c:v>616.29</c:v>
                </c:pt>
                <c:pt idx="1217">
                  <c:v>616.63</c:v>
                </c:pt>
                <c:pt idx="1218">
                  <c:v>616.97</c:v>
                </c:pt>
                <c:pt idx="1219">
                  <c:v>617.29999999999995</c:v>
                </c:pt>
                <c:pt idx="1220">
                  <c:v>617.64</c:v>
                </c:pt>
                <c:pt idx="1221">
                  <c:v>617.97</c:v>
                </c:pt>
                <c:pt idx="1222">
                  <c:v>618.30999999999995</c:v>
                </c:pt>
                <c:pt idx="1223">
                  <c:v>618.65</c:v>
                </c:pt>
                <c:pt idx="1224">
                  <c:v>618.98</c:v>
                </c:pt>
                <c:pt idx="1225">
                  <c:v>619.32000000000005</c:v>
                </c:pt>
                <c:pt idx="1226">
                  <c:v>619.65</c:v>
                </c:pt>
                <c:pt idx="1227">
                  <c:v>619.99</c:v>
                </c:pt>
                <c:pt idx="1228">
                  <c:v>620.32000000000005</c:v>
                </c:pt>
                <c:pt idx="1229">
                  <c:v>620.66</c:v>
                </c:pt>
                <c:pt idx="1230">
                  <c:v>621</c:v>
                </c:pt>
                <c:pt idx="1231">
                  <c:v>621.33000000000004</c:v>
                </c:pt>
                <c:pt idx="1232">
                  <c:v>621.66999999999996</c:v>
                </c:pt>
                <c:pt idx="1233">
                  <c:v>622</c:v>
                </c:pt>
                <c:pt idx="1234">
                  <c:v>622.34</c:v>
                </c:pt>
                <c:pt idx="1235">
                  <c:v>622.66999999999996</c:v>
                </c:pt>
                <c:pt idx="1236">
                  <c:v>623.01</c:v>
                </c:pt>
                <c:pt idx="1237">
                  <c:v>623.34</c:v>
                </c:pt>
                <c:pt idx="1238">
                  <c:v>623.67999999999995</c:v>
                </c:pt>
                <c:pt idx="1239">
                  <c:v>624.02</c:v>
                </c:pt>
                <c:pt idx="1240">
                  <c:v>624.35</c:v>
                </c:pt>
                <c:pt idx="1241">
                  <c:v>624.69000000000005</c:v>
                </c:pt>
                <c:pt idx="1242">
                  <c:v>625.02</c:v>
                </c:pt>
                <c:pt idx="1243">
                  <c:v>625.36</c:v>
                </c:pt>
                <c:pt idx="1244">
                  <c:v>625.69000000000005</c:v>
                </c:pt>
                <c:pt idx="1245">
                  <c:v>626.03</c:v>
                </c:pt>
                <c:pt idx="1246">
                  <c:v>626.36</c:v>
                </c:pt>
                <c:pt idx="1247">
                  <c:v>626.70000000000005</c:v>
                </c:pt>
                <c:pt idx="1248">
                  <c:v>627.03</c:v>
                </c:pt>
                <c:pt idx="1249">
                  <c:v>627.37</c:v>
                </c:pt>
                <c:pt idx="1250">
                  <c:v>627.70000000000005</c:v>
                </c:pt>
                <c:pt idx="1251">
                  <c:v>628.03</c:v>
                </c:pt>
                <c:pt idx="1252">
                  <c:v>628.37</c:v>
                </c:pt>
                <c:pt idx="1253">
                  <c:v>628.70000000000005</c:v>
                </c:pt>
                <c:pt idx="1254">
                  <c:v>629.04</c:v>
                </c:pt>
                <c:pt idx="1255">
                  <c:v>629.37</c:v>
                </c:pt>
                <c:pt idx="1256">
                  <c:v>629.71</c:v>
                </c:pt>
                <c:pt idx="1257">
                  <c:v>630.04</c:v>
                </c:pt>
                <c:pt idx="1258">
                  <c:v>630.38</c:v>
                </c:pt>
                <c:pt idx="1259">
                  <c:v>630.71</c:v>
                </c:pt>
                <c:pt idx="1260">
                  <c:v>631.04</c:v>
                </c:pt>
                <c:pt idx="1261">
                  <c:v>631.38</c:v>
                </c:pt>
                <c:pt idx="1262">
                  <c:v>631.71</c:v>
                </c:pt>
                <c:pt idx="1263">
                  <c:v>632.04999999999995</c:v>
                </c:pt>
                <c:pt idx="1264">
                  <c:v>632.38</c:v>
                </c:pt>
                <c:pt idx="1265">
                  <c:v>632.72</c:v>
                </c:pt>
                <c:pt idx="1266">
                  <c:v>633.04999999999995</c:v>
                </c:pt>
                <c:pt idx="1267">
                  <c:v>633.38</c:v>
                </c:pt>
                <c:pt idx="1268">
                  <c:v>633.72</c:v>
                </c:pt>
                <c:pt idx="1269">
                  <c:v>634.04999999999995</c:v>
                </c:pt>
                <c:pt idx="1270">
                  <c:v>634.39</c:v>
                </c:pt>
                <c:pt idx="1271">
                  <c:v>634.72</c:v>
                </c:pt>
                <c:pt idx="1272">
                  <c:v>635.04999999999995</c:v>
                </c:pt>
                <c:pt idx="1273">
                  <c:v>635.39</c:v>
                </c:pt>
                <c:pt idx="1274">
                  <c:v>635.72</c:v>
                </c:pt>
                <c:pt idx="1275">
                  <c:v>636.04999999999995</c:v>
                </c:pt>
                <c:pt idx="1276">
                  <c:v>636.39</c:v>
                </c:pt>
                <c:pt idx="1277">
                  <c:v>636.72</c:v>
                </c:pt>
                <c:pt idx="1278">
                  <c:v>637.04999999999995</c:v>
                </c:pt>
                <c:pt idx="1279">
                  <c:v>637.39</c:v>
                </c:pt>
                <c:pt idx="1280">
                  <c:v>637.72</c:v>
                </c:pt>
                <c:pt idx="1281">
                  <c:v>638.04999999999995</c:v>
                </c:pt>
                <c:pt idx="1282">
                  <c:v>638.39</c:v>
                </c:pt>
                <c:pt idx="1283">
                  <c:v>638.72</c:v>
                </c:pt>
                <c:pt idx="1284">
                  <c:v>639.04999999999995</c:v>
                </c:pt>
                <c:pt idx="1285">
                  <c:v>639.39</c:v>
                </c:pt>
                <c:pt idx="1286">
                  <c:v>639.72</c:v>
                </c:pt>
                <c:pt idx="1287">
                  <c:v>640.04999999999995</c:v>
                </c:pt>
                <c:pt idx="1288">
                  <c:v>640.39</c:v>
                </c:pt>
                <c:pt idx="1289">
                  <c:v>640.72</c:v>
                </c:pt>
                <c:pt idx="1290">
                  <c:v>641.04999999999995</c:v>
                </c:pt>
                <c:pt idx="1291">
                  <c:v>641.39</c:v>
                </c:pt>
                <c:pt idx="1292">
                  <c:v>641.72</c:v>
                </c:pt>
                <c:pt idx="1293">
                  <c:v>642.04999999999995</c:v>
                </c:pt>
                <c:pt idx="1294">
                  <c:v>642.38</c:v>
                </c:pt>
                <c:pt idx="1295">
                  <c:v>642.72</c:v>
                </c:pt>
                <c:pt idx="1296">
                  <c:v>643.04999999999995</c:v>
                </c:pt>
                <c:pt idx="1297">
                  <c:v>643.38</c:v>
                </c:pt>
                <c:pt idx="1298">
                  <c:v>643.71</c:v>
                </c:pt>
                <c:pt idx="1299">
                  <c:v>644.04999999999995</c:v>
                </c:pt>
                <c:pt idx="1300">
                  <c:v>644.38</c:v>
                </c:pt>
                <c:pt idx="1301">
                  <c:v>644.71</c:v>
                </c:pt>
                <c:pt idx="1302">
                  <c:v>645.04</c:v>
                </c:pt>
                <c:pt idx="1303">
                  <c:v>645.38</c:v>
                </c:pt>
                <c:pt idx="1304">
                  <c:v>645.71</c:v>
                </c:pt>
                <c:pt idx="1305">
                  <c:v>646.04</c:v>
                </c:pt>
                <c:pt idx="1306">
                  <c:v>646.37</c:v>
                </c:pt>
                <c:pt idx="1307">
                  <c:v>646.71</c:v>
                </c:pt>
                <c:pt idx="1308">
                  <c:v>647.04</c:v>
                </c:pt>
                <c:pt idx="1309">
                  <c:v>647.37</c:v>
                </c:pt>
                <c:pt idx="1310">
                  <c:v>647.70000000000005</c:v>
                </c:pt>
                <c:pt idx="1311">
                  <c:v>648.03</c:v>
                </c:pt>
                <c:pt idx="1312">
                  <c:v>648.37</c:v>
                </c:pt>
                <c:pt idx="1313">
                  <c:v>648.70000000000005</c:v>
                </c:pt>
                <c:pt idx="1314">
                  <c:v>649.03</c:v>
                </c:pt>
                <c:pt idx="1315">
                  <c:v>649.36</c:v>
                </c:pt>
                <c:pt idx="1316">
                  <c:v>649.69000000000005</c:v>
                </c:pt>
                <c:pt idx="1317">
                  <c:v>650.02</c:v>
                </c:pt>
                <c:pt idx="1318">
                  <c:v>650.36</c:v>
                </c:pt>
                <c:pt idx="1319">
                  <c:v>650.69000000000005</c:v>
                </c:pt>
                <c:pt idx="1320">
                  <c:v>651.02</c:v>
                </c:pt>
                <c:pt idx="1321">
                  <c:v>651.35</c:v>
                </c:pt>
                <c:pt idx="1322">
                  <c:v>651.67999999999995</c:v>
                </c:pt>
                <c:pt idx="1323">
                  <c:v>652.01</c:v>
                </c:pt>
                <c:pt idx="1324">
                  <c:v>652.35</c:v>
                </c:pt>
                <c:pt idx="1325">
                  <c:v>652.67999999999995</c:v>
                </c:pt>
                <c:pt idx="1326">
                  <c:v>653.01</c:v>
                </c:pt>
                <c:pt idx="1327">
                  <c:v>653.34</c:v>
                </c:pt>
                <c:pt idx="1328">
                  <c:v>653.66999999999996</c:v>
                </c:pt>
                <c:pt idx="1329">
                  <c:v>654</c:v>
                </c:pt>
                <c:pt idx="1330">
                  <c:v>654.33000000000004</c:v>
                </c:pt>
                <c:pt idx="1331">
                  <c:v>654.66</c:v>
                </c:pt>
                <c:pt idx="1332">
                  <c:v>654.99</c:v>
                </c:pt>
                <c:pt idx="1333">
                  <c:v>655.33000000000004</c:v>
                </c:pt>
                <c:pt idx="1334">
                  <c:v>655.66</c:v>
                </c:pt>
                <c:pt idx="1335">
                  <c:v>655.99</c:v>
                </c:pt>
                <c:pt idx="1336">
                  <c:v>656.32</c:v>
                </c:pt>
                <c:pt idx="1337">
                  <c:v>656.65</c:v>
                </c:pt>
                <c:pt idx="1338">
                  <c:v>656.98</c:v>
                </c:pt>
                <c:pt idx="1339">
                  <c:v>657.31</c:v>
                </c:pt>
                <c:pt idx="1340">
                  <c:v>657.64</c:v>
                </c:pt>
                <c:pt idx="1341">
                  <c:v>657.97</c:v>
                </c:pt>
                <c:pt idx="1342">
                  <c:v>658.3</c:v>
                </c:pt>
                <c:pt idx="1343">
                  <c:v>658.63</c:v>
                </c:pt>
                <c:pt idx="1344">
                  <c:v>658.96</c:v>
                </c:pt>
                <c:pt idx="1345">
                  <c:v>659.29</c:v>
                </c:pt>
                <c:pt idx="1346">
                  <c:v>659.62</c:v>
                </c:pt>
                <c:pt idx="1347">
                  <c:v>659.95</c:v>
                </c:pt>
                <c:pt idx="1348">
                  <c:v>660.28</c:v>
                </c:pt>
                <c:pt idx="1349">
                  <c:v>660.61</c:v>
                </c:pt>
                <c:pt idx="1350">
                  <c:v>660.95</c:v>
                </c:pt>
                <c:pt idx="1351">
                  <c:v>661.28</c:v>
                </c:pt>
                <c:pt idx="1352">
                  <c:v>661.61</c:v>
                </c:pt>
                <c:pt idx="1353">
                  <c:v>661.94</c:v>
                </c:pt>
                <c:pt idx="1354">
                  <c:v>662.27</c:v>
                </c:pt>
                <c:pt idx="1355">
                  <c:v>662.6</c:v>
                </c:pt>
                <c:pt idx="1356">
                  <c:v>662.93</c:v>
                </c:pt>
                <c:pt idx="1357">
                  <c:v>663.25</c:v>
                </c:pt>
                <c:pt idx="1358">
                  <c:v>663.58</c:v>
                </c:pt>
                <c:pt idx="1359">
                  <c:v>663.91</c:v>
                </c:pt>
                <c:pt idx="1360">
                  <c:v>664.24</c:v>
                </c:pt>
                <c:pt idx="1361">
                  <c:v>664.57</c:v>
                </c:pt>
                <c:pt idx="1362">
                  <c:v>664.9</c:v>
                </c:pt>
                <c:pt idx="1363">
                  <c:v>665.23</c:v>
                </c:pt>
                <c:pt idx="1364">
                  <c:v>665.56</c:v>
                </c:pt>
                <c:pt idx="1365">
                  <c:v>665.89</c:v>
                </c:pt>
                <c:pt idx="1366">
                  <c:v>666.22</c:v>
                </c:pt>
                <c:pt idx="1367">
                  <c:v>666.55</c:v>
                </c:pt>
                <c:pt idx="1368">
                  <c:v>666.88</c:v>
                </c:pt>
                <c:pt idx="1369">
                  <c:v>667.21</c:v>
                </c:pt>
                <c:pt idx="1370">
                  <c:v>667.54</c:v>
                </c:pt>
                <c:pt idx="1371">
                  <c:v>667.87</c:v>
                </c:pt>
                <c:pt idx="1372">
                  <c:v>668.2</c:v>
                </c:pt>
                <c:pt idx="1373">
                  <c:v>668.53</c:v>
                </c:pt>
                <c:pt idx="1374">
                  <c:v>668.86</c:v>
                </c:pt>
                <c:pt idx="1375">
                  <c:v>669.18</c:v>
                </c:pt>
                <c:pt idx="1376">
                  <c:v>669.51</c:v>
                </c:pt>
                <c:pt idx="1377">
                  <c:v>669.84</c:v>
                </c:pt>
                <c:pt idx="1378">
                  <c:v>670.17</c:v>
                </c:pt>
                <c:pt idx="1379">
                  <c:v>670.5</c:v>
                </c:pt>
                <c:pt idx="1380">
                  <c:v>670.83</c:v>
                </c:pt>
                <c:pt idx="1381">
                  <c:v>671.16</c:v>
                </c:pt>
                <c:pt idx="1382">
                  <c:v>671.49</c:v>
                </c:pt>
                <c:pt idx="1383">
                  <c:v>671.81</c:v>
                </c:pt>
                <c:pt idx="1384">
                  <c:v>672.14</c:v>
                </c:pt>
                <c:pt idx="1385">
                  <c:v>672.47</c:v>
                </c:pt>
                <c:pt idx="1386">
                  <c:v>672.8</c:v>
                </c:pt>
                <c:pt idx="1387">
                  <c:v>673.13</c:v>
                </c:pt>
                <c:pt idx="1388">
                  <c:v>673.46</c:v>
                </c:pt>
                <c:pt idx="1389">
                  <c:v>673.79</c:v>
                </c:pt>
                <c:pt idx="1390">
                  <c:v>674.11</c:v>
                </c:pt>
                <c:pt idx="1391">
                  <c:v>674.44</c:v>
                </c:pt>
                <c:pt idx="1392">
                  <c:v>674.77</c:v>
                </c:pt>
                <c:pt idx="1393">
                  <c:v>675.1</c:v>
                </c:pt>
                <c:pt idx="1394">
                  <c:v>675.43</c:v>
                </c:pt>
                <c:pt idx="1395">
                  <c:v>675.75</c:v>
                </c:pt>
                <c:pt idx="1396">
                  <c:v>676.08</c:v>
                </c:pt>
                <c:pt idx="1397">
                  <c:v>676.41</c:v>
                </c:pt>
                <c:pt idx="1398">
                  <c:v>676.74</c:v>
                </c:pt>
                <c:pt idx="1399">
                  <c:v>677.07</c:v>
                </c:pt>
                <c:pt idx="1400">
                  <c:v>677.39</c:v>
                </c:pt>
                <c:pt idx="1401">
                  <c:v>677.72</c:v>
                </c:pt>
                <c:pt idx="1402">
                  <c:v>678.05</c:v>
                </c:pt>
                <c:pt idx="1403">
                  <c:v>678.38</c:v>
                </c:pt>
                <c:pt idx="1404">
                  <c:v>678.71</c:v>
                </c:pt>
                <c:pt idx="1405">
                  <c:v>679.03</c:v>
                </c:pt>
                <c:pt idx="1406">
                  <c:v>679.36</c:v>
                </c:pt>
                <c:pt idx="1407">
                  <c:v>679.69</c:v>
                </c:pt>
                <c:pt idx="1408">
                  <c:v>680.02</c:v>
                </c:pt>
                <c:pt idx="1409">
                  <c:v>680.34</c:v>
                </c:pt>
                <c:pt idx="1410">
                  <c:v>680.67</c:v>
                </c:pt>
                <c:pt idx="1411">
                  <c:v>681</c:v>
                </c:pt>
                <c:pt idx="1412">
                  <c:v>681.32</c:v>
                </c:pt>
                <c:pt idx="1413">
                  <c:v>681.65</c:v>
                </c:pt>
                <c:pt idx="1414">
                  <c:v>681.98</c:v>
                </c:pt>
                <c:pt idx="1415">
                  <c:v>682.31</c:v>
                </c:pt>
                <c:pt idx="1416">
                  <c:v>682.63</c:v>
                </c:pt>
                <c:pt idx="1417">
                  <c:v>682.96</c:v>
                </c:pt>
                <c:pt idx="1418">
                  <c:v>683.29</c:v>
                </c:pt>
                <c:pt idx="1419">
                  <c:v>683.61</c:v>
                </c:pt>
                <c:pt idx="1420">
                  <c:v>683.94</c:v>
                </c:pt>
                <c:pt idx="1421">
                  <c:v>684.27</c:v>
                </c:pt>
                <c:pt idx="1422">
                  <c:v>684.59</c:v>
                </c:pt>
                <c:pt idx="1423">
                  <c:v>684.92</c:v>
                </c:pt>
                <c:pt idx="1424">
                  <c:v>685.25</c:v>
                </c:pt>
                <c:pt idx="1425">
                  <c:v>685.57</c:v>
                </c:pt>
                <c:pt idx="1426">
                  <c:v>685.9</c:v>
                </c:pt>
                <c:pt idx="1427">
                  <c:v>686.23</c:v>
                </c:pt>
                <c:pt idx="1428">
                  <c:v>686.55</c:v>
                </c:pt>
                <c:pt idx="1429">
                  <c:v>686.88</c:v>
                </c:pt>
                <c:pt idx="1430">
                  <c:v>687.21</c:v>
                </c:pt>
                <c:pt idx="1431">
                  <c:v>687.53</c:v>
                </c:pt>
                <c:pt idx="1432">
                  <c:v>687.86</c:v>
                </c:pt>
                <c:pt idx="1433">
                  <c:v>688.19</c:v>
                </c:pt>
                <c:pt idx="1434">
                  <c:v>688.51</c:v>
                </c:pt>
                <c:pt idx="1435">
                  <c:v>688.84</c:v>
                </c:pt>
                <c:pt idx="1436">
                  <c:v>689.17</c:v>
                </c:pt>
                <c:pt idx="1437">
                  <c:v>689.49</c:v>
                </c:pt>
                <c:pt idx="1438">
                  <c:v>689.82</c:v>
                </c:pt>
                <c:pt idx="1439">
                  <c:v>690.14</c:v>
                </c:pt>
                <c:pt idx="1440">
                  <c:v>690.47</c:v>
                </c:pt>
                <c:pt idx="1441">
                  <c:v>690.8</c:v>
                </c:pt>
                <c:pt idx="1442">
                  <c:v>691.12</c:v>
                </c:pt>
                <c:pt idx="1443">
                  <c:v>691.45</c:v>
                </c:pt>
                <c:pt idx="1444">
                  <c:v>691.77</c:v>
                </c:pt>
                <c:pt idx="1445">
                  <c:v>692.1</c:v>
                </c:pt>
                <c:pt idx="1446">
                  <c:v>692.42</c:v>
                </c:pt>
                <c:pt idx="1447">
                  <c:v>692.75</c:v>
                </c:pt>
                <c:pt idx="1448">
                  <c:v>693.07</c:v>
                </c:pt>
                <c:pt idx="1449">
                  <c:v>693.4</c:v>
                </c:pt>
                <c:pt idx="1450">
                  <c:v>693.73</c:v>
                </c:pt>
                <c:pt idx="1451">
                  <c:v>694.05</c:v>
                </c:pt>
                <c:pt idx="1452">
                  <c:v>694.38</c:v>
                </c:pt>
                <c:pt idx="1453">
                  <c:v>694.7</c:v>
                </c:pt>
                <c:pt idx="1454">
                  <c:v>695.03</c:v>
                </c:pt>
                <c:pt idx="1455">
                  <c:v>695.35</c:v>
                </c:pt>
                <c:pt idx="1456">
                  <c:v>695.68</c:v>
                </c:pt>
                <c:pt idx="1457">
                  <c:v>696</c:v>
                </c:pt>
                <c:pt idx="1458">
                  <c:v>696.33</c:v>
                </c:pt>
                <c:pt idx="1459">
                  <c:v>696.65</c:v>
                </c:pt>
                <c:pt idx="1460">
                  <c:v>696.98</c:v>
                </c:pt>
                <c:pt idx="1461">
                  <c:v>697.3</c:v>
                </c:pt>
                <c:pt idx="1462">
                  <c:v>697.63</c:v>
                </c:pt>
                <c:pt idx="1463">
                  <c:v>697.95</c:v>
                </c:pt>
                <c:pt idx="1464">
                  <c:v>698.28</c:v>
                </c:pt>
                <c:pt idx="1465">
                  <c:v>698.6</c:v>
                </c:pt>
                <c:pt idx="1466">
                  <c:v>698.93</c:v>
                </c:pt>
                <c:pt idx="1467">
                  <c:v>699.25</c:v>
                </c:pt>
                <c:pt idx="1468">
                  <c:v>699.58</c:v>
                </c:pt>
                <c:pt idx="1469">
                  <c:v>699.9</c:v>
                </c:pt>
                <c:pt idx="1470">
                  <c:v>700.23</c:v>
                </c:pt>
                <c:pt idx="1471">
                  <c:v>700.55</c:v>
                </c:pt>
                <c:pt idx="1472">
                  <c:v>700.87</c:v>
                </c:pt>
                <c:pt idx="1473">
                  <c:v>701.2</c:v>
                </c:pt>
                <c:pt idx="1474">
                  <c:v>701.52</c:v>
                </c:pt>
                <c:pt idx="1475">
                  <c:v>701.85</c:v>
                </c:pt>
                <c:pt idx="1476">
                  <c:v>702.17</c:v>
                </c:pt>
                <c:pt idx="1477">
                  <c:v>702.5</c:v>
                </c:pt>
                <c:pt idx="1478">
                  <c:v>702.82</c:v>
                </c:pt>
                <c:pt idx="1479">
                  <c:v>703.14</c:v>
                </c:pt>
                <c:pt idx="1480">
                  <c:v>703.47</c:v>
                </c:pt>
                <c:pt idx="1481">
                  <c:v>703.79</c:v>
                </c:pt>
                <c:pt idx="1482">
                  <c:v>704.12</c:v>
                </c:pt>
                <c:pt idx="1483">
                  <c:v>704.44</c:v>
                </c:pt>
                <c:pt idx="1484">
                  <c:v>704.76</c:v>
                </c:pt>
                <c:pt idx="1485">
                  <c:v>705.09</c:v>
                </c:pt>
                <c:pt idx="1486">
                  <c:v>705.41</c:v>
                </c:pt>
                <c:pt idx="1487">
                  <c:v>705.73</c:v>
                </c:pt>
                <c:pt idx="1488">
                  <c:v>706.06</c:v>
                </c:pt>
                <c:pt idx="1489">
                  <c:v>706.38</c:v>
                </c:pt>
                <c:pt idx="1490">
                  <c:v>706.71</c:v>
                </c:pt>
                <c:pt idx="1491">
                  <c:v>707.03</c:v>
                </c:pt>
                <c:pt idx="1492">
                  <c:v>707.35</c:v>
                </c:pt>
                <c:pt idx="1493">
                  <c:v>707.68</c:v>
                </c:pt>
                <c:pt idx="1494">
                  <c:v>708</c:v>
                </c:pt>
                <c:pt idx="1495">
                  <c:v>708.32</c:v>
                </c:pt>
                <c:pt idx="1496">
                  <c:v>708.65</c:v>
                </c:pt>
                <c:pt idx="1497">
                  <c:v>708.97</c:v>
                </c:pt>
                <c:pt idx="1498">
                  <c:v>709.29</c:v>
                </c:pt>
                <c:pt idx="1499">
                  <c:v>709.62</c:v>
                </c:pt>
                <c:pt idx="1500">
                  <c:v>709.94</c:v>
                </c:pt>
                <c:pt idx="1501">
                  <c:v>710.26</c:v>
                </c:pt>
                <c:pt idx="1502">
                  <c:v>710.58</c:v>
                </c:pt>
                <c:pt idx="1503">
                  <c:v>710.91</c:v>
                </c:pt>
                <c:pt idx="1504">
                  <c:v>711.23</c:v>
                </c:pt>
                <c:pt idx="1505">
                  <c:v>711.55</c:v>
                </c:pt>
                <c:pt idx="1506">
                  <c:v>711.88</c:v>
                </c:pt>
                <c:pt idx="1507">
                  <c:v>712.2</c:v>
                </c:pt>
                <c:pt idx="1508">
                  <c:v>712.52</c:v>
                </c:pt>
                <c:pt idx="1509">
                  <c:v>712.84</c:v>
                </c:pt>
                <c:pt idx="1510">
                  <c:v>713.17</c:v>
                </c:pt>
                <c:pt idx="1511">
                  <c:v>713.49</c:v>
                </c:pt>
                <c:pt idx="1512">
                  <c:v>713.81</c:v>
                </c:pt>
                <c:pt idx="1513">
                  <c:v>714.13</c:v>
                </c:pt>
                <c:pt idx="1514">
                  <c:v>714.46</c:v>
                </c:pt>
                <c:pt idx="1515">
                  <c:v>714.78</c:v>
                </c:pt>
                <c:pt idx="1516">
                  <c:v>715.1</c:v>
                </c:pt>
                <c:pt idx="1517">
                  <c:v>715.42</c:v>
                </c:pt>
                <c:pt idx="1518">
                  <c:v>715.75</c:v>
                </c:pt>
                <c:pt idx="1519">
                  <c:v>716.07</c:v>
                </c:pt>
                <c:pt idx="1520">
                  <c:v>716.39</c:v>
                </c:pt>
                <c:pt idx="1521">
                  <c:v>716.71</c:v>
                </c:pt>
                <c:pt idx="1522">
                  <c:v>717.03</c:v>
                </c:pt>
                <c:pt idx="1523">
                  <c:v>717.36</c:v>
                </c:pt>
                <c:pt idx="1524">
                  <c:v>717.68</c:v>
                </c:pt>
                <c:pt idx="1525">
                  <c:v>718</c:v>
                </c:pt>
                <c:pt idx="1526">
                  <c:v>718.32</c:v>
                </c:pt>
                <c:pt idx="1527">
                  <c:v>718.64</c:v>
                </c:pt>
                <c:pt idx="1528">
                  <c:v>718.96</c:v>
                </c:pt>
                <c:pt idx="1529">
                  <c:v>719.29</c:v>
                </c:pt>
                <c:pt idx="1530">
                  <c:v>719.61</c:v>
                </c:pt>
                <c:pt idx="1531">
                  <c:v>719.93</c:v>
                </c:pt>
                <c:pt idx="1532">
                  <c:v>720.25</c:v>
                </c:pt>
                <c:pt idx="1533">
                  <c:v>720.57</c:v>
                </c:pt>
                <c:pt idx="1534">
                  <c:v>720.89</c:v>
                </c:pt>
                <c:pt idx="1535">
                  <c:v>721.22</c:v>
                </c:pt>
                <c:pt idx="1536">
                  <c:v>721.54</c:v>
                </c:pt>
                <c:pt idx="1537">
                  <c:v>721.86</c:v>
                </c:pt>
                <c:pt idx="1538">
                  <c:v>722.18</c:v>
                </c:pt>
                <c:pt idx="1539">
                  <c:v>722.5</c:v>
                </c:pt>
                <c:pt idx="1540">
                  <c:v>722.82</c:v>
                </c:pt>
                <c:pt idx="1541">
                  <c:v>723.14</c:v>
                </c:pt>
                <c:pt idx="1542">
                  <c:v>723.46</c:v>
                </c:pt>
                <c:pt idx="1543">
                  <c:v>723.78</c:v>
                </c:pt>
                <c:pt idx="1544">
                  <c:v>724.11</c:v>
                </c:pt>
                <c:pt idx="1545">
                  <c:v>724.43</c:v>
                </c:pt>
                <c:pt idx="1546">
                  <c:v>724.75</c:v>
                </c:pt>
                <c:pt idx="1547">
                  <c:v>725.07</c:v>
                </c:pt>
                <c:pt idx="1548">
                  <c:v>725.39</c:v>
                </c:pt>
                <c:pt idx="1549">
                  <c:v>725.71</c:v>
                </c:pt>
                <c:pt idx="1550">
                  <c:v>726.03</c:v>
                </c:pt>
                <c:pt idx="1551">
                  <c:v>726.35</c:v>
                </c:pt>
                <c:pt idx="1552">
                  <c:v>726.67</c:v>
                </c:pt>
                <c:pt idx="1553">
                  <c:v>726.99</c:v>
                </c:pt>
                <c:pt idx="1554">
                  <c:v>727.31</c:v>
                </c:pt>
                <c:pt idx="1555">
                  <c:v>727.63</c:v>
                </c:pt>
                <c:pt idx="1556">
                  <c:v>727.95</c:v>
                </c:pt>
                <c:pt idx="1557">
                  <c:v>728.27</c:v>
                </c:pt>
                <c:pt idx="1558">
                  <c:v>728.59</c:v>
                </c:pt>
                <c:pt idx="1559">
                  <c:v>728.91</c:v>
                </c:pt>
                <c:pt idx="1560">
                  <c:v>729.23</c:v>
                </c:pt>
                <c:pt idx="1561">
                  <c:v>729.55</c:v>
                </c:pt>
                <c:pt idx="1562">
                  <c:v>729.87</c:v>
                </c:pt>
                <c:pt idx="1563">
                  <c:v>730.19</c:v>
                </c:pt>
                <c:pt idx="1564">
                  <c:v>730.51</c:v>
                </c:pt>
                <c:pt idx="1565">
                  <c:v>730.83</c:v>
                </c:pt>
                <c:pt idx="1566">
                  <c:v>731.15</c:v>
                </c:pt>
                <c:pt idx="1567">
                  <c:v>731.47</c:v>
                </c:pt>
                <c:pt idx="1568">
                  <c:v>731.79</c:v>
                </c:pt>
                <c:pt idx="1569">
                  <c:v>732.11</c:v>
                </c:pt>
                <c:pt idx="1570">
                  <c:v>732.43</c:v>
                </c:pt>
                <c:pt idx="1571">
                  <c:v>732.75</c:v>
                </c:pt>
                <c:pt idx="1572">
                  <c:v>733.07</c:v>
                </c:pt>
                <c:pt idx="1573">
                  <c:v>733.39</c:v>
                </c:pt>
                <c:pt idx="1574">
                  <c:v>733.71</c:v>
                </c:pt>
                <c:pt idx="1575">
                  <c:v>734.03</c:v>
                </c:pt>
                <c:pt idx="1576">
                  <c:v>734.35</c:v>
                </c:pt>
                <c:pt idx="1577">
                  <c:v>734.67</c:v>
                </c:pt>
                <c:pt idx="1578">
                  <c:v>734.99</c:v>
                </c:pt>
                <c:pt idx="1579">
                  <c:v>735.31</c:v>
                </c:pt>
                <c:pt idx="1580">
                  <c:v>735.63</c:v>
                </c:pt>
                <c:pt idx="1581">
                  <c:v>735.95</c:v>
                </c:pt>
                <c:pt idx="1582">
                  <c:v>736.27</c:v>
                </c:pt>
                <c:pt idx="1583">
                  <c:v>736.58</c:v>
                </c:pt>
                <c:pt idx="1584">
                  <c:v>736.9</c:v>
                </c:pt>
                <c:pt idx="1585">
                  <c:v>737.22</c:v>
                </c:pt>
                <c:pt idx="1586">
                  <c:v>737.54</c:v>
                </c:pt>
                <c:pt idx="1587">
                  <c:v>737.86</c:v>
                </c:pt>
                <c:pt idx="1588">
                  <c:v>738.18</c:v>
                </c:pt>
                <c:pt idx="1589">
                  <c:v>738.5</c:v>
                </c:pt>
                <c:pt idx="1590">
                  <c:v>738.82</c:v>
                </c:pt>
                <c:pt idx="1591">
                  <c:v>739.13</c:v>
                </c:pt>
                <c:pt idx="1592">
                  <c:v>739.45</c:v>
                </c:pt>
                <c:pt idx="1593">
                  <c:v>739.77</c:v>
                </c:pt>
                <c:pt idx="1594">
                  <c:v>740.09</c:v>
                </c:pt>
                <c:pt idx="1595">
                  <c:v>740.41</c:v>
                </c:pt>
                <c:pt idx="1596">
                  <c:v>740.73</c:v>
                </c:pt>
                <c:pt idx="1597">
                  <c:v>741.05</c:v>
                </c:pt>
                <c:pt idx="1598">
                  <c:v>741.36</c:v>
                </c:pt>
                <c:pt idx="1599">
                  <c:v>741.68</c:v>
                </c:pt>
                <c:pt idx="1600">
                  <c:v>742</c:v>
                </c:pt>
                <c:pt idx="1601">
                  <c:v>742.32</c:v>
                </c:pt>
                <c:pt idx="1602">
                  <c:v>742.64</c:v>
                </c:pt>
                <c:pt idx="1603">
                  <c:v>742.95</c:v>
                </c:pt>
                <c:pt idx="1604">
                  <c:v>743.27</c:v>
                </c:pt>
                <c:pt idx="1605">
                  <c:v>743.59</c:v>
                </c:pt>
                <c:pt idx="1606">
                  <c:v>743.91</c:v>
                </c:pt>
                <c:pt idx="1607">
                  <c:v>744.23</c:v>
                </c:pt>
                <c:pt idx="1608">
                  <c:v>744.54</c:v>
                </c:pt>
                <c:pt idx="1609">
                  <c:v>744.86</c:v>
                </c:pt>
                <c:pt idx="1610">
                  <c:v>745.18</c:v>
                </c:pt>
                <c:pt idx="1611">
                  <c:v>745.5</c:v>
                </c:pt>
                <c:pt idx="1612">
                  <c:v>745.81</c:v>
                </c:pt>
                <c:pt idx="1613">
                  <c:v>746.13</c:v>
                </c:pt>
                <c:pt idx="1614">
                  <c:v>746.45</c:v>
                </c:pt>
                <c:pt idx="1615">
                  <c:v>746.77</c:v>
                </c:pt>
                <c:pt idx="1616">
                  <c:v>747.08</c:v>
                </c:pt>
                <c:pt idx="1617">
                  <c:v>747.4</c:v>
                </c:pt>
                <c:pt idx="1618">
                  <c:v>747.72</c:v>
                </c:pt>
                <c:pt idx="1619">
                  <c:v>748.04</c:v>
                </c:pt>
                <c:pt idx="1620">
                  <c:v>748.35</c:v>
                </c:pt>
                <c:pt idx="1621">
                  <c:v>748.67</c:v>
                </c:pt>
                <c:pt idx="1622">
                  <c:v>748.99</c:v>
                </c:pt>
                <c:pt idx="1623">
                  <c:v>749.3</c:v>
                </c:pt>
                <c:pt idx="1624">
                  <c:v>749.62</c:v>
                </c:pt>
                <c:pt idx="1625">
                  <c:v>749.94</c:v>
                </c:pt>
                <c:pt idx="1626">
                  <c:v>750.26</c:v>
                </c:pt>
                <c:pt idx="1627">
                  <c:v>750.57</c:v>
                </c:pt>
                <c:pt idx="1628">
                  <c:v>750.89</c:v>
                </c:pt>
                <c:pt idx="1629">
                  <c:v>751.21</c:v>
                </c:pt>
                <c:pt idx="1630">
                  <c:v>751.52</c:v>
                </c:pt>
                <c:pt idx="1631">
                  <c:v>751.84</c:v>
                </c:pt>
                <c:pt idx="1632">
                  <c:v>752.16</c:v>
                </c:pt>
                <c:pt idx="1633">
                  <c:v>752.47</c:v>
                </c:pt>
                <c:pt idx="1634">
                  <c:v>752.79</c:v>
                </c:pt>
                <c:pt idx="1635">
                  <c:v>753.11</c:v>
                </c:pt>
                <c:pt idx="1636">
                  <c:v>753.42</c:v>
                </c:pt>
                <c:pt idx="1637">
                  <c:v>753.74</c:v>
                </c:pt>
                <c:pt idx="1638">
                  <c:v>754.05</c:v>
                </c:pt>
                <c:pt idx="1639">
                  <c:v>754.37</c:v>
                </c:pt>
                <c:pt idx="1640">
                  <c:v>754.69</c:v>
                </c:pt>
                <c:pt idx="1641">
                  <c:v>755</c:v>
                </c:pt>
                <c:pt idx="1642">
                  <c:v>755.32</c:v>
                </c:pt>
                <c:pt idx="1643">
                  <c:v>755.64</c:v>
                </c:pt>
                <c:pt idx="1644">
                  <c:v>755.95</c:v>
                </c:pt>
                <c:pt idx="1645">
                  <c:v>756.27</c:v>
                </c:pt>
                <c:pt idx="1646">
                  <c:v>756.58</c:v>
                </c:pt>
                <c:pt idx="1647">
                  <c:v>756.9</c:v>
                </c:pt>
                <c:pt idx="1648">
                  <c:v>757.21</c:v>
                </c:pt>
                <c:pt idx="1649">
                  <c:v>757.53</c:v>
                </c:pt>
                <c:pt idx="1650">
                  <c:v>757.85</c:v>
                </c:pt>
                <c:pt idx="1651">
                  <c:v>758.16</c:v>
                </c:pt>
                <c:pt idx="1652">
                  <c:v>758.48</c:v>
                </c:pt>
                <c:pt idx="1653">
                  <c:v>758.79</c:v>
                </c:pt>
                <c:pt idx="1654">
                  <c:v>759.11</c:v>
                </c:pt>
                <c:pt idx="1655">
                  <c:v>759.42</c:v>
                </c:pt>
                <c:pt idx="1656">
                  <c:v>759.74</c:v>
                </c:pt>
                <c:pt idx="1657">
                  <c:v>760.05</c:v>
                </c:pt>
                <c:pt idx="1658">
                  <c:v>760.37</c:v>
                </c:pt>
                <c:pt idx="1659">
                  <c:v>760.69</c:v>
                </c:pt>
                <c:pt idx="1660">
                  <c:v>761</c:v>
                </c:pt>
                <c:pt idx="1661">
                  <c:v>761.32</c:v>
                </c:pt>
                <c:pt idx="1662">
                  <c:v>761.63</c:v>
                </c:pt>
                <c:pt idx="1663">
                  <c:v>761.95</c:v>
                </c:pt>
                <c:pt idx="1664">
                  <c:v>762.26</c:v>
                </c:pt>
                <c:pt idx="1665">
                  <c:v>762.58</c:v>
                </c:pt>
                <c:pt idx="1666">
                  <c:v>762.89</c:v>
                </c:pt>
                <c:pt idx="1667">
                  <c:v>763.21</c:v>
                </c:pt>
                <c:pt idx="1668">
                  <c:v>763.52</c:v>
                </c:pt>
                <c:pt idx="1669">
                  <c:v>763.83</c:v>
                </c:pt>
                <c:pt idx="1670">
                  <c:v>764.15</c:v>
                </c:pt>
                <c:pt idx="1671">
                  <c:v>764.46</c:v>
                </c:pt>
                <c:pt idx="1672">
                  <c:v>764.78</c:v>
                </c:pt>
                <c:pt idx="1673">
                  <c:v>765.09</c:v>
                </c:pt>
                <c:pt idx="1674">
                  <c:v>765.41</c:v>
                </c:pt>
                <c:pt idx="1675">
                  <c:v>765.72</c:v>
                </c:pt>
                <c:pt idx="1676">
                  <c:v>766.04</c:v>
                </c:pt>
                <c:pt idx="1677">
                  <c:v>766.35</c:v>
                </c:pt>
                <c:pt idx="1678">
                  <c:v>766.67</c:v>
                </c:pt>
                <c:pt idx="1679">
                  <c:v>766.98</c:v>
                </c:pt>
                <c:pt idx="1680">
                  <c:v>767.29</c:v>
                </c:pt>
                <c:pt idx="1681">
                  <c:v>767.61</c:v>
                </c:pt>
                <c:pt idx="1682">
                  <c:v>767.92</c:v>
                </c:pt>
                <c:pt idx="1683">
                  <c:v>768.24</c:v>
                </c:pt>
                <c:pt idx="1684">
                  <c:v>768.55</c:v>
                </c:pt>
                <c:pt idx="1685">
                  <c:v>768.86</c:v>
                </c:pt>
                <c:pt idx="1686">
                  <c:v>769.18</c:v>
                </c:pt>
                <c:pt idx="1687">
                  <c:v>769.49</c:v>
                </c:pt>
                <c:pt idx="1688">
                  <c:v>769.81</c:v>
                </c:pt>
                <c:pt idx="1689">
                  <c:v>770.12</c:v>
                </c:pt>
                <c:pt idx="1690">
                  <c:v>770.43</c:v>
                </c:pt>
                <c:pt idx="1691">
                  <c:v>770.75</c:v>
                </c:pt>
                <c:pt idx="1692">
                  <c:v>771.06</c:v>
                </c:pt>
                <c:pt idx="1693">
                  <c:v>771.37</c:v>
                </c:pt>
                <c:pt idx="1694">
                  <c:v>771.69</c:v>
                </c:pt>
                <c:pt idx="1695">
                  <c:v>772</c:v>
                </c:pt>
                <c:pt idx="1696">
                  <c:v>772.31</c:v>
                </c:pt>
                <c:pt idx="1697">
                  <c:v>772.63</c:v>
                </c:pt>
                <c:pt idx="1698">
                  <c:v>772.94</c:v>
                </c:pt>
                <c:pt idx="1699">
                  <c:v>773.25</c:v>
                </c:pt>
                <c:pt idx="1700">
                  <c:v>773.57</c:v>
                </c:pt>
                <c:pt idx="1701">
                  <c:v>773.88</c:v>
                </c:pt>
                <c:pt idx="1702">
                  <c:v>774.19</c:v>
                </c:pt>
                <c:pt idx="1703">
                  <c:v>774.51</c:v>
                </c:pt>
                <c:pt idx="1704">
                  <c:v>774.82</c:v>
                </c:pt>
                <c:pt idx="1705">
                  <c:v>775.13</c:v>
                </c:pt>
                <c:pt idx="1706">
                  <c:v>775.44</c:v>
                </c:pt>
                <c:pt idx="1707">
                  <c:v>775.76</c:v>
                </c:pt>
                <c:pt idx="1708">
                  <c:v>776.07</c:v>
                </c:pt>
                <c:pt idx="1709">
                  <c:v>776.38</c:v>
                </c:pt>
                <c:pt idx="1710">
                  <c:v>776.7</c:v>
                </c:pt>
                <c:pt idx="1711">
                  <c:v>777.01</c:v>
                </c:pt>
                <c:pt idx="1712">
                  <c:v>777.32</c:v>
                </c:pt>
                <c:pt idx="1713">
                  <c:v>777.63</c:v>
                </c:pt>
                <c:pt idx="1714">
                  <c:v>777.95</c:v>
                </c:pt>
                <c:pt idx="1715">
                  <c:v>778.26</c:v>
                </c:pt>
                <c:pt idx="1716">
                  <c:v>778.57</c:v>
                </c:pt>
                <c:pt idx="1717">
                  <c:v>778.88</c:v>
                </c:pt>
                <c:pt idx="1718">
                  <c:v>779.2</c:v>
                </c:pt>
                <c:pt idx="1719">
                  <c:v>779.51</c:v>
                </c:pt>
                <c:pt idx="1720">
                  <c:v>779.82</c:v>
                </c:pt>
                <c:pt idx="1721">
                  <c:v>780.13</c:v>
                </c:pt>
                <c:pt idx="1722">
                  <c:v>780.44</c:v>
                </c:pt>
                <c:pt idx="1723">
                  <c:v>780.76</c:v>
                </c:pt>
                <c:pt idx="1724">
                  <c:v>781.07</c:v>
                </c:pt>
                <c:pt idx="1725">
                  <c:v>781.38</c:v>
                </c:pt>
                <c:pt idx="1726">
                  <c:v>781.69</c:v>
                </c:pt>
                <c:pt idx="1727">
                  <c:v>782</c:v>
                </c:pt>
                <c:pt idx="1728">
                  <c:v>782.32</c:v>
                </c:pt>
                <c:pt idx="1729">
                  <c:v>782.63</c:v>
                </c:pt>
                <c:pt idx="1730">
                  <c:v>782.94</c:v>
                </c:pt>
                <c:pt idx="1731">
                  <c:v>783.25</c:v>
                </c:pt>
                <c:pt idx="1732">
                  <c:v>783.56</c:v>
                </c:pt>
                <c:pt idx="1733">
                  <c:v>783.87</c:v>
                </c:pt>
                <c:pt idx="1734">
                  <c:v>784.18</c:v>
                </c:pt>
                <c:pt idx="1735">
                  <c:v>784.5</c:v>
                </c:pt>
                <c:pt idx="1736">
                  <c:v>784.81</c:v>
                </c:pt>
                <c:pt idx="1737">
                  <c:v>785.12</c:v>
                </c:pt>
                <c:pt idx="1738">
                  <c:v>785.43</c:v>
                </c:pt>
                <c:pt idx="1739">
                  <c:v>785.74</c:v>
                </c:pt>
                <c:pt idx="1740">
                  <c:v>786.05</c:v>
                </c:pt>
                <c:pt idx="1741">
                  <c:v>786.36</c:v>
                </c:pt>
                <c:pt idx="1742">
                  <c:v>786.67</c:v>
                </c:pt>
                <c:pt idx="1743">
                  <c:v>786.99</c:v>
                </c:pt>
                <c:pt idx="1744">
                  <c:v>787.3</c:v>
                </c:pt>
                <c:pt idx="1745">
                  <c:v>787.61</c:v>
                </c:pt>
                <c:pt idx="1746">
                  <c:v>787.92</c:v>
                </c:pt>
                <c:pt idx="1747">
                  <c:v>788.23</c:v>
                </c:pt>
                <c:pt idx="1748">
                  <c:v>788.54</c:v>
                </c:pt>
                <c:pt idx="1749">
                  <c:v>788.85</c:v>
                </c:pt>
                <c:pt idx="1750">
                  <c:v>789.16</c:v>
                </c:pt>
                <c:pt idx="1751">
                  <c:v>789.47</c:v>
                </c:pt>
                <c:pt idx="1752">
                  <c:v>789.78</c:v>
                </c:pt>
                <c:pt idx="1753">
                  <c:v>790.09</c:v>
                </c:pt>
                <c:pt idx="1754">
                  <c:v>790.4</c:v>
                </c:pt>
                <c:pt idx="1755">
                  <c:v>790.71</c:v>
                </c:pt>
                <c:pt idx="1756">
                  <c:v>791.02</c:v>
                </c:pt>
                <c:pt idx="1757">
                  <c:v>791.33</c:v>
                </c:pt>
                <c:pt idx="1758">
                  <c:v>791.64</c:v>
                </c:pt>
                <c:pt idx="1759">
                  <c:v>791.95</c:v>
                </c:pt>
                <c:pt idx="1760">
                  <c:v>792.26</c:v>
                </c:pt>
                <c:pt idx="1761">
                  <c:v>792.57</c:v>
                </c:pt>
                <c:pt idx="1762">
                  <c:v>792.88</c:v>
                </c:pt>
                <c:pt idx="1763">
                  <c:v>793.19</c:v>
                </c:pt>
                <c:pt idx="1764">
                  <c:v>793.5</c:v>
                </c:pt>
                <c:pt idx="1765">
                  <c:v>793.81</c:v>
                </c:pt>
                <c:pt idx="1766">
                  <c:v>794.12</c:v>
                </c:pt>
                <c:pt idx="1767">
                  <c:v>794.43</c:v>
                </c:pt>
                <c:pt idx="1768">
                  <c:v>794.74</c:v>
                </c:pt>
                <c:pt idx="1769">
                  <c:v>795.05</c:v>
                </c:pt>
                <c:pt idx="1770">
                  <c:v>795.36</c:v>
                </c:pt>
                <c:pt idx="1771">
                  <c:v>795.67</c:v>
                </c:pt>
                <c:pt idx="1772">
                  <c:v>795.98</c:v>
                </c:pt>
                <c:pt idx="1773">
                  <c:v>796.29</c:v>
                </c:pt>
                <c:pt idx="1774">
                  <c:v>796.6</c:v>
                </c:pt>
                <c:pt idx="1775">
                  <c:v>796.91</c:v>
                </c:pt>
                <c:pt idx="1776">
                  <c:v>797.22</c:v>
                </c:pt>
                <c:pt idx="1777">
                  <c:v>797.53</c:v>
                </c:pt>
                <c:pt idx="1778">
                  <c:v>797.84</c:v>
                </c:pt>
                <c:pt idx="1779">
                  <c:v>798.15</c:v>
                </c:pt>
                <c:pt idx="1780">
                  <c:v>798.46</c:v>
                </c:pt>
                <c:pt idx="1781">
                  <c:v>798.76</c:v>
                </c:pt>
                <c:pt idx="1782">
                  <c:v>799.07</c:v>
                </c:pt>
                <c:pt idx="1783">
                  <c:v>799.38</c:v>
                </c:pt>
                <c:pt idx="1784">
                  <c:v>799.69</c:v>
                </c:pt>
                <c:pt idx="1785">
                  <c:v>800</c:v>
                </c:pt>
                <c:pt idx="1786">
                  <c:v>800.31</c:v>
                </c:pt>
                <c:pt idx="1787">
                  <c:v>800.62</c:v>
                </c:pt>
                <c:pt idx="1788">
                  <c:v>800.93</c:v>
                </c:pt>
                <c:pt idx="1789">
                  <c:v>801.24</c:v>
                </c:pt>
                <c:pt idx="1790">
                  <c:v>801.54</c:v>
                </c:pt>
                <c:pt idx="1791">
                  <c:v>801.85</c:v>
                </c:pt>
                <c:pt idx="1792">
                  <c:v>802.16</c:v>
                </c:pt>
                <c:pt idx="1793">
                  <c:v>802.47</c:v>
                </c:pt>
                <c:pt idx="1794">
                  <c:v>802.78</c:v>
                </c:pt>
                <c:pt idx="1795">
                  <c:v>803.09</c:v>
                </c:pt>
                <c:pt idx="1796">
                  <c:v>803.39</c:v>
                </c:pt>
                <c:pt idx="1797">
                  <c:v>803.7</c:v>
                </c:pt>
                <c:pt idx="1798">
                  <c:v>804.01</c:v>
                </c:pt>
                <c:pt idx="1799">
                  <c:v>804.32</c:v>
                </c:pt>
                <c:pt idx="1800">
                  <c:v>804.63</c:v>
                </c:pt>
                <c:pt idx="1801">
                  <c:v>804.93</c:v>
                </c:pt>
                <c:pt idx="1802">
                  <c:v>805.24</c:v>
                </c:pt>
                <c:pt idx="1803">
                  <c:v>805.55</c:v>
                </c:pt>
                <c:pt idx="1804">
                  <c:v>805.86</c:v>
                </c:pt>
                <c:pt idx="1805">
                  <c:v>806.17</c:v>
                </c:pt>
                <c:pt idx="1806">
                  <c:v>806.47</c:v>
                </c:pt>
                <c:pt idx="1807">
                  <c:v>806.78</c:v>
                </c:pt>
                <c:pt idx="1808">
                  <c:v>807.09</c:v>
                </c:pt>
                <c:pt idx="1809">
                  <c:v>807.4</c:v>
                </c:pt>
                <c:pt idx="1810">
                  <c:v>807.7</c:v>
                </c:pt>
                <c:pt idx="1811">
                  <c:v>808.01</c:v>
                </c:pt>
                <c:pt idx="1812">
                  <c:v>808.32</c:v>
                </c:pt>
                <c:pt idx="1813">
                  <c:v>808.63</c:v>
                </c:pt>
                <c:pt idx="1814">
                  <c:v>808.93</c:v>
                </c:pt>
                <c:pt idx="1815">
                  <c:v>809.24</c:v>
                </c:pt>
                <c:pt idx="1816">
                  <c:v>809.55</c:v>
                </c:pt>
                <c:pt idx="1817">
                  <c:v>809.86</c:v>
                </c:pt>
                <c:pt idx="1818">
                  <c:v>810.16</c:v>
                </c:pt>
                <c:pt idx="1819">
                  <c:v>810.47</c:v>
                </c:pt>
                <c:pt idx="1820">
                  <c:v>810.78</c:v>
                </c:pt>
                <c:pt idx="1821">
                  <c:v>811.08</c:v>
                </c:pt>
                <c:pt idx="1822">
                  <c:v>811.39</c:v>
                </c:pt>
                <c:pt idx="1823">
                  <c:v>811.7</c:v>
                </c:pt>
                <c:pt idx="1824">
                  <c:v>812</c:v>
                </c:pt>
                <c:pt idx="1825">
                  <c:v>812.31</c:v>
                </c:pt>
                <c:pt idx="1826">
                  <c:v>812.62</c:v>
                </c:pt>
                <c:pt idx="1827">
                  <c:v>812.92</c:v>
                </c:pt>
                <c:pt idx="1828">
                  <c:v>813.23</c:v>
                </c:pt>
                <c:pt idx="1829">
                  <c:v>813.54</c:v>
                </c:pt>
                <c:pt idx="1830">
                  <c:v>813.84</c:v>
                </c:pt>
                <c:pt idx="1831">
                  <c:v>814.15</c:v>
                </c:pt>
                <c:pt idx="1832">
                  <c:v>814.46</c:v>
                </c:pt>
                <c:pt idx="1833">
                  <c:v>814.76</c:v>
                </c:pt>
                <c:pt idx="1834">
                  <c:v>815.07</c:v>
                </c:pt>
                <c:pt idx="1835">
                  <c:v>815.38</c:v>
                </c:pt>
                <c:pt idx="1836">
                  <c:v>815.68</c:v>
                </c:pt>
                <c:pt idx="1837">
                  <c:v>815.99</c:v>
                </c:pt>
                <c:pt idx="1838">
                  <c:v>816.29</c:v>
                </c:pt>
                <c:pt idx="1839">
                  <c:v>816.6</c:v>
                </c:pt>
                <c:pt idx="1840">
                  <c:v>816.91</c:v>
                </c:pt>
                <c:pt idx="1841">
                  <c:v>817.21</c:v>
                </c:pt>
                <c:pt idx="1842">
                  <c:v>817.52</c:v>
                </c:pt>
                <c:pt idx="1843">
                  <c:v>817.82</c:v>
                </c:pt>
                <c:pt idx="1844">
                  <c:v>818.13</c:v>
                </c:pt>
                <c:pt idx="1845">
                  <c:v>818.43</c:v>
                </c:pt>
                <c:pt idx="1846">
                  <c:v>818.74</c:v>
                </c:pt>
                <c:pt idx="1847">
                  <c:v>819.05</c:v>
                </c:pt>
                <c:pt idx="1848">
                  <c:v>819.35</c:v>
                </c:pt>
                <c:pt idx="1849">
                  <c:v>819.66</c:v>
                </c:pt>
                <c:pt idx="1850">
                  <c:v>819.96</c:v>
                </c:pt>
                <c:pt idx="1851">
                  <c:v>820.27</c:v>
                </c:pt>
                <c:pt idx="1852">
                  <c:v>820.57</c:v>
                </c:pt>
                <c:pt idx="1853">
                  <c:v>820.88</c:v>
                </c:pt>
                <c:pt idx="1854">
                  <c:v>821.18</c:v>
                </c:pt>
                <c:pt idx="1855">
                  <c:v>821.49</c:v>
                </c:pt>
                <c:pt idx="1856">
                  <c:v>821.79</c:v>
                </c:pt>
                <c:pt idx="1857">
                  <c:v>822.1</c:v>
                </c:pt>
                <c:pt idx="1858">
                  <c:v>822.4</c:v>
                </c:pt>
                <c:pt idx="1859">
                  <c:v>822.71</c:v>
                </c:pt>
                <c:pt idx="1860">
                  <c:v>823.01</c:v>
                </c:pt>
                <c:pt idx="1861">
                  <c:v>823.32</c:v>
                </c:pt>
                <c:pt idx="1862">
                  <c:v>823.62</c:v>
                </c:pt>
                <c:pt idx="1863">
                  <c:v>823.93</c:v>
                </c:pt>
                <c:pt idx="1864">
                  <c:v>824.23</c:v>
                </c:pt>
                <c:pt idx="1865">
                  <c:v>824.54</c:v>
                </c:pt>
                <c:pt idx="1866">
                  <c:v>824.84</c:v>
                </c:pt>
                <c:pt idx="1867">
                  <c:v>825.15</c:v>
                </c:pt>
                <c:pt idx="1868">
                  <c:v>825.45</c:v>
                </c:pt>
                <c:pt idx="1869">
                  <c:v>825.76</c:v>
                </c:pt>
                <c:pt idx="1870">
                  <c:v>826.06</c:v>
                </c:pt>
                <c:pt idx="1871">
                  <c:v>826.36</c:v>
                </c:pt>
                <c:pt idx="1872">
                  <c:v>826.67</c:v>
                </c:pt>
                <c:pt idx="1873">
                  <c:v>826.97</c:v>
                </c:pt>
                <c:pt idx="1874">
                  <c:v>827.28</c:v>
                </c:pt>
                <c:pt idx="1875">
                  <c:v>827.58</c:v>
                </c:pt>
                <c:pt idx="1876">
                  <c:v>827.89</c:v>
                </c:pt>
                <c:pt idx="1877">
                  <c:v>828.19</c:v>
                </c:pt>
                <c:pt idx="1878">
                  <c:v>828.49</c:v>
                </c:pt>
                <c:pt idx="1879">
                  <c:v>828.8</c:v>
                </c:pt>
                <c:pt idx="1880">
                  <c:v>829.1</c:v>
                </c:pt>
                <c:pt idx="1881">
                  <c:v>829.4</c:v>
                </c:pt>
                <c:pt idx="1882">
                  <c:v>829.71</c:v>
                </c:pt>
                <c:pt idx="1883">
                  <c:v>830.01</c:v>
                </c:pt>
                <c:pt idx="1884">
                  <c:v>830.32</c:v>
                </c:pt>
                <c:pt idx="1885">
                  <c:v>830.62</c:v>
                </c:pt>
                <c:pt idx="1886">
                  <c:v>830.92</c:v>
                </c:pt>
                <c:pt idx="1887">
                  <c:v>831.23</c:v>
                </c:pt>
                <c:pt idx="1888">
                  <c:v>831.53</c:v>
                </c:pt>
                <c:pt idx="1889">
                  <c:v>831.83</c:v>
                </c:pt>
                <c:pt idx="1890">
                  <c:v>832.14</c:v>
                </c:pt>
                <c:pt idx="1891">
                  <c:v>832.44</c:v>
                </c:pt>
                <c:pt idx="1892">
                  <c:v>832.74</c:v>
                </c:pt>
                <c:pt idx="1893">
                  <c:v>833.05</c:v>
                </c:pt>
                <c:pt idx="1894">
                  <c:v>833.35</c:v>
                </c:pt>
                <c:pt idx="1895">
                  <c:v>833.65</c:v>
                </c:pt>
                <c:pt idx="1896">
                  <c:v>833.96</c:v>
                </c:pt>
                <c:pt idx="1897">
                  <c:v>834.26</c:v>
                </c:pt>
                <c:pt idx="1898">
                  <c:v>834.56</c:v>
                </c:pt>
                <c:pt idx="1899">
                  <c:v>834.86</c:v>
                </c:pt>
                <c:pt idx="1900">
                  <c:v>835.17</c:v>
                </c:pt>
                <c:pt idx="1901">
                  <c:v>835.47</c:v>
                </c:pt>
                <c:pt idx="1902">
                  <c:v>835.77</c:v>
                </c:pt>
                <c:pt idx="1903">
                  <c:v>836.07</c:v>
                </c:pt>
                <c:pt idx="1904">
                  <c:v>836.38</c:v>
                </c:pt>
                <c:pt idx="1905">
                  <c:v>836.68</c:v>
                </c:pt>
                <c:pt idx="1906">
                  <c:v>836.98</c:v>
                </c:pt>
                <c:pt idx="1907">
                  <c:v>837.28</c:v>
                </c:pt>
                <c:pt idx="1908">
                  <c:v>837.59</c:v>
                </c:pt>
                <c:pt idx="1909">
                  <c:v>837.89</c:v>
                </c:pt>
                <c:pt idx="1910">
                  <c:v>838.19</c:v>
                </c:pt>
                <c:pt idx="1911">
                  <c:v>838.49</c:v>
                </c:pt>
                <c:pt idx="1912">
                  <c:v>838.8</c:v>
                </c:pt>
                <c:pt idx="1913">
                  <c:v>839.1</c:v>
                </c:pt>
                <c:pt idx="1914">
                  <c:v>839.4</c:v>
                </c:pt>
                <c:pt idx="1915">
                  <c:v>839.7</c:v>
                </c:pt>
                <c:pt idx="1916">
                  <c:v>840</c:v>
                </c:pt>
                <c:pt idx="1917">
                  <c:v>840.31</c:v>
                </c:pt>
                <c:pt idx="1918">
                  <c:v>840.61</c:v>
                </c:pt>
                <c:pt idx="1919">
                  <c:v>840.91</c:v>
                </c:pt>
                <c:pt idx="1920">
                  <c:v>841.21</c:v>
                </c:pt>
                <c:pt idx="1921">
                  <c:v>841.51</c:v>
                </c:pt>
                <c:pt idx="1922">
                  <c:v>841.81</c:v>
                </c:pt>
                <c:pt idx="1923">
                  <c:v>842.12</c:v>
                </c:pt>
                <c:pt idx="1924">
                  <c:v>842.42</c:v>
                </c:pt>
                <c:pt idx="1925">
                  <c:v>842.72</c:v>
                </c:pt>
                <c:pt idx="1926">
                  <c:v>843.02</c:v>
                </c:pt>
                <c:pt idx="1927">
                  <c:v>843.32</c:v>
                </c:pt>
                <c:pt idx="1928">
                  <c:v>843.62</c:v>
                </c:pt>
                <c:pt idx="1929">
                  <c:v>843.92</c:v>
                </c:pt>
                <c:pt idx="1930">
                  <c:v>844.23</c:v>
                </c:pt>
                <c:pt idx="1931">
                  <c:v>844.53</c:v>
                </c:pt>
                <c:pt idx="1932">
                  <c:v>844.83</c:v>
                </c:pt>
                <c:pt idx="1933">
                  <c:v>845.13</c:v>
                </c:pt>
                <c:pt idx="1934">
                  <c:v>845.43</c:v>
                </c:pt>
                <c:pt idx="1935">
                  <c:v>845.73</c:v>
                </c:pt>
                <c:pt idx="1936">
                  <c:v>846.03</c:v>
                </c:pt>
                <c:pt idx="1937">
                  <c:v>846.33</c:v>
                </c:pt>
                <c:pt idx="1938">
                  <c:v>846.63</c:v>
                </c:pt>
                <c:pt idx="1939">
                  <c:v>846.93</c:v>
                </c:pt>
                <c:pt idx="1940">
                  <c:v>847.23</c:v>
                </c:pt>
                <c:pt idx="1941">
                  <c:v>847.54</c:v>
                </c:pt>
                <c:pt idx="1942">
                  <c:v>847.84</c:v>
                </c:pt>
                <c:pt idx="1943">
                  <c:v>848.14</c:v>
                </c:pt>
                <c:pt idx="1944">
                  <c:v>848.44</c:v>
                </c:pt>
                <c:pt idx="1945">
                  <c:v>848.74</c:v>
                </c:pt>
                <c:pt idx="1946">
                  <c:v>849.04</c:v>
                </c:pt>
                <c:pt idx="1947">
                  <c:v>849.34</c:v>
                </c:pt>
                <c:pt idx="1948">
                  <c:v>849.64</c:v>
                </c:pt>
                <c:pt idx="1949">
                  <c:v>849.94</c:v>
                </c:pt>
                <c:pt idx="1950">
                  <c:v>850.24</c:v>
                </c:pt>
                <c:pt idx="1951">
                  <c:v>850.54</c:v>
                </c:pt>
                <c:pt idx="1952">
                  <c:v>850.84</c:v>
                </c:pt>
                <c:pt idx="1953">
                  <c:v>851.14</c:v>
                </c:pt>
                <c:pt idx="1954">
                  <c:v>851.44</c:v>
                </c:pt>
                <c:pt idx="1955">
                  <c:v>851.74</c:v>
                </c:pt>
                <c:pt idx="1956">
                  <c:v>852.04</c:v>
                </c:pt>
                <c:pt idx="1957">
                  <c:v>852.34</c:v>
                </c:pt>
                <c:pt idx="1958">
                  <c:v>852.64</c:v>
                </c:pt>
                <c:pt idx="1959">
                  <c:v>852.94</c:v>
                </c:pt>
                <c:pt idx="1960">
                  <c:v>853.24</c:v>
                </c:pt>
                <c:pt idx="1961">
                  <c:v>853.54</c:v>
                </c:pt>
                <c:pt idx="1962">
                  <c:v>853.84</c:v>
                </c:pt>
                <c:pt idx="1963">
                  <c:v>854.14</c:v>
                </c:pt>
                <c:pt idx="1964">
                  <c:v>854.43</c:v>
                </c:pt>
                <c:pt idx="1965">
                  <c:v>854.73</c:v>
                </c:pt>
                <c:pt idx="1966">
                  <c:v>855.03</c:v>
                </c:pt>
                <c:pt idx="1967">
                  <c:v>855.33</c:v>
                </c:pt>
                <c:pt idx="1968">
                  <c:v>855.63</c:v>
                </c:pt>
                <c:pt idx="1969">
                  <c:v>855.93</c:v>
                </c:pt>
                <c:pt idx="1970">
                  <c:v>856.23</c:v>
                </c:pt>
                <c:pt idx="1971">
                  <c:v>856.53</c:v>
                </c:pt>
                <c:pt idx="1972">
                  <c:v>856.83</c:v>
                </c:pt>
                <c:pt idx="1973">
                  <c:v>857.13</c:v>
                </c:pt>
                <c:pt idx="1974">
                  <c:v>857.43</c:v>
                </c:pt>
                <c:pt idx="1975">
                  <c:v>857.72</c:v>
                </c:pt>
                <c:pt idx="1976">
                  <c:v>858.02</c:v>
                </c:pt>
                <c:pt idx="1977">
                  <c:v>858.32</c:v>
                </c:pt>
                <c:pt idx="1978">
                  <c:v>858.62</c:v>
                </c:pt>
                <c:pt idx="1979">
                  <c:v>858.92</c:v>
                </c:pt>
                <c:pt idx="1980">
                  <c:v>859.22</c:v>
                </c:pt>
                <c:pt idx="1981">
                  <c:v>859.52</c:v>
                </c:pt>
                <c:pt idx="1982">
                  <c:v>859.81</c:v>
                </c:pt>
                <c:pt idx="1983">
                  <c:v>860.11</c:v>
                </c:pt>
                <c:pt idx="1984">
                  <c:v>860.41</c:v>
                </c:pt>
                <c:pt idx="1985">
                  <c:v>860.71</c:v>
                </c:pt>
                <c:pt idx="1986">
                  <c:v>861.01</c:v>
                </c:pt>
                <c:pt idx="1987">
                  <c:v>861.31</c:v>
                </c:pt>
                <c:pt idx="1988">
                  <c:v>861.6</c:v>
                </c:pt>
                <c:pt idx="1989">
                  <c:v>861.9</c:v>
                </c:pt>
                <c:pt idx="1990">
                  <c:v>862.2</c:v>
                </c:pt>
                <c:pt idx="1991">
                  <c:v>862.5</c:v>
                </c:pt>
                <c:pt idx="1992">
                  <c:v>862.79</c:v>
                </c:pt>
                <c:pt idx="1993">
                  <c:v>863.09</c:v>
                </c:pt>
                <c:pt idx="1994">
                  <c:v>863.39</c:v>
                </c:pt>
                <c:pt idx="1995">
                  <c:v>863.69</c:v>
                </c:pt>
                <c:pt idx="1996">
                  <c:v>863.99</c:v>
                </c:pt>
                <c:pt idx="1997">
                  <c:v>864.28</c:v>
                </c:pt>
                <c:pt idx="1998">
                  <c:v>864.58</c:v>
                </c:pt>
                <c:pt idx="1999">
                  <c:v>864.88</c:v>
                </c:pt>
                <c:pt idx="2000">
                  <c:v>865.18</c:v>
                </c:pt>
                <c:pt idx="2001">
                  <c:v>865.47</c:v>
                </c:pt>
                <c:pt idx="2002">
                  <c:v>865.77</c:v>
                </c:pt>
                <c:pt idx="2003">
                  <c:v>866.07</c:v>
                </c:pt>
                <c:pt idx="2004">
                  <c:v>866.36</c:v>
                </c:pt>
                <c:pt idx="2005">
                  <c:v>866.66</c:v>
                </c:pt>
                <c:pt idx="2006">
                  <c:v>866.96</c:v>
                </c:pt>
                <c:pt idx="2007">
                  <c:v>867.26</c:v>
                </c:pt>
                <c:pt idx="2008">
                  <c:v>867.55</c:v>
                </c:pt>
                <c:pt idx="2009">
                  <c:v>867.85</c:v>
                </c:pt>
                <c:pt idx="2010">
                  <c:v>868.15</c:v>
                </c:pt>
                <c:pt idx="2011">
                  <c:v>868.44</c:v>
                </c:pt>
                <c:pt idx="2012">
                  <c:v>868.74</c:v>
                </c:pt>
                <c:pt idx="2013">
                  <c:v>869.04</c:v>
                </c:pt>
                <c:pt idx="2014">
                  <c:v>869.33</c:v>
                </c:pt>
                <c:pt idx="2015">
                  <c:v>869.63</c:v>
                </c:pt>
                <c:pt idx="2016">
                  <c:v>869.93</c:v>
                </c:pt>
                <c:pt idx="2017">
                  <c:v>870.22</c:v>
                </c:pt>
                <c:pt idx="2018">
                  <c:v>870.52</c:v>
                </c:pt>
                <c:pt idx="2019">
                  <c:v>870.82</c:v>
                </c:pt>
                <c:pt idx="2020">
                  <c:v>871.11</c:v>
                </c:pt>
                <c:pt idx="2021">
                  <c:v>871.41</c:v>
                </c:pt>
                <c:pt idx="2022">
                  <c:v>871.71</c:v>
                </c:pt>
                <c:pt idx="2023">
                  <c:v>872</c:v>
                </c:pt>
                <c:pt idx="2024">
                  <c:v>872.3</c:v>
                </c:pt>
                <c:pt idx="2025">
                  <c:v>872.59</c:v>
                </c:pt>
                <c:pt idx="2026">
                  <c:v>872.89</c:v>
                </c:pt>
                <c:pt idx="2027">
                  <c:v>873.19</c:v>
                </c:pt>
                <c:pt idx="2028">
                  <c:v>873.48</c:v>
                </c:pt>
                <c:pt idx="2029">
                  <c:v>873.78</c:v>
                </c:pt>
                <c:pt idx="2030">
                  <c:v>874.07</c:v>
                </c:pt>
                <c:pt idx="2031">
                  <c:v>874.37</c:v>
                </c:pt>
                <c:pt idx="2032">
                  <c:v>874.66</c:v>
                </c:pt>
                <c:pt idx="2033">
                  <c:v>874.96</c:v>
                </c:pt>
                <c:pt idx="2034">
                  <c:v>875.26</c:v>
                </c:pt>
                <c:pt idx="2035">
                  <c:v>875.55</c:v>
                </c:pt>
                <c:pt idx="2036">
                  <c:v>875.85</c:v>
                </c:pt>
                <c:pt idx="2037">
                  <c:v>876.14</c:v>
                </c:pt>
                <c:pt idx="2038">
                  <c:v>876.44</c:v>
                </c:pt>
                <c:pt idx="2039">
                  <c:v>876.73</c:v>
                </c:pt>
                <c:pt idx="2040">
                  <c:v>877.03</c:v>
                </c:pt>
                <c:pt idx="2041">
                  <c:v>877.32</c:v>
                </c:pt>
                <c:pt idx="2042">
                  <c:v>877.62</c:v>
                </c:pt>
                <c:pt idx="2043">
                  <c:v>877.91</c:v>
                </c:pt>
                <c:pt idx="2044">
                  <c:v>878.21</c:v>
                </c:pt>
                <c:pt idx="2045">
                  <c:v>878.5</c:v>
                </c:pt>
                <c:pt idx="2046">
                  <c:v>878.8</c:v>
                </c:pt>
                <c:pt idx="2047">
                  <c:v>879.09</c:v>
                </c:pt>
              </c:numCache>
            </c:numRef>
          </c:xVal>
          <c:yVal>
            <c:numRef>
              <c:f>'Strontium Standard'!$K$6:$K$2053</c:f>
              <c:numCache>
                <c:formatCode>General</c:formatCode>
                <c:ptCount val="2048"/>
                <c:pt idx="0">
                  <c:v>0</c:v>
                </c:pt>
                <c:pt idx="1">
                  <c:v>0</c:v>
                </c:pt>
                <c:pt idx="2">
                  <c:v>-2.41E-2</c:v>
                </c:pt>
                <c:pt idx="3">
                  <c:v>-5.9200000000000051E-3</c:v>
                </c:pt>
                <c:pt idx="4">
                  <c:v>-1.0999999999999942E-3</c:v>
                </c:pt>
                <c:pt idx="5">
                  <c:v>-1.1920000000000002E-2</c:v>
                </c:pt>
                <c:pt idx="6">
                  <c:v>-2.8099999999999997E-2</c:v>
                </c:pt>
                <c:pt idx="7">
                  <c:v>6.0799999999999969E-3</c:v>
                </c:pt>
                <c:pt idx="8">
                  <c:v>1.3899999999999997E-2</c:v>
                </c:pt>
                <c:pt idx="9">
                  <c:v>-1.6920000000000001E-2</c:v>
                </c:pt>
                <c:pt idx="10">
                  <c:v>-6.100000000000003E-3</c:v>
                </c:pt>
                <c:pt idx="11">
                  <c:v>-2.4920000000000001E-2</c:v>
                </c:pt>
                <c:pt idx="12">
                  <c:v>-2.7100000000000009E-2</c:v>
                </c:pt>
                <c:pt idx="13">
                  <c:v>-4.6920000000000003E-2</c:v>
                </c:pt>
                <c:pt idx="14">
                  <c:v>-4.1100000000000012E-2</c:v>
                </c:pt>
                <c:pt idx="15">
                  <c:v>-2.8919999999999994E-2</c:v>
                </c:pt>
                <c:pt idx="16">
                  <c:v>-2.8100000000000003E-2</c:v>
                </c:pt>
                <c:pt idx="17">
                  <c:v>-4.292E-2</c:v>
                </c:pt>
                <c:pt idx="18">
                  <c:v>-2.6099999999999995E-2</c:v>
                </c:pt>
                <c:pt idx="19">
                  <c:v>1.0799999999999965E-3</c:v>
                </c:pt>
                <c:pt idx="20">
                  <c:v>-2.0999999999999994E-3</c:v>
                </c:pt>
                <c:pt idx="21">
                  <c:v>-1.5919999999999997E-2</c:v>
                </c:pt>
                <c:pt idx="22">
                  <c:v>-9.1000000000000022E-3</c:v>
                </c:pt>
                <c:pt idx="23">
                  <c:v>-5.9200000000000051E-3</c:v>
                </c:pt>
                <c:pt idx="24">
                  <c:v>-1.4100000000000001E-2</c:v>
                </c:pt>
                <c:pt idx="25">
                  <c:v>-2.8919999999999998E-2</c:v>
                </c:pt>
                <c:pt idx="26">
                  <c:v>-5.0999999999999978E-3</c:v>
                </c:pt>
                <c:pt idx="27">
                  <c:v>-1.9200000000000018E-3</c:v>
                </c:pt>
                <c:pt idx="28">
                  <c:v>3.49E-2</c:v>
                </c:pt>
                <c:pt idx="29">
                  <c:v>1.3080000000000007E-2</c:v>
                </c:pt>
                <c:pt idx="30">
                  <c:v>-5.0999999999999978E-3</c:v>
                </c:pt>
                <c:pt idx="31">
                  <c:v>-1.6920000000000001E-2</c:v>
                </c:pt>
                <c:pt idx="32">
                  <c:v>-2.1100000000000011E-2</c:v>
                </c:pt>
                <c:pt idx="33">
                  <c:v>-1.1920000000000002E-2</c:v>
                </c:pt>
                <c:pt idx="34">
                  <c:v>-1.9100000000000002E-2</c:v>
                </c:pt>
                <c:pt idx="35">
                  <c:v>-2.9199999999999981E-3</c:v>
                </c:pt>
                <c:pt idx="36">
                  <c:v>2.8999999999999916E-3</c:v>
                </c:pt>
                <c:pt idx="37">
                  <c:v>-7.9199999999999982E-3</c:v>
                </c:pt>
                <c:pt idx="38">
                  <c:v>-2.7100000000000009E-2</c:v>
                </c:pt>
                <c:pt idx="39">
                  <c:v>-2.0920000000000005E-2</c:v>
                </c:pt>
                <c:pt idx="40">
                  <c:v>-2.1000000000000085E-3</c:v>
                </c:pt>
                <c:pt idx="41">
                  <c:v>-2.2919999999999999E-2</c:v>
                </c:pt>
                <c:pt idx="42">
                  <c:v>-2.2099999999999991E-2</c:v>
                </c:pt>
                <c:pt idx="43">
                  <c:v>9.0799999999999943E-3</c:v>
                </c:pt>
                <c:pt idx="44">
                  <c:v>9.9000000000000025E-3</c:v>
                </c:pt>
                <c:pt idx="45">
                  <c:v>-2.6919999999999993E-2</c:v>
                </c:pt>
                <c:pt idx="46">
                  <c:v>-4.1100000000000012E-2</c:v>
                </c:pt>
                <c:pt idx="47">
                  <c:v>-3.4919999999999993E-2</c:v>
                </c:pt>
                <c:pt idx="48">
                  <c:v>-2.9100000000000001E-2</c:v>
                </c:pt>
                <c:pt idx="49">
                  <c:v>-1.2920000000000008E-2</c:v>
                </c:pt>
                <c:pt idx="50">
                  <c:v>7.8999999999999921E-3</c:v>
                </c:pt>
                <c:pt idx="51">
                  <c:v>-2.0920000000000005E-2</c:v>
                </c:pt>
                <c:pt idx="52">
                  <c:v>-2.41E-2</c:v>
                </c:pt>
                <c:pt idx="53">
                  <c:v>-2.2920000000000006E-2</c:v>
                </c:pt>
                <c:pt idx="54">
                  <c:v>-6.0999999999999943E-3</c:v>
                </c:pt>
                <c:pt idx="55">
                  <c:v>5.080000000000009E-3</c:v>
                </c:pt>
                <c:pt idx="56">
                  <c:v>-3.8099999999999988E-2</c:v>
                </c:pt>
                <c:pt idx="57">
                  <c:v>-3.5919999999999994E-2</c:v>
                </c:pt>
                <c:pt idx="58">
                  <c:v>-3.210000000000001E-2</c:v>
                </c:pt>
                <c:pt idx="59">
                  <c:v>1.0799999999999877E-3</c:v>
                </c:pt>
                <c:pt idx="60">
                  <c:v>4.9000000000000024E-3</c:v>
                </c:pt>
                <c:pt idx="61">
                  <c:v>-2.9200000000000159E-3</c:v>
                </c:pt>
                <c:pt idx="62">
                  <c:v>-5.0999999999999978E-3</c:v>
                </c:pt>
                <c:pt idx="63">
                  <c:v>-1.9200000000000018E-3</c:v>
                </c:pt>
                <c:pt idx="64">
                  <c:v>1.0899999999999998E-2</c:v>
                </c:pt>
                <c:pt idx="65">
                  <c:v>-1.9200000000000018E-3</c:v>
                </c:pt>
                <c:pt idx="66">
                  <c:v>-1.2100000000000008E-2</c:v>
                </c:pt>
                <c:pt idx="67">
                  <c:v>-1.6920000000000001E-2</c:v>
                </c:pt>
                <c:pt idx="68">
                  <c:v>-2.9100000000000001E-2</c:v>
                </c:pt>
                <c:pt idx="69">
                  <c:v>-1.492000000000001E-2</c:v>
                </c:pt>
                <c:pt idx="70">
                  <c:v>-1.6099999999999993E-2</c:v>
                </c:pt>
                <c:pt idx="71">
                  <c:v>1.3079999999999998E-2</c:v>
                </c:pt>
                <c:pt idx="72">
                  <c:v>3.8999999999999881E-3</c:v>
                </c:pt>
                <c:pt idx="73">
                  <c:v>-1.2919999999999997E-2</c:v>
                </c:pt>
                <c:pt idx="74">
                  <c:v>-9.1000000000000022E-3</c:v>
                </c:pt>
                <c:pt idx="75">
                  <c:v>1.3079999999999998E-2</c:v>
                </c:pt>
                <c:pt idx="76">
                  <c:v>1.5899999999999997E-2</c:v>
                </c:pt>
                <c:pt idx="77">
                  <c:v>-1.9200000000000018E-3</c:v>
                </c:pt>
                <c:pt idx="78">
                  <c:v>-3.1000000000000051E-3</c:v>
                </c:pt>
                <c:pt idx="79">
                  <c:v>-2.5920000000000006E-2</c:v>
                </c:pt>
                <c:pt idx="80">
                  <c:v>2.8999999999999916E-3</c:v>
                </c:pt>
                <c:pt idx="81">
                  <c:v>1.3080000000000007E-2</c:v>
                </c:pt>
                <c:pt idx="82">
                  <c:v>8.9999999999999857E-4</c:v>
                </c:pt>
                <c:pt idx="83">
                  <c:v>-2.2920000000000017E-2</c:v>
                </c:pt>
                <c:pt idx="84">
                  <c:v>-9.1000000000000022E-3</c:v>
                </c:pt>
                <c:pt idx="85">
                  <c:v>-3.3919999999999992E-2</c:v>
                </c:pt>
                <c:pt idx="86">
                  <c:v>-2.1100000000000011E-2</c:v>
                </c:pt>
                <c:pt idx="87">
                  <c:v>-1.5920000000000004E-2</c:v>
                </c:pt>
                <c:pt idx="88">
                  <c:v>8.9999999999999857E-4</c:v>
                </c:pt>
                <c:pt idx="89">
                  <c:v>2.2079999999999992E-2</c:v>
                </c:pt>
                <c:pt idx="90">
                  <c:v>1.5899999999999997E-2</c:v>
                </c:pt>
                <c:pt idx="91">
                  <c:v>9.0799999999999943E-3</c:v>
                </c:pt>
                <c:pt idx="92">
                  <c:v>5.899999999999999E-3</c:v>
                </c:pt>
                <c:pt idx="93">
                  <c:v>8.0799999999999986E-3</c:v>
                </c:pt>
                <c:pt idx="94">
                  <c:v>-9.1000000000000022E-3</c:v>
                </c:pt>
                <c:pt idx="95">
                  <c:v>-1.9200000000000018E-3</c:v>
                </c:pt>
                <c:pt idx="96">
                  <c:v>2.9000000000000093E-3</c:v>
                </c:pt>
                <c:pt idx="97">
                  <c:v>-4.9200000000000086E-3</c:v>
                </c:pt>
                <c:pt idx="98">
                  <c:v>-1.5099999999999997E-2</c:v>
                </c:pt>
                <c:pt idx="99">
                  <c:v>-1.0920000000000006E-2</c:v>
                </c:pt>
                <c:pt idx="100">
                  <c:v>-3.1000000000000051E-3</c:v>
                </c:pt>
                <c:pt idx="101">
                  <c:v>-2.9199999999999981E-3</c:v>
                </c:pt>
                <c:pt idx="102">
                  <c:v>4.9000000000000024E-3</c:v>
                </c:pt>
                <c:pt idx="103">
                  <c:v>-5.9200000000000051E-3</c:v>
                </c:pt>
                <c:pt idx="104">
                  <c:v>-2.2099999999999991E-2</c:v>
                </c:pt>
                <c:pt idx="105">
                  <c:v>-1.492000000000001E-2</c:v>
                </c:pt>
                <c:pt idx="106">
                  <c:v>-1.5099999999999997E-2</c:v>
                </c:pt>
                <c:pt idx="107">
                  <c:v>-2.1920000000000002E-2</c:v>
                </c:pt>
                <c:pt idx="108">
                  <c:v>-3.7100000000000008E-2</c:v>
                </c:pt>
                <c:pt idx="109">
                  <c:v>-1.9920000000000007E-2</c:v>
                </c:pt>
                <c:pt idx="110">
                  <c:v>-9.9999999999997863E-5</c:v>
                </c:pt>
                <c:pt idx="111">
                  <c:v>1.9080000000000003E-2</c:v>
                </c:pt>
                <c:pt idx="112">
                  <c:v>4.9000000000000024E-3</c:v>
                </c:pt>
                <c:pt idx="113">
                  <c:v>1.2080000000000002E-2</c:v>
                </c:pt>
                <c:pt idx="114">
                  <c:v>8.8999999999999878E-3</c:v>
                </c:pt>
                <c:pt idx="115">
                  <c:v>-4.9199999999999912E-3</c:v>
                </c:pt>
                <c:pt idx="116">
                  <c:v>-1.709999999999999E-2</c:v>
                </c:pt>
                <c:pt idx="117">
                  <c:v>-9.9199999999999913E-3</c:v>
                </c:pt>
                <c:pt idx="118">
                  <c:v>1.899999999999995E-3</c:v>
                </c:pt>
                <c:pt idx="119">
                  <c:v>-6.9200000000000017E-3</c:v>
                </c:pt>
                <c:pt idx="120">
                  <c:v>-9.9999999999997863E-5</c:v>
                </c:pt>
                <c:pt idx="121">
                  <c:v>-9.9199999999999913E-3</c:v>
                </c:pt>
                <c:pt idx="122">
                  <c:v>-9.9999999999997863E-5</c:v>
                </c:pt>
                <c:pt idx="123">
                  <c:v>2.5079999999999991E-2</c:v>
                </c:pt>
                <c:pt idx="124">
                  <c:v>2.5899999999999999E-2</c:v>
                </c:pt>
                <c:pt idx="125">
                  <c:v>2.2079999999999985E-2</c:v>
                </c:pt>
                <c:pt idx="126">
                  <c:v>1.8900000000000007E-2</c:v>
                </c:pt>
                <c:pt idx="127">
                  <c:v>-7.9199999999999982E-3</c:v>
                </c:pt>
                <c:pt idx="128">
                  <c:v>-1.3100000000000006E-2</c:v>
                </c:pt>
                <c:pt idx="129">
                  <c:v>-1.9200000000000018E-3</c:v>
                </c:pt>
                <c:pt idx="130">
                  <c:v>-9.1000000000000022E-3</c:v>
                </c:pt>
                <c:pt idx="131">
                  <c:v>1.4079999999999995E-2</c:v>
                </c:pt>
                <c:pt idx="132">
                  <c:v>5.899999999999999E-3</c:v>
                </c:pt>
                <c:pt idx="133">
                  <c:v>1.8079999999999999E-2</c:v>
                </c:pt>
                <c:pt idx="134">
                  <c:v>-6.0999999999999943E-3</c:v>
                </c:pt>
                <c:pt idx="135">
                  <c:v>1.0079999999999992E-2</c:v>
                </c:pt>
                <c:pt idx="136">
                  <c:v>-2.8099999999999986E-2</c:v>
                </c:pt>
                <c:pt idx="137">
                  <c:v>-1.6919999999999994E-2</c:v>
                </c:pt>
                <c:pt idx="138">
                  <c:v>-3.0999999999999873E-3</c:v>
                </c:pt>
                <c:pt idx="139">
                  <c:v>2.080000000000002E-3</c:v>
                </c:pt>
                <c:pt idx="140">
                  <c:v>-3.1000000000000051E-3</c:v>
                </c:pt>
                <c:pt idx="141">
                  <c:v>1.3080000000000007E-2</c:v>
                </c:pt>
                <c:pt idx="142">
                  <c:v>-1.0999999999999942E-3</c:v>
                </c:pt>
                <c:pt idx="143">
                  <c:v>-5.9200000000000051E-3</c:v>
                </c:pt>
                <c:pt idx="144">
                  <c:v>6.9000000000000129E-3</c:v>
                </c:pt>
                <c:pt idx="145">
                  <c:v>1.1080000000000005E-2</c:v>
                </c:pt>
                <c:pt idx="146">
                  <c:v>-1.6099999999999993E-2</c:v>
                </c:pt>
                <c:pt idx="147">
                  <c:v>-9.9200000000000087E-3</c:v>
                </c:pt>
                <c:pt idx="148">
                  <c:v>-1.5099999999999997E-2</c:v>
                </c:pt>
                <c:pt idx="149">
                  <c:v>-5.9200000000000051E-3</c:v>
                </c:pt>
                <c:pt idx="150">
                  <c:v>-3.5100000000000006E-2</c:v>
                </c:pt>
                <c:pt idx="151">
                  <c:v>-1.4919999999999991E-2</c:v>
                </c:pt>
                <c:pt idx="152">
                  <c:v>3.9000000000000059E-3</c:v>
                </c:pt>
                <c:pt idx="153">
                  <c:v>-2.9200000000000159E-3</c:v>
                </c:pt>
                <c:pt idx="154">
                  <c:v>-1.5099999999999997E-2</c:v>
                </c:pt>
                <c:pt idx="155">
                  <c:v>-6.9200000000000017E-3</c:v>
                </c:pt>
                <c:pt idx="156">
                  <c:v>-2.9100000000000001E-2</c:v>
                </c:pt>
                <c:pt idx="157">
                  <c:v>-3.9920000000000011E-2</c:v>
                </c:pt>
                <c:pt idx="158">
                  <c:v>-1.5099999999999997E-2</c:v>
                </c:pt>
                <c:pt idx="159">
                  <c:v>1.0800000000000054E-3</c:v>
                </c:pt>
                <c:pt idx="160">
                  <c:v>-6.1000000000000117E-3</c:v>
                </c:pt>
                <c:pt idx="161">
                  <c:v>-1.6920000000000001E-2</c:v>
                </c:pt>
                <c:pt idx="162">
                  <c:v>-2.2100000000000009E-2</c:v>
                </c:pt>
                <c:pt idx="163">
                  <c:v>-3.991999999999999E-2</c:v>
                </c:pt>
                <c:pt idx="164">
                  <c:v>-1.6099999999999993E-2</c:v>
                </c:pt>
                <c:pt idx="165">
                  <c:v>-9.1999999999998745E-4</c:v>
                </c:pt>
                <c:pt idx="166">
                  <c:v>1.3900000000000006E-2</c:v>
                </c:pt>
                <c:pt idx="167">
                  <c:v>1.0799999999999877E-3</c:v>
                </c:pt>
                <c:pt idx="168">
                  <c:v>-1.0099999999999998E-2</c:v>
                </c:pt>
                <c:pt idx="169">
                  <c:v>-1.2919999999999997E-2</c:v>
                </c:pt>
                <c:pt idx="170">
                  <c:v>-1.0099999999999998E-2</c:v>
                </c:pt>
                <c:pt idx="171">
                  <c:v>1.4079999999999995E-2</c:v>
                </c:pt>
                <c:pt idx="172">
                  <c:v>-3.0999999999999873E-3</c:v>
                </c:pt>
                <c:pt idx="173">
                  <c:v>-3.9199999999999947E-3</c:v>
                </c:pt>
                <c:pt idx="174">
                  <c:v>-1.3100000000000006E-2</c:v>
                </c:pt>
                <c:pt idx="175">
                  <c:v>-1.6920000000000001E-2</c:v>
                </c:pt>
                <c:pt idx="176">
                  <c:v>5.899999999999999E-3</c:v>
                </c:pt>
                <c:pt idx="177">
                  <c:v>8.0799999999999986E-3</c:v>
                </c:pt>
                <c:pt idx="178">
                  <c:v>-8.1000000000000048E-3</c:v>
                </c:pt>
                <c:pt idx="179">
                  <c:v>-1.9200000000000018E-3</c:v>
                </c:pt>
                <c:pt idx="180">
                  <c:v>-4.1000000000000012E-3</c:v>
                </c:pt>
                <c:pt idx="181">
                  <c:v>2.7080000000000003E-2</c:v>
                </c:pt>
                <c:pt idx="182">
                  <c:v>-1.2099999999999991E-2</c:v>
                </c:pt>
                <c:pt idx="183">
                  <c:v>-3.8919999999999996E-2</c:v>
                </c:pt>
                <c:pt idx="184">
                  <c:v>-3.7099999999999994E-2</c:v>
                </c:pt>
                <c:pt idx="185">
                  <c:v>-2.5920000000000006E-2</c:v>
                </c:pt>
                <c:pt idx="186">
                  <c:v>-2.7099999999999992E-2</c:v>
                </c:pt>
                <c:pt idx="187">
                  <c:v>-6.9200000000000017E-3</c:v>
                </c:pt>
                <c:pt idx="188">
                  <c:v>-2.41E-2</c:v>
                </c:pt>
                <c:pt idx="189">
                  <c:v>-1.8919999999999996E-2</c:v>
                </c:pt>
                <c:pt idx="190">
                  <c:v>-1.9100000000000002E-2</c:v>
                </c:pt>
                <c:pt idx="191">
                  <c:v>7.0799999999999839E-3</c:v>
                </c:pt>
                <c:pt idx="192">
                  <c:v>-3.0999999999999873E-3</c:v>
                </c:pt>
                <c:pt idx="193">
                  <c:v>-2.5919999999999988E-2</c:v>
                </c:pt>
                <c:pt idx="194">
                  <c:v>-2.1100000000000011E-2</c:v>
                </c:pt>
                <c:pt idx="195">
                  <c:v>6.0800000000000055E-3</c:v>
                </c:pt>
                <c:pt idx="196">
                  <c:v>-1.100000000000012E-3</c:v>
                </c:pt>
                <c:pt idx="197">
                  <c:v>-1.2919999999999997E-2</c:v>
                </c:pt>
                <c:pt idx="198">
                  <c:v>-2.2099999999999991E-2</c:v>
                </c:pt>
                <c:pt idx="199">
                  <c:v>-9.2000000000000523E-4</c:v>
                </c:pt>
                <c:pt idx="200">
                  <c:v>-4.1100000000000012E-2</c:v>
                </c:pt>
                <c:pt idx="201">
                  <c:v>-1.8920000000000013E-2</c:v>
                </c:pt>
                <c:pt idx="202">
                  <c:v>-1.2099999999999991E-2</c:v>
                </c:pt>
                <c:pt idx="203">
                  <c:v>-2.0920000000000005E-2</c:v>
                </c:pt>
                <c:pt idx="204">
                  <c:v>-1.1099999999999994E-2</c:v>
                </c:pt>
                <c:pt idx="205">
                  <c:v>-7.9199999999999982E-3</c:v>
                </c:pt>
                <c:pt idx="206">
                  <c:v>-2.7100000000000009E-2</c:v>
                </c:pt>
                <c:pt idx="207">
                  <c:v>-2.9199999999999981E-3</c:v>
                </c:pt>
                <c:pt idx="208">
                  <c:v>-1.100000000000012E-3</c:v>
                </c:pt>
                <c:pt idx="209">
                  <c:v>1.5080000000000008E-2</c:v>
                </c:pt>
                <c:pt idx="210">
                  <c:v>2.289999999999999E-2</c:v>
                </c:pt>
                <c:pt idx="211">
                  <c:v>-1.7919999999999998E-2</c:v>
                </c:pt>
                <c:pt idx="212">
                  <c:v>-1.8100000000000005E-2</c:v>
                </c:pt>
                <c:pt idx="213">
                  <c:v>-1.8919999999999996E-2</c:v>
                </c:pt>
                <c:pt idx="214">
                  <c:v>-1.1099999999999994E-2</c:v>
                </c:pt>
                <c:pt idx="215">
                  <c:v>5.0799999999999908E-3</c:v>
                </c:pt>
                <c:pt idx="216">
                  <c:v>-2.2100000000000009E-2</c:v>
                </c:pt>
                <c:pt idx="217">
                  <c:v>-3.991999999999999E-2</c:v>
                </c:pt>
                <c:pt idx="218">
                  <c:v>-2.0099999999999996E-2</c:v>
                </c:pt>
                <c:pt idx="219">
                  <c:v>1.5080000000000008E-2</c:v>
                </c:pt>
                <c:pt idx="220">
                  <c:v>-6.1000000000000117E-3</c:v>
                </c:pt>
                <c:pt idx="221">
                  <c:v>-1.2919999999999997E-2</c:v>
                </c:pt>
                <c:pt idx="222">
                  <c:v>-2.41E-2</c:v>
                </c:pt>
                <c:pt idx="223">
                  <c:v>-3.9199999999999947E-3</c:v>
                </c:pt>
                <c:pt idx="224">
                  <c:v>-2.5099999999999997E-2</c:v>
                </c:pt>
                <c:pt idx="225">
                  <c:v>7.0800000000000021E-3</c:v>
                </c:pt>
                <c:pt idx="226">
                  <c:v>-1.0000000000001563E-4</c:v>
                </c:pt>
                <c:pt idx="227">
                  <c:v>-1.1920000000000002E-2</c:v>
                </c:pt>
                <c:pt idx="228">
                  <c:v>-3.1000000000000229E-3</c:v>
                </c:pt>
                <c:pt idx="229">
                  <c:v>1.0799999999999877E-3</c:v>
                </c:pt>
                <c:pt idx="230">
                  <c:v>-1.8099999999999988E-2</c:v>
                </c:pt>
                <c:pt idx="231">
                  <c:v>1.0800000000000054E-3</c:v>
                </c:pt>
                <c:pt idx="232">
                  <c:v>-2.1099999999999994E-2</c:v>
                </c:pt>
                <c:pt idx="233">
                  <c:v>-3.9199999999999947E-3</c:v>
                </c:pt>
                <c:pt idx="234">
                  <c:v>-4.0099999999999983E-2</c:v>
                </c:pt>
                <c:pt idx="235">
                  <c:v>-3.8919999999999996E-2</c:v>
                </c:pt>
                <c:pt idx="236">
                  <c:v>-2.2099999999999991E-2</c:v>
                </c:pt>
                <c:pt idx="237">
                  <c:v>-9.9199999999999913E-3</c:v>
                </c:pt>
                <c:pt idx="238">
                  <c:v>7.9000000000000268E-3</c:v>
                </c:pt>
                <c:pt idx="239">
                  <c:v>6.0800000000000055E-3</c:v>
                </c:pt>
                <c:pt idx="240">
                  <c:v>1.9900000000000001E-2</c:v>
                </c:pt>
                <c:pt idx="241">
                  <c:v>-1.6920000000000001E-2</c:v>
                </c:pt>
                <c:pt idx="242">
                  <c:v>-8.0999999999999874E-3</c:v>
                </c:pt>
                <c:pt idx="243">
                  <c:v>-1.2920000000000017E-2</c:v>
                </c:pt>
                <c:pt idx="244">
                  <c:v>-2.41E-2</c:v>
                </c:pt>
                <c:pt idx="245">
                  <c:v>-1.2920000000000017E-2</c:v>
                </c:pt>
                <c:pt idx="246">
                  <c:v>-4.1099999999999977E-2</c:v>
                </c:pt>
                <c:pt idx="247">
                  <c:v>-4.4920000000000009E-2</c:v>
                </c:pt>
                <c:pt idx="248">
                  <c:v>-3.4099999999999984E-2</c:v>
                </c:pt>
                <c:pt idx="249">
                  <c:v>-3.5919999999999987E-2</c:v>
                </c:pt>
                <c:pt idx="250">
                  <c:v>-4.3100000000000006E-2</c:v>
                </c:pt>
                <c:pt idx="251">
                  <c:v>-6.9200000000000017E-3</c:v>
                </c:pt>
                <c:pt idx="252">
                  <c:v>-2.9100000000000001E-2</c:v>
                </c:pt>
                <c:pt idx="253">
                  <c:v>-4.1919999999999999E-2</c:v>
                </c:pt>
                <c:pt idx="254">
                  <c:v>-4.7099999999999989E-2</c:v>
                </c:pt>
                <c:pt idx="255">
                  <c:v>-4.9919999999999992E-2</c:v>
                </c:pt>
                <c:pt idx="256">
                  <c:v>-2.7100000000000009E-2</c:v>
                </c:pt>
                <c:pt idx="257">
                  <c:v>-2.7920000000000014E-2</c:v>
                </c:pt>
                <c:pt idx="258">
                  <c:v>2.8999999999999916E-3</c:v>
                </c:pt>
                <c:pt idx="259">
                  <c:v>-1.7920000000000016E-2</c:v>
                </c:pt>
                <c:pt idx="260">
                  <c:v>-2.509999999999998E-2</c:v>
                </c:pt>
                <c:pt idx="261">
                  <c:v>-2.9920000000000009E-2</c:v>
                </c:pt>
                <c:pt idx="262">
                  <c:v>-5.9099999999999986E-2</c:v>
                </c:pt>
                <c:pt idx="263">
                  <c:v>-4.0919999999999984E-2</c:v>
                </c:pt>
                <c:pt idx="264">
                  <c:v>-2.509999999999998E-2</c:v>
                </c:pt>
                <c:pt idx="265">
                  <c:v>-3.4920000000000007E-2</c:v>
                </c:pt>
                <c:pt idx="266">
                  <c:v>-4.41E-2</c:v>
                </c:pt>
                <c:pt idx="267">
                  <c:v>-2.7919999999999997E-2</c:v>
                </c:pt>
                <c:pt idx="268">
                  <c:v>-8.0999999999999874E-3</c:v>
                </c:pt>
                <c:pt idx="269">
                  <c:v>-1.6919999999999984E-2</c:v>
                </c:pt>
                <c:pt idx="270">
                  <c:v>2.1900000000000013E-2</c:v>
                </c:pt>
                <c:pt idx="271">
                  <c:v>3.0799999999999981E-3</c:v>
                </c:pt>
                <c:pt idx="272">
                  <c:v>-2.9100000000000001E-2</c:v>
                </c:pt>
                <c:pt idx="273">
                  <c:v>-4.5919999999999989E-2</c:v>
                </c:pt>
                <c:pt idx="274">
                  <c:v>-5.6099999999999997E-2</c:v>
                </c:pt>
                <c:pt idx="275">
                  <c:v>-5.6919999999999998E-2</c:v>
                </c:pt>
                <c:pt idx="276">
                  <c:v>-4.41E-2</c:v>
                </c:pt>
                <c:pt idx="277">
                  <c:v>-7.4919999999999973E-2</c:v>
                </c:pt>
                <c:pt idx="278">
                  <c:v>-7.9099999999999962E-2</c:v>
                </c:pt>
                <c:pt idx="279">
                  <c:v>-5.6919999999999998E-2</c:v>
                </c:pt>
                <c:pt idx="280">
                  <c:v>-4.710000000000001E-2</c:v>
                </c:pt>
                <c:pt idx="281">
                  <c:v>-6.992000000000001E-2</c:v>
                </c:pt>
                <c:pt idx="282">
                  <c:v>-6.2100000000000009E-2</c:v>
                </c:pt>
                <c:pt idx="283">
                  <c:v>-1.5919999999999986E-2</c:v>
                </c:pt>
                <c:pt idx="284">
                  <c:v>-5.5100000000000017E-2</c:v>
                </c:pt>
                <c:pt idx="285">
                  <c:v>-6.2919999999999976E-2</c:v>
                </c:pt>
                <c:pt idx="286">
                  <c:v>-6.8099999999999994E-2</c:v>
                </c:pt>
                <c:pt idx="287">
                  <c:v>-6.5919999999999992E-2</c:v>
                </c:pt>
                <c:pt idx="288">
                  <c:v>-2.7100000000000009E-2</c:v>
                </c:pt>
                <c:pt idx="289">
                  <c:v>-4.1919999999999999E-2</c:v>
                </c:pt>
                <c:pt idx="290">
                  <c:v>-4.2099999999999971E-2</c:v>
                </c:pt>
                <c:pt idx="291">
                  <c:v>-9.919999999999974E-3</c:v>
                </c:pt>
                <c:pt idx="292">
                  <c:v>-5.6099999999999997E-2</c:v>
                </c:pt>
                <c:pt idx="293">
                  <c:v>-3.4920000000000007E-2</c:v>
                </c:pt>
                <c:pt idx="294">
                  <c:v>-4.2099999999999971E-2</c:v>
                </c:pt>
                <c:pt idx="295">
                  <c:v>-4.8919999999999991E-2</c:v>
                </c:pt>
                <c:pt idx="296">
                  <c:v>-5.91E-2</c:v>
                </c:pt>
                <c:pt idx="297">
                  <c:v>-5.1920000000000001E-2</c:v>
                </c:pt>
                <c:pt idx="298">
                  <c:v>-2.41E-2</c:v>
                </c:pt>
                <c:pt idx="299">
                  <c:v>-8.9199999999999939E-3</c:v>
                </c:pt>
                <c:pt idx="300">
                  <c:v>-3.9100000000000003E-2</c:v>
                </c:pt>
                <c:pt idx="301">
                  <c:v>-7.7920000000000017E-2</c:v>
                </c:pt>
                <c:pt idx="302">
                  <c:v>-5.2100000000000007E-2</c:v>
                </c:pt>
                <c:pt idx="303">
                  <c:v>-5.1920000000000001E-2</c:v>
                </c:pt>
                <c:pt idx="304">
                  <c:v>-5.0099999999999978E-2</c:v>
                </c:pt>
                <c:pt idx="305">
                  <c:v>-4.3919999999999994E-2</c:v>
                </c:pt>
                <c:pt idx="306">
                  <c:v>-4.6099999999999995E-2</c:v>
                </c:pt>
                <c:pt idx="307">
                  <c:v>-8.4919999999999968E-2</c:v>
                </c:pt>
                <c:pt idx="308">
                  <c:v>-5.5099999999999982E-2</c:v>
                </c:pt>
                <c:pt idx="309">
                  <c:v>-4.0919999999999984E-2</c:v>
                </c:pt>
                <c:pt idx="310">
                  <c:v>-3.8099999999999988E-2</c:v>
                </c:pt>
                <c:pt idx="311">
                  <c:v>-4.1919999999999999E-2</c:v>
                </c:pt>
                <c:pt idx="312">
                  <c:v>-3.6099999999999993E-2</c:v>
                </c:pt>
                <c:pt idx="313">
                  <c:v>-5.0919999999999986E-2</c:v>
                </c:pt>
                <c:pt idx="314">
                  <c:v>-5.2100000000000007E-2</c:v>
                </c:pt>
                <c:pt idx="315">
                  <c:v>-6.2920000000000018E-2</c:v>
                </c:pt>
                <c:pt idx="316">
                  <c:v>-6.5099999999999977E-2</c:v>
                </c:pt>
                <c:pt idx="317">
                  <c:v>-3.4920000000000007E-2</c:v>
                </c:pt>
                <c:pt idx="318">
                  <c:v>-4.6099999999999995E-2</c:v>
                </c:pt>
                <c:pt idx="319">
                  <c:v>-5.5919999999999991E-2</c:v>
                </c:pt>
                <c:pt idx="320">
                  <c:v>-5.7100000000000012E-2</c:v>
                </c:pt>
                <c:pt idx="321">
                  <c:v>-8.291999999999998E-2</c:v>
                </c:pt>
                <c:pt idx="322">
                  <c:v>-7.9100000000000004E-2</c:v>
                </c:pt>
                <c:pt idx="323">
                  <c:v>-5.492000000000001E-2</c:v>
                </c:pt>
                <c:pt idx="324">
                  <c:v>-6.0100000000000015E-2</c:v>
                </c:pt>
                <c:pt idx="325">
                  <c:v>-4.2919999999999979E-2</c:v>
                </c:pt>
                <c:pt idx="326">
                  <c:v>-4.0099999999999983E-2</c:v>
                </c:pt>
                <c:pt idx="327">
                  <c:v>-1.5919999999999986E-2</c:v>
                </c:pt>
                <c:pt idx="328">
                  <c:v>-2.6099999999999995E-2</c:v>
                </c:pt>
                <c:pt idx="329">
                  <c:v>-1.1920000000000002E-2</c:v>
                </c:pt>
                <c:pt idx="330">
                  <c:v>-3.5099999999999978E-2</c:v>
                </c:pt>
                <c:pt idx="331">
                  <c:v>-4.0920000000000026E-2</c:v>
                </c:pt>
                <c:pt idx="332">
                  <c:v>-1.0100000000000015E-2</c:v>
                </c:pt>
                <c:pt idx="333">
                  <c:v>-2.1920000000000002E-2</c:v>
                </c:pt>
                <c:pt idx="334">
                  <c:v>-1.6099999999999993E-2</c:v>
                </c:pt>
                <c:pt idx="335">
                  <c:v>-5.5919999999999991E-2</c:v>
                </c:pt>
                <c:pt idx="336">
                  <c:v>-6.3099999999999989E-2</c:v>
                </c:pt>
                <c:pt idx="337">
                  <c:v>-4.3919999999999994E-2</c:v>
                </c:pt>
                <c:pt idx="338">
                  <c:v>-4.8100000000000025E-2</c:v>
                </c:pt>
                <c:pt idx="339">
                  <c:v>-4.8920000000000033E-2</c:v>
                </c:pt>
                <c:pt idx="340">
                  <c:v>-8.8100000000000026E-2</c:v>
                </c:pt>
                <c:pt idx="341">
                  <c:v>-0.15392000000000003</c:v>
                </c:pt>
                <c:pt idx="342">
                  <c:v>-0.20510000000000006</c:v>
                </c:pt>
                <c:pt idx="343">
                  <c:v>-0.15792</c:v>
                </c:pt>
                <c:pt idx="344">
                  <c:v>-0.11109999999999999</c:v>
                </c:pt>
                <c:pt idx="345">
                  <c:v>-0.14591999999999999</c:v>
                </c:pt>
                <c:pt idx="346">
                  <c:v>-0.1661</c:v>
                </c:pt>
                <c:pt idx="347">
                  <c:v>-0.14891999999999997</c:v>
                </c:pt>
                <c:pt idx="348">
                  <c:v>-0.21009999999999998</c:v>
                </c:pt>
                <c:pt idx="349">
                  <c:v>-0.25791999999999993</c:v>
                </c:pt>
                <c:pt idx="350">
                  <c:v>-0.22210000000000008</c:v>
                </c:pt>
                <c:pt idx="351">
                  <c:v>-0.16392000000000004</c:v>
                </c:pt>
                <c:pt idx="352">
                  <c:v>-0.18109999999999998</c:v>
                </c:pt>
                <c:pt idx="353">
                  <c:v>-0.16492000000000004</c:v>
                </c:pt>
                <c:pt idx="354">
                  <c:v>-0.20509999999999992</c:v>
                </c:pt>
                <c:pt idx="355">
                  <c:v>-0.13292000000000001</c:v>
                </c:pt>
                <c:pt idx="356">
                  <c:v>-0.14810000000000001</c:v>
                </c:pt>
                <c:pt idx="357">
                  <c:v>-0.16692000000000001</c:v>
                </c:pt>
                <c:pt idx="358">
                  <c:v>-0.17409999999999998</c:v>
                </c:pt>
                <c:pt idx="359">
                  <c:v>-0.16091999999999992</c:v>
                </c:pt>
                <c:pt idx="360">
                  <c:v>-0.13910000000000003</c:v>
                </c:pt>
                <c:pt idx="361">
                  <c:v>-0.16891999999999996</c:v>
                </c:pt>
                <c:pt idx="362">
                  <c:v>-0.15510000000000004</c:v>
                </c:pt>
                <c:pt idx="363">
                  <c:v>-0.17792000000000002</c:v>
                </c:pt>
                <c:pt idx="364">
                  <c:v>-0.15409999999999996</c:v>
                </c:pt>
                <c:pt idx="365">
                  <c:v>-0.11892000000000003</c:v>
                </c:pt>
                <c:pt idx="366">
                  <c:v>-0.14810000000000001</c:v>
                </c:pt>
                <c:pt idx="367">
                  <c:v>-0.15991999999999998</c:v>
                </c:pt>
                <c:pt idx="368">
                  <c:v>-0.10709999999999993</c:v>
                </c:pt>
                <c:pt idx="369">
                  <c:v>-8.4919999999999968E-2</c:v>
                </c:pt>
                <c:pt idx="370">
                  <c:v>-0.11209999999999994</c:v>
                </c:pt>
                <c:pt idx="371">
                  <c:v>-9.8920000000000036E-2</c:v>
                </c:pt>
                <c:pt idx="372">
                  <c:v>-8.2100000000000006E-2</c:v>
                </c:pt>
                <c:pt idx="373">
                  <c:v>-8.5919999999999982E-2</c:v>
                </c:pt>
                <c:pt idx="374">
                  <c:v>-0.1011</c:v>
                </c:pt>
                <c:pt idx="375">
                  <c:v>-5.5919999999999991E-2</c:v>
                </c:pt>
                <c:pt idx="376">
                  <c:v>-9.11E-2</c:v>
                </c:pt>
                <c:pt idx="377">
                  <c:v>-8.7920000000000012E-2</c:v>
                </c:pt>
                <c:pt idx="378">
                  <c:v>-9.11E-2</c:v>
                </c:pt>
                <c:pt idx="379">
                  <c:v>-9.992000000000005E-2</c:v>
                </c:pt>
                <c:pt idx="380">
                  <c:v>-0.10509999999999999</c:v>
                </c:pt>
                <c:pt idx="381">
                  <c:v>-9.8920000000000036E-2</c:v>
                </c:pt>
                <c:pt idx="382">
                  <c:v>-0.10409999999999997</c:v>
                </c:pt>
                <c:pt idx="383">
                  <c:v>-8.8919999999999957E-2</c:v>
                </c:pt>
                <c:pt idx="384">
                  <c:v>-0.1011</c:v>
                </c:pt>
                <c:pt idx="385">
                  <c:v>-9.6920000000000006E-2</c:v>
                </c:pt>
                <c:pt idx="386">
                  <c:v>-7.4099999999999971E-2</c:v>
                </c:pt>
                <c:pt idx="387">
                  <c:v>-8.3920000000000036E-2</c:v>
                </c:pt>
                <c:pt idx="388">
                  <c:v>-8.6099999999999996E-2</c:v>
                </c:pt>
                <c:pt idx="389">
                  <c:v>-6.0920000000000023E-2</c:v>
                </c:pt>
                <c:pt idx="390">
                  <c:v>-8.6099999999999954E-2</c:v>
                </c:pt>
                <c:pt idx="391">
                  <c:v>-0.10191999999999997</c:v>
                </c:pt>
                <c:pt idx="392">
                  <c:v>-7.4099999999999971E-2</c:v>
                </c:pt>
                <c:pt idx="393">
                  <c:v>-6.0919999999999988E-2</c:v>
                </c:pt>
                <c:pt idx="394">
                  <c:v>-2.509999999999998E-2</c:v>
                </c:pt>
                <c:pt idx="395">
                  <c:v>-5.8919999999999993E-2</c:v>
                </c:pt>
                <c:pt idx="396">
                  <c:v>-5.1099999999999993E-2</c:v>
                </c:pt>
                <c:pt idx="397">
                  <c:v>-5.4920000000000045E-2</c:v>
                </c:pt>
                <c:pt idx="398">
                  <c:v>-7.2100000000000011E-2</c:v>
                </c:pt>
                <c:pt idx="399">
                  <c:v>-4.6919999999999969E-2</c:v>
                </c:pt>
                <c:pt idx="400">
                  <c:v>-4.4099999999999966E-2</c:v>
                </c:pt>
                <c:pt idx="401">
                  <c:v>-6.0920000000000023E-2</c:v>
                </c:pt>
                <c:pt idx="402">
                  <c:v>-7.1099999999999997E-2</c:v>
                </c:pt>
                <c:pt idx="403">
                  <c:v>-7.9919999999999977E-2</c:v>
                </c:pt>
                <c:pt idx="404">
                  <c:v>-8.0099999999999977E-2</c:v>
                </c:pt>
                <c:pt idx="405">
                  <c:v>-7.4919999999999973E-2</c:v>
                </c:pt>
                <c:pt idx="406">
                  <c:v>-6.2100000000000009E-2</c:v>
                </c:pt>
                <c:pt idx="407">
                  <c:v>-4.1919999999999964E-2</c:v>
                </c:pt>
                <c:pt idx="408">
                  <c:v>-7.1099999999999997E-2</c:v>
                </c:pt>
                <c:pt idx="409">
                  <c:v>-4.6920000000000003E-2</c:v>
                </c:pt>
                <c:pt idx="410">
                  <c:v>-6.9099999999999995E-2</c:v>
                </c:pt>
                <c:pt idx="411">
                  <c:v>-7.6920000000000002E-2</c:v>
                </c:pt>
                <c:pt idx="412">
                  <c:v>-7.5100000000000014E-2</c:v>
                </c:pt>
                <c:pt idx="413">
                  <c:v>-6.0919999999999988E-2</c:v>
                </c:pt>
                <c:pt idx="414">
                  <c:v>-4.3099999999999951E-2</c:v>
                </c:pt>
                <c:pt idx="415">
                  <c:v>-6.2919999999999976E-2</c:v>
                </c:pt>
                <c:pt idx="416">
                  <c:v>-6.009999999999998E-2</c:v>
                </c:pt>
                <c:pt idx="417">
                  <c:v>-5.1920000000000001E-2</c:v>
                </c:pt>
                <c:pt idx="418">
                  <c:v>-4.3099999999999951E-2</c:v>
                </c:pt>
                <c:pt idx="419">
                  <c:v>-5.8919999999999993E-2</c:v>
                </c:pt>
                <c:pt idx="420">
                  <c:v>-5.0099999999999978E-2</c:v>
                </c:pt>
                <c:pt idx="421">
                  <c:v>-6.4919999999999978E-2</c:v>
                </c:pt>
                <c:pt idx="422">
                  <c:v>-5.6099999999999997E-2</c:v>
                </c:pt>
                <c:pt idx="423">
                  <c:v>-5.1920000000000001E-2</c:v>
                </c:pt>
                <c:pt idx="424">
                  <c:v>-3.410000000000004E-2</c:v>
                </c:pt>
                <c:pt idx="425">
                  <c:v>-3.8919999999999996E-2</c:v>
                </c:pt>
                <c:pt idx="426">
                  <c:v>-3.210000000000001E-2</c:v>
                </c:pt>
                <c:pt idx="427">
                  <c:v>-4.6920000000000003E-2</c:v>
                </c:pt>
                <c:pt idx="428">
                  <c:v>-5.8099999999999985E-2</c:v>
                </c:pt>
                <c:pt idx="429">
                  <c:v>-0.10592000000000003</c:v>
                </c:pt>
                <c:pt idx="430">
                  <c:v>-8.3100000000000021E-2</c:v>
                </c:pt>
                <c:pt idx="431">
                  <c:v>-6.7920000000000022E-2</c:v>
                </c:pt>
                <c:pt idx="432">
                  <c:v>-6.7100000000000007E-2</c:v>
                </c:pt>
                <c:pt idx="433">
                  <c:v>-6.1919999999999968E-2</c:v>
                </c:pt>
                <c:pt idx="434">
                  <c:v>-9.0099999999999986E-2</c:v>
                </c:pt>
                <c:pt idx="435">
                  <c:v>-9.5919999999999991E-2</c:v>
                </c:pt>
                <c:pt idx="436">
                  <c:v>-8.2100000000000006E-2</c:v>
                </c:pt>
                <c:pt idx="437">
                  <c:v>-5.3919999999999996E-2</c:v>
                </c:pt>
                <c:pt idx="438">
                  <c:v>-8.7100000000000011E-2</c:v>
                </c:pt>
                <c:pt idx="439">
                  <c:v>-8.0919999999999992E-2</c:v>
                </c:pt>
                <c:pt idx="440">
                  <c:v>-6.3099999999999989E-2</c:v>
                </c:pt>
                <c:pt idx="441">
                  <c:v>-5.4919999999999976E-2</c:v>
                </c:pt>
                <c:pt idx="442">
                  <c:v>-7.010000000000001E-2</c:v>
                </c:pt>
                <c:pt idx="443">
                  <c:v>-7.2920000000000013E-2</c:v>
                </c:pt>
                <c:pt idx="444">
                  <c:v>-6.6099999999999992E-2</c:v>
                </c:pt>
                <c:pt idx="445">
                  <c:v>-8.4919999999999968E-2</c:v>
                </c:pt>
                <c:pt idx="446">
                  <c:v>-5.6099999999999997E-2</c:v>
                </c:pt>
                <c:pt idx="447">
                  <c:v>-1.6920000000000036E-2</c:v>
                </c:pt>
                <c:pt idx="448">
                  <c:v>-3.7100000000000008E-2</c:v>
                </c:pt>
                <c:pt idx="449">
                  <c:v>-6.992000000000001E-2</c:v>
                </c:pt>
                <c:pt idx="450">
                  <c:v>-7.8099999999999947E-2</c:v>
                </c:pt>
                <c:pt idx="451">
                  <c:v>-7.5919999999999987E-2</c:v>
                </c:pt>
                <c:pt idx="452">
                  <c:v>-8.1099999999999992E-2</c:v>
                </c:pt>
                <c:pt idx="453">
                  <c:v>-5.8919999999999993E-2</c:v>
                </c:pt>
                <c:pt idx="454">
                  <c:v>-6.5099999999999977E-2</c:v>
                </c:pt>
                <c:pt idx="455">
                  <c:v>-5.0920000000000021E-2</c:v>
                </c:pt>
                <c:pt idx="456">
                  <c:v>-9.3099999999999988E-2</c:v>
                </c:pt>
                <c:pt idx="457">
                  <c:v>-0.11091999999999999</c:v>
                </c:pt>
                <c:pt idx="458">
                  <c:v>-5.4100000000000002E-2</c:v>
                </c:pt>
                <c:pt idx="459">
                  <c:v>-7.6920000000000002E-2</c:v>
                </c:pt>
                <c:pt idx="460">
                  <c:v>-8.3099999999999993E-2</c:v>
                </c:pt>
                <c:pt idx="461">
                  <c:v>-8.1920000000000007E-2</c:v>
                </c:pt>
                <c:pt idx="462">
                  <c:v>-7.0099999999999982E-2</c:v>
                </c:pt>
                <c:pt idx="463">
                  <c:v>-7.2920000000000013E-2</c:v>
                </c:pt>
                <c:pt idx="464">
                  <c:v>-4.8100000000000025E-2</c:v>
                </c:pt>
                <c:pt idx="465">
                  <c:v>-4.2920000000000014E-2</c:v>
                </c:pt>
                <c:pt idx="466">
                  <c:v>-7.7100000000000002E-2</c:v>
                </c:pt>
                <c:pt idx="467">
                  <c:v>-3.3919999999999992E-2</c:v>
                </c:pt>
                <c:pt idx="468">
                  <c:v>-3.0099999999999981E-2</c:v>
                </c:pt>
                <c:pt idx="469">
                  <c:v>-9.0919999999999987E-2</c:v>
                </c:pt>
                <c:pt idx="470">
                  <c:v>-8.5099999999999981E-2</c:v>
                </c:pt>
                <c:pt idx="471">
                  <c:v>-6.992000000000001E-2</c:v>
                </c:pt>
                <c:pt idx="472">
                  <c:v>-4.9099999999999963E-2</c:v>
                </c:pt>
                <c:pt idx="473">
                  <c:v>-5.8919999999999993E-2</c:v>
                </c:pt>
                <c:pt idx="474">
                  <c:v>-7.0099999999999982E-2</c:v>
                </c:pt>
                <c:pt idx="475">
                  <c:v>-7.2920000000000013E-2</c:v>
                </c:pt>
                <c:pt idx="476">
                  <c:v>-5.9099999999999965E-2</c:v>
                </c:pt>
                <c:pt idx="477">
                  <c:v>-5.9920000000000043E-2</c:v>
                </c:pt>
                <c:pt idx="478">
                  <c:v>-5.4100000000000037E-2</c:v>
                </c:pt>
                <c:pt idx="479">
                  <c:v>-7.4920000000000014E-2</c:v>
                </c:pt>
                <c:pt idx="480">
                  <c:v>-6.1099999999999995E-2</c:v>
                </c:pt>
                <c:pt idx="481">
                  <c:v>-6.4920000000000005E-2</c:v>
                </c:pt>
                <c:pt idx="482">
                  <c:v>-5.0100000000000054E-2</c:v>
                </c:pt>
                <c:pt idx="483">
                  <c:v>-2.7920000000000014E-2</c:v>
                </c:pt>
                <c:pt idx="484">
                  <c:v>-4.4099999999999966E-2</c:v>
                </c:pt>
                <c:pt idx="485">
                  <c:v>-3.8919999999999996E-2</c:v>
                </c:pt>
                <c:pt idx="486">
                  <c:v>-4.8099999999999948E-2</c:v>
                </c:pt>
                <c:pt idx="487">
                  <c:v>-5.492000000000001E-2</c:v>
                </c:pt>
                <c:pt idx="488">
                  <c:v>-3.9099999999999968E-2</c:v>
                </c:pt>
                <c:pt idx="489">
                  <c:v>-3.4920000000000041E-2</c:v>
                </c:pt>
                <c:pt idx="490">
                  <c:v>-4.3099999999999951E-2</c:v>
                </c:pt>
                <c:pt idx="491">
                  <c:v>-3.3920000000000033E-2</c:v>
                </c:pt>
                <c:pt idx="492">
                  <c:v>-2.2100000000000009E-2</c:v>
                </c:pt>
                <c:pt idx="493">
                  <c:v>-3.7920000000000016E-2</c:v>
                </c:pt>
                <c:pt idx="494">
                  <c:v>-4.8099999999999948E-2</c:v>
                </c:pt>
                <c:pt idx="495">
                  <c:v>-7.891999999999999E-2</c:v>
                </c:pt>
                <c:pt idx="496">
                  <c:v>-4.710000000000001E-2</c:v>
                </c:pt>
                <c:pt idx="497">
                  <c:v>-5.3919999999999996E-2</c:v>
                </c:pt>
                <c:pt idx="498">
                  <c:v>-2.3100000000000023E-2</c:v>
                </c:pt>
                <c:pt idx="499">
                  <c:v>-1.6920000000000001E-2</c:v>
                </c:pt>
                <c:pt idx="500">
                  <c:v>-3.1099999999999996E-2</c:v>
                </c:pt>
                <c:pt idx="501">
                  <c:v>-2.6920000000000003E-2</c:v>
                </c:pt>
                <c:pt idx="502">
                  <c:v>-5.9099999999999965E-2</c:v>
                </c:pt>
                <c:pt idx="503">
                  <c:v>-3.7920000000000016E-2</c:v>
                </c:pt>
                <c:pt idx="504">
                  <c:v>-3.5099999999999978E-2</c:v>
                </c:pt>
                <c:pt idx="505">
                  <c:v>-1.7920000000000016E-2</c:v>
                </c:pt>
                <c:pt idx="506">
                  <c:v>-3.7100000000000008E-2</c:v>
                </c:pt>
                <c:pt idx="507">
                  <c:v>-2.1920000000000002E-2</c:v>
                </c:pt>
                <c:pt idx="508">
                  <c:v>6.9000000000000485E-3</c:v>
                </c:pt>
                <c:pt idx="509">
                  <c:v>-2.9200000000000159E-3</c:v>
                </c:pt>
                <c:pt idx="510">
                  <c:v>-2.1000000000000085E-3</c:v>
                </c:pt>
                <c:pt idx="511">
                  <c:v>-6.9200000000000017E-3</c:v>
                </c:pt>
                <c:pt idx="512">
                  <c:v>-5.0999999999999804E-3</c:v>
                </c:pt>
                <c:pt idx="513">
                  <c:v>-2.092000000000006E-2</c:v>
                </c:pt>
                <c:pt idx="514">
                  <c:v>-1.6099999999999993E-2</c:v>
                </c:pt>
                <c:pt idx="515">
                  <c:v>-2.9919999999999974E-2</c:v>
                </c:pt>
                <c:pt idx="516">
                  <c:v>-1.8100000000000022E-2</c:v>
                </c:pt>
                <c:pt idx="517">
                  <c:v>-3.2920000000000019E-2</c:v>
                </c:pt>
                <c:pt idx="518">
                  <c:v>-3.5099999999999978E-2</c:v>
                </c:pt>
                <c:pt idx="519">
                  <c:v>-5.8919999999999959E-2</c:v>
                </c:pt>
                <c:pt idx="520">
                  <c:v>-2.8100000000000024E-2</c:v>
                </c:pt>
                <c:pt idx="521">
                  <c:v>-3.5919999999999987E-2</c:v>
                </c:pt>
                <c:pt idx="522">
                  <c:v>-4.1099999999999998E-2</c:v>
                </c:pt>
                <c:pt idx="523">
                  <c:v>-5.6919999999999998E-2</c:v>
                </c:pt>
                <c:pt idx="524">
                  <c:v>-4.2100000000000005E-2</c:v>
                </c:pt>
                <c:pt idx="525">
                  <c:v>-1.6920000000000001E-2</c:v>
                </c:pt>
                <c:pt idx="526">
                  <c:v>-3.5099999999999978E-2</c:v>
                </c:pt>
                <c:pt idx="527">
                  <c:v>-4.7920000000000018E-2</c:v>
                </c:pt>
                <c:pt idx="528">
                  <c:v>-3.5099999999999978E-2</c:v>
                </c:pt>
                <c:pt idx="529">
                  <c:v>-2.791999999999998E-2</c:v>
                </c:pt>
                <c:pt idx="530">
                  <c:v>-1.7099999999999938E-2</c:v>
                </c:pt>
                <c:pt idx="531">
                  <c:v>-2.8920000000000029E-2</c:v>
                </c:pt>
                <c:pt idx="532">
                  <c:v>-3.9099999999999968E-2</c:v>
                </c:pt>
                <c:pt idx="533">
                  <c:v>-4.7919999999999983E-2</c:v>
                </c:pt>
                <c:pt idx="534">
                  <c:v>-5.2100000000000007E-2</c:v>
                </c:pt>
                <c:pt idx="535">
                  <c:v>-4.0919999999999984E-2</c:v>
                </c:pt>
                <c:pt idx="536">
                  <c:v>-1.509999999999998E-2</c:v>
                </c:pt>
                <c:pt idx="537">
                  <c:v>-1.4919999999999973E-2</c:v>
                </c:pt>
                <c:pt idx="538">
                  <c:v>8.9000000000000051E-3</c:v>
                </c:pt>
                <c:pt idx="539">
                  <c:v>-3.1920000000000004E-2</c:v>
                </c:pt>
                <c:pt idx="540">
                  <c:v>-2.0099999999999979E-2</c:v>
                </c:pt>
                <c:pt idx="541">
                  <c:v>-2.2920000000000017E-2</c:v>
                </c:pt>
                <c:pt idx="542">
                  <c:v>-1.9099999999999964E-2</c:v>
                </c:pt>
                <c:pt idx="543">
                  <c:v>-1.8920000000000031E-2</c:v>
                </c:pt>
                <c:pt idx="544">
                  <c:v>-4.1099999999999998E-2</c:v>
                </c:pt>
                <c:pt idx="545">
                  <c:v>-4.1919999999999999E-2</c:v>
                </c:pt>
                <c:pt idx="546">
                  <c:v>-2.4100000000000038E-2</c:v>
                </c:pt>
                <c:pt idx="547">
                  <c:v>-3.1920000000000004E-2</c:v>
                </c:pt>
                <c:pt idx="548">
                  <c:v>-4.310000000000002E-2</c:v>
                </c:pt>
                <c:pt idx="549">
                  <c:v>-3.7919999999999981E-2</c:v>
                </c:pt>
                <c:pt idx="550">
                  <c:v>-8.8099999999999956E-2</c:v>
                </c:pt>
                <c:pt idx="551">
                  <c:v>-3.3919999999999957E-2</c:v>
                </c:pt>
                <c:pt idx="552">
                  <c:v>-5.7099999999999936E-2</c:v>
                </c:pt>
                <c:pt idx="553">
                  <c:v>-4.6920000000000003E-2</c:v>
                </c:pt>
                <c:pt idx="554">
                  <c:v>-6.3099999999999948E-2</c:v>
                </c:pt>
                <c:pt idx="555">
                  <c:v>-3.4919999999999972E-2</c:v>
                </c:pt>
                <c:pt idx="556">
                  <c:v>-3.8099999999999953E-2</c:v>
                </c:pt>
                <c:pt idx="557">
                  <c:v>-2.6920000000000003E-2</c:v>
                </c:pt>
                <c:pt idx="558">
                  <c:v>-3.6099999999999993E-2</c:v>
                </c:pt>
                <c:pt idx="559">
                  <c:v>-4.8920000000000033E-2</c:v>
                </c:pt>
                <c:pt idx="560">
                  <c:v>-3.6099999999999993E-2</c:v>
                </c:pt>
                <c:pt idx="561">
                  <c:v>-6.8919999999999954E-2</c:v>
                </c:pt>
                <c:pt idx="562">
                  <c:v>-8.0099999999999977E-2</c:v>
                </c:pt>
                <c:pt idx="563">
                  <c:v>-6.2919999999999948E-2</c:v>
                </c:pt>
                <c:pt idx="564">
                  <c:v>-4.710000000000001E-2</c:v>
                </c:pt>
                <c:pt idx="565">
                  <c:v>-5.6919999999999998E-2</c:v>
                </c:pt>
                <c:pt idx="566">
                  <c:v>-8.2099999999999937E-2</c:v>
                </c:pt>
                <c:pt idx="567">
                  <c:v>-5.392000000000003E-2</c:v>
                </c:pt>
                <c:pt idx="568">
                  <c:v>-6.6099999999999992E-2</c:v>
                </c:pt>
                <c:pt idx="569">
                  <c:v>-5.7920000000000013E-2</c:v>
                </c:pt>
                <c:pt idx="570">
                  <c:v>-5.1099999999999993E-2</c:v>
                </c:pt>
                <c:pt idx="571">
                  <c:v>-1.9920000000000045E-2</c:v>
                </c:pt>
                <c:pt idx="572">
                  <c:v>-7.1099999999999997E-2</c:v>
                </c:pt>
                <c:pt idx="573">
                  <c:v>-5.3919999999999961E-2</c:v>
                </c:pt>
                <c:pt idx="574">
                  <c:v>-6.1099999999999995E-2</c:v>
                </c:pt>
                <c:pt idx="575">
                  <c:v>-6.5919999999999992E-2</c:v>
                </c:pt>
                <c:pt idx="576">
                  <c:v>-5.810000000000002E-2</c:v>
                </c:pt>
                <c:pt idx="577">
                  <c:v>-5.2920000000000016E-2</c:v>
                </c:pt>
                <c:pt idx="578">
                  <c:v>-4.4099999999999966E-2</c:v>
                </c:pt>
                <c:pt idx="579">
                  <c:v>-3.2920000000000019E-2</c:v>
                </c:pt>
                <c:pt idx="580">
                  <c:v>-5.9100000000000034E-2</c:v>
                </c:pt>
                <c:pt idx="581">
                  <c:v>-5.3919999999999961E-2</c:v>
                </c:pt>
                <c:pt idx="582">
                  <c:v>-2.9100000000000036E-2</c:v>
                </c:pt>
                <c:pt idx="583">
                  <c:v>-4.4920000000000009E-2</c:v>
                </c:pt>
                <c:pt idx="584">
                  <c:v>-7.4100000000000041E-2</c:v>
                </c:pt>
                <c:pt idx="585">
                  <c:v>-3.3920000000000033E-2</c:v>
                </c:pt>
                <c:pt idx="586">
                  <c:v>6.9000000000000485E-3</c:v>
                </c:pt>
                <c:pt idx="587">
                  <c:v>-3.9920000000000046E-2</c:v>
                </c:pt>
                <c:pt idx="588">
                  <c:v>-6.4100000000000004E-2</c:v>
                </c:pt>
                <c:pt idx="589">
                  <c:v>-4.0919999999999984E-2</c:v>
                </c:pt>
                <c:pt idx="590">
                  <c:v>-4.1099999999999998E-2</c:v>
                </c:pt>
                <c:pt idx="591">
                  <c:v>-4.4920000000000043E-2</c:v>
                </c:pt>
                <c:pt idx="592">
                  <c:v>-2.8099999999999951E-2</c:v>
                </c:pt>
                <c:pt idx="593">
                  <c:v>-3.9919999999999976E-2</c:v>
                </c:pt>
                <c:pt idx="594">
                  <c:v>-1.1099999999999994E-2</c:v>
                </c:pt>
                <c:pt idx="595">
                  <c:v>-4.7920000000000018E-2</c:v>
                </c:pt>
                <c:pt idx="596">
                  <c:v>-5.8099999999999985E-2</c:v>
                </c:pt>
                <c:pt idx="597">
                  <c:v>-7.0920000000000025E-2</c:v>
                </c:pt>
                <c:pt idx="598">
                  <c:v>-3.0100000000000016E-2</c:v>
                </c:pt>
                <c:pt idx="599">
                  <c:v>-2.8920000000000029E-2</c:v>
                </c:pt>
                <c:pt idx="600">
                  <c:v>4.9000000000000198E-3</c:v>
                </c:pt>
                <c:pt idx="601">
                  <c:v>-1.9920000000000007E-2</c:v>
                </c:pt>
                <c:pt idx="602">
                  <c:v>-3.8099999999999953E-2</c:v>
                </c:pt>
                <c:pt idx="603">
                  <c:v>-5.392000000000003E-2</c:v>
                </c:pt>
                <c:pt idx="604">
                  <c:v>-4.1099999999999998E-2</c:v>
                </c:pt>
                <c:pt idx="605">
                  <c:v>-4.6920000000000038E-2</c:v>
                </c:pt>
                <c:pt idx="606">
                  <c:v>-5.5099999999999982E-2</c:v>
                </c:pt>
                <c:pt idx="607">
                  <c:v>-8.1919999999999965E-2</c:v>
                </c:pt>
                <c:pt idx="608">
                  <c:v>-6.7100000000000007E-2</c:v>
                </c:pt>
                <c:pt idx="609">
                  <c:v>-6.4920000000000047E-2</c:v>
                </c:pt>
                <c:pt idx="610">
                  <c:v>-3.7099999999999973E-2</c:v>
                </c:pt>
                <c:pt idx="611">
                  <c:v>-6.0920000000000023E-2</c:v>
                </c:pt>
                <c:pt idx="612">
                  <c:v>-7.6100000000000001E-2</c:v>
                </c:pt>
                <c:pt idx="613">
                  <c:v>-4.3919999999999994E-2</c:v>
                </c:pt>
                <c:pt idx="614">
                  <c:v>-7.6100000000000001E-2</c:v>
                </c:pt>
                <c:pt idx="615">
                  <c:v>-7.6920000000000002E-2</c:v>
                </c:pt>
                <c:pt idx="616">
                  <c:v>-1.4100000000000001E-2</c:v>
                </c:pt>
                <c:pt idx="617">
                  <c:v>-8.9199999999999939E-3</c:v>
                </c:pt>
                <c:pt idx="618">
                  <c:v>-1.0099999999999981E-2</c:v>
                </c:pt>
                <c:pt idx="619">
                  <c:v>-1.2920000000000017E-2</c:v>
                </c:pt>
                <c:pt idx="620">
                  <c:v>-2.6099999999999995E-2</c:v>
                </c:pt>
                <c:pt idx="621">
                  <c:v>-3.9920000000000011E-2</c:v>
                </c:pt>
                <c:pt idx="622">
                  <c:v>-4.1100000000000032E-2</c:v>
                </c:pt>
                <c:pt idx="623">
                  <c:v>-2.9920000000000009E-2</c:v>
                </c:pt>
                <c:pt idx="624">
                  <c:v>-5.3099999999999953E-2</c:v>
                </c:pt>
                <c:pt idx="625">
                  <c:v>-1.8919999999999996E-2</c:v>
                </c:pt>
                <c:pt idx="626">
                  <c:v>-4.6099999999999995E-2</c:v>
                </c:pt>
                <c:pt idx="627">
                  <c:v>-7.4920000000000014E-2</c:v>
                </c:pt>
                <c:pt idx="628">
                  <c:v>-5.7100000000000012E-2</c:v>
                </c:pt>
                <c:pt idx="629">
                  <c:v>-5.9920000000000008E-2</c:v>
                </c:pt>
                <c:pt idx="630">
                  <c:v>-5.0100000000000013E-2</c:v>
                </c:pt>
                <c:pt idx="631">
                  <c:v>-5.7919999999999978E-2</c:v>
                </c:pt>
                <c:pt idx="632">
                  <c:v>-6.1099999999999995E-2</c:v>
                </c:pt>
                <c:pt idx="633">
                  <c:v>-7.9920000000000047E-2</c:v>
                </c:pt>
                <c:pt idx="634">
                  <c:v>-4.9099999999999963E-2</c:v>
                </c:pt>
                <c:pt idx="635">
                  <c:v>-3.9920000000000011E-2</c:v>
                </c:pt>
                <c:pt idx="636">
                  <c:v>-4.8100000000000025E-2</c:v>
                </c:pt>
                <c:pt idx="637">
                  <c:v>-4.3920000000000028E-2</c:v>
                </c:pt>
                <c:pt idx="638">
                  <c:v>-4.3099999999999986E-2</c:v>
                </c:pt>
                <c:pt idx="639">
                  <c:v>-8.1919999999999965E-2</c:v>
                </c:pt>
                <c:pt idx="640">
                  <c:v>-3.8099999999999988E-2</c:v>
                </c:pt>
                <c:pt idx="641">
                  <c:v>-3.3919999999999992E-2</c:v>
                </c:pt>
                <c:pt idx="642">
                  <c:v>-5.2099999999999973E-2</c:v>
                </c:pt>
                <c:pt idx="643">
                  <c:v>-4.7920000000000018E-2</c:v>
                </c:pt>
                <c:pt idx="644">
                  <c:v>-6.9099999999999995E-2</c:v>
                </c:pt>
                <c:pt idx="645">
                  <c:v>-7.5919999999999987E-2</c:v>
                </c:pt>
                <c:pt idx="646">
                  <c:v>-5.0099999999999978E-2</c:v>
                </c:pt>
                <c:pt idx="647">
                  <c:v>-5.2919999999999981E-2</c:v>
                </c:pt>
                <c:pt idx="648">
                  <c:v>-7.010000000000001E-2</c:v>
                </c:pt>
                <c:pt idx="649">
                  <c:v>-7.3919999999999958E-2</c:v>
                </c:pt>
                <c:pt idx="650">
                  <c:v>-4.509999999999998E-2</c:v>
                </c:pt>
                <c:pt idx="651">
                  <c:v>-2.6920000000000038E-2</c:v>
                </c:pt>
                <c:pt idx="652">
                  <c:v>-5.1099999999999993E-2</c:v>
                </c:pt>
                <c:pt idx="653">
                  <c:v>-4.7920000000000018E-2</c:v>
                </c:pt>
                <c:pt idx="654">
                  <c:v>-3.9100000000000038E-2</c:v>
                </c:pt>
                <c:pt idx="655">
                  <c:v>1.2080000000000056E-2</c:v>
                </c:pt>
                <c:pt idx="656">
                  <c:v>-3.8099999999999953E-2</c:v>
                </c:pt>
                <c:pt idx="657">
                  <c:v>-2.5920000000000058E-2</c:v>
                </c:pt>
                <c:pt idx="658">
                  <c:v>-5.1099999999999993E-2</c:v>
                </c:pt>
                <c:pt idx="659">
                  <c:v>-7.7920000000000017E-2</c:v>
                </c:pt>
                <c:pt idx="660">
                  <c:v>-7.3100000000000026E-2</c:v>
                </c:pt>
                <c:pt idx="661">
                  <c:v>-8.8920000000000027E-2</c:v>
                </c:pt>
                <c:pt idx="662">
                  <c:v>-8.2099999999999937E-2</c:v>
                </c:pt>
                <c:pt idx="663">
                  <c:v>-6.3919999999999963E-2</c:v>
                </c:pt>
                <c:pt idx="664">
                  <c:v>-6.5100000000000047E-2</c:v>
                </c:pt>
                <c:pt idx="665">
                  <c:v>-7.3920000000000027E-2</c:v>
                </c:pt>
                <c:pt idx="666">
                  <c:v>-9.0099999999999986E-2</c:v>
                </c:pt>
                <c:pt idx="667">
                  <c:v>-7.9919999999999977E-2</c:v>
                </c:pt>
                <c:pt idx="668">
                  <c:v>-9.5099999999999976E-2</c:v>
                </c:pt>
                <c:pt idx="669">
                  <c:v>-9.4920000000000046E-2</c:v>
                </c:pt>
                <c:pt idx="670">
                  <c:v>-0.12609999999999993</c:v>
                </c:pt>
                <c:pt idx="671">
                  <c:v>-9.3920000000000031E-2</c:v>
                </c:pt>
                <c:pt idx="672">
                  <c:v>-0.10209999999999994</c:v>
                </c:pt>
                <c:pt idx="673">
                  <c:v>-9.1920000000000002E-2</c:v>
                </c:pt>
                <c:pt idx="674">
                  <c:v>-0.10110000000000006</c:v>
                </c:pt>
                <c:pt idx="675">
                  <c:v>-0.11692000000000008</c:v>
                </c:pt>
                <c:pt idx="676">
                  <c:v>-0.1500999999999999</c:v>
                </c:pt>
                <c:pt idx="677">
                  <c:v>-0.16292000000000001</c:v>
                </c:pt>
                <c:pt idx="678">
                  <c:v>-0.16909999999999997</c:v>
                </c:pt>
                <c:pt idx="679">
                  <c:v>-0.1999199999999999</c:v>
                </c:pt>
                <c:pt idx="680">
                  <c:v>-0.17809999999999987</c:v>
                </c:pt>
                <c:pt idx="681">
                  <c:v>-0.26291999999999971</c:v>
                </c:pt>
                <c:pt idx="682">
                  <c:v>-0.31709999999999977</c:v>
                </c:pt>
                <c:pt idx="683">
                  <c:v>-0.30391999999999997</c:v>
                </c:pt>
                <c:pt idx="684">
                  <c:v>-0.25710000000000011</c:v>
                </c:pt>
                <c:pt idx="685">
                  <c:v>-0.17391999999999996</c:v>
                </c:pt>
                <c:pt idx="686">
                  <c:v>-8.4099999999999966E-2</c:v>
                </c:pt>
                <c:pt idx="687">
                  <c:v>-8.1920000000000007E-2</c:v>
                </c:pt>
                <c:pt idx="688">
                  <c:v>-5.9099999999999965E-2</c:v>
                </c:pt>
                <c:pt idx="689">
                  <c:v>-7.3919999999999958E-2</c:v>
                </c:pt>
                <c:pt idx="690">
                  <c:v>-5.2100000000000007E-2</c:v>
                </c:pt>
                <c:pt idx="691">
                  <c:v>-7.0919999999999983E-2</c:v>
                </c:pt>
                <c:pt idx="692">
                  <c:v>-6.4099999999999963E-2</c:v>
                </c:pt>
                <c:pt idx="693">
                  <c:v>-8.6919999999999997E-2</c:v>
                </c:pt>
                <c:pt idx="694">
                  <c:v>-8.0099999999999977E-2</c:v>
                </c:pt>
                <c:pt idx="695">
                  <c:v>-8.9919999999999972E-2</c:v>
                </c:pt>
                <c:pt idx="696">
                  <c:v>-6.4099999999999963E-2</c:v>
                </c:pt>
                <c:pt idx="697">
                  <c:v>-6.1920000000000072E-2</c:v>
                </c:pt>
                <c:pt idx="698">
                  <c:v>-0.12809999999999988</c:v>
                </c:pt>
                <c:pt idx="699">
                  <c:v>-0.12992000000000004</c:v>
                </c:pt>
                <c:pt idx="700">
                  <c:v>-0.13010000000000005</c:v>
                </c:pt>
                <c:pt idx="701">
                  <c:v>-9.7920000000000021E-2</c:v>
                </c:pt>
                <c:pt idx="702">
                  <c:v>-9.11E-2</c:v>
                </c:pt>
                <c:pt idx="703">
                  <c:v>-9.8920000000000036E-2</c:v>
                </c:pt>
                <c:pt idx="704">
                  <c:v>-9.2100000000000015E-2</c:v>
                </c:pt>
                <c:pt idx="705">
                  <c:v>-0.11192000000000001</c:v>
                </c:pt>
                <c:pt idx="706">
                  <c:v>-6.4099999999999963E-2</c:v>
                </c:pt>
                <c:pt idx="707">
                  <c:v>-3.3920000000000033E-2</c:v>
                </c:pt>
                <c:pt idx="708">
                  <c:v>-5.6099999999999997E-2</c:v>
                </c:pt>
                <c:pt idx="709">
                  <c:v>-6.0919999999999988E-2</c:v>
                </c:pt>
                <c:pt idx="710">
                  <c:v>-7.5099999999999986E-2</c:v>
                </c:pt>
                <c:pt idx="711">
                  <c:v>-3.8919999999999996E-2</c:v>
                </c:pt>
                <c:pt idx="712">
                  <c:v>-4.8100000000000025E-2</c:v>
                </c:pt>
                <c:pt idx="713">
                  <c:v>-2.5919999999999988E-2</c:v>
                </c:pt>
                <c:pt idx="714">
                  <c:v>-1.7099999999999973E-2</c:v>
                </c:pt>
                <c:pt idx="715">
                  <c:v>-6.0919999999999988E-2</c:v>
                </c:pt>
                <c:pt idx="716">
                  <c:v>-6.2100000000000009E-2</c:v>
                </c:pt>
                <c:pt idx="717">
                  <c:v>-4.9920000000000006E-2</c:v>
                </c:pt>
                <c:pt idx="718">
                  <c:v>-2.6099999999999995E-2</c:v>
                </c:pt>
                <c:pt idx="719">
                  <c:v>2.9080000000000012E-2</c:v>
                </c:pt>
                <c:pt idx="720">
                  <c:v>-3.7099999999999973E-2</c:v>
                </c:pt>
                <c:pt idx="721">
                  <c:v>-5.8920000000000028E-2</c:v>
                </c:pt>
                <c:pt idx="722">
                  <c:v>-4.3099999999999986E-2</c:v>
                </c:pt>
                <c:pt idx="723">
                  <c:v>-3.1920000000000004E-2</c:v>
                </c:pt>
                <c:pt idx="724">
                  <c:v>-2.509999999999998E-2</c:v>
                </c:pt>
                <c:pt idx="725">
                  <c:v>-5.492000000000001E-2</c:v>
                </c:pt>
                <c:pt idx="726">
                  <c:v>-3.8100000000000023E-2</c:v>
                </c:pt>
                <c:pt idx="727">
                  <c:v>-1.7920000000000016E-2</c:v>
                </c:pt>
                <c:pt idx="728">
                  <c:v>-1.4099999999999967E-2</c:v>
                </c:pt>
                <c:pt idx="729">
                  <c:v>-2.9199999999999803E-3</c:v>
                </c:pt>
                <c:pt idx="730">
                  <c:v>-3.1099999999999996E-2</c:v>
                </c:pt>
                <c:pt idx="731">
                  <c:v>-4.6920000000000003E-2</c:v>
                </c:pt>
                <c:pt idx="732">
                  <c:v>-5.6099999999999997E-2</c:v>
                </c:pt>
                <c:pt idx="733">
                  <c:v>-5.2920000000000016E-2</c:v>
                </c:pt>
                <c:pt idx="734">
                  <c:v>-1.7100000000000008E-2</c:v>
                </c:pt>
                <c:pt idx="735">
                  <c:v>-1.5919999999999986E-2</c:v>
                </c:pt>
                <c:pt idx="736">
                  <c:v>-4.1099999999999998E-2</c:v>
                </c:pt>
                <c:pt idx="737">
                  <c:v>-3.2920000000000019E-2</c:v>
                </c:pt>
                <c:pt idx="738">
                  <c:v>-1.9100000000000002E-2</c:v>
                </c:pt>
                <c:pt idx="739">
                  <c:v>-1.8919999999999996E-2</c:v>
                </c:pt>
                <c:pt idx="740">
                  <c:v>-3.5100000000000013E-2</c:v>
                </c:pt>
                <c:pt idx="741">
                  <c:v>-2.2920000000000017E-2</c:v>
                </c:pt>
                <c:pt idx="742">
                  <c:v>-3.7099999999999973E-2</c:v>
                </c:pt>
                <c:pt idx="743">
                  <c:v>-2.791999999999998E-2</c:v>
                </c:pt>
                <c:pt idx="744">
                  <c:v>-1.1099999999999994E-2</c:v>
                </c:pt>
                <c:pt idx="745">
                  <c:v>-3.2919999999999977E-2</c:v>
                </c:pt>
                <c:pt idx="746">
                  <c:v>-3.0099999999999981E-2</c:v>
                </c:pt>
                <c:pt idx="747">
                  <c:v>-1.6920000000000001E-2</c:v>
                </c:pt>
                <c:pt idx="748">
                  <c:v>-3.6099999999999993E-2</c:v>
                </c:pt>
                <c:pt idx="749">
                  <c:v>-4.6920000000000003E-2</c:v>
                </c:pt>
                <c:pt idx="750">
                  <c:v>-5.2100000000000007E-2</c:v>
                </c:pt>
                <c:pt idx="751">
                  <c:v>-2.791999999999998E-2</c:v>
                </c:pt>
                <c:pt idx="752">
                  <c:v>-4.509999999999998E-2</c:v>
                </c:pt>
                <c:pt idx="753">
                  <c:v>-4.6920000000000003E-2</c:v>
                </c:pt>
                <c:pt idx="754">
                  <c:v>-4.710000000000001E-2</c:v>
                </c:pt>
                <c:pt idx="755">
                  <c:v>-1.6920000000000001E-2</c:v>
                </c:pt>
                <c:pt idx="756">
                  <c:v>-8.0999999999999874E-3</c:v>
                </c:pt>
                <c:pt idx="757">
                  <c:v>-2.0920000000000022E-2</c:v>
                </c:pt>
                <c:pt idx="758">
                  <c:v>-3.8099999999999988E-2</c:v>
                </c:pt>
                <c:pt idx="759">
                  <c:v>-6.4920000000000005E-2</c:v>
                </c:pt>
                <c:pt idx="760">
                  <c:v>-2.1099999999999994E-2</c:v>
                </c:pt>
                <c:pt idx="761">
                  <c:v>1.2079999999999985E-2</c:v>
                </c:pt>
                <c:pt idx="762">
                  <c:v>-1.1099999999999994E-2</c:v>
                </c:pt>
                <c:pt idx="763">
                  <c:v>3.7080000000000023E-2</c:v>
                </c:pt>
                <c:pt idx="764">
                  <c:v>0.29189999999999999</c:v>
                </c:pt>
                <c:pt idx="765">
                  <c:v>1.7210799999999999</c:v>
                </c:pt>
                <c:pt idx="766">
                  <c:v>4.6719000000000008</c:v>
                </c:pt>
                <c:pt idx="767">
                  <c:v>6.6640800000000002</c:v>
                </c:pt>
                <c:pt idx="768">
                  <c:v>4.3249000000000004</c:v>
                </c:pt>
                <c:pt idx="769">
                  <c:v>1.46208</c:v>
                </c:pt>
                <c:pt idx="770">
                  <c:v>0.4899</c:v>
                </c:pt>
                <c:pt idx="771">
                  <c:v>0.17408000000000001</c:v>
                </c:pt>
                <c:pt idx="772">
                  <c:v>4.6900000000000046E-2</c:v>
                </c:pt>
                <c:pt idx="773">
                  <c:v>1.1080000000000041E-2</c:v>
                </c:pt>
                <c:pt idx="774">
                  <c:v>-3.8100000000000023E-2</c:v>
                </c:pt>
                <c:pt idx="775">
                  <c:v>-3.3919999999999957E-2</c:v>
                </c:pt>
                <c:pt idx="776">
                  <c:v>-9.2100000000000015E-2</c:v>
                </c:pt>
                <c:pt idx="777">
                  <c:v>-8.9919999999999972E-2</c:v>
                </c:pt>
                <c:pt idx="778">
                  <c:v>-7.2100000000000011E-2</c:v>
                </c:pt>
                <c:pt idx="779">
                  <c:v>-0.10192</c:v>
                </c:pt>
                <c:pt idx="780">
                  <c:v>-0.12709999999999994</c:v>
                </c:pt>
                <c:pt idx="781">
                  <c:v>-0.11392000000000004</c:v>
                </c:pt>
                <c:pt idx="782">
                  <c:v>-8.710000000000008E-2</c:v>
                </c:pt>
                <c:pt idx="783">
                  <c:v>-0.13791999999999993</c:v>
                </c:pt>
                <c:pt idx="784">
                  <c:v>-0.18309999999999996</c:v>
                </c:pt>
                <c:pt idx="785">
                  <c:v>-0.17591999999999999</c:v>
                </c:pt>
                <c:pt idx="786">
                  <c:v>-0.20309999999999989</c:v>
                </c:pt>
                <c:pt idx="787">
                  <c:v>-0.20891999999999997</c:v>
                </c:pt>
                <c:pt idx="788">
                  <c:v>-0.17210000000000009</c:v>
                </c:pt>
                <c:pt idx="789">
                  <c:v>-0.17792000000000002</c:v>
                </c:pt>
                <c:pt idx="790">
                  <c:v>-0.19010000000000005</c:v>
                </c:pt>
                <c:pt idx="791">
                  <c:v>-0.15292000000000003</c:v>
                </c:pt>
                <c:pt idx="792">
                  <c:v>-0.19809999999999989</c:v>
                </c:pt>
                <c:pt idx="793">
                  <c:v>-0.15491999999999989</c:v>
                </c:pt>
                <c:pt idx="794">
                  <c:v>-0.14010000000000006</c:v>
                </c:pt>
                <c:pt idx="795">
                  <c:v>-0.18191999999999994</c:v>
                </c:pt>
                <c:pt idx="796">
                  <c:v>-0.19010000000000005</c:v>
                </c:pt>
                <c:pt idx="797">
                  <c:v>-0.22591999999999998</c:v>
                </c:pt>
                <c:pt idx="798">
                  <c:v>-0.19809999999999989</c:v>
                </c:pt>
                <c:pt idx="799">
                  <c:v>-0.14791999999999994</c:v>
                </c:pt>
                <c:pt idx="800">
                  <c:v>-0.14209999999999995</c:v>
                </c:pt>
                <c:pt idx="801">
                  <c:v>-9.3919999999999962E-2</c:v>
                </c:pt>
                <c:pt idx="802">
                  <c:v>-0.11810000000000002</c:v>
                </c:pt>
                <c:pt idx="803">
                  <c:v>-0.17391999999999996</c:v>
                </c:pt>
                <c:pt idx="804">
                  <c:v>-0.13409999999999997</c:v>
                </c:pt>
                <c:pt idx="805">
                  <c:v>-8.7919999999999943E-2</c:v>
                </c:pt>
                <c:pt idx="806">
                  <c:v>-7.6100000000000001E-2</c:v>
                </c:pt>
                <c:pt idx="807">
                  <c:v>-4.7920000000000018E-2</c:v>
                </c:pt>
                <c:pt idx="808">
                  <c:v>-2.6099999999999995E-2</c:v>
                </c:pt>
                <c:pt idx="809">
                  <c:v>-4.6919999999999969E-2</c:v>
                </c:pt>
                <c:pt idx="810">
                  <c:v>-8.3100000000000021E-2</c:v>
                </c:pt>
                <c:pt idx="811">
                  <c:v>-6.791999999999998E-2</c:v>
                </c:pt>
                <c:pt idx="812">
                  <c:v>-5.3100000000000022E-2</c:v>
                </c:pt>
                <c:pt idx="813">
                  <c:v>-3.8919999999999962E-2</c:v>
                </c:pt>
                <c:pt idx="814">
                  <c:v>-2.8100000000000024E-2</c:v>
                </c:pt>
                <c:pt idx="815">
                  <c:v>-4.1920000000000041E-2</c:v>
                </c:pt>
                <c:pt idx="816">
                  <c:v>-5.5099999999999982E-2</c:v>
                </c:pt>
                <c:pt idx="817">
                  <c:v>-2.5919999999999988E-2</c:v>
                </c:pt>
                <c:pt idx="818">
                  <c:v>-3.6099999999999993E-2</c:v>
                </c:pt>
                <c:pt idx="819">
                  <c:v>-3.2920000000000019E-2</c:v>
                </c:pt>
                <c:pt idx="820">
                  <c:v>-6.2100000000000009E-2</c:v>
                </c:pt>
                <c:pt idx="821">
                  <c:v>-4.8920000000000033E-2</c:v>
                </c:pt>
                <c:pt idx="822">
                  <c:v>-6.6099999999999992E-2</c:v>
                </c:pt>
                <c:pt idx="823">
                  <c:v>-5.1920000000000001E-2</c:v>
                </c:pt>
                <c:pt idx="824">
                  <c:v>-4.509999999999998E-2</c:v>
                </c:pt>
                <c:pt idx="825">
                  <c:v>-8.6919999999999997E-2</c:v>
                </c:pt>
                <c:pt idx="826">
                  <c:v>-7.2100000000000011E-2</c:v>
                </c:pt>
                <c:pt idx="827">
                  <c:v>-8.7920000000000012E-2</c:v>
                </c:pt>
                <c:pt idx="828">
                  <c:v>-7.7100000000000002E-2</c:v>
                </c:pt>
                <c:pt idx="829">
                  <c:v>-4.4919999999999974E-2</c:v>
                </c:pt>
                <c:pt idx="830">
                  <c:v>-4.710000000000001E-2</c:v>
                </c:pt>
                <c:pt idx="831">
                  <c:v>-6.7920000000000022E-2</c:v>
                </c:pt>
                <c:pt idx="832">
                  <c:v>-6.1099999999999995E-2</c:v>
                </c:pt>
                <c:pt idx="833">
                  <c:v>-4.7920000000000018E-2</c:v>
                </c:pt>
                <c:pt idx="834">
                  <c:v>-5.5099999999999982E-2</c:v>
                </c:pt>
                <c:pt idx="835">
                  <c:v>-5.9919999999999973E-2</c:v>
                </c:pt>
                <c:pt idx="836">
                  <c:v>-9.0099999999999986E-2</c:v>
                </c:pt>
                <c:pt idx="837">
                  <c:v>-5.7919999999999944E-2</c:v>
                </c:pt>
                <c:pt idx="838">
                  <c:v>-8.8099999999999956E-2</c:v>
                </c:pt>
                <c:pt idx="839">
                  <c:v>-6.0919999999999988E-2</c:v>
                </c:pt>
                <c:pt idx="840">
                  <c:v>-7.8099999999999947E-2</c:v>
                </c:pt>
                <c:pt idx="841">
                  <c:v>-4.5919999999999989E-2</c:v>
                </c:pt>
                <c:pt idx="842">
                  <c:v>-4.710000000000001E-2</c:v>
                </c:pt>
                <c:pt idx="843">
                  <c:v>-4.6920000000000003E-2</c:v>
                </c:pt>
                <c:pt idx="844">
                  <c:v>-7.5099999999999986E-2</c:v>
                </c:pt>
                <c:pt idx="845">
                  <c:v>-4.6920000000000003E-2</c:v>
                </c:pt>
                <c:pt idx="846">
                  <c:v>-6.4100000000000032E-2</c:v>
                </c:pt>
                <c:pt idx="847">
                  <c:v>-5.6919999999999998E-2</c:v>
                </c:pt>
                <c:pt idx="848">
                  <c:v>-7.7099999999999932E-2</c:v>
                </c:pt>
                <c:pt idx="849">
                  <c:v>-3.7920000000000016E-2</c:v>
                </c:pt>
                <c:pt idx="850">
                  <c:v>-5.6099999999999997E-2</c:v>
                </c:pt>
                <c:pt idx="851">
                  <c:v>-4.2920000000000014E-2</c:v>
                </c:pt>
                <c:pt idx="852">
                  <c:v>-9.3100000000000016E-2</c:v>
                </c:pt>
                <c:pt idx="853">
                  <c:v>-7.4920000000000042E-2</c:v>
                </c:pt>
                <c:pt idx="854">
                  <c:v>-8.3100000000000021E-2</c:v>
                </c:pt>
                <c:pt idx="855">
                  <c:v>-4.1919999999999999E-2</c:v>
                </c:pt>
                <c:pt idx="856">
                  <c:v>-8.1099999999999992E-2</c:v>
                </c:pt>
                <c:pt idx="857">
                  <c:v>-6.5919999999999992E-2</c:v>
                </c:pt>
                <c:pt idx="858">
                  <c:v>-6.7100000000000007E-2</c:v>
                </c:pt>
                <c:pt idx="859">
                  <c:v>-6.3920000000000032E-2</c:v>
                </c:pt>
                <c:pt idx="860">
                  <c:v>-7.4099999999999971E-2</c:v>
                </c:pt>
                <c:pt idx="861">
                  <c:v>-9.7920000000000021E-2</c:v>
                </c:pt>
                <c:pt idx="862">
                  <c:v>-8.6099999999999996E-2</c:v>
                </c:pt>
                <c:pt idx="863">
                  <c:v>-6.9919999999999968E-2</c:v>
                </c:pt>
                <c:pt idx="864">
                  <c:v>-7.0099999999999982E-2</c:v>
                </c:pt>
                <c:pt idx="865">
                  <c:v>-6.6920000000000007E-2</c:v>
                </c:pt>
                <c:pt idx="866">
                  <c:v>-7.1099999999999997E-2</c:v>
                </c:pt>
                <c:pt idx="867">
                  <c:v>-7.7919999999999948E-2</c:v>
                </c:pt>
                <c:pt idx="868">
                  <c:v>-4.509999999999998E-2</c:v>
                </c:pt>
                <c:pt idx="869">
                  <c:v>-5.9919999999999973E-2</c:v>
                </c:pt>
                <c:pt idx="870">
                  <c:v>-7.4099999999999971E-2</c:v>
                </c:pt>
                <c:pt idx="871">
                  <c:v>-7.1919999999999998E-2</c:v>
                </c:pt>
                <c:pt idx="872">
                  <c:v>-7.4099999999999971E-2</c:v>
                </c:pt>
                <c:pt idx="873">
                  <c:v>-8.9920000000000042E-2</c:v>
                </c:pt>
                <c:pt idx="874">
                  <c:v>-0.1011</c:v>
                </c:pt>
                <c:pt idx="875">
                  <c:v>-9.1920000000000002E-2</c:v>
                </c:pt>
                <c:pt idx="876">
                  <c:v>-0.10210000000000001</c:v>
                </c:pt>
                <c:pt idx="877">
                  <c:v>-8.5919999999999982E-2</c:v>
                </c:pt>
                <c:pt idx="878">
                  <c:v>-0.1011</c:v>
                </c:pt>
                <c:pt idx="879">
                  <c:v>-0.10991999999999998</c:v>
                </c:pt>
                <c:pt idx="880">
                  <c:v>-0.11509999999999998</c:v>
                </c:pt>
                <c:pt idx="881">
                  <c:v>-9.8920000000000036E-2</c:v>
                </c:pt>
                <c:pt idx="882">
                  <c:v>-0.1211</c:v>
                </c:pt>
                <c:pt idx="883">
                  <c:v>-8.9919999999999972E-2</c:v>
                </c:pt>
                <c:pt idx="884">
                  <c:v>-0.11310000000000002</c:v>
                </c:pt>
                <c:pt idx="885">
                  <c:v>-9.7920000000000021E-2</c:v>
                </c:pt>
                <c:pt idx="886">
                  <c:v>-0.13310000000000002</c:v>
                </c:pt>
                <c:pt idx="887">
                  <c:v>-0.12391999999999996</c:v>
                </c:pt>
                <c:pt idx="888">
                  <c:v>-0.13710000000000008</c:v>
                </c:pt>
                <c:pt idx="889">
                  <c:v>-0.11792000000000001</c:v>
                </c:pt>
                <c:pt idx="890">
                  <c:v>-0.15210000000000007</c:v>
                </c:pt>
                <c:pt idx="891">
                  <c:v>-0.16091999999999998</c:v>
                </c:pt>
                <c:pt idx="892">
                  <c:v>-0.15109999999999998</c:v>
                </c:pt>
                <c:pt idx="893">
                  <c:v>-0.13992000000000004</c:v>
                </c:pt>
                <c:pt idx="894">
                  <c:v>-0.1500999999999999</c:v>
                </c:pt>
                <c:pt idx="895">
                  <c:v>-0.20191999999999993</c:v>
                </c:pt>
                <c:pt idx="896">
                  <c:v>-0.17810000000000004</c:v>
                </c:pt>
                <c:pt idx="897">
                  <c:v>-0.18992000000000003</c:v>
                </c:pt>
                <c:pt idx="898">
                  <c:v>-0.21609999999999999</c:v>
                </c:pt>
                <c:pt idx="899">
                  <c:v>-0.21992000000000003</c:v>
                </c:pt>
                <c:pt idx="900">
                  <c:v>-0.24909999999999996</c:v>
                </c:pt>
                <c:pt idx="901">
                  <c:v>-0.21492000000000006</c:v>
                </c:pt>
                <c:pt idx="902">
                  <c:v>-0.26710000000000006</c:v>
                </c:pt>
                <c:pt idx="903">
                  <c:v>-0.27491999999999989</c:v>
                </c:pt>
                <c:pt idx="904">
                  <c:v>-0.30009999999999992</c:v>
                </c:pt>
                <c:pt idx="905">
                  <c:v>-0.30792000000000003</c:v>
                </c:pt>
                <c:pt idx="906">
                  <c:v>-0.31409999999999999</c:v>
                </c:pt>
                <c:pt idx="907">
                  <c:v>-0.33291999999999999</c:v>
                </c:pt>
                <c:pt idx="908">
                  <c:v>-0.30610000000000015</c:v>
                </c:pt>
                <c:pt idx="909">
                  <c:v>-0.34191999999999978</c:v>
                </c:pt>
                <c:pt idx="910">
                  <c:v>-0.32610000000000011</c:v>
                </c:pt>
                <c:pt idx="911">
                  <c:v>-0.37391999999999997</c:v>
                </c:pt>
                <c:pt idx="912">
                  <c:v>-0.42310000000000003</c:v>
                </c:pt>
                <c:pt idx="913">
                  <c:v>-0.43391999999999997</c:v>
                </c:pt>
                <c:pt idx="914">
                  <c:v>-0.54009999999999991</c:v>
                </c:pt>
                <c:pt idx="915">
                  <c:v>-0.5029199999999997</c:v>
                </c:pt>
                <c:pt idx="916">
                  <c:v>-0.51810000000000034</c:v>
                </c:pt>
                <c:pt idx="917">
                  <c:v>-0.47992000000000018</c:v>
                </c:pt>
                <c:pt idx="918">
                  <c:v>-0.4371000000000001</c:v>
                </c:pt>
                <c:pt idx="919">
                  <c:v>-0.44792000000000004</c:v>
                </c:pt>
                <c:pt idx="920">
                  <c:v>-0.40810000000000002</c:v>
                </c:pt>
                <c:pt idx="921">
                  <c:v>-0.44091999999999987</c:v>
                </c:pt>
                <c:pt idx="922">
                  <c:v>-0.4971000000000001</c:v>
                </c:pt>
                <c:pt idx="923">
                  <c:v>-0.57091999999999987</c:v>
                </c:pt>
                <c:pt idx="924">
                  <c:v>-0.79509999999999992</c:v>
                </c:pt>
                <c:pt idx="925">
                  <c:v>-0.87092000000000036</c:v>
                </c:pt>
                <c:pt idx="926">
                  <c:v>-0.64610000000000012</c:v>
                </c:pt>
                <c:pt idx="927">
                  <c:v>-0.35692000000000007</c:v>
                </c:pt>
                <c:pt idx="928">
                  <c:v>-0.13210000000000008</c:v>
                </c:pt>
                <c:pt idx="929">
                  <c:v>-4.9920000000000048E-2</c:v>
                </c:pt>
                <c:pt idx="930">
                  <c:v>-4.4100000000000035E-2</c:v>
                </c:pt>
                <c:pt idx="931">
                  <c:v>-1.8919999999999958E-2</c:v>
                </c:pt>
                <c:pt idx="932">
                  <c:v>-5.0999999999999804E-3</c:v>
                </c:pt>
                <c:pt idx="933">
                  <c:v>1.080000000000041E-3</c:v>
                </c:pt>
                <c:pt idx="934">
                  <c:v>-5.3099999999999953E-2</c:v>
                </c:pt>
                <c:pt idx="935">
                  <c:v>-3.9919999999999976E-2</c:v>
                </c:pt>
                <c:pt idx="936">
                  <c:v>-5.1000000000000515E-3</c:v>
                </c:pt>
                <c:pt idx="937">
                  <c:v>-3.5919999999999987E-2</c:v>
                </c:pt>
                <c:pt idx="938">
                  <c:v>-2.3100000000000023E-2</c:v>
                </c:pt>
                <c:pt idx="939">
                  <c:v>-9.9200000000000451E-3</c:v>
                </c:pt>
                <c:pt idx="940">
                  <c:v>-9.999999999998011E-5</c:v>
                </c:pt>
                <c:pt idx="941">
                  <c:v>1.3079999999999998E-2</c:v>
                </c:pt>
                <c:pt idx="942">
                  <c:v>-4.1000000000000368E-3</c:v>
                </c:pt>
                <c:pt idx="943">
                  <c:v>2.2079999999999985E-2</c:v>
                </c:pt>
                <c:pt idx="944">
                  <c:v>1.7899999999999992E-2</c:v>
                </c:pt>
                <c:pt idx="945">
                  <c:v>-3.6920000000000001E-2</c:v>
                </c:pt>
                <c:pt idx="946">
                  <c:v>-3.4099999999999964E-2</c:v>
                </c:pt>
                <c:pt idx="947">
                  <c:v>-1.8920000000000031E-2</c:v>
                </c:pt>
                <c:pt idx="948">
                  <c:v>-7.0999999999999371E-3</c:v>
                </c:pt>
                <c:pt idx="949">
                  <c:v>4.0800000000000124E-3</c:v>
                </c:pt>
                <c:pt idx="950">
                  <c:v>-1.3099999999999952E-2</c:v>
                </c:pt>
                <c:pt idx="951">
                  <c:v>2.0799999999999842E-3</c:v>
                </c:pt>
                <c:pt idx="952">
                  <c:v>9.0000000000003413E-4</c:v>
                </c:pt>
                <c:pt idx="953">
                  <c:v>-9.919999999999974E-3</c:v>
                </c:pt>
                <c:pt idx="954">
                  <c:v>-1.9099999999999964E-2</c:v>
                </c:pt>
                <c:pt idx="955">
                  <c:v>1.0080000000000026E-2</c:v>
                </c:pt>
                <c:pt idx="956">
                  <c:v>-1.0999999999999942E-3</c:v>
                </c:pt>
                <c:pt idx="957">
                  <c:v>-3.9200000000000302E-3</c:v>
                </c:pt>
                <c:pt idx="958">
                  <c:v>-4.310000000000002E-2</c:v>
                </c:pt>
                <c:pt idx="959">
                  <c:v>-1.9919999999999972E-2</c:v>
                </c:pt>
                <c:pt idx="960">
                  <c:v>9.9000000000000199E-3</c:v>
                </c:pt>
                <c:pt idx="961">
                  <c:v>4.508000000000003E-2</c:v>
                </c:pt>
                <c:pt idx="962">
                  <c:v>4.9000000000000198E-3</c:v>
                </c:pt>
                <c:pt idx="963">
                  <c:v>2.2079999999999985E-2</c:v>
                </c:pt>
                <c:pt idx="964">
                  <c:v>2.0899999999999964E-2</c:v>
                </c:pt>
                <c:pt idx="965">
                  <c:v>-7.9200000000000156E-3</c:v>
                </c:pt>
                <c:pt idx="966">
                  <c:v>-4.1000000000000368E-3</c:v>
                </c:pt>
                <c:pt idx="967">
                  <c:v>1.5080000000000027E-2</c:v>
                </c:pt>
                <c:pt idx="968">
                  <c:v>3.3900000000000007E-2</c:v>
                </c:pt>
                <c:pt idx="969">
                  <c:v>3.0080000000000027E-2</c:v>
                </c:pt>
                <c:pt idx="970">
                  <c:v>2.3900000000000005E-2</c:v>
                </c:pt>
                <c:pt idx="971">
                  <c:v>6.07999999999997E-3</c:v>
                </c:pt>
                <c:pt idx="972">
                  <c:v>4.7899999999999991E-2</c:v>
                </c:pt>
                <c:pt idx="973">
                  <c:v>2.5079999999999956E-2</c:v>
                </c:pt>
                <c:pt idx="974">
                  <c:v>-2.2100000000000009E-2</c:v>
                </c:pt>
                <c:pt idx="975">
                  <c:v>1.0080000000000026E-2</c:v>
                </c:pt>
                <c:pt idx="976">
                  <c:v>1.9900000000000018E-2</c:v>
                </c:pt>
                <c:pt idx="977">
                  <c:v>2.107999999999997E-2</c:v>
                </c:pt>
                <c:pt idx="978">
                  <c:v>-7.1000000000000082E-3</c:v>
                </c:pt>
                <c:pt idx="979">
                  <c:v>-3.9200000000000302E-3</c:v>
                </c:pt>
                <c:pt idx="980">
                  <c:v>6.8999999999999773E-3</c:v>
                </c:pt>
                <c:pt idx="981">
                  <c:v>-3.4919999999999972E-2</c:v>
                </c:pt>
                <c:pt idx="982">
                  <c:v>-2.7100000000000009E-2</c:v>
                </c:pt>
                <c:pt idx="983">
                  <c:v>-6.9200000000000017E-3</c:v>
                </c:pt>
                <c:pt idx="984">
                  <c:v>-1.0999999999999942E-3</c:v>
                </c:pt>
                <c:pt idx="985">
                  <c:v>2.4080000000000011E-2</c:v>
                </c:pt>
                <c:pt idx="986">
                  <c:v>4.4900000000000023E-2</c:v>
                </c:pt>
                <c:pt idx="987">
                  <c:v>5.1079999999999973E-2</c:v>
                </c:pt>
                <c:pt idx="988">
                  <c:v>7.8999999999999921E-3</c:v>
                </c:pt>
                <c:pt idx="989">
                  <c:v>-2.7920000000000014E-2</c:v>
                </c:pt>
                <c:pt idx="990">
                  <c:v>5.9000000000000337E-3</c:v>
                </c:pt>
                <c:pt idx="991">
                  <c:v>-4.919999999999973E-3</c:v>
                </c:pt>
                <c:pt idx="992">
                  <c:v>3.9000000000000059E-3</c:v>
                </c:pt>
                <c:pt idx="993">
                  <c:v>3.0079999999999954E-2</c:v>
                </c:pt>
                <c:pt idx="994">
                  <c:v>9.0000000000003413E-4</c:v>
                </c:pt>
                <c:pt idx="995">
                  <c:v>-1.5919999999999986E-2</c:v>
                </c:pt>
                <c:pt idx="996">
                  <c:v>4.9000000000000198E-3</c:v>
                </c:pt>
                <c:pt idx="997">
                  <c:v>-1.5919999999999986E-2</c:v>
                </c:pt>
                <c:pt idx="998">
                  <c:v>-2.0099999999999979E-2</c:v>
                </c:pt>
                <c:pt idx="999">
                  <c:v>-3.9200000000000302E-3</c:v>
                </c:pt>
                <c:pt idx="1000">
                  <c:v>2.5900000000000034E-2</c:v>
                </c:pt>
                <c:pt idx="1001">
                  <c:v>-3.8920000000000031E-2</c:v>
                </c:pt>
                <c:pt idx="1002">
                  <c:v>-1.9100000000000037E-2</c:v>
                </c:pt>
                <c:pt idx="1003">
                  <c:v>-2.1920000000000002E-2</c:v>
                </c:pt>
                <c:pt idx="1004">
                  <c:v>-3.7099999999999939E-2</c:v>
                </c:pt>
                <c:pt idx="1005">
                  <c:v>-4.7920000000000018E-2</c:v>
                </c:pt>
                <c:pt idx="1006">
                  <c:v>-5.2099999999999938E-2</c:v>
                </c:pt>
                <c:pt idx="1007">
                  <c:v>-1.5919999999999986E-2</c:v>
                </c:pt>
                <c:pt idx="1008">
                  <c:v>-8.2099999999999937E-2</c:v>
                </c:pt>
                <c:pt idx="1009">
                  <c:v>-1.9919999999999972E-2</c:v>
                </c:pt>
                <c:pt idx="1010">
                  <c:v>-7.3099999999999887E-2</c:v>
                </c:pt>
                <c:pt idx="1011">
                  <c:v>-6.3919999999999963E-2</c:v>
                </c:pt>
                <c:pt idx="1012">
                  <c:v>-5.7099999999999936E-2</c:v>
                </c:pt>
                <c:pt idx="1013">
                  <c:v>-5.5919999999999914E-2</c:v>
                </c:pt>
                <c:pt idx="1014">
                  <c:v>-3.2099999999999934E-2</c:v>
                </c:pt>
                <c:pt idx="1015">
                  <c:v>-6.2919999999999948E-2</c:v>
                </c:pt>
                <c:pt idx="1016">
                  <c:v>-3.5100000000000048E-2</c:v>
                </c:pt>
                <c:pt idx="1017">
                  <c:v>-1.8919999999999958E-2</c:v>
                </c:pt>
                <c:pt idx="1018">
                  <c:v>-6.2100000000000009E-2</c:v>
                </c:pt>
                <c:pt idx="1019">
                  <c:v>-5.3919999999999961E-2</c:v>
                </c:pt>
                <c:pt idx="1020">
                  <c:v>-8.9099999999999971E-2</c:v>
                </c:pt>
                <c:pt idx="1021">
                  <c:v>-5.4920000000000045E-2</c:v>
                </c:pt>
                <c:pt idx="1022">
                  <c:v>-6.7100000000000076E-2</c:v>
                </c:pt>
                <c:pt idx="1023">
                  <c:v>-3.2920000000000019E-2</c:v>
                </c:pt>
                <c:pt idx="1024">
                  <c:v>-2.0100000000000052E-2</c:v>
                </c:pt>
                <c:pt idx="1025">
                  <c:v>-2.891999999999996E-2</c:v>
                </c:pt>
                <c:pt idx="1026">
                  <c:v>-3.010000000000005E-2</c:v>
                </c:pt>
                <c:pt idx="1027">
                  <c:v>-6.0920000000000057E-2</c:v>
                </c:pt>
                <c:pt idx="1028">
                  <c:v>5.8999999999998923E-3</c:v>
                </c:pt>
                <c:pt idx="1029">
                  <c:v>-1.5919999999999986E-2</c:v>
                </c:pt>
                <c:pt idx="1030">
                  <c:v>-1.1099999999999994E-2</c:v>
                </c:pt>
                <c:pt idx="1031">
                  <c:v>1.1079999999999899E-2</c:v>
                </c:pt>
                <c:pt idx="1032">
                  <c:v>1.1899999999999977E-2</c:v>
                </c:pt>
                <c:pt idx="1033">
                  <c:v>-3.9199999999999591E-3</c:v>
                </c:pt>
                <c:pt idx="1034">
                  <c:v>-3.3100000000000025E-2</c:v>
                </c:pt>
                <c:pt idx="1035">
                  <c:v>-4.191999999999993E-2</c:v>
                </c:pt>
                <c:pt idx="1036">
                  <c:v>-2.3100000000000023E-2</c:v>
                </c:pt>
                <c:pt idx="1037">
                  <c:v>2.9080000000000012E-2</c:v>
                </c:pt>
                <c:pt idx="1038">
                  <c:v>2.8999999999999204E-3</c:v>
                </c:pt>
                <c:pt idx="1039">
                  <c:v>-2.9920000000000044E-2</c:v>
                </c:pt>
                <c:pt idx="1040">
                  <c:v>-9.0999999999999658E-3</c:v>
                </c:pt>
                <c:pt idx="1041">
                  <c:v>-2.9920000000000044E-2</c:v>
                </c:pt>
                <c:pt idx="1042">
                  <c:v>-5.6099999999999997E-2</c:v>
                </c:pt>
                <c:pt idx="1043">
                  <c:v>-5.192000000000007E-2</c:v>
                </c:pt>
                <c:pt idx="1044">
                  <c:v>-8.7099999999999941E-2</c:v>
                </c:pt>
                <c:pt idx="1045">
                  <c:v>-9.7920000000000021E-2</c:v>
                </c:pt>
                <c:pt idx="1046">
                  <c:v>-0.11710000000000008</c:v>
                </c:pt>
                <c:pt idx="1047">
                  <c:v>-4.0919999999999984E-2</c:v>
                </c:pt>
                <c:pt idx="1048">
                  <c:v>-3.0099999999999908E-2</c:v>
                </c:pt>
                <c:pt idx="1049">
                  <c:v>-2.0919999999999987E-2</c:v>
                </c:pt>
                <c:pt idx="1050">
                  <c:v>-4.0999999999999657E-3</c:v>
                </c:pt>
                <c:pt idx="1051">
                  <c:v>-2.1920000000000002E-2</c:v>
                </c:pt>
                <c:pt idx="1052">
                  <c:v>-7.1000000000000082E-3</c:v>
                </c:pt>
                <c:pt idx="1053">
                  <c:v>-2.5919999999999988E-2</c:v>
                </c:pt>
                <c:pt idx="1054">
                  <c:v>-3.2099999999999934E-2</c:v>
                </c:pt>
                <c:pt idx="1055">
                  <c:v>-1.3919999999999958E-2</c:v>
                </c:pt>
                <c:pt idx="1056">
                  <c:v>-7.0999999999999371E-3</c:v>
                </c:pt>
                <c:pt idx="1057">
                  <c:v>-1.5919999999999986E-2</c:v>
                </c:pt>
                <c:pt idx="1058">
                  <c:v>-5.0099999999999908E-2</c:v>
                </c:pt>
                <c:pt idx="1059">
                  <c:v>-8.5919999999999982E-2</c:v>
                </c:pt>
                <c:pt idx="1060">
                  <c:v>-5.0100000000000054E-2</c:v>
                </c:pt>
                <c:pt idx="1061">
                  <c:v>-0.11591999999999998</c:v>
                </c:pt>
                <c:pt idx="1062">
                  <c:v>-3.8100000000000023E-2</c:v>
                </c:pt>
                <c:pt idx="1063">
                  <c:v>-3.1920000000000004E-2</c:v>
                </c:pt>
                <c:pt idx="1064">
                  <c:v>1.9900000000000018E-2</c:v>
                </c:pt>
                <c:pt idx="1065">
                  <c:v>2.308E-2</c:v>
                </c:pt>
                <c:pt idx="1066">
                  <c:v>2.8900000000000006E-2</c:v>
                </c:pt>
                <c:pt idx="1067">
                  <c:v>4.8079999999999998E-2</c:v>
                </c:pt>
                <c:pt idx="1068">
                  <c:v>5.3900000000000003E-2</c:v>
                </c:pt>
                <c:pt idx="1069">
                  <c:v>5.907999999999998E-2</c:v>
                </c:pt>
                <c:pt idx="1070">
                  <c:v>4.1900000000000014E-2</c:v>
                </c:pt>
                <c:pt idx="1071">
                  <c:v>7.3079999999999992E-2</c:v>
                </c:pt>
                <c:pt idx="1072">
                  <c:v>5.3900000000000003E-2</c:v>
                </c:pt>
                <c:pt idx="1073">
                  <c:v>5.3079999999999995E-2</c:v>
                </c:pt>
                <c:pt idx="1074">
                  <c:v>4.7899999999999991E-2</c:v>
                </c:pt>
                <c:pt idx="1075">
                  <c:v>6.2080000000000017E-2</c:v>
                </c:pt>
                <c:pt idx="1076">
                  <c:v>3.9899999999999984E-2</c:v>
                </c:pt>
                <c:pt idx="1077">
                  <c:v>4.1080000000000005E-2</c:v>
                </c:pt>
                <c:pt idx="1078">
                  <c:v>2.6900000000000014E-2</c:v>
                </c:pt>
                <c:pt idx="1079">
                  <c:v>3.6080000000000008E-2</c:v>
                </c:pt>
                <c:pt idx="1080">
                  <c:v>7.5899999999999995E-2</c:v>
                </c:pt>
                <c:pt idx="1081">
                  <c:v>8.0079999999999985E-2</c:v>
                </c:pt>
                <c:pt idx="1082">
                  <c:v>6.0899999999999996E-2</c:v>
                </c:pt>
                <c:pt idx="1083">
                  <c:v>3.5080000000000028E-2</c:v>
                </c:pt>
                <c:pt idx="1084">
                  <c:v>2.1900000000000013E-2</c:v>
                </c:pt>
                <c:pt idx="1085">
                  <c:v>5.0080000000000027E-2</c:v>
                </c:pt>
                <c:pt idx="1086">
                  <c:v>4.7899999999999991E-2</c:v>
                </c:pt>
                <c:pt idx="1087">
                  <c:v>4.6079999999999968E-2</c:v>
                </c:pt>
                <c:pt idx="1088">
                  <c:v>4.1900000000000014E-2</c:v>
                </c:pt>
                <c:pt idx="1089">
                  <c:v>4.9079999999999978E-2</c:v>
                </c:pt>
                <c:pt idx="1090">
                  <c:v>7.489999999999998E-2</c:v>
                </c:pt>
                <c:pt idx="1091">
                  <c:v>6.5079999999999985E-2</c:v>
                </c:pt>
                <c:pt idx="1092">
                  <c:v>4.4900000000000023E-2</c:v>
                </c:pt>
                <c:pt idx="1093">
                  <c:v>5.808E-2</c:v>
                </c:pt>
                <c:pt idx="1094">
                  <c:v>8.2899999999999988E-2</c:v>
                </c:pt>
                <c:pt idx="1095">
                  <c:v>6.2080000000000017E-2</c:v>
                </c:pt>
                <c:pt idx="1096">
                  <c:v>6.9900000000000018E-2</c:v>
                </c:pt>
                <c:pt idx="1097">
                  <c:v>7.007999999999999E-2</c:v>
                </c:pt>
                <c:pt idx="1098">
                  <c:v>6.9900000000000018E-2</c:v>
                </c:pt>
                <c:pt idx="1099">
                  <c:v>6.1080000000000002E-2</c:v>
                </c:pt>
                <c:pt idx="1100">
                  <c:v>8.3900000000000002E-2</c:v>
                </c:pt>
                <c:pt idx="1101">
                  <c:v>7.4080000000000007E-2</c:v>
                </c:pt>
                <c:pt idx="1102">
                  <c:v>8.2899999999999988E-2</c:v>
                </c:pt>
                <c:pt idx="1103">
                  <c:v>7.4080000000000007E-2</c:v>
                </c:pt>
                <c:pt idx="1104">
                  <c:v>7.1900000000000019E-2</c:v>
                </c:pt>
                <c:pt idx="1105">
                  <c:v>8.0080000000000026E-2</c:v>
                </c:pt>
                <c:pt idx="1106">
                  <c:v>0.10189999999999998</c:v>
                </c:pt>
                <c:pt idx="1107">
                  <c:v>9.4080000000000011E-2</c:v>
                </c:pt>
                <c:pt idx="1108">
                  <c:v>0.10190000000000005</c:v>
                </c:pt>
                <c:pt idx="1109">
                  <c:v>0.10408000000000001</c:v>
                </c:pt>
                <c:pt idx="1110">
                  <c:v>9.6900000000000014E-2</c:v>
                </c:pt>
                <c:pt idx="1111">
                  <c:v>0.13507999999999995</c:v>
                </c:pt>
                <c:pt idx="1112">
                  <c:v>0.13089999999999999</c:v>
                </c:pt>
                <c:pt idx="1113">
                  <c:v>0.13408</c:v>
                </c:pt>
                <c:pt idx="1114">
                  <c:v>0.12590000000000004</c:v>
                </c:pt>
                <c:pt idx="1115">
                  <c:v>0.12308000000000004</c:v>
                </c:pt>
                <c:pt idx="1116">
                  <c:v>8.0900000000000027E-2</c:v>
                </c:pt>
                <c:pt idx="1117">
                  <c:v>0.12308000000000004</c:v>
                </c:pt>
                <c:pt idx="1118">
                  <c:v>0.12490000000000002</c:v>
                </c:pt>
                <c:pt idx="1119">
                  <c:v>0.11808000000000003</c:v>
                </c:pt>
                <c:pt idx="1120">
                  <c:v>0.15489999999999998</c:v>
                </c:pt>
                <c:pt idx="1121">
                  <c:v>0.13508000000000003</c:v>
                </c:pt>
                <c:pt idx="1122">
                  <c:v>0.10790000000000002</c:v>
                </c:pt>
                <c:pt idx="1123">
                  <c:v>0.13707999999999998</c:v>
                </c:pt>
                <c:pt idx="1124">
                  <c:v>0.12889999999999996</c:v>
                </c:pt>
                <c:pt idx="1125">
                  <c:v>0.17308000000000001</c:v>
                </c:pt>
                <c:pt idx="1126">
                  <c:v>0.1429</c:v>
                </c:pt>
                <c:pt idx="1127">
                  <c:v>0.15508000000000002</c:v>
                </c:pt>
                <c:pt idx="1128">
                  <c:v>0.1739</c:v>
                </c:pt>
                <c:pt idx="1129">
                  <c:v>0.22607999999999998</c:v>
                </c:pt>
                <c:pt idx="1130">
                  <c:v>0.26090000000000002</c:v>
                </c:pt>
                <c:pt idx="1131">
                  <c:v>0.28608</c:v>
                </c:pt>
                <c:pt idx="1132">
                  <c:v>0.3619</c:v>
                </c:pt>
                <c:pt idx="1133">
                  <c:v>0.47308000000000006</c:v>
                </c:pt>
                <c:pt idx="1134">
                  <c:v>0.64990000000000014</c:v>
                </c:pt>
                <c:pt idx="1135">
                  <c:v>2.1790799999999999</c:v>
                </c:pt>
                <c:pt idx="1136">
                  <c:v>4.4369000000000005</c:v>
                </c:pt>
                <c:pt idx="1137">
                  <c:v>5.451080000000001</c:v>
                </c:pt>
                <c:pt idx="1138">
                  <c:v>5.1128999999999998</c:v>
                </c:pt>
                <c:pt idx="1139">
                  <c:v>3.7850799999999998</c:v>
                </c:pt>
                <c:pt idx="1140">
                  <c:v>2.4328999999999996</c:v>
                </c:pt>
                <c:pt idx="1141">
                  <c:v>1.5700799999999999</c:v>
                </c:pt>
                <c:pt idx="1142">
                  <c:v>1.2128999999999999</c:v>
                </c:pt>
                <c:pt idx="1143">
                  <c:v>1.0140799999999999</c:v>
                </c:pt>
                <c:pt idx="1144">
                  <c:v>0.89989999999999992</c:v>
                </c:pt>
                <c:pt idx="1145">
                  <c:v>0.88807999999999998</c:v>
                </c:pt>
                <c:pt idx="1146">
                  <c:v>0.82090000000000007</c:v>
                </c:pt>
                <c:pt idx="1147">
                  <c:v>0.75807999999999998</c:v>
                </c:pt>
                <c:pt idx="1148">
                  <c:v>0.68789999999999996</c:v>
                </c:pt>
                <c:pt idx="1149">
                  <c:v>0.70408000000000004</c:v>
                </c:pt>
                <c:pt idx="1150">
                  <c:v>0.76090000000000002</c:v>
                </c:pt>
                <c:pt idx="1151">
                  <c:v>0.86807999999999996</c:v>
                </c:pt>
                <c:pt idx="1152">
                  <c:v>0.97289999999999988</c:v>
                </c:pt>
                <c:pt idx="1153">
                  <c:v>1.0200800000000001</c:v>
                </c:pt>
                <c:pt idx="1154">
                  <c:v>0.99690000000000001</c:v>
                </c:pt>
                <c:pt idx="1155">
                  <c:v>1.02908</c:v>
                </c:pt>
                <c:pt idx="1156">
                  <c:v>1.0199</c:v>
                </c:pt>
                <c:pt idx="1157">
                  <c:v>0.94807999999999992</c:v>
                </c:pt>
                <c:pt idx="1158">
                  <c:v>0.9859</c:v>
                </c:pt>
                <c:pt idx="1159">
                  <c:v>1.06508</c:v>
                </c:pt>
                <c:pt idx="1160">
                  <c:v>1.0759000000000001</c:v>
                </c:pt>
                <c:pt idx="1161">
                  <c:v>1.12808</c:v>
                </c:pt>
                <c:pt idx="1162">
                  <c:v>1.1169</c:v>
                </c:pt>
                <c:pt idx="1163">
                  <c:v>1.0860799999999999</c:v>
                </c:pt>
                <c:pt idx="1164">
                  <c:v>1.0348999999999997</c:v>
                </c:pt>
                <c:pt idx="1165">
                  <c:v>1.0540799999999999</c:v>
                </c:pt>
                <c:pt idx="1166">
                  <c:v>1.1139000000000001</c:v>
                </c:pt>
                <c:pt idx="1167">
                  <c:v>1.1050800000000001</c:v>
                </c:pt>
                <c:pt idx="1168">
                  <c:v>1.1829000000000001</c:v>
                </c:pt>
                <c:pt idx="1169">
                  <c:v>1.3200800000000001</c:v>
                </c:pt>
                <c:pt idx="1170">
                  <c:v>1.5829</c:v>
                </c:pt>
                <c:pt idx="1171">
                  <c:v>2.0540800000000004</c:v>
                </c:pt>
                <c:pt idx="1172">
                  <c:v>2.8328999999999995</c:v>
                </c:pt>
                <c:pt idx="1173">
                  <c:v>4.13408</c:v>
                </c:pt>
                <c:pt idx="1174">
                  <c:v>5.9409000000000001</c:v>
                </c:pt>
                <c:pt idx="1175">
                  <c:v>8.6530799999999992</c:v>
                </c:pt>
                <c:pt idx="1176">
                  <c:v>12.078899999999999</c:v>
                </c:pt>
                <c:pt idx="1177">
                  <c:v>16.295100000000001</c:v>
                </c:pt>
                <c:pt idx="1178">
                  <c:v>20.364899999999999</c:v>
                </c:pt>
                <c:pt idx="1179">
                  <c:v>24.191080000000003</c:v>
                </c:pt>
                <c:pt idx="1180">
                  <c:v>26.823899999999998</c:v>
                </c:pt>
                <c:pt idx="1181">
                  <c:v>28.36308</c:v>
                </c:pt>
                <c:pt idx="1182">
                  <c:v>29.370900000000002</c:v>
                </c:pt>
                <c:pt idx="1183">
                  <c:v>31.612080000000002</c:v>
                </c:pt>
                <c:pt idx="1184">
                  <c:v>35.332900000000002</c:v>
                </c:pt>
                <c:pt idx="1185">
                  <c:v>39.498080000000002</c:v>
                </c:pt>
                <c:pt idx="1186">
                  <c:v>42.291900000000005</c:v>
                </c:pt>
                <c:pt idx="1187">
                  <c:v>42.877099999999992</c:v>
                </c:pt>
                <c:pt idx="1188">
                  <c:v>40.735900000000001</c:v>
                </c:pt>
                <c:pt idx="1189">
                  <c:v>37.195079999999997</c:v>
                </c:pt>
                <c:pt idx="1190">
                  <c:v>33.273899999999998</c:v>
                </c:pt>
                <c:pt idx="1191">
                  <c:v>29.485079999999996</c:v>
                </c:pt>
                <c:pt idx="1192">
                  <c:v>25.826900000000002</c:v>
                </c:pt>
                <c:pt idx="1193">
                  <c:v>22.892079999999996</c:v>
                </c:pt>
                <c:pt idx="1194">
                  <c:v>19.8689</c:v>
                </c:pt>
                <c:pt idx="1195">
                  <c:v>16.85708</c:v>
                </c:pt>
                <c:pt idx="1196">
                  <c:v>14.357899999999999</c:v>
                </c:pt>
                <c:pt idx="1197">
                  <c:v>12.16808</c:v>
                </c:pt>
                <c:pt idx="1198">
                  <c:v>9.8118999999999996</c:v>
                </c:pt>
                <c:pt idx="1199">
                  <c:v>7.7360800000000003</c:v>
                </c:pt>
                <c:pt idx="1200">
                  <c:v>6.2638999999999996</c:v>
                </c:pt>
                <c:pt idx="1201">
                  <c:v>5.2540800000000001</c:v>
                </c:pt>
                <c:pt idx="1202">
                  <c:v>4.1309000000000005</c:v>
                </c:pt>
                <c:pt idx="1203">
                  <c:v>3.0510800000000002</c:v>
                </c:pt>
                <c:pt idx="1204">
                  <c:v>2.2319000000000004</c:v>
                </c:pt>
                <c:pt idx="1205">
                  <c:v>1.6780800000000002</c:v>
                </c:pt>
                <c:pt idx="1206">
                  <c:v>1.4308999999999998</c:v>
                </c:pt>
                <c:pt idx="1207">
                  <c:v>1.2740800000000001</c:v>
                </c:pt>
                <c:pt idx="1208">
                  <c:v>1.1769000000000001</c:v>
                </c:pt>
                <c:pt idx="1209">
                  <c:v>1.0970800000000001</c:v>
                </c:pt>
                <c:pt idx="1210">
                  <c:v>1.0358999999999998</c:v>
                </c:pt>
                <c:pt idx="1211">
                  <c:v>1.0300799999999999</c:v>
                </c:pt>
                <c:pt idx="1212">
                  <c:v>0.95289999999999997</c:v>
                </c:pt>
                <c:pt idx="1213">
                  <c:v>0.91508000000000012</c:v>
                </c:pt>
                <c:pt idx="1214">
                  <c:v>0.87090000000000001</c:v>
                </c:pt>
                <c:pt idx="1215">
                  <c:v>0.85807999999999995</c:v>
                </c:pt>
                <c:pt idx="1216">
                  <c:v>0.80489999999999995</c:v>
                </c:pt>
                <c:pt idx="1217">
                  <c:v>0.83207999999999993</c:v>
                </c:pt>
                <c:pt idx="1218">
                  <c:v>0.82489999999999997</c:v>
                </c:pt>
                <c:pt idx="1219">
                  <c:v>0.85108000000000006</c:v>
                </c:pt>
                <c:pt idx="1220">
                  <c:v>0.83790000000000009</c:v>
                </c:pt>
                <c:pt idx="1221">
                  <c:v>0.84108000000000005</c:v>
                </c:pt>
                <c:pt idx="1222">
                  <c:v>0.89989999999999992</c:v>
                </c:pt>
                <c:pt idx="1223">
                  <c:v>0.8950800000000001</c:v>
                </c:pt>
                <c:pt idx="1224">
                  <c:v>0.9739000000000001</c:v>
                </c:pt>
                <c:pt idx="1225">
                  <c:v>1.0240800000000001</c:v>
                </c:pt>
                <c:pt idx="1226">
                  <c:v>1.0489000000000002</c:v>
                </c:pt>
                <c:pt idx="1227">
                  <c:v>1.1170800000000001</c:v>
                </c:pt>
                <c:pt idx="1228">
                  <c:v>1.1369</c:v>
                </c:pt>
                <c:pt idx="1229">
                  <c:v>1.1630799999999999</c:v>
                </c:pt>
                <c:pt idx="1230">
                  <c:v>1.2088999999999999</c:v>
                </c:pt>
                <c:pt idx="1231">
                  <c:v>1.19208</c:v>
                </c:pt>
                <c:pt idx="1232">
                  <c:v>1.1658999999999999</c:v>
                </c:pt>
                <c:pt idx="1233">
                  <c:v>1.13208</c:v>
                </c:pt>
                <c:pt idx="1234">
                  <c:v>1.1129</c:v>
                </c:pt>
                <c:pt idx="1235">
                  <c:v>1.0880799999999999</c:v>
                </c:pt>
                <c:pt idx="1236">
                  <c:v>1.0779000000000001</c:v>
                </c:pt>
                <c:pt idx="1237">
                  <c:v>1.04708</c:v>
                </c:pt>
                <c:pt idx="1238">
                  <c:v>1.0299</c:v>
                </c:pt>
                <c:pt idx="1239">
                  <c:v>1.0560800000000001</c:v>
                </c:pt>
                <c:pt idx="1240">
                  <c:v>1.1178999999999999</c:v>
                </c:pt>
                <c:pt idx="1241">
                  <c:v>1.1810799999999999</c:v>
                </c:pt>
                <c:pt idx="1242">
                  <c:v>1.1508999999999998</c:v>
                </c:pt>
                <c:pt idx="1243">
                  <c:v>1.18808</c:v>
                </c:pt>
                <c:pt idx="1244">
                  <c:v>1.1918999999999997</c:v>
                </c:pt>
                <c:pt idx="1245">
                  <c:v>1.2320799999999998</c:v>
                </c:pt>
                <c:pt idx="1246">
                  <c:v>1.2089000000000001</c:v>
                </c:pt>
                <c:pt idx="1247">
                  <c:v>1.2060799999999998</c:v>
                </c:pt>
                <c:pt idx="1248">
                  <c:v>1.2218999999999998</c:v>
                </c:pt>
                <c:pt idx="1249">
                  <c:v>1.1670799999999999</c:v>
                </c:pt>
                <c:pt idx="1250">
                  <c:v>1.1588999999999998</c:v>
                </c:pt>
                <c:pt idx="1251">
                  <c:v>1.1050800000000001</c:v>
                </c:pt>
                <c:pt idx="1252">
                  <c:v>1.0989</c:v>
                </c:pt>
                <c:pt idx="1253">
                  <c:v>1.0640799999999999</c:v>
                </c:pt>
                <c:pt idx="1254">
                  <c:v>1.0159</c:v>
                </c:pt>
                <c:pt idx="1255">
                  <c:v>0.98008000000000006</c:v>
                </c:pt>
                <c:pt idx="1256">
                  <c:v>0.93289999999999995</c:v>
                </c:pt>
                <c:pt idx="1257">
                  <c:v>0.88708000000000009</c:v>
                </c:pt>
                <c:pt idx="1258">
                  <c:v>0.8589</c:v>
                </c:pt>
                <c:pt idx="1259">
                  <c:v>0.85208000000000017</c:v>
                </c:pt>
                <c:pt idx="1260">
                  <c:v>0.76690000000000003</c:v>
                </c:pt>
                <c:pt idx="1261">
                  <c:v>0.7740800000000001</c:v>
                </c:pt>
                <c:pt idx="1262">
                  <c:v>0.75990000000000013</c:v>
                </c:pt>
                <c:pt idx="1263">
                  <c:v>0.76507999999999998</c:v>
                </c:pt>
                <c:pt idx="1264">
                  <c:v>0.80890000000000017</c:v>
                </c:pt>
                <c:pt idx="1265">
                  <c:v>0.79108000000000001</c:v>
                </c:pt>
                <c:pt idx="1266">
                  <c:v>0.79090000000000005</c:v>
                </c:pt>
                <c:pt idx="1267">
                  <c:v>0.77607999999999999</c:v>
                </c:pt>
                <c:pt idx="1268">
                  <c:v>0.77989999999999993</c:v>
                </c:pt>
                <c:pt idx="1269">
                  <c:v>0.83108000000000004</c:v>
                </c:pt>
                <c:pt idx="1270">
                  <c:v>0.80389999999999984</c:v>
                </c:pt>
                <c:pt idx="1271">
                  <c:v>0.83108000000000004</c:v>
                </c:pt>
                <c:pt idx="1272">
                  <c:v>0.82490000000000008</c:v>
                </c:pt>
                <c:pt idx="1273">
                  <c:v>0.88907999999999998</c:v>
                </c:pt>
                <c:pt idx="1274">
                  <c:v>0.8698999999999999</c:v>
                </c:pt>
                <c:pt idx="1275">
                  <c:v>0.98508000000000007</c:v>
                </c:pt>
                <c:pt idx="1276">
                  <c:v>0.9859</c:v>
                </c:pt>
                <c:pt idx="1277">
                  <c:v>0.96908000000000016</c:v>
                </c:pt>
                <c:pt idx="1278">
                  <c:v>1.0109000000000001</c:v>
                </c:pt>
                <c:pt idx="1279">
                  <c:v>1.1000800000000002</c:v>
                </c:pt>
                <c:pt idx="1280">
                  <c:v>1.1989000000000001</c:v>
                </c:pt>
                <c:pt idx="1281">
                  <c:v>1.2230800000000002</c:v>
                </c:pt>
                <c:pt idx="1282">
                  <c:v>1.3329</c:v>
                </c:pt>
                <c:pt idx="1283">
                  <c:v>1.40808</c:v>
                </c:pt>
                <c:pt idx="1284">
                  <c:v>1.5038999999999998</c:v>
                </c:pt>
                <c:pt idx="1285">
                  <c:v>1.65008</c:v>
                </c:pt>
                <c:pt idx="1286">
                  <c:v>1.7209000000000001</c:v>
                </c:pt>
                <c:pt idx="1287">
                  <c:v>1.8750800000000001</c:v>
                </c:pt>
                <c:pt idx="1288">
                  <c:v>1.8849</c:v>
                </c:pt>
                <c:pt idx="1289">
                  <c:v>2.02908</c:v>
                </c:pt>
                <c:pt idx="1290">
                  <c:v>2.1718999999999999</c:v>
                </c:pt>
                <c:pt idx="1291">
                  <c:v>2.25908</c:v>
                </c:pt>
                <c:pt idx="1292">
                  <c:v>2.4289000000000001</c:v>
                </c:pt>
                <c:pt idx="1293">
                  <c:v>2.5600799999999997</c:v>
                </c:pt>
                <c:pt idx="1294">
                  <c:v>2.7949000000000002</c:v>
                </c:pt>
                <c:pt idx="1295">
                  <c:v>3.0040800000000001</c:v>
                </c:pt>
                <c:pt idx="1296">
                  <c:v>3.2239</c:v>
                </c:pt>
                <c:pt idx="1297">
                  <c:v>3.5230799999999998</c:v>
                </c:pt>
                <c:pt idx="1298">
                  <c:v>3.7889000000000004</c:v>
                </c:pt>
                <c:pt idx="1299">
                  <c:v>4.0530799999999996</c:v>
                </c:pt>
                <c:pt idx="1300">
                  <c:v>4.2949000000000002</c:v>
                </c:pt>
                <c:pt idx="1301">
                  <c:v>4.6300799999999995</c:v>
                </c:pt>
                <c:pt idx="1302">
                  <c:v>4.9848999999999997</c:v>
                </c:pt>
                <c:pt idx="1303">
                  <c:v>5.3560799999999995</c:v>
                </c:pt>
                <c:pt idx="1304">
                  <c:v>5.6238999999999999</c:v>
                </c:pt>
                <c:pt idx="1305">
                  <c:v>5.8880799999999995</c:v>
                </c:pt>
                <c:pt idx="1306">
                  <c:v>6.1978999999999997</c:v>
                </c:pt>
                <c:pt idx="1307">
                  <c:v>6.4060800000000002</c:v>
                </c:pt>
                <c:pt idx="1308">
                  <c:v>6.5639000000000003</c:v>
                </c:pt>
                <c:pt idx="1309">
                  <c:v>6.6680799999999998</c:v>
                </c:pt>
                <c:pt idx="1310">
                  <c:v>6.6669000000000009</c:v>
                </c:pt>
                <c:pt idx="1311">
                  <c:v>6.7060800000000009</c:v>
                </c:pt>
                <c:pt idx="1312">
                  <c:v>6.6398999999999999</c:v>
                </c:pt>
                <c:pt idx="1313">
                  <c:v>6.5510799999999998</c:v>
                </c:pt>
                <c:pt idx="1314">
                  <c:v>6.2919000000000009</c:v>
                </c:pt>
                <c:pt idx="1315">
                  <c:v>6.0790800000000003</c:v>
                </c:pt>
                <c:pt idx="1316">
                  <c:v>5.8038999999999996</c:v>
                </c:pt>
                <c:pt idx="1317">
                  <c:v>5.4820800000000007</c:v>
                </c:pt>
                <c:pt idx="1318">
                  <c:v>5.1179000000000006</c:v>
                </c:pt>
                <c:pt idx="1319">
                  <c:v>4.8190800000000005</c:v>
                </c:pt>
                <c:pt idx="1320">
                  <c:v>4.4078999999999997</c:v>
                </c:pt>
                <c:pt idx="1321">
                  <c:v>4.1470799999999999</c:v>
                </c:pt>
                <c:pt idx="1322">
                  <c:v>3.9128999999999996</c:v>
                </c:pt>
                <c:pt idx="1323">
                  <c:v>3.7240800000000003</c:v>
                </c:pt>
                <c:pt idx="1324">
                  <c:v>3.6389</c:v>
                </c:pt>
                <c:pt idx="1325">
                  <c:v>3.5790800000000003</c:v>
                </c:pt>
                <c:pt idx="1326">
                  <c:v>3.6798999999999999</c:v>
                </c:pt>
                <c:pt idx="1327">
                  <c:v>3.8000799999999999</c:v>
                </c:pt>
                <c:pt idx="1328">
                  <c:v>3.9098999999999999</c:v>
                </c:pt>
                <c:pt idx="1329">
                  <c:v>4.1760799999999998</c:v>
                </c:pt>
                <c:pt idx="1330">
                  <c:v>4.4289000000000005</c:v>
                </c:pt>
                <c:pt idx="1331">
                  <c:v>4.8090799999999998</c:v>
                </c:pt>
                <c:pt idx="1332">
                  <c:v>5.1448999999999998</c:v>
                </c:pt>
                <c:pt idx="1333">
                  <c:v>5.5940799999999999</c:v>
                </c:pt>
                <c:pt idx="1334">
                  <c:v>6.0548999999999991</c:v>
                </c:pt>
                <c:pt idx="1335">
                  <c:v>6.5480799999999997</c:v>
                </c:pt>
                <c:pt idx="1336">
                  <c:v>7.0528999999999993</c:v>
                </c:pt>
                <c:pt idx="1337">
                  <c:v>7.6560800000000002</c:v>
                </c:pt>
                <c:pt idx="1338">
                  <c:v>8.2248999999999981</c:v>
                </c:pt>
                <c:pt idx="1339">
                  <c:v>8.9070999999999998</c:v>
                </c:pt>
                <c:pt idx="1340">
                  <c:v>9.5929000000000002</c:v>
                </c:pt>
                <c:pt idx="1341">
                  <c:v>10.394079999999999</c:v>
                </c:pt>
                <c:pt idx="1342">
                  <c:v>11.071899999999998</c:v>
                </c:pt>
                <c:pt idx="1343">
                  <c:v>11.84308</c:v>
                </c:pt>
                <c:pt idx="1344">
                  <c:v>12.6089</c:v>
                </c:pt>
                <c:pt idx="1345">
                  <c:v>13.30308</c:v>
                </c:pt>
                <c:pt idx="1346">
                  <c:v>14.071900000000001</c:v>
                </c:pt>
                <c:pt idx="1347">
                  <c:v>14.59308</c:v>
                </c:pt>
                <c:pt idx="1348">
                  <c:v>15.101900000000001</c:v>
                </c:pt>
                <c:pt idx="1349">
                  <c:v>15.3301</c:v>
                </c:pt>
                <c:pt idx="1350">
                  <c:v>15.6479</c:v>
                </c:pt>
                <c:pt idx="1351">
                  <c:v>15.72508</c:v>
                </c:pt>
                <c:pt idx="1352">
                  <c:v>15.728900000000001</c:v>
                </c:pt>
                <c:pt idx="1353">
                  <c:v>15.646100000000001</c:v>
                </c:pt>
                <c:pt idx="1354">
                  <c:v>15.5999</c:v>
                </c:pt>
                <c:pt idx="1355">
                  <c:v>15.63308</c:v>
                </c:pt>
                <c:pt idx="1356">
                  <c:v>15.7729</c:v>
                </c:pt>
                <c:pt idx="1357">
                  <c:v>16.1221</c:v>
                </c:pt>
                <c:pt idx="1358">
                  <c:v>16.582900000000002</c:v>
                </c:pt>
                <c:pt idx="1359">
                  <c:v>17.161079999999998</c:v>
                </c:pt>
                <c:pt idx="1360">
                  <c:v>17.657899999999998</c:v>
                </c:pt>
                <c:pt idx="1361">
                  <c:v>18.397080000000003</c:v>
                </c:pt>
                <c:pt idx="1362">
                  <c:v>19.1479</c:v>
                </c:pt>
                <c:pt idx="1363">
                  <c:v>19.768080000000001</c:v>
                </c:pt>
                <c:pt idx="1364">
                  <c:v>20.539899999999999</c:v>
                </c:pt>
                <c:pt idx="1365">
                  <c:v>21.192080000000001</c:v>
                </c:pt>
                <c:pt idx="1366">
                  <c:v>21.933899999999998</c:v>
                </c:pt>
                <c:pt idx="1367">
                  <c:v>22.555079999999997</c:v>
                </c:pt>
                <c:pt idx="1368">
                  <c:v>23.2669</c:v>
                </c:pt>
                <c:pt idx="1369">
                  <c:v>24.020080000000004</c:v>
                </c:pt>
                <c:pt idx="1370">
                  <c:v>24.869900000000001</c:v>
                </c:pt>
                <c:pt idx="1371">
                  <c:v>25.367080000000001</c:v>
                </c:pt>
                <c:pt idx="1372">
                  <c:v>25.8659</c:v>
                </c:pt>
                <c:pt idx="1373">
                  <c:v>26.430079999999997</c:v>
                </c:pt>
                <c:pt idx="1374">
                  <c:v>26.853899999999999</c:v>
                </c:pt>
                <c:pt idx="1375">
                  <c:v>27.211100000000002</c:v>
                </c:pt>
                <c:pt idx="1376">
                  <c:v>27.447900000000001</c:v>
                </c:pt>
                <c:pt idx="1377">
                  <c:v>27.5581</c:v>
                </c:pt>
                <c:pt idx="1378">
                  <c:v>27.6629</c:v>
                </c:pt>
                <c:pt idx="1379">
                  <c:v>27.664079999999998</c:v>
                </c:pt>
                <c:pt idx="1380">
                  <c:v>27.624900000000004</c:v>
                </c:pt>
                <c:pt idx="1381">
                  <c:v>27.42408</c:v>
                </c:pt>
                <c:pt idx="1382">
                  <c:v>26.980900000000002</c:v>
                </c:pt>
                <c:pt idx="1383">
                  <c:v>26.464079999999999</c:v>
                </c:pt>
                <c:pt idx="1384">
                  <c:v>25.715899999999998</c:v>
                </c:pt>
                <c:pt idx="1385">
                  <c:v>24.868079999999999</c:v>
                </c:pt>
                <c:pt idx="1386">
                  <c:v>24.004899999999999</c:v>
                </c:pt>
                <c:pt idx="1387">
                  <c:v>23.13308</c:v>
                </c:pt>
                <c:pt idx="1388">
                  <c:v>21.975900000000003</c:v>
                </c:pt>
                <c:pt idx="1389">
                  <c:v>20.702080000000002</c:v>
                </c:pt>
                <c:pt idx="1390">
                  <c:v>19.553899999999999</c:v>
                </c:pt>
                <c:pt idx="1391">
                  <c:v>18.038080000000001</c:v>
                </c:pt>
                <c:pt idx="1392">
                  <c:v>16.971900000000002</c:v>
                </c:pt>
                <c:pt idx="1393">
                  <c:v>15.787079999999998</c:v>
                </c:pt>
                <c:pt idx="1394">
                  <c:v>15.043899999999999</c:v>
                </c:pt>
                <c:pt idx="1395">
                  <c:v>14.334100000000001</c:v>
                </c:pt>
                <c:pt idx="1396">
                  <c:v>13.8249</c:v>
                </c:pt>
                <c:pt idx="1397">
                  <c:v>13.453099999999999</c:v>
                </c:pt>
                <c:pt idx="1398">
                  <c:v>13.458900000000002</c:v>
                </c:pt>
                <c:pt idx="1399">
                  <c:v>13.768099999999999</c:v>
                </c:pt>
                <c:pt idx="1400">
                  <c:v>14.300899999999999</c:v>
                </c:pt>
                <c:pt idx="1401">
                  <c:v>15.05608</c:v>
                </c:pt>
                <c:pt idx="1402">
                  <c:v>16.072900000000001</c:v>
                </c:pt>
                <c:pt idx="1403">
                  <c:v>17.051079999999999</c:v>
                </c:pt>
                <c:pt idx="1404">
                  <c:v>18.319900000000001</c:v>
                </c:pt>
                <c:pt idx="1405">
                  <c:v>19.815100000000001</c:v>
                </c:pt>
                <c:pt idx="1406">
                  <c:v>21.339900000000004</c:v>
                </c:pt>
                <c:pt idx="1407">
                  <c:v>22.797080000000001</c:v>
                </c:pt>
                <c:pt idx="1408">
                  <c:v>24.396900000000002</c:v>
                </c:pt>
                <c:pt idx="1409">
                  <c:v>26.050079999999998</c:v>
                </c:pt>
                <c:pt idx="1410">
                  <c:v>27.707899999999999</c:v>
                </c:pt>
                <c:pt idx="1411">
                  <c:v>29.366079999999997</c:v>
                </c:pt>
                <c:pt idx="1412">
                  <c:v>30.5779</c:v>
                </c:pt>
                <c:pt idx="1413">
                  <c:v>32.088079999999998</c:v>
                </c:pt>
                <c:pt idx="1414">
                  <c:v>33.313899999999997</c:v>
                </c:pt>
                <c:pt idx="1415">
                  <c:v>34.322099999999999</c:v>
                </c:pt>
                <c:pt idx="1416">
                  <c:v>35.079899999999995</c:v>
                </c:pt>
                <c:pt idx="1417">
                  <c:v>35.577079999999995</c:v>
                </c:pt>
                <c:pt idx="1418">
                  <c:v>35.704900000000002</c:v>
                </c:pt>
                <c:pt idx="1419">
                  <c:v>35.278080000000003</c:v>
                </c:pt>
                <c:pt idx="1420">
                  <c:v>34.4129</c:v>
                </c:pt>
                <c:pt idx="1421">
                  <c:v>33.045080000000006</c:v>
                </c:pt>
                <c:pt idx="1422">
                  <c:v>31.332900000000006</c:v>
                </c:pt>
                <c:pt idx="1423">
                  <c:v>29.204100000000004</c:v>
                </c:pt>
                <c:pt idx="1424">
                  <c:v>26.751899999999999</c:v>
                </c:pt>
                <c:pt idx="1425">
                  <c:v>24.456079999999996</c:v>
                </c:pt>
                <c:pt idx="1426">
                  <c:v>21.846900000000002</c:v>
                </c:pt>
                <c:pt idx="1427">
                  <c:v>19.2271</c:v>
                </c:pt>
                <c:pt idx="1428">
                  <c:v>16.6309</c:v>
                </c:pt>
                <c:pt idx="1429">
                  <c:v>14.23808</c:v>
                </c:pt>
                <c:pt idx="1430">
                  <c:v>12.052899999999999</c:v>
                </c:pt>
                <c:pt idx="1431">
                  <c:v>9.9901</c:v>
                </c:pt>
                <c:pt idx="1432">
                  <c:v>8.2749000000000006</c:v>
                </c:pt>
                <c:pt idx="1433">
                  <c:v>6.8060799999999997</c:v>
                </c:pt>
                <c:pt idx="1434">
                  <c:v>5.6868999999999996</c:v>
                </c:pt>
                <c:pt idx="1435">
                  <c:v>4.7930799999999998</c:v>
                </c:pt>
                <c:pt idx="1436">
                  <c:v>4.2119</c:v>
                </c:pt>
                <c:pt idx="1437">
                  <c:v>3.9750799999999997</c:v>
                </c:pt>
                <c:pt idx="1438">
                  <c:v>3.7678999999999996</c:v>
                </c:pt>
                <c:pt idx="1439">
                  <c:v>3.5700799999999999</c:v>
                </c:pt>
                <c:pt idx="1440">
                  <c:v>3.2679</c:v>
                </c:pt>
                <c:pt idx="1441">
                  <c:v>3.1790800000000004</c:v>
                </c:pt>
                <c:pt idx="1442">
                  <c:v>3.0658999999999996</c:v>
                </c:pt>
                <c:pt idx="1443">
                  <c:v>2.9910800000000002</c:v>
                </c:pt>
                <c:pt idx="1444">
                  <c:v>2.9609000000000005</c:v>
                </c:pt>
                <c:pt idx="1445">
                  <c:v>2.9660799999999998</c:v>
                </c:pt>
                <c:pt idx="1446">
                  <c:v>2.9089</c:v>
                </c:pt>
                <c:pt idx="1447">
                  <c:v>2.8260800000000001</c:v>
                </c:pt>
                <c:pt idx="1448">
                  <c:v>2.8549000000000002</c:v>
                </c:pt>
                <c:pt idx="1449">
                  <c:v>2.86008</c:v>
                </c:pt>
                <c:pt idx="1450">
                  <c:v>2.7968999999999999</c:v>
                </c:pt>
                <c:pt idx="1451">
                  <c:v>2.74308</c:v>
                </c:pt>
                <c:pt idx="1452">
                  <c:v>2.7299000000000002</c:v>
                </c:pt>
                <c:pt idx="1453">
                  <c:v>2.6370800000000001</c:v>
                </c:pt>
                <c:pt idx="1454">
                  <c:v>2.6308999999999996</c:v>
                </c:pt>
                <c:pt idx="1455">
                  <c:v>2.6390800000000003</c:v>
                </c:pt>
                <c:pt idx="1456">
                  <c:v>2.5799000000000003</c:v>
                </c:pt>
                <c:pt idx="1457">
                  <c:v>2.5270799999999998</c:v>
                </c:pt>
                <c:pt idx="1458">
                  <c:v>2.5258999999999996</c:v>
                </c:pt>
                <c:pt idx="1459">
                  <c:v>2.4520800000000005</c:v>
                </c:pt>
                <c:pt idx="1460">
                  <c:v>2.5339</c:v>
                </c:pt>
                <c:pt idx="1461">
                  <c:v>2.4220800000000002</c:v>
                </c:pt>
                <c:pt idx="1462">
                  <c:v>2.4049</c:v>
                </c:pt>
                <c:pt idx="1463">
                  <c:v>2.40008</c:v>
                </c:pt>
                <c:pt idx="1464">
                  <c:v>2.4068999999999998</c:v>
                </c:pt>
                <c:pt idx="1465">
                  <c:v>2.3580799999999997</c:v>
                </c:pt>
                <c:pt idx="1466">
                  <c:v>2.4149000000000003</c:v>
                </c:pt>
                <c:pt idx="1467">
                  <c:v>2.3620800000000002</c:v>
                </c:pt>
                <c:pt idx="1468">
                  <c:v>2.4379</c:v>
                </c:pt>
                <c:pt idx="1469">
                  <c:v>2.41608</c:v>
                </c:pt>
                <c:pt idx="1470">
                  <c:v>2.4329000000000001</c:v>
                </c:pt>
                <c:pt idx="1471">
                  <c:v>2.4210799999999999</c:v>
                </c:pt>
                <c:pt idx="1472">
                  <c:v>2.5149000000000004</c:v>
                </c:pt>
                <c:pt idx="1473">
                  <c:v>2.5180800000000003</c:v>
                </c:pt>
                <c:pt idx="1474">
                  <c:v>2.5199000000000003</c:v>
                </c:pt>
                <c:pt idx="1475">
                  <c:v>2.5790800000000003</c:v>
                </c:pt>
                <c:pt idx="1476">
                  <c:v>2.6538999999999997</c:v>
                </c:pt>
                <c:pt idx="1477">
                  <c:v>2.7020799999999996</c:v>
                </c:pt>
                <c:pt idx="1478">
                  <c:v>2.7778999999999998</c:v>
                </c:pt>
                <c:pt idx="1479">
                  <c:v>2.7520799999999999</c:v>
                </c:pt>
                <c:pt idx="1480">
                  <c:v>2.7869000000000002</c:v>
                </c:pt>
                <c:pt idx="1481">
                  <c:v>2.8080800000000004</c:v>
                </c:pt>
                <c:pt idx="1482">
                  <c:v>2.8558999999999997</c:v>
                </c:pt>
                <c:pt idx="1483">
                  <c:v>2.8250799999999998</c:v>
                </c:pt>
                <c:pt idx="1484">
                  <c:v>2.8558999999999997</c:v>
                </c:pt>
                <c:pt idx="1485">
                  <c:v>2.8130800000000007</c:v>
                </c:pt>
                <c:pt idx="1486">
                  <c:v>2.7888999999999999</c:v>
                </c:pt>
                <c:pt idx="1487">
                  <c:v>2.7610800000000002</c:v>
                </c:pt>
                <c:pt idx="1488">
                  <c:v>2.6928999999999998</c:v>
                </c:pt>
                <c:pt idx="1489">
                  <c:v>2.6620800000000004</c:v>
                </c:pt>
                <c:pt idx="1490">
                  <c:v>2.5779000000000001</c:v>
                </c:pt>
                <c:pt idx="1491">
                  <c:v>2.52908</c:v>
                </c:pt>
                <c:pt idx="1492">
                  <c:v>2.4198999999999997</c:v>
                </c:pt>
                <c:pt idx="1493">
                  <c:v>2.31108</c:v>
                </c:pt>
                <c:pt idx="1494">
                  <c:v>2.1718999999999999</c:v>
                </c:pt>
                <c:pt idx="1495">
                  <c:v>2.0760800000000001</c:v>
                </c:pt>
                <c:pt idx="1496">
                  <c:v>1.9038999999999999</c:v>
                </c:pt>
                <c:pt idx="1497">
                  <c:v>1.8220799999999999</c:v>
                </c:pt>
                <c:pt idx="1498">
                  <c:v>1.6859</c:v>
                </c:pt>
                <c:pt idx="1499">
                  <c:v>1.5990799999999998</c:v>
                </c:pt>
                <c:pt idx="1500">
                  <c:v>1.4479</c:v>
                </c:pt>
                <c:pt idx="1501">
                  <c:v>1.3160800000000001</c:v>
                </c:pt>
                <c:pt idx="1502">
                  <c:v>1.2279</c:v>
                </c:pt>
                <c:pt idx="1503">
                  <c:v>1.0910799999999998</c:v>
                </c:pt>
                <c:pt idx="1504">
                  <c:v>1.0028999999999999</c:v>
                </c:pt>
                <c:pt idx="1505">
                  <c:v>0.92008000000000001</c:v>
                </c:pt>
                <c:pt idx="1506">
                  <c:v>0.83289999999999997</c:v>
                </c:pt>
                <c:pt idx="1507">
                  <c:v>0.7680800000000001</c:v>
                </c:pt>
                <c:pt idx="1508">
                  <c:v>0.69490000000000007</c:v>
                </c:pt>
                <c:pt idx="1509">
                  <c:v>0.63907999999999998</c:v>
                </c:pt>
                <c:pt idx="1510">
                  <c:v>0.58090000000000008</c:v>
                </c:pt>
                <c:pt idx="1511">
                  <c:v>0.51407999999999998</c:v>
                </c:pt>
                <c:pt idx="1512">
                  <c:v>0.4879</c:v>
                </c:pt>
                <c:pt idx="1513">
                  <c:v>0.46407999999999999</c:v>
                </c:pt>
                <c:pt idx="1514">
                  <c:v>0.42589999999999995</c:v>
                </c:pt>
                <c:pt idx="1515">
                  <c:v>0.44908000000000003</c:v>
                </c:pt>
                <c:pt idx="1516">
                  <c:v>0.44090000000000001</c:v>
                </c:pt>
                <c:pt idx="1517">
                  <c:v>0.40207999999999999</c:v>
                </c:pt>
                <c:pt idx="1518">
                  <c:v>0.38890000000000002</c:v>
                </c:pt>
                <c:pt idx="1519">
                  <c:v>0.38108000000000003</c:v>
                </c:pt>
                <c:pt idx="1520">
                  <c:v>0.37089999999999995</c:v>
                </c:pt>
                <c:pt idx="1521">
                  <c:v>0.39907999999999999</c:v>
                </c:pt>
                <c:pt idx="1522">
                  <c:v>0.37390000000000001</c:v>
                </c:pt>
                <c:pt idx="1523">
                  <c:v>0.35308</c:v>
                </c:pt>
                <c:pt idx="1524">
                  <c:v>0.37589999999999996</c:v>
                </c:pt>
                <c:pt idx="1525">
                  <c:v>0.34408</c:v>
                </c:pt>
                <c:pt idx="1526">
                  <c:v>0.3589</c:v>
                </c:pt>
                <c:pt idx="1527">
                  <c:v>0.37108000000000002</c:v>
                </c:pt>
                <c:pt idx="1528">
                  <c:v>0.37890000000000001</c:v>
                </c:pt>
                <c:pt idx="1529">
                  <c:v>0.35108000000000006</c:v>
                </c:pt>
                <c:pt idx="1530">
                  <c:v>0.34289999999999998</c:v>
                </c:pt>
                <c:pt idx="1531">
                  <c:v>0.34808</c:v>
                </c:pt>
                <c:pt idx="1532">
                  <c:v>0.36090000000000005</c:v>
                </c:pt>
                <c:pt idx="1533">
                  <c:v>0.35308</c:v>
                </c:pt>
                <c:pt idx="1534">
                  <c:v>0.33889999999999998</c:v>
                </c:pt>
                <c:pt idx="1535">
                  <c:v>0.35208</c:v>
                </c:pt>
                <c:pt idx="1536">
                  <c:v>0.32890000000000003</c:v>
                </c:pt>
                <c:pt idx="1537">
                  <c:v>0.29808000000000001</c:v>
                </c:pt>
                <c:pt idx="1538">
                  <c:v>0.32990000000000003</c:v>
                </c:pt>
                <c:pt idx="1539">
                  <c:v>0.30708000000000002</c:v>
                </c:pt>
                <c:pt idx="1540">
                  <c:v>0.33190000000000003</c:v>
                </c:pt>
                <c:pt idx="1541">
                  <c:v>0.33707999999999999</c:v>
                </c:pt>
                <c:pt idx="1542">
                  <c:v>0.32090000000000002</c:v>
                </c:pt>
                <c:pt idx="1543">
                  <c:v>0.35708000000000001</c:v>
                </c:pt>
                <c:pt idx="1544">
                  <c:v>0.32090000000000002</c:v>
                </c:pt>
                <c:pt idx="1545">
                  <c:v>0.34408</c:v>
                </c:pt>
                <c:pt idx="1546">
                  <c:v>0.32289999999999996</c:v>
                </c:pt>
                <c:pt idx="1547">
                  <c:v>0.30207999999999996</c:v>
                </c:pt>
                <c:pt idx="1548">
                  <c:v>0.29089999999999999</c:v>
                </c:pt>
                <c:pt idx="1549">
                  <c:v>0.28808</c:v>
                </c:pt>
                <c:pt idx="1550">
                  <c:v>0.29389999999999999</c:v>
                </c:pt>
                <c:pt idx="1551">
                  <c:v>0.29408000000000001</c:v>
                </c:pt>
                <c:pt idx="1552">
                  <c:v>0.29889999999999994</c:v>
                </c:pt>
                <c:pt idx="1553">
                  <c:v>0.28508</c:v>
                </c:pt>
                <c:pt idx="1554">
                  <c:v>0.30689999999999995</c:v>
                </c:pt>
                <c:pt idx="1555">
                  <c:v>0.32307999999999998</c:v>
                </c:pt>
                <c:pt idx="1556">
                  <c:v>0.24990000000000001</c:v>
                </c:pt>
                <c:pt idx="1557">
                  <c:v>0.26307999999999998</c:v>
                </c:pt>
                <c:pt idx="1558">
                  <c:v>0.28089999999999998</c:v>
                </c:pt>
                <c:pt idx="1559">
                  <c:v>0.26708000000000004</c:v>
                </c:pt>
                <c:pt idx="1560">
                  <c:v>0.25290000000000001</c:v>
                </c:pt>
                <c:pt idx="1561">
                  <c:v>0.23507999999999998</c:v>
                </c:pt>
                <c:pt idx="1562">
                  <c:v>0.2389</c:v>
                </c:pt>
                <c:pt idx="1563">
                  <c:v>0.22507999999999995</c:v>
                </c:pt>
                <c:pt idx="1564">
                  <c:v>0.21890000000000001</c:v>
                </c:pt>
                <c:pt idx="1565">
                  <c:v>0.21408000000000002</c:v>
                </c:pt>
                <c:pt idx="1566">
                  <c:v>0.2329</c:v>
                </c:pt>
                <c:pt idx="1567">
                  <c:v>0.19908000000000001</c:v>
                </c:pt>
                <c:pt idx="1568">
                  <c:v>0.18990000000000001</c:v>
                </c:pt>
                <c:pt idx="1569">
                  <c:v>0.17407999999999998</c:v>
                </c:pt>
                <c:pt idx="1570">
                  <c:v>0.19090000000000004</c:v>
                </c:pt>
                <c:pt idx="1571">
                  <c:v>0.19508</c:v>
                </c:pt>
                <c:pt idx="1572">
                  <c:v>0.18189999999999998</c:v>
                </c:pt>
                <c:pt idx="1573">
                  <c:v>0.16808000000000001</c:v>
                </c:pt>
                <c:pt idx="1574">
                  <c:v>0.15289999999999998</c:v>
                </c:pt>
                <c:pt idx="1575">
                  <c:v>0.16207999999999997</c:v>
                </c:pt>
                <c:pt idx="1576">
                  <c:v>0.15589999999999998</c:v>
                </c:pt>
                <c:pt idx="1577">
                  <c:v>0.13308</c:v>
                </c:pt>
                <c:pt idx="1578">
                  <c:v>0.11990000000000001</c:v>
                </c:pt>
                <c:pt idx="1579">
                  <c:v>0.12307999999999999</c:v>
                </c:pt>
                <c:pt idx="1580">
                  <c:v>0.13189999999999999</c:v>
                </c:pt>
                <c:pt idx="1581">
                  <c:v>0.13508000000000001</c:v>
                </c:pt>
                <c:pt idx="1582">
                  <c:v>0.12490000000000002</c:v>
                </c:pt>
                <c:pt idx="1583">
                  <c:v>0.11008000000000001</c:v>
                </c:pt>
                <c:pt idx="1584">
                  <c:v>9.69E-2</c:v>
                </c:pt>
                <c:pt idx="1585">
                  <c:v>9.9080000000000015E-2</c:v>
                </c:pt>
                <c:pt idx="1586">
                  <c:v>9.4899999999999998E-2</c:v>
                </c:pt>
                <c:pt idx="1587">
                  <c:v>0.10708000000000002</c:v>
                </c:pt>
                <c:pt idx="1588">
                  <c:v>8.8900000000000007E-2</c:v>
                </c:pt>
                <c:pt idx="1589">
                  <c:v>7.9080000000000011E-2</c:v>
                </c:pt>
                <c:pt idx="1590">
                  <c:v>4.99E-2</c:v>
                </c:pt>
                <c:pt idx="1591">
                  <c:v>9.0079999999999993E-2</c:v>
                </c:pt>
                <c:pt idx="1592">
                  <c:v>0.11589999999999998</c:v>
                </c:pt>
                <c:pt idx="1593">
                  <c:v>9.9080000000000001E-2</c:v>
                </c:pt>
                <c:pt idx="1594">
                  <c:v>8.4900000000000017E-2</c:v>
                </c:pt>
                <c:pt idx="1595">
                  <c:v>8.0079999999999985E-2</c:v>
                </c:pt>
                <c:pt idx="1596">
                  <c:v>7.4900000000000008E-2</c:v>
                </c:pt>
                <c:pt idx="1597">
                  <c:v>6.8080000000000002E-2</c:v>
                </c:pt>
                <c:pt idx="1598">
                  <c:v>8.0899999999999986E-2</c:v>
                </c:pt>
                <c:pt idx="1599">
                  <c:v>4.2079999999999999E-2</c:v>
                </c:pt>
                <c:pt idx="1600">
                  <c:v>3.49E-2</c:v>
                </c:pt>
                <c:pt idx="1601">
                  <c:v>4.7080000000000004E-2</c:v>
                </c:pt>
                <c:pt idx="1602">
                  <c:v>7.7900000000000011E-2</c:v>
                </c:pt>
                <c:pt idx="1603">
                  <c:v>7.5079999999999994E-2</c:v>
                </c:pt>
                <c:pt idx="1604">
                  <c:v>7.9899999999999999E-2</c:v>
                </c:pt>
                <c:pt idx="1605">
                  <c:v>8.3080000000000001E-2</c:v>
                </c:pt>
                <c:pt idx="1606">
                  <c:v>6.3900000000000012E-2</c:v>
                </c:pt>
                <c:pt idx="1607">
                  <c:v>8.2080000000000014E-2</c:v>
                </c:pt>
                <c:pt idx="1608">
                  <c:v>7.5899999999999995E-2</c:v>
                </c:pt>
                <c:pt idx="1609">
                  <c:v>3.3079999999999998E-2</c:v>
                </c:pt>
                <c:pt idx="1610">
                  <c:v>5.089999999999998E-2</c:v>
                </c:pt>
                <c:pt idx="1611">
                  <c:v>6.608E-2</c:v>
                </c:pt>
                <c:pt idx="1612">
                  <c:v>5.5899999999999977E-2</c:v>
                </c:pt>
                <c:pt idx="1613">
                  <c:v>5.9079999999999994E-2</c:v>
                </c:pt>
                <c:pt idx="1614">
                  <c:v>7.5899999999999981E-2</c:v>
                </c:pt>
                <c:pt idx="1615">
                  <c:v>4.9079999999999992E-2</c:v>
                </c:pt>
                <c:pt idx="1616">
                  <c:v>4.4900000000000002E-2</c:v>
                </c:pt>
                <c:pt idx="1617">
                  <c:v>6.0080000000000008E-2</c:v>
                </c:pt>
                <c:pt idx="1618">
                  <c:v>4.0899999999999999E-2</c:v>
                </c:pt>
                <c:pt idx="1619">
                  <c:v>9.4080000000000011E-2</c:v>
                </c:pt>
                <c:pt idx="1620">
                  <c:v>3.6899999999999995E-2</c:v>
                </c:pt>
                <c:pt idx="1621">
                  <c:v>5.5080000000000011E-2</c:v>
                </c:pt>
                <c:pt idx="1622">
                  <c:v>3.49E-2</c:v>
                </c:pt>
                <c:pt idx="1623">
                  <c:v>4.6079999999999989E-2</c:v>
                </c:pt>
                <c:pt idx="1624">
                  <c:v>1.4899999999999984E-2</c:v>
                </c:pt>
                <c:pt idx="1625">
                  <c:v>3.008000000000001E-2</c:v>
                </c:pt>
                <c:pt idx="1626">
                  <c:v>3.0899999999999997E-2</c:v>
                </c:pt>
                <c:pt idx="1627">
                  <c:v>3.7080000000000002E-2</c:v>
                </c:pt>
                <c:pt idx="1628">
                  <c:v>4.2899999999999994E-2</c:v>
                </c:pt>
                <c:pt idx="1629">
                  <c:v>6.6079999999999986E-2</c:v>
                </c:pt>
                <c:pt idx="1630">
                  <c:v>8.2900000000000015E-2</c:v>
                </c:pt>
                <c:pt idx="1631">
                  <c:v>7.2080000000000005E-2</c:v>
                </c:pt>
                <c:pt idx="1632">
                  <c:v>4.99E-2</c:v>
                </c:pt>
                <c:pt idx="1633">
                  <c:v>7.1080000000000004E-2</c:v>
                </c:pt>
                <c:pt idx="1634">
                  <c:v>6.8900000000000003E-2</c:v>
                </c:pt>
                <c:pt idx="1635">
                  <c:v>5.6080000000000005E-2</c:v>
                </c:pt>
                <c:pt idx="1636">
                  <c:v>6.3899999999999985E-2</c:v>
                </c:pt>
                <c:pt idx="1637">
                  <c:v>7.2079999999999977E-2</c:v>
                </c:pt>
                <c:pt idx="1638">
                  <c:v>4.7900000000000012E-2</c:v>
                </c:pt>
                <c:pt idx="1639">
                  <c:v>5.6080000000000005E-2</c:v>
                </c:pt>
                <c:pt idx="1640">
                  <c:v>5.8900000000000008E-2</c:v>
                </c:pt>
                <c:pt idx="1641">
                  <c:v>6.608E-2</c:v>
                </c:pt>
                <c:pt idx="1642">
                  <c:v>7.5899999999999995E-2</c:v>
                </c:pt>
                <c:pt idx="1643">
                  <c:v>5.9080000000000014E-2</c:v>
                </c:pt>
                <c:pt idx="1644">
                  <c:v>7.3899999999999993E-2</c:v>
                </c:pt>
                <c:pt idx="1645">
                  <c:v>7.3079999999999992E-2</c:v>
                </c:pt>
                <c:pt idx="1646">
                  <c:v>5.9900000000000002E-2</c:v>
                </c:pt>
                <c:pt idx="1647">
                  <c:v>4.6079999999999989E-2</c:v>
                </c:pt>
                <c:pt idx="1648">
                  <c:v>6.1899999999999997E-2</c:v>
                </c:pt>
                <c:pt idx="1649">
                  <c:v>2.7080000000000003E-2</c:v>
                </c:pt>
                <c:pt idx="1650">
                  <c:v>4.3899999999999988E-2</c:v>
                </c:pt>
                <c:pt idx="1651">
                  <c:v>5.408000000000001E-2</c:v>
                </c:pt>
                <c:pt idx="1652">
                  <c:v>3.790000000000001E-2</c:v>
                </c:pt>
                <c:pt idx="1653">
                  <c:v>6.3079999999999997E-2</c:v>
                </c:pt>
                <c:pt idx="1654">
                  <c:v>7.3900000000000021E-2</c:v>
                </c:pt>
                <c:pt idx="1655">
                  <c:v>6.3079999999999997E-2</c:v>
                </c:pt>
                <c:pt idx="1656">
                  <c:v>9.0900000000000022E-2</c:v>
                </c:pt>
                <c:pt idx="1657">
                  <c:v>8.2079999999999986E-2</c:v>
                </c:pt>
                <c:pt idx="1658">
                  <c:v>8.1900000000000001E-2</c:v>
                </c:pt>
                <c:pt idx="1659">
                  <c:v>4.308E-2</c:v>
                </c:pt>
                <c:pt idx="1660">
                  <c:v>3.2900000000000013E-2</c:v>
                </c:pt>
                <c:pt idx="1661">
                  <c:v>2.6080000000000006E-2</c:v>
                </c:pt>
                <c:pt idx="1662">
                  <c:v>2.6900000000000014E-2</c:v>
                </c:pt>
                <c:pt idx="1663">
                  <c:v>1.5080000000000008E-2</c:v>
                </c:pt>
                <c:pt idx="1664">
                  <c:v>2.7900000000000008E-2</c:v>
                </c:pt>
                <c:pt idx="1665">
                  <c:v>5.6080000000000005E-2</c:v>
                </c:pt>
                <c:pt idx="1666">
                  <c:v>6.2899999999999998E-2</c:v>
                </c:pt>
                <c:pt idx="1667">
                  <c:v>5.1079999999999987E-2</c:v>
                </c:pt>
                <c:pt idx="1668">
                  <c:v>3.49E-2</c:v>
                </c:pt>
                <c:pt idx="1669">
                  <c:v>6.1080000000000002E-2</c:v>
                </c:pt>
                <c:pt idx="1670">
                  <c:v>6.1900000000000011E-2</c:v>
                </c:pt>
                <c:pt idx="1671">
                  <c:v>5.4079999999999996E-2</c:v>
                </c:pt>
                <c:pt idx="1672">
                  <c:v>4.5900000000000017E-2</c:v>
                </c:pt>
                <c:pt idx="1673">
                  <c:v>5.4079999999999996E-2</c:v>
                </c:pt>
                <c:pt idx="1674">
                  <c:v>7.2900000000000006E-2</c:v>
                </c:pt>
                <c:pt idx="1675">
                  <c:v>4.9079999999999992E-2</c:v>
                </c:pt>
                <c:pt idx="1676">
                  <c:v>3.7899999999999989E-2</c:v>
                </c:pt>
                <c:pt idx="1677">
                  <c:v>6.1079999999999995E-2</c:v>
                </c:pt>
                <c:pt idx="1678">
                  <c:v>8.8900000000000021E-2</c:v>
                </c:pt>
                <c:pt idx="1679">
                  <c:v>0.35908000000000001</c:v>
                </c:pt>
                <c:pt idx="1680">
                  <c:v>0.54490000000000005</c:v>
                </c:pt>
                <c:pt idx="1681">
                  <c:v>0.48908000000000001</c:v>
                </c:pt>
                <c:pt idx="1682">
                  <c:v>0.28690000000000004</c:v>
                </c:pt>
                <c:pt idx="1683">
                  <c:v>0.16408</c:v>
                </c:pt>
                <c:pt idx="1684">
                  <c:v>7.9899999999999999E-2</c:v>
                </c:pt>
                <c:pt idx="1685">
                  <c:v>4.2079999999999985E-2</c:v>
                </c:pt>
                <c:pt idx="1686">
                  <c:v>1.0899999999999998E-2</c:v>
                </c:pt>
                <c:pt idx="1687">
                  <c:v>-7.9199999999999982E-3</c:v>
                </c:pt>
                <c:pt idx="1688">
                  <c:v>1.2899999999999991E-2</c:v>
                </c:pt>
                <c:pt idx="1689">
                  <c:v>6.1079999999999988E-2</c:v>
                </c:pt>
                <c:pt idx="1690">
                  <c:v>0.16889999999999999</c:v>
                </c:pt>
                <c:pt idx="1691">
                  <c:v>0.27607999999999999</c:v>
                </c:pt>
                <c:pt idx="1692">
                  <c:v>0.22990000000000002</c:v>
                </c:pt>
                <c:pt idx="1693">
                  <c:v>0.12608</c:v>
                </c:pt>
                <c:pt idx="1694">
                  <c:v>6.7900000000000016E-2</c:v>
                </c:pt>
                <c:pt idx="1695">
                  <c:v>3.4079999999999992E-2</c:v>
                </c:pt>
                <c:pt idx="1696">
                  <c:v>2.3900000000000005E-2</c:v>
                </c:pt>
                <c:pt idx="1697">
                  <c:v>8.0799999999999986E-3</c:v>
                </c:pt>
                <c:pt idx="1698">
                  <c:v>2.2900000000000011E-2</c:v>
                </c:pt>
                <c:pt idx="1699">
                  <c:v>3.1079999999999986E-2</c:v>
                </c:pt>
                <c:pt idx="1700">
                  <c:v>2.7899999999999991E-2</c:v>
                </c:pt>
                <c:pt idx="1701">
                  <c:v>2.6080000000000006E-2</c:v>
                </c:pt>
                <c:pt idx="1702">
                  <c:v>3.6899999999999995E-2</c:v>
                </c:pt>
                <c:pt idx="1703">
                  <c:v>1.1080000000000005E-2</c:v>
                </c:pt>
                <c:pt idx="1704">
                  <c:v>1.4900000000000002E-2</c:v>
                </c:pt>
                <c:pt idx="1705">
                  <c:v>-9.2000000000000523E-4</c:v>
                </c:pt>
                <c:pt idx="1706">
                  <c:v>8.9999999999999857E-4</c:v>
                </c:pt>
                <c:pt idx="1707">
                  <c:v>-1.0920000000000006E-2</c:v>
                </c:pt>
                <c:pt idx="1708">
                  <c:v>4.8999999999999842E-3</c:v>
                </c:pt>
                <c:pt idx="1709">
                  <c:v>2.1079999999999988E-2</c:v>
                </c:pt>
                <c:pt idx="1710">
                  <c:v>3.7899999999999989E-2</c:v>
                </c:pt>
                <c:pt idx="1711">
                  <c:v>1.2079999999999985E-2</c:v>
                </c:pt>
                <c:pt idx="1712">
                  <c:v>2.1899999999999996E-2</c:v>
                </c:pt>
                <c:pt idx="1713">
                  <c:v>1.6080000000000004E-2</c:v>
                </c:pt>
                <c:pt idx="1714">
                  <c:v>2.5899999999999999E-2</c:v>
                </c:pt>
                <c:pt idx="1715">
                  <c:v>3.4079999999999992E-2</c:v>
                </c:pt>
                <c:pt idx="1716">
                  <c:v>3.1900000000000012E-2</c:v>
                </c:pt>
                <c:pt idx="1717">
                  <c:v>3.1079999999999997E-2</c:v>
                </c:pt>
                <c:pt idx="1718">
                  <c:v>-1.4100000000000001E-2</c:v>
                </c:pt>
                <c:pt idx="1719">
                  <c:v>1.7079999999999994E-2</c:v>
                </c:pt>
                <c:pt idx="1720">
                  <c:v>2.4900000000000002E-2</c:v>
                </c:pt>
                <c:pt idx="1721">
                  <c:v>1.1080000000000005E-2</c:v>
                </c:pt>
                <c:pt idx="1722">
                  <c:v>1.3899999999999989E-2</c:v>
                </c:pt>
                <c:pt idx="1723">
                  <c:v>2.080000000000002E-3</c:v>
                </c:pt>
                <c:pt idx="1724">
                  <c:v>8.9999999999999857E-4</c:v>
                </c:pt>
                <c:pt idx="1725">
                  <c:v>2.1080000000000005E-2</c:v>
                </c:pt>
                <c:pt idx="1726">
                  <c:v>8.9000000000000051E-3</c:v>
                </c:pt>
                <c:pt idx="1727">
                  <c:v>2.2080000000000002E-2</c:v>
                </c:pt>
                <c:pt idx="1728">
                  <c:v>3.0899999999999997E-2</c:v>
                </c:pt>
                <c:pt idx="1729">
                  <c:v>7.0800000000000021E-3</c:v>
                </c:pt>
                <c:pt idx="1730">
                  <c:v>8.9000000000000051E-3</c:v>
                </c:pt>
                <c:pt idx="1731">
                  <c:v>1.6079999999999987E-2</c:v>
                </c:pt>
                <c:pt idx="1732">
                  <c:v>1.9900000000000001E-2</c:v>
                </c:pt>
                <c:pt idx="1733">
                  <c:v>1.2080000000000002E-2</c:v>
                </c:pt>
                <c:pt idx="1734">
                  <c:v>1.5899999999999997E-2</c:v>
                </c:pt>
                <c:pt idx="1735">
                  <c:v>3.0079999999999999E-2</c:v>
                </c:pt>
                <c:pt idx="1736">
                  <c:v>3.1900000000000012E-2</c:v>
                </c:pt>
                <c:pt idx="1737">
                  <c:v>7.0800000000000021E-3</c:v>
                </c:pt>
                <c:pt idx="1738">
                  <c:v>2.8900000000000006E-2</c:v>
                </c:pt>
                <c:pt idx="1739">
                  <c:v>2.4079999999999994E-2</c:v>
                </c:pt>
                <c:pt idx="1740">
                  <c:v>-1.0999999999999942E-3</c:v>
                </c:pt>
                <c:pt idx="1741">
                  <c:v>-1.0920000000000006E-2</c:v>
                </c:pt>
                <c:pt idx="1742">
                  <c:v>-1.709999999999999E-2</c:v>
                </c:pt>
                <c:pt idx="1743">
                  <c:v>1.9079999999999996E-2</c:v>
                </c:pt>
                <c:pt idx="1744">
                  <c:v>1.6899999999999995E-2</c:v>
                </c:pt>
                <c:pt idx="1745">
                  <c:v>3.7080000000000002E-2</c:v>
                </c:pt>
                <c:pt idx="1746">
                  <c:v>1.1900000000000013E-2</c:v>
                </c:pt>
                <c:pt idx="1747">
                  <c:v>7.0800000000000021E-3</c:v>
                </c:pt>
                <c:pt idx="1748">
                  <c:v>1.790000000000001E-2</c:v>
                </c:pt>
                <c:pt idx="1749">
                  <c:v>2.9079999999999995E-2</c:v>
                </c:pt>
                <c:pt idx="1750">
                  <c:v>3.9900000000000005E-2</c:v>
                </c:pt>
                <c:pt idx="1751">
                  <c:v>4.4079999999999994E-2</c:v>
                </c:pt>
                <c:pt idx="1752">
                  <c:v>1.8900000000000007E-2</c:v>
                </c:pt>
                <c:pt idx="1753">
                  <c:v>9.0800000000000117E-3</c:v>
                </c:pt>
                <c:pt idx="1754">
                  <c:v>4.3900000000000022E-2</c:v>
                </c:pt>
                <c:pt idx="1755">
                  <c:v>6.4079999999999998E-2</c:v>
                </c:pt>
                <c:pt idx="1756">
                  <c:v>5.290000000000001E-2</c:v>
                </c:pt>
                <c:pt idx="1757">
                  <c:v>3.9079999999999997E-2</c:v>
                </c:pt>
                <c:pt idx="1758">
                  <c:v>5.1899999999999974E-2</c:v>
                </c:pt>
                <c:pt idx="1759">
                  <c:v>3.5079999999999993E-2</c:v>
                </c:pt>
                <c:pt idx="1760">
                  <c:v>6.2900000000000011E-2</c:v>
                </c:pt>
                <c:pt idx="1761">
                  <c:v>6.1079999999999988E-2</c:v>
                </c:pt>
                <c:pt idx="1762">
                  <c:v>4.3899999999999988E-2</c:v>
                </c:pt>
                <c:pt idx="1763">
                  <c:v>7.107999999999999E-2</c:v>
                </c:pt>
                <c:pt idx="1764">
                  <c:v>7.0900000000000019E-2</c:v>
                </c:pt>
                <c:pt idx="1765">
                  <c:v>4.0080000000000011E-2</c:v>
                </c:pt>
                <c:pt idx="1766">
                  <c:v>4.1899999999999993E-2</c:v>
                </c:pt>
                <c:pt idx="1767">
                  <c:v>4.6080000000000003E-2</c:v>
                </c:pt>
                <c:pt idx="1768">
                  <c:v>3.9900000000000005E-2</c:v>
                </c:pt>
                <c:pt idx="1769">
                  <c:v>3.4079999999999992E-2</c:v>
                </c:pt>
                <c:pt idx="1770">
                  <c:v>1.9900000000000001E-2</c:v>
                </c:pt>
                <c:pt idx="1771">
                  <c:v>6.3080000000000011E-2</c:v>
                </c:pt>
                <c:pt idx="1772">
                  <c:v>5.3900000000000003E-2</c:v>
                </c:pt>
                <c:pt idx="1773">
                  <c:v>6.0080000000000008E-2</c:v>
                </c:pt>
                <c:pt idx="1774">
                  <c:v>4.3900000000000008E-2</c:v>
                </c:pt>
                <c:pt idx="1775">
                  <c:v>5.808E-2</c:v>
                </c:pt>
                <c:pt idx="1776">
                  <c:v>5.389999999999999E-2</c:v>
                </c:pt>
                <c:pt idx="1777">
                  <c:v>2.5079999999999991E-2</c:v>
                </c:pt>
                <c:pt idx="1778">
                  <c:v>9.9000000000000025E-3</c:v>
                </c:pt>
                <c:pt idx="1779">
                  <c:v>1.8079999999999999E-2</c:v>
                </c:pt>
                <c:pt idx="1780">
                  <c:v>2.3900000000000005E-2</c:v>
                </c:pt>
                <c:pt idx="1781">
                  <c:v>4.2079999999999992E-2</c:v>
                </c:pt>
                <c:pt idx="1782">
                  <c:v>4.3900000000000008E-2</c:v>
                </c:pt>
                <c:pt idx="1783">
                  <c:v>4.7080000000000004E-2</c:v>
                </c:pt>
                <c:pt idx="1784">
                  <c:v>1.5899999999999997E-2</c:v>
                </c:pt>
                <c:pt idx="1785">
                  <c:v>2.7080000000000003E-2</c:v>
                </c:pt>
                <c:pt idx="1786">
                  <c:v>4.0899999999999999E-2</c:v>
                </c:pt>
                <c:pt idx="1787">
                  <c:v>1.3079999999999998E-2</c:v>
                </c:pt>
                <c:pt idx="1788">
                  <c:v>2.4900000000000002E-2</c:v>
                </c:pt>
                <c:pt idx="1789">
                  <c:v>3.2080000000000004E-2</c:v>
                </c:pt>
                <c:pt idx="1790">
                  <c:v>2.9900000000000003E-2</c:v>
                </c:pt>
                <c:pt idx="1791">
                  <c:v>2.0080000000000008E-2</c:v>
                </c:pt>
                <c:pt idx="1792">
                  <c:v>1.4900000000000002E-2</c:v>
                </c:pt>
                <c:pt idx="1793">
                  <c:v>1.1080000000000005E-2</c:v>
                </c:pt>
                <c:pt idx="1794">
                  <c:v>1.7899999999999992E-2</c:v>
                </c:pt>
                <c:pt idx="1795">
                  <c:v>1.2080000000000002E-2</c:v>
                </c:pt>
                <c:pt idx="1796">
                  <c:v>1.5899999999999997E-2</c:v>
                </c:pt>
                <c:pt idx="1797">
                  <c:v>2.308E-2</c:v>
                </c:pt>
                <c:pt idx="1798">
                  <c:v>2.5899999999999999E-2</c:v>
                </c:pt>
                <c:pt idx="1799">
                  <c:v>3.8079999999999996E-2</c:v>
                </c:pt>
                <c:pt idx="1800">
                  <c:v>4.1900000000000014E-2</c:v>
                </c:pt>
                <c:pt idx="1801">
                  <c:v>5.2080000000000008E-2</c:v>
                </c:pt>
                <c:pt idx="1802">
                  <c:v>4.2899999999999994E-2</c:v>
                </c:pt>
                <c:pt idx="1803">
                  <c:v>3.2080000000000004E-2</c:v>
                </c:pt>
                <c:pt idx="1804">
                  <c:v>-1.0999999999999942E-3</c:v>
                </c:pt>
                <c:pt idx="1805">
                  <c:v>9.0799999999999943E-3</c:v>
                </c:pt>
                <c:pt idx="1806">
                  <c:v>8.9000000000000051E-3</c:v>
                </c:pt>
                <c:pt idx="1807">
                  <c:v>1.7079999999999984E-2</c:v>
                </c:pt>
                <c:pt idx="1808">
                  <c:v>3.3899999999999986E-2</c:v>
                </c:pt>
                <c:pt idx="1809">
                  <c:v>1.3079999999999998E-2</c:v>
                </c:pt>
                <c:pt idx="1810">
                  <c:v>3.8999999999999881E-3</c:v>
                </c:pt>
                <c:pt idx="1811">
                  <c:v>-8.920000000000013E-3</c:v>
                </c:pt>
                <c:pt idx="1812">
                  <c:v>1.7899999999999992E-2</c:v>
                </c:pt>
                <c:pt idx="1813">
                  <c:v>3.4080000000000006E-2</c:v>
                </c:pt>
                <c:pt idx="1814">
                  <c:v>2.9000000000000093E-3</c:v>
                </c:pt>
                <c:pt idx="1815">
                  <c:v>7.0800000000000021E-3</c:v>
                </c:pt>
                <c:pt idx="1816">
                  <c:v>-1.1099999999999994E-2</c:v>
                </c:pt>
                <c:pt idx="1817">
                  <c:v>6.0799999999999873E-3</c:v>
                </c:pt>
                <c:pt idx="1818">
                  <c:v>-9.1000000000000022E-3</c:v>
                </c:pt>
                <c:pt idx="1819">
                  <c:v>1.6080000000000004E-2</c:v>
                </c:pt>
                <c:pt idx="1820">
                  <c:v>2.7900000000000008E-2</c:v>
                </c:pt>
                <c:pt idx="1821">
                  <c:v>1.9079999999999996E-2</c:v>
                </c:pt>
                <c:pt idx="1822">
                  <c:v>1.1899999999999996E-2</c:v>
                </c:pt>
                <c:pt idx="1823">
                  <c:v>1.0800000000000054E-3</c:v>
                </c:pt>
                <c:pt idx="1824">
                  <c:v>-3.0100000000000016E-2</c:v>
                </c:pt>
                <c:pt idx="1825">
                  <c:v>9.0799999999999943E-3</c:v>
                </c:pt>
                <c:pt idx="1826">
                  <c:v>2.1900000000000013E-2</c:v>
                </c:pt>
                <c:pt idx="1827">
                  <c:v>1.6080000000000004E-2</c:v>
                </c:pt>
                <c:pt idx="1828">
                  <c:v>6.8999999999999947E-3</c:v>
                </c:pt>
                <c:pt idx="1829">
                  <c:v>1.0079999999999992E-2</c:v>
                </c:pt>
                <c:pt idx="1830">
                  <c:v>9.9000000000000025E-3</c:v>
                </c:pt>
                <c:pt idx="1831">
                  <c:v>1.4079999999999995E-2</c:v>
                </c:pt>
                <c:pt idx="1832">
                  <c:v>1.1899999999999996E-2</c:v>
                </c:pt>
                <c:pt idx="1833">
                  <c:v>2.6080000000000006E-2</c:v>
                </c:pt>
                <c:pt idx="1834">
                  <c:v>1.3899999999999989E-2</c:v>
                </c:pt>
                <c:pt idx="1835">
                  <c:v>9.0800000000000117E-3</c:v>
                </c:pt>
                <c:pt idx="1836">
                  <c:v>6.8999999999999947E-3</c:v>
                </c:pt>
                <c:pt idx="1837">
                  <c:v>8.0799999999999986E-3</c:v>
                </c:pt>
                <c:pt idx="1838">
                  <c:v>-4.1000000000000012E-3</c:v>
                </c:pt>
                <c:pt idx="1839">
                  <c:v>1.0799999999999877E-3</c:v>
                </c:pt>
                <c:pt idx="1840">
                  <c:v>8.8999999999999878E-3</c:v>
                </c:pt>
                <c:pt idx="1841">
                  <c:v>2.3079999999999979E-2</c:v>
                </c:pt>
                <c:pt idx="1842">
                  <c:v>2.6899999999999993E-2</c:v>
                </c:pt>
                <c:pt idx="1843">
                  <c:v>-1.7919999999999998E-2</c:v>
                </c:pt>
                <c:pt idx="1844">
                  <c:v>6.8999999999999947E-3</c:v>
                </c:pt>
                <c:pt idx="1845">
                  <c:v>-9.2000000000000523E-4</c:v>
                </c:pt>
                <c:pt idx="1846">
                  <c:v>-1.4100000000000001E-2</c:v>
                </c:pt>
                <c:pt idx="1847">
                  <c:v>-9.92E-3</c:v>
                </c:pt>
                <c:pt idx="1848">
                  <c:v>3.9000000000000059E-3</c:v>
                </c:pt>
                <c:pt idx="1849">
                  <c:v>1.5079999999999991E-2</c:v>
                </c:pt>
                <c:pt idx="1850">
                  <c:v>2.289999999999999E-2</c:v>
                </c:pt>
                <c:pt idx="1851">
                  <c:v>6.0799999999999873E-3</c:v>
                </c:pt>
                <c:pt idx="1852">
                  <c:v>2.8900000000000006E-2</c:v>
                </c:pt>
                <c:pt idx="1853">
                  <c:v>2.0799999999999842E-3</c:v>
                </c:pt>
                <c:pt idx="1854">
                  <c:v>2.8999999999999916E-3</c:v>
                </c:pt>
                <c:pt idx="1855">
                  <c:v>1.9080000000000014E-2</c:v>
                </c:pt>
                <c:pt idx="1856">
                  <c:v>2.6900000000000014E-2</c:v>
                </c:pt>
                <c:pt idx="1857">
                  <c:v>5.080000000000009E-3</c:v>
                </c:pt>
                <c:pt idx="1858">
                  <c:v>-2.1000000000000085E-3</c:v>
                </c:pt>
                <c:pt idx="1859">
                  <c:v>-7.9200000000000156E-3</c:v>
                </c:pt>
                <c:pt idx="1860">
                  <c:v>2.9000000000000093E-3</c:v>
                </c:pt>
                <c:pt idx="1861">
                  <c:v>1.0080000000000009E-2</c:v>
                </c:pt>
                <c:pt idx="1862">
                  <c:v>1.0899999999999998E-2</c:v>
                </c:pt>
                <c:pt idx="1863">
                  <c:v>9.0799999999999943E-3</c:v>
                </c:pt>
                <c:pt idx="1864">
                  <c:v>2.7900000000000008E-2</c:v>
                </c:pt>
                <c:pt idx="1865">
                  <c:v>1.5079999999999991E-2</c:v>
                </c:pt>
                <c:pt idx="1866">
                  <c:v>1.8899999999999986E-2</c:v>
                </c:pt>
                <c:pt idx="1867">
                  <c:v>4.0079999999999998E-2</c:v>
                </c:pt>
                <c:pt idx="1868">
                  <c:v>9.8999999999999852E-3</c:v>
                </c:pt>
                <c:pt idx="1869">
                  <c:v>-1.9200000000000018E-3</c:v>
                </c:pt>
                <c:pt idx="1870">
                  <c:v>7.8999999999999921E-3</c:v>
                </c:pt>
                <c:pt idx="1871">
                  <c:v>7.0800000000000021E-3</c:v>
                </c:pt>
                <c:pt idx="1872">
                  <c:v>4.0899999999999999E-2</c:v>
                </c:pt>
                <c:pt idx="1873">
                  <c:v>9.0799999999999943E-3</c:v>
                </c:pt>
                <c:pt idx="1874">
                  <c:v>3.6899999999999995E-2</c:v>
                </c:pt>
                <c:pt idx="1875">
                  <c:v>4.5080000000000002E-2</c:v>
                </c:pt>
                <c:pt idx="1876">
                  <c:v>3.9900000000000005E-2</c:v>
                </c:pt>
                <c:pt idx="1877">
                  <c:v>4.0079999999999998E-2</c:v>
                </c:pt>
                <c:pt idx="1878">
                  <c:v>2.0899999999999998E-2</c:v>
                </c:pt>
                <c:pt idx="1879">
                  <c:v>2.7080000000000003E-2</c:v>
                </c:pt>
                <c:pt idx="1880">
                  <c:v>2.8900000000000006E-2</c:v>
                </c:pt>
                <c:pt idx="1881">
                  <c:v>3.008000000000001E-2</c:v>
                </c:pt>
                <c:pt idx="1882">
                  <c:v>3.7899999999999989E-2</c:v>
                </c:pt>
                <c:pt idx="1883">
                  <c:v>5.1080000000000007E-2</c:v>
                </c:pt>
                <c:pt idx="1884">
                  <c:v>3.9000000000000059E-3</c:v>
                </c:pt>
                <c:pt idx="1885">
                  <c:v>5.080000000000009E-3</c:v>
                </c:pt>
                <c:pt idx="1886">
                  <c:v>2.8899999999999988E-2</c:v>
                </c:pt>
                <c:pt idx="1887">
                  <c:v>6.608E-2</c:v>
                </c:pt>
                <c:pt idx="1888">
                  <c:v>5.0900000000000001E-2</c:v>
                </c:pt>
                <c:pt idx="1889">
                  <c:v>3.2080000000000004E-2</c:v>
                </c:pt>
                <c:pt idx="1890">
                  <c:v>5.0900000000000001E-2</c:v>
                </c:pt>
                <c:pt idx="1891">
                  <c:v>2.8079999999999997E-2</c:v>
                </c:pt>
                <c:pt idx="1892">
                  <c:v>4.6899999999999997E-2</c:v>
                </c:pt>
                <c:pt idx="1893">
                  <c:v>6.1079999999999995E-2</c:v>
                </c:pt>
                <c:pt idx="1894">
                  <c:v>6.0899999999999996E-2</c:v>
                </c:pt>
                <c:pt idx="1895">
                  <c:v>6.0080000000000008E-2</c:v>
                </c:pt>
                <c:pt idx="1896">
                  <c:v>5.9900000000000002E-2</c:v>
                </c:pt>
                <c:pt idx="1897">
                  <c:v>4.2079999999999985E-2</c:v>
                </c:pt>
                <c:pt idx="1898">
                  <c:v>2.0899999999999998E-2</c:v>
                </c:pt>
                <c:pt idx="1899">
                  <c:v>3.0079999999999992E-2</c:v>
                </c:pt>
                <c:pt idx="1900">
                  <c:v>9.9000000000000025E-3</c:v>
                </c:pt>
                <c:pt idx="1901">
                  <c:v>1.9079999999999996E-2</c:v>
                </c:pt>
                <c:pt idx="1902">
                  <c:v>3.6899999999999995E-2</c:v>
                </c:pt>
                <c:pt idx="1903">
                  <c:v>6.1079999999999995E-2</c:v>
                </c:pt>
                <c:pt idx="1904">
                  <c:v>6.3899999999999985E-2</c:v>
                </c:pt>
                <c:pt idx="1905">
                  <c:v>4.707999999999999E-2</c:v>
                </c:pt>
                <c:pt idx="1906">
                  <c:v>5.4900000000000004E-2</c:v>
                </c:pt>
                <c:pt idx="1907">
                  <c:v>3.8079999999999996E-2</c:v>
                </c:pt>
                <c:pt idx="1908">
                  <c:v>2.6899999999999993E-2</c:v>
                </c:pt>
                <c:pt idx="1909">
                  <c:v>1.5080000000000008E-2</c:v>
                </c:pt>
                <c:pt idx="1910">
                  <c:v>3.790000000000001E-2</c:v>
                </c:pt>
                <c:pt idx="1911">
                  <c:v>5.2080000000000008E-2</c:v>
                </c:pt>
                <c:pt idx="1912">
                  <c:v>2.9900000000000003E-2</c:v>
                </c:pt>
                <c:pt idx="1913">
                  <c:v>1.4079999999999995E-2</c:v>
                </c:pt>
                <c:pt idx="1914">
                  <c:v>5.4899999999999984E-2</c:v>
                </c:pt>
                <c:pt idx="1915">
                  <c:v>4.308E-2</c:v>
                </c:pt>
                <c:pt idx="1916">
                  <c:v>4.3900000000000008E-2</c:v>
                </c:pt>
                <c:pt idx="1917">
                  <c:v>2.6080000000000006E-2</c:v>
                </c:pt>
                <c:pt idx="1918">
                  <c:v>2.1899999999999996E-2</c:v>
                </c:pt>
                <c:pt idx="1919">
                  <c:v>1.3079999999999998E-2</c:v>
                </c:pt>
                <c:pt idx="1920">
                  <c:v>2.8999999999999916E-3</c:v>
                </c:pt>
                <c:pt idx="1921">
                  <c:v>2.308E-2</c:v>
                </c:pt>
                <c:pt idx="1922">
                  <c:v>2.4900000000000002E-2</c:v>
                </c:pt>
                <c:pt idx="1923">
                  <c:v>2.007999999999999E-2</c:v>
                </c:pt>
                <c:pt idx="1924">
                  <c:v>-5.0999999999999978E-3</c:v>
                </c:pt>
                <c:pt idx="1925">
                  <c:v>7.0800000000000021E-3</c:v>
                </c:pt>
                <c:pt idx="1926">
                  <c:v>-1.5099999999999997E-2</c:v>
                </c:pt>
                <c:pt idx="1927">
                  <c:v>-1.1920000000000002E-2</c:v>
                </c:pt>
                <c:pt idx="1928">
                  <c:v>-1.3100000000000006E-2</c:v>
                </c:pt>
                <c:pt idx="1929">
                  <c:v>-5.9200000000000051E-3</c:v>
                </c:pt>
                <c:pt idx="1930">
                  <c:v>-5.0999999999999978E-3</c:v>
                </c:pt>
                <c:pt idx="1931">
                  <c:v>4.0800000000000124E-3</c:v>
                </c:pt>
                <c:pt idx="1932">
                  <c:v>-1.0999999999999942E-3</c:v>
                </c:pt>
                <c:pt idx="1933">
                  <c:v>-2.5919999999999995E-2</c:v>
                </c:pt>
                <c:pt idx="1934">
                  <c:v>-7.1000000000000082E-3</c:v>
                </c:pt>
                <c:pt idx="1935">
                  <c:v>2.1080000000000005E-2</c:v>
                </c:pt>
                <c:pt idx="1936">
                  <c:v>-8.0999999999999874E-3</c:v>
                </c:pt>
                <c:pt idx="1937">
                  <c:v>-2.692000000000001E-2</c:v>
                </c:pt>
                <c:pt idx="1938">
                  <c:v>4.8999999999999842E-3</c:v>
                </c:pt>
                <c:pt idx="1939">
                  <c:v>3.508E-2</c:v>
                </c:pt>
                <c:pt idx="1940">
                  <c:v>5.899999999999999E-3</c:v>
                </c:pt>
                <c:pt idx="1941">
                  <c:v>1.6079999999999987E-2</c:v>
                </c:pt>
                <c:pt idx="1942">
                  <c:v>2.3900000000000005E-2</c:v>
                </c:pt>
                <c:pt idx="1943">
                  <c:v>1.0079999999999992E-2</c:v>
                </c:pt>
                <c:pt idx="1944">
                  <c:v>7.9000000000000094E-3</c:v>
                </c:pt>
                <c:pt idx="1945">
                  <c:v>-1.9200000000000018E-3</c:v>
                </c:pt>
                <c:pt idx="1946">
                  <c:v>4.8999999999999842E-3</c:v>
                </c:pt>
                <c:pt idx="1947">
                  <c:v>6.0800000000000055E-3</c:v>
                </c:pt>
                <c:pt idx="1948">
                  <c:v>-3.1000000000000051E-3</c:v>
                </c:pt>
                <c:pt idx="1949">
                  <c:v>6.0800000000000055E-3</c:v>
                </c:pt>
                <c:pt idx="1950">
                  <c:v>-2.8100000000000003E-2</c:v>
                </c:pt>
                <c:pt idx="1951">
                  <c:v>7.9999999999991184E-5</c:v>
                </c:pt>
                <c:pt idx="1952">
                  <c:v>1.5899999999999997E-2</c:v>
                </c:pt>
                <c:pt idx="1953">
                  <c:v>-1.1920000000000002E-2</c:v>
                </c:pt>
                <c:pt idx="1954">
                  <c:v>-7.0999999999999909E-3</c:v>
                </c:pt>
                <c:pt idx="1955">
                  <c:v>-3.920000000000012E-3</c:v>
                </c:pt>
                <c:pt idx="1956">
                  <c:v>1.9000000000000128E-3</c:v>
                </c:pt>
                <c:pt idx="1957">
                  <c:v>9.0799999999999943E-3</c:v>
                </c:pt>
                <c:pt idx="1958">
                  <c:v>5.899999999999999E-3</c:v>
                </c:pt>
                <c:pt idx="1959">
                  <c:v>2.5080000000000002E-2</c:v>
                </c:pt>
                <c:pt idx="1960">
                  <c:v>1.6900000000000012E-2</c:v>
                </c:pt>
                <c:pt idx="1961">
                  <c:v>5.080000000000009E-3</c:v>
                </c:pt>
                <c:pt idx="1962">
                  <c:v>8.9000000000000051E-3</c:v>
                </c:pt>
                <c:pt idx="1963">
                  <c:v>-2.9199999999999981E-3</c:v>
                </c:pt>
                <c:pt idx="1964">
                  <c:v>1.0899999999999998E-2</c:v>
                </c:pt>
                <c:pt idx="1965">
                  <c:v>-7.9199999999999982E-3</c:v>
                </c:pt>
                <c:pt idx="1966">
                  <c:v>1.899999999999995E-3</c:v>
                </c:pt>
                <c:pt idx="1967">
                  <c:v>2.080000000000002E-3</c:v>
                </c:pt>
                <c:pt idx="1968">
                  <c:v>-2.5099999999999997E-2</c:v>
                </c:pt>
                <c:pt idx="1969">
                  <c:v>-1.0920000000000006E-2</c:v>
                </c:pt>
                <c:pt idx="1970">
                  <c:v>1.899999999999995E-3</c:v>
                </c:pt>
                <c:pt idx="1971">
                  <c:v>-2.9199999999999981E-3</c:v>
                </c:pt>
                <c:pt idx="1972">
                  <c:v>-1.5099999999999997E-2</c:v>
                </c:pt>
                <c:pt idx="1973">
                  <c:v>-5.2919999999999995E-2</c:v>
                </c:pt>
                <c:pt idx="1974">
                  <c:v>-3.0100000000000016E-2</c:v>
                </c:pt>
                <c:pt idx="1975">
                  <c:v>-9.9199999999999913E-3</c:v>
                </c:pt>
                <c:pt idx="1976">
                  <c:v>-1.2100000000000008E-2</c:v>
                </c:pt>
                <c:pt idx="1977">
                  <c:v>-2.1919999999999992E-2</c:v>
                </c:pt>
                <c:pt idx="1978">
                  <c:v>2.8999999999999916E-3</c:v>
                </c:pt>
                <c:pt idx="1979">
                  <c:v>5.0800000000000003E-3</c:v>
                </c:pt>
                <c:pt idx="1980">
                  <c:v>2.3900000000000005E-2</c:v>
                </c:pt>
                <c:pt idx="1981">
                  <c:v>-1.2919999999999997E-2</c:v>
                </c:pt>
                <c:pt idx="1982">
                  <c:v>-1.1099999999999994E-2</c:v>
                </c:pt>
                <c:pt idx="1983">
                  <c:v>-8.920000000000013E-3</c:v>
                </c:pt>
                <c:pt idx="1984">
                  <c:v>-1.2100000000000008E-2</c:v>
                </c:pt>
                <c:pt idx="1985">
                  <c:v>6.0800000000000055E-3</c:v>
                </c:pt>
                <c:pt idx="1986">
                  <c:v>2.0899999999999998E-2</c:v>
                </c:pt>
                <c:pt idx="1987">
                  <c:v>1.2079999999999994E-2</c:v>
                </c:pt>
                <c:pt idx="1988">
                  <c:v>-2.0099999999999996E-2</c:v>
                </c:pt>
                <c:pt idx="1989">
                  <c:v>-9.1999999999998745E-4</c:v>
                </c:pt>
                <c:pt idx="1990">
                  <c:v>1.0899999999999998E-2</c:v>
                </c:pt>
                <c:pt idx="1991">
                  <c:v>1.7080000000000001E-2</c:v>
                </c:pt>
                <c:pt idx="1992">
                  <c:v>8.8999999999999878E-3</c:v>
                </c:pt>
                <c:pt idx="1993">
                  <c:v>1.9080000000000003E-2</c:v>
                </c:pt>
                <c:pt idx="1994">
                  <c:v>3.9900000000000005E-2</c:v>
                </c:pt>
                <c:pt idx="1995">
                  <c:v>-2.9199999999999981E-3</c:v>
                </c:pt>
                <c:pt idx="1996">
                  <c:v>-1.1100000000000013E-2</c:v>
                </c:pt>
                <c:pt idx="1997">
                  <c:v>-4.9199999999999999E-3</c:v>
                </c:pt>
                <c:pt idx="1998">
                  <c:v>-7.1000000000000082E-3</c:v>
                </c:pt>
                <c:pt idx="1999">
                  <c:v>7.0800000000000021E-3</c:v>
                </c:pt>
                <c:pt idx="2000">
                  <c:v>-1.0999999999999942E-3</c:v>
                </c:pt>
                <c:pt idx="2001">
                  <c:v>7.0800000000000021E-3</c:v>
                </c:pt>
                <c:pt idx="2002">
                  <c:v>-4.1000000000000012E-3</c:v>
                </c:pt>
                <c:pt idx="2003">
                  <c:v>-1.9200000000000018E-3</c:v>
                </c:pt>
                <c:pt idx="2004">
                  <c:v>1.899999999999995E-3</c:v>
                </c:pt>
                <c:pt idx="2005">
                  <c:v>2.5080000000000002E-2</c:v>
                </c:pt>
                <c:pt idx="2006">
                  <c:v>-2.1099999999999994E-2</c:v>
                </c:pt>
                <c:pt idx="2007">
                  <c:v>-2.2919999999999999E-2</c:v>
                </c:pt>
                <c:pt idx="2008">
                  <c:v>8.9000000000000051E-3</c:v>
                </c:pt>
                <c:pt idx="2009">
                  <c:v>2.5080000000000009E-2</c:v>
                </c:pt>
                <c:pt idx="2010">
                  <c:v>-1.6099999999999993E-2</c:v>
                </c:pt>
                <c:pt idx="2011">
                  <c:v>8.0800000000000073E-3</c:v>
                </c:pt>
                <c:pt idx="2012">
                  <c:v>8.8999999999999878E-3</c:v>
                </c:pt>
                <c:pt idx="2013">
                  <c:v>1.2080000000000011E-2</c:v>
                </c:pt>
                <c:pt idx="2014">
                  <c:v>-1.3100000000000006E-2</c:v>
                </c:pt>
                <c:pt idx="2015">
                  <c:v>-1.492000000000001E-2</c:v>
                </c:pt>
                <c:pt idx="2016">
                  <c:v>2.9000000000000093E-3</c:v>
                </c:pt>
                <c:pt idx="2017">
                  <c:v>1.2079999999999994E-2</c:v>
                </c:pt>
                <c:pt idx="2018">
                  <c:v>1.7899999999999992E-2</c:v>
                </c:pt>
                <c:pt idx="2019">
                  <c:v>3.2080000000000004E-2</c:v>
                </c:pt>
                <c:pt idx="2020">
                  <c:v>1.9900000000000001E-2</c:v>
                </c:pt>
                <c:pt idx="2021">
                  <c:v>1.1080000000000005E-2</c:v>
                </c:pt>
                <c:pt idx="2022">
                  <c:v>-1.4100000000000001E-2</c:v>
                </c:pt>
                <c:pt idx="2023">
                  <c:v>4.1080000000000005E-2</c:v>
                </c:pt>
                <c:pt idx="2024">
                  <c:v>2.5899999999999999E-2</c:v>
                </c:pt>
                <c:pt idx="2025">
                  <c:v>1.7079999999999984E-2</c:v>
                </c:pt>
                <c:pt idx="2026">
                  <c:v>2.1899999999999996E-2</c:v>
                </c:pt>
                <c:pt idx="2027">
                  <c:v>8.0799999999999986E-3</c:v>
                </c:pt>
                <c:pt idx="2028">
                  <c:v>-4.1000000000000012E-3</c:v>
                </c:pt>
                <c:pt idx="2029">
                  <c:v>1.3079999999999998E-2</c:v>
                </c:pt>
                <c:pt idx="2030">
                  <c:v>-9.9999999999997863E-5</c:v>
                </c:pt>
                <c:pt idx="2031">
                  <c:v>-5.9200000000000051E-3</c:v>
                </c:pt>
                <c:pt idx="2032">
                  <c:v>4.9000000000000024E-3</c:v>
                </c:pt>
                <c:pt idx="2033">
                  <c:v>1.508E-2</c:v>
                </c:pt>
                <c:pt idx="2034">
                  <c:v>-1.6099999999999993E-2</c:v>
                </c:pt>
                <c:pt idx="2035">
                  <c:v>-1.4919999999999991E-2</c:v>
                </c:pt>
                <c:pt idx="2036">
                  <c:v>1.5899999999999997E-2</c:v>
                </c:pt>
                <c:pt idx="2037">
                  <c:v>-1.6920000000000001E-2</c:v>
                </c:pt>
                <c:pt idx="2038">
                  <c:v>-2.7100000000000009E-2</c:v>
                </c:pt>
                <c:pt idx="2039">
                  <c:v>2.2080000000000002E-2</c:v>
                </c:pt>
                <c:pt idx="2040">
                  <c:v>3.1899999999999998E-2</c:v>
                </c:pt>
                <c:pt idx="2041">
                  <c:v>3.508E-2</c:v>
                </c:pt>
                <c:pt idx="2042">
                  <c:v>3.8999999999999881E-3</c:v>
                </c:pt>
                <c:pt idx="2043">
                  <c:v>1.4079999999999995E-2</c:v>
                </c:pt>
                <c:pt idx="2044">
                  <c:v>-9.1000000000000022E-3</c:v>
                </c:pt>
                <c:pt idx="2045">
                  <c:v>5.080000000000009E-3</c:v>
                </c:pt>
                <c:pt idx="2046">
                  <c:v>2.5899999999999999E-2</c:v>
                </c:pt>
                <c:pt idx="2047">
                  <c:v>3.207999999999999E-2</c:v>
                </c:pt>
              </c:numCache>
            </c:numRef>
          </c:yVal>
          <c:smooth val="0"/>
        </c:ser>
        <c:ser>
          <c:idx val="2"/>
          <c:order val="1"/>
          <c:tx>
            <c:v>Unknown</c:v>
          </c:tx>
          <c:spPr>
            <a:ln>
              <a:solidFill>
                <a:srgbClr val="00B0F0">
                  <a:alpha val="63000"/>
                </a:srgbClr>
              </a:solidFill>
            </a:ln>
          </c:spPr>
          <c:marker>
            <c:symbol val="none"/>
          </c:marker>
          <c:xVal>
            <c:numRef>
              <c:f>'Unknown Mixture'!$A$6:$A$2053</c:f>
              <c:numCache>
                <c:formatCode>General</c:formatCode>
                <c:ptCount val="2048"/>
                <c:pt idx="0">
                  <c:v>177.96</c:v>
                </c:pt>
                <c:pt idx="1">
                  <c:v>178.34</c:v>
                </c:pt>
                <c:pt idx="2">
                  <c:v>178.72</c:v>
                </c:pt>
                <c:pt idx="3">
                  <c:v>179.1</c:v>
                </c:pt>
                <c:pt idx="4">
                  <c:v>179.48</c:v>
                </c:pt>
                <c:pt idx="5">
                  <c:v>179.86</c:v>
                </c:pt>
                <c:pt idx="6">
                  <c:v>180.25</c:v>
                </c:pt>
                <c:pt idx="7">
                  <c:v>180.63</c:v>
                </c:pt>
                <c:pt idx="8">
                  <c:v>181.01</c:v>
                </c:pt>
                <c:pt idx="9">
                  <c:v>181.39</c:v>
                </c:pt>
                <c:pt idx="10">
                  <c:v>181.77</c:v>
                </c:pt>
                <c:pt idx="11">
                  <c:v>182.15</c:v>
                </c:pt>
                <c:pt idx="12">
                  <c:v>182.53</c:v>
                </c:pt>
                <c:pt idx="13">
                  <c:v>182.92</c:v>
                </c:pt>
                <c:pt idx="14">
                  <c:v>183.3</c:v>
                </c:pt>
                <c:pt idx="15">
                  <c:v>183.68</c:v>
                </c:pt>
                <c:pt idx="16">
                  <c:v>184.06</c:v>
                </c:pt>
                <c:pt idx="17">
                  <c:v>184.44</c:v>
                </c:pt>
                <c:pt idx="18">
                  <c:v>184.82</c:v>
                </c:pt>
                <c:pt idx="19">
                  <c:v>185.2</c:v>
                </c:pt>
                <c:pt idx="20">
                  <c:v>185.58</c:v>
                </c:pt>
                <c:pt idx="21">
                  <c:v>185.97</c:v>
                </c:pt>
                <c:pt idx="22">
                  <c:v>186.35</c:v>
                </c:pt>
                <c:pt idx="23">
                  <c:v>186.73</c:v>
                </c:pt>
                <c:pt idx="24">
                  <c:v>187.11</c:v>
                </c:pt>
                <c:pt idx="25">
                  <c:v>187.49</c:v>
                </c:pt>
                <c:pt idx="26">
                  <c:v>187.87</c:v>
                </c:pt>
                <c:pt idx="27">
                  <c:v>188.25</c:v>
                </c:pt>
                <c:pt idx="28">
                  <c:v>188.63</c:v>
                </c:pt>
                <c:pt idx="29">
                  <c:v>189.01</c:v>
                </c:pt>
                <c:pt idx="30">
                  <c:v>189.39</c:v>
                </c:pt>
                <c:pt idx="31">
                  <c:v>189.77</c:v>
                </c:pt>
                <c:pt idx="32">
                  <c:v>190.15</c:v>
                </c:pt>
                <c:pt idx="33">
                  <c:v>190.54</c:v>
                </c:pt>
                <c:pt idx="34">
                  <c:v>190.92</c:v>
                </c:pt>
                <c:pt idx="35">
                  <c:v>191.3</c:v>
                </c:pt>
                <c:pt idx="36">
                  <c:v>191.68</c:v>
                </c:pt>
                <c:pt idx="37">
                  <c:v>192.06</c:v>
                </c:pt>
                <c:pt idx="38">
                  <c:v>192.44</c:v>
                </c:pt>
                <c:pt idx="39">
                  <c:v>192.82</c:v>
                </c:pt>
                <c:pt idx="40">
                  <c:v>193.2</c:v>
                </c:pt>
                <c:pt idx="41">
                  <c:v>193.58</c:v>
                </c:pt>
                <c:pt idx="42">
                  <c:v>193.96</c:v>
                </c:pt>
                <c:pt idx="43">
                  <c:v>194.34</c:v>
                </c:pt>
                <c:pt idx="44">
                  <c:v>194.72</c:v>
                </c:pt>
                <c:pt idx="45">
                  <c:v>195.1</c:v>
                </c:pt>
                <c:pt idx="46">
                  <c:v>195.48</c:v>
                </c:pt>
                <c:pt idx="47">
                  <c:v>195.86</c:v>
                </c:pt>
                <c:pt idx="48">
                  <c:v>196.24</c:v>
                </c:pt>
                <c:pt idx="49">
                  <c:v>196.62</c:v>
                </c:pt>
                <c:pt idx="50">
                  <c:v>197</c:v>
                </c:pt>
                <c:pt idx="51">
                  <c:v>197.38</c:v>
                </c:pt>
                <c:pt idx="52">
                  <c:v>197.76</c:v>
                </c:pt>
                <c:pt idx="53">
                  <c:v>198.14</c:v>
                </c:pt>
                <c:pt idx="54">
                  <c:v>198.52</c:v>
                </c:pt>
                <c:pt idx="55">
                  <c:v>198.9</c:v>
                </c:pt>
                <c:pt idx="56">
                  <c:v>199.28</c:v>
                </c:pt>
                <c:pt idx="57">
                  <c:v>199.66</c:v>
                </c:pt>
                <c:pt idx="58">
                  <c:v>200.04</c:v>
                </c:pt>
                <c:pt idx="59">
                  <c:v>200.42</c:v>
                </c:pt>
                <c:pt idx="60">
                  <c:v>200.8</c:v>
                </c:pt>
                <c:pt idx="61">
                  <c:v>201.18</c:v>
                </c:pt>
                <c:pt idx="62">
                  <c:v>201.56</c:v>
                </c:pt>
                <c:pt idx="63">
                  <c:v>201.94</c:v>
                </c:pt>
                <c:pt idx="64">
                  <c:v>202.32</c:v>
                </c:pt>
                <c:pt idx="65">
                  <c:v>202.7</c:v>
                </c:pt>
                <c:pt idx="66">
                  <c:v>203.08</c:v>
                </c:pt>
                <c:pt idx="67">
                  <c:v>203.46</c:v>
                </c:pt>
                <c:pt idx="68">
                  <c:v>203.84</c:v>
                </c:pt>
                <c:pt idx="69">
                  <c:v>204.22</c:v>
                </c:pt>
                <c:pt idx="70">
                  <c:v>204.6</c:v>
                </c:pt>
                <c:pt idx="71">
                  <c:v>204.98</c:v>
                </c:pt>
                <c:pt idx="72">
                  <c:v>205.36</c:v>
                </c:pt>
                <c:pt idx="73">
                  <c:v>205.74</c:v>
                </c:pt>
                <c:pt idx="74">
                  <c:v>206.12</c:v>
                </c:pt>
                <c:pt idx="75">
                  <c:v>206.5</c:v>
                </c:pt>
                <c:pt idx="76">
                  <c:v>206.88</c:v>
                </c:pt>
                <c:pt idx="77">
                  <c:v>207.26</c:v>
                </c:pt>
                <c:pt idx="78">
                  <c:v>207.64</c:v>
                </c:pt>
                <c:pt idx="79">
                  <c:v>208.01</c:v>
                </c:pt>
                <c:pt idx="80">
                  <c:v>208.39</c:v>
                </c:pt>
                <c:pt idx="81">
                  <c:v>208.77</c:v>
                </c:pt>
                <c:pt idx="82">
                  <c:v>209.15</c:v>
                </c:pt>
                <c:pt idx="83">
                  <c:v>209.53</c:v>
                </c:pt>
                <c:pt idx="84">
                  <c:v>209.91</c:v>
                </c:pt>
                <c:pt idx="85">
                  <c:v>210.29</c:v>
                </c:pt>
                <c:pt idx="86">
                  <c:v>210.67</c:v>
                </c:pt>
                <c:pt idx="87">
                  <c:v>211.05</c:v>
                </c:pt>
                <c:pt idx="88">
                  <c:v>211.43</c:v>
                </c:pt>
                <c:pt idx="89">
                  <c:v>211.81</c:v>
                </c:pt>
                <c:pt idx="90">
                  <c:v>212.18</c:v>
                </c:pt>
                <c:pt idx="91">
                  <c:v>212.56</c:v>
                </c:pt>
                <c:pt idx="92">
                  <c:v>212.94</c:v>
                </c:pt>
                <c:pt idx="93">
                  <c:v>213.32</c:v>
                </c:pt>
                <c:pt idx="94">
                  <c:v>213.7</c:v>
                </c:pt>
                <c:pt idx="95">
                  <c:v>214.08</c:v>
                </c:pt>
                <c:pt idx="96">
                  <c:v>214.46</c:v>
                </c:pt>
                <c:pt idx="97">
                  <c:v>214.84</c:v>
                </c:pt>
                <c:pt idx="98">
                  <c:v>215.21</c:v>
                </c:pt>
                <c:pt idx="99">
                  <c:v>215.59</c:v>
                </c:pt>
                <c:pt idx="100">
                  <c:v>215.97</c:v>
                </c:pt>
                <c:pt idx="101">
                  <c:v>216.35</c:v>
                </c:pt>
                <c:pt idx="102">
                  <c:v>216.73</c:v>
                </c:pt>
                <c:pt idx="103">
                  <c:v>217.11</c:v>
                </c:pt>
                <c:pt idx="104">
                  <c:v>217.49</c:v>
                </c:pt>
                <c:pt idx="105">
                  <c:v>217.86</c:v>
                </c:pt>
                <c:pt idx="106">
                  <c:v>218.24</c:v>
                </c:pt>
                <c:pt idx="107">
                  <c:v>218.62</c:v>
                </c:pt>
                <c:pt idx="108">
                  <c:v>219</c:v>
                </c:pt>
                <c:pt idx="109">
                  <c:v>219.38</c:v>
                </c:pt>
                <c:pt idx="110">
                  <c:v>219.76</c:v>
                </c:pt>
                <c:pt idx="111">
                  <c:v>220.14</c:v>
                </c:pt>
                <c:pt idx="112">
                  <c:v>220.51</c:v>
                </c:pt>
                <c:pt idx="113">
                  <c:v>220.89</c:v>
                </c:pt>
                <c:pt idx="114">
                  <c:v>221.27</c:v>
                </c:pt>
                <c:pt idx="115">
                  <c:v>221.65</c:v>
                </c:pt>
                <c:pt idx="116">
                  <c:v>222.03</c:v>
                </c:pt>
                <c:pt idx="117">
                  <c:v>222.4</c:v>
                </c:pt>
                <c:pt idx="118">
                  <c:v>222.78</c:v>
                </c:pt>
                <c:pt idx="119">
                  <c:v>223.16</c:v>
                </c:pt>
                <c:pt idx="120">
                  <c:v>223.54</c:v>
                </c:pt>
                <c:pt idx="121">
                  <c:v>223.92</c:v>
                </c:pt>
                <c:pt idx="122">
                  <c:v>224.29</c:v>
                </c:pt>
                <c:pt idx="123">
                  <c:v>224.67</c:v>
                </c:pt>
                <c:pt idx="124">
                  <c:v>225.05</c:v>
                </c:pt>
                <c:pt idx="125">
                  <c:v>225.43</c:v>
                </c:pt>
                <c:pt idx="126">
                  <c:v>225.81</c:v>
                </c:pt>
                <c:pt idx="127">
                  <c:v>226.18</c:v>
                </c:pt>
                <c:pt idx="128">
                  <c:v>226.56</c:v>
                </c:pt>
                <c:pt idx="129">
                  <c:v>226.94</c:v>
                </c:pt>
                <c:pt idx="130">
                  <c:v>227.32</c:v>
                </c:pt>
                <c:pt idx="131">
                  <c:v>227.69</c:v>
                </c:pt>
                <c:pt idx="132">
                  <c:v>228.07</c:v>
                </c:pt>
                <c:pt idx="133">
                  <c:v>228.45</c:v>
                </c:pt>
                <c:pt idx="134">
                  <c:v>228.83</c:v>
                </c:pt>
                <c:pt idx="135">
                  <c:v>229.2</c:v>
                </c:pt>
                <c:pt idx="136">
                  <c:v>229.58</c:v>
                </c:pt>
                <c:pt idx="137">
                  <c:v>229.96</c:v>
                </c:pt>
                <c:pt idx="138">
                  <c:v>230.34</c:v>
                </c:pt>
                <c:pt idx="139">
                  <c:v>230.71</c:v>
                </c:pt>
                <c:pt idx="140">
                  <c:v>231.09</c:v>
                </c:pt>
                <c:pt idx="141">
                  <c:v>231.47</c:v>
                </c:pt>
                <c:pt idx="142">
                  <c:v>231.85</c:v>
                </c:pt>
                <c:pt idx="143">
                  <c:v>232.22</c:v>
                </c:pt>
                <c:pt idx="144">
                  <c:v>232.6</c:v>
                </c:pt>
                <c:pt idx="145">
                  <c:v>232.98</c:v>
                </c:pt>
                <c:pt idx="146">
                  <c:v>233.36</c:v>
                </c:pt>
                <c:pt idx="147">
                  <c:v>233.73</c:v>
                </c:pt>
                <c:pt idx="148">
                  <c:v>234.11</c:v>
                </c:pt>
                <c:pt idx="149">
                  <c:v>234.49</c:v>
                </c:pt>
                <c:pt idx="150">
                  <c:v>234.86</c:v>
                </c:pt>
                <c:pt idx="151">
                  <c:v>235.24</c:v>
                </c:pt>
                <c:pt idx="152">
                  <c:v>235.62</c:v>
                </c:pt>
                <c:pt idx="153">
                  <c:v>235.99</c:v>
                </c:pt>
                <c:pt idx="154">
                  <c:v>236.37</c:v>
                </c:pt>
                <c:pt idx="155">
                  <c:v>236.75</c:v>
                </c:pt>
                <c:pt idx="156">
                  <c:v>237.13</c:v>
                </c:pt>
                <c:pt idx="157">
                  <c:v>237.5</c:v>
                </c:pt>
                <c:pt idx="158">
                  <c:v>237.88</c:v>
                </c:pt>
                <c:pt idx="159">
                  <c:v>238.26</c:v>
                </c:pt>
                <c:pt idx="160">
                  <c:v>238.63</c:v>
                </c:pt>
                <c:pt idx="161">
                  <c:v>239.01</c:v>
                </c:pt>
                <c:pt idx="162">
                  <c:v>239.39</c:v>
                </c:pt>
                <c:pt idx="163">
                  <c:v>239.76</c:v>
                </c:pt>
                <c:pt idx="164">
                  <c:v>240.14</c:v>
                </c:pt>
                <c:pt idx="165">
                  <c:v>240.52</c:v>
                </c:pt>
                <c:pt idx="166">
                  <c:v>240.89</c:v>
                </c:pt>
                <c:pt idx="167">
                  <c:v>241.27</c:v>
                </c:pt>
                <c:pt idx="168">
                  <c:v>241.65</c:v>
                </c:pt>
                <c:pt idx="169">
                  <c:v>242.02</c:v>
                </c:pt>
                <c:pt idx="170">
                  <c:v>242.4</c:v>
                </c:pt>
                <c:pt idx="171">
                  <c:v>242.77</c:v>
                </c:pt>
                <c:pt idx="172">
                  <c:v>243.15</c:v>
                </c:pt>
                <c:pt idx="173">
                  <c:v>243.53</c:v>
                </c:pt>
                <c:pt idx="174">
                  <c:v>243.9</c:v>
                </c:pt>
                <c:pt idx="175">
                  <c:v>244.28</c:v>
                </c:pt>
                <c:pt idx="176">
                  <c:v>244.66</c:v>
                </c:pt>
                <c:pt idx="177">
                  <c:v>245.03</c:v>
                </c:pt>
                <c:pt idx="178">
                  <c:v>245.41</c:v>
                </c:pt>
                <c:pt idx="179">
                  <c:v>245.78</c:v>
                </c:pt>
                <c:pt idx="180">
                  <c:v>246.16</c:v>
                </c:pt>
                <c:pt idx="181">
                  <c:v>246.54</c:v>
                </c:pt>
                <c:pt idx="182">
                  <c:v>246.91</c:v>
                </c:pt>
                <c:pt idx="183">
                  <c:v>247.29</c:v>
                </c:pt>
                <c:pt idx="184">
                  <c:v>247.67</c:v>
                </c:pt>
                <c:pt idx="185">
                  <c:v>248.04</c:v>
                </c:pt>
                <c:pt idx="186">
                  <c:v>248.42</c:v>
                </c:pt>
                <c:pt idx="187">
                  <c:v>248.79</c:v>
                </c:pt>
                <c:pt idx="188">
                  <c:v>249.17</c:v>
                </c:pt>
                <c:pt idx="189">
                  <c:v>249.54</c:v>
                </c:pt>
                <c:pt idx="190">
                  <c:v>249.92</c:v>
                </c:pt>
                <c:pt idx="191">
                  <c:v>250.3</c:v>
                </c:pt>
                <c:pt idx="192">
                  <c:v>250.67</c:v>
                </c:pt>
                <c:pt idx="193">
                  <c:v>251.05</c:v>
                </c:pt>
                <c:pt idx="194">
                  <c:v>251.42</c:v>
                </c:pt>
                <c:pt idx="195">
                  <c:v>251.8</c:v>
                </c:pt>
                <c:pt idx="196">
                  <c:v>252.17</c:v>
                </c:pt>
                <c:pt idx="197">
                  <c:v>252.55</c:v>
                </c:pt>
                <c:pt idx="198">
                  <c:v>252.93</c:v>
                </c:pt>
                <c:pt idx="199">
                  <c:v>253.3</c:v>
                </c:pt>
                <c:pt idx="200">
                  <c:v>253.68</c:v>
                </c:pt>
                <c:pt idx="201">
                  <c:v>254.05</c:v>
                </c:pt>
                <c:pt idx="202">
                  <c:v>254.43</c:v>
                </c:pt>
                <c:pt idx="203">
                  <c:v>254.8</c:v>
                </c:pt>
                <c:pt idx="204">
                  <c:v>255.18</c:v>
                </c:pt>
                <c:pt idx="205">
                  <c:v>255.55</c:v>
                </c:pt>
                <c:pt idx="206">
                  <c:v>255.93</c:v>
                </c:pt>
                <c:pt idx="207">
                  <c:v>256.3</c:v>
                </c:pt>
                <c:pt idx="208">
                  <c:v>256.68</c:v>
                </c:pt>
                <c:pt idx="209">
                  <c:v>257.05</c:v>
                </c:pt>
                <c:pt idx="210">
                  <c:v>257.43</c:v>
                </c:pt>
                <c:pt idx="211">
                  <c:v>257.8</c:v>
                </c:pt>
                <c:pt idx="212">
                  <c:v>258.18</c:v>
                </c:pt>
                <c:pt idx="213">
                  <c:v>258.55</c:v>
                </c:pt>
                <c:pt idx="214">
                  <c:v>258.93</c:v>
                </c:pt>
                <c:pt idx="215">
                  <c:v>259.3</c:v>
                </c:pt>
                <c:pt idx="216">
                  <c:v>259.68</c:v>
                </c:pt>
                <c:pt idx="217">
                  <c:v>260.05</c:v>
                </c:pt>
                <c:pt idx="218">
                  <c:v>260.43</c:v>
                </c:pt>
                <c:pt idx="219">
                  <c:v>260.8</c:v>
                </c:pt>
                <c:pt idx="220">
                  <c:v>261.18</c:v>
                </c:pt>
                <c:pt idx="221">
                  <c:v>261.55</c:v>
                </c:pt>
                <c:pt idx="222">
                  <c:v>261.93</c:v>
                </c:pt>
                <c:pt idx="223">
                  <c:v>262.3</c:v>
                </c:pt>
                <c:pt idx="224">
                  <c:v>262.68</c:v>
                </c:pt>
                <c:pt idx="225">
                  <c:v>263.05</c:v>
                </c:pt>
                <c:pt idx="226">
                  <c:v>263.43</c:v>
                </c:pt>
                <c:pt idx="227">
                  <c:v>263.8</c:v>
                </c:pt>
                <c:pt idx="228">
                  <c:v>264.18</c:v>
                </c:pt>
                <c:pt idx="229">
                  <c:v>264.55</c:v>
                </c:pt>
                <c:pt idx="230">
                  <c:v>264.93</c:v>
                </c:pt>
                <c:pt idx="231">
                  <c:v>265.3</c:v>
                </c:pt>
                <c:pt idx="232">
                  <c:v>265.67</c:v>
                </c:pt>
                <c:pt idx="233">
                  <c:v>266.05</c:v>
                </c:pt>
                <c:pt idx="234">
                  <c:v>266.42</c:v>
                </c:pt>
                <c:pt idx="235">
                  <c:v>266.8</c:v>
                </c:pt>
                <c:pt idx="236">
                  <c:v>267.17</c:v>
                </c:pt>
                <c:pt idx="237">
                  <c:v>267.55</c:v>
                </c:pt>
                <c:pt idx="238">
                  <c:v>267.92</c:v>
                </c:pt>
                <c:pt idx="239">
                  <c:v>268.29000000000002</c:v>
                </c:pt>
                <c:pt idx="240">
                  <c:v>268.67</c:v>
                </c:pt>
                <c:pt idx="241">
                  <c:v>269.04000000000002</c:v>
                </c:pt>
                <c:pt idx="242">
                  <c:v>269.42</c:v>
                </c:pt>
                <c:pt idx="243">
                  <c:v>269.79000000000002</c:v>
                </c:pt>
                <c:pt idx="244">
                  <c:v>270.16000000000003</c:v>
                </c:pt>
                <c:pt idx="245">
                  <c:v>270.54000000000002</c:v>
                </c:pt>
                <c:pt idx="246">
                  <c:v>270.91000000000003</c:v>
                </c:pt>
                <c:pt idx="247">
                  <c:v>271.29000000000002</c:v>
                </c:pt>
                <c:pt idx="248">
                  <c:v>271.66000000000003</c:v>
                </c:pt>
                <c:pt idx="249">
                  <c:v>272.02999999999997</c:v>
                </c:pt>
                <c:pt idx="250">
                  <c:v>272.41000000000003</c:v>
                </c:pt>
                <c:pt idx="251">
                  <c:v>272.77999999999997</c:v>
                </c:pt>
                <c:pt idx="252">
                  <c:v>273.16000000000003</c:v>
                </c:pt>
                <c:pt idx="253">
                  <c:v>273.52999999999997</c:v>
                </c:pt>
                <c:pt idx="254">
                  <c:v>273.89999999999998</c:v>
                </c:pt>
                <c:pt idx="255">
                  <c:v>274.27999999999997</c:v>
                </c:pt>
                <c:pt idx="256">
                  <c:v>274.64999999999998</c:v>
                </c:pt>
                <c:pt idx="257">
                  <c:v>275.02</c:v>
                </c:pt>
                <c:pt idx="258">
                  <c:v>275.39999999999998</c:v>
                </c:pt>
                <c:pt idx="259">
                  <c:v>275.77</c:v>
                </c:pt>
                <c:pt idx="260">
                  <c:v>276.14</c:v>
                </c:pt>
                <c:pt idx="261">
                  <c:v>276.52</c:v>
                </c:pt>
                <c:pt idx="262">
                  <c:v>276.89</c:v>
                </c:pt>
                <c:pt idx="263">
                  <c:v>277.26</c:v>
                </c:pt>
                <c:pt idx="264">
                  <c:v>277.64</c:v>
                </c:pt>
                <c:pt idx="265">
                  <c:v>278.01</c:v>
                </c:pt>
                <c:pt idx="266">
                  <c:v>278.38</c:v>
                </c:pt>
                <c:pt idx="267">
                  <c:v>278.76</c:v>
                </c:pt>
                <c:pt idx="268">
                  <c:v>279.13</c:v>
                </c:pt>
                <c:pt idx="269">
                  <c:v>279.5</c:v>
                </c:pt>
                <c:pt idx="270">
                  <c:v>279.88</c:v>
                </c:pt>
                <c:pt idx="271">
                  <c:v>280.25</c:v>
                </c:pt>
                <c:pt idx="272">
                  <c:v>280.62</c:v>
                </c:pt>
                <c:pt idx="273">
                  <c:v>281</c:v>
                </c:pt>
                <c:pt idx="274">
                  <c:v>281.37</c:v>
                </c:pt>
                <c:pt idx="275">
                  <c:v>281.74</c:v>
                </c:pt>
                <c:pt idx="276">
                  <c:v>282.12</c:v>
                </c:pt>
                <c:pt idx="277">
                  <c:v>282.49</c:v>
                </c:pt>
                <c:pt idx="278">
                  <c:v>282.86</c:v>
                </c:pt>
                <c:pt idx="279">
                  <c:v>283.23</c:v>
                </c:pt>
                <c:pt idx="280">
                  <c:v>283.61</c:v>
                </c:pt>
                <c:pt idx="281">
                  <c:v>283.98</c:v>
                </c:pt>
                <c:pt idx="282">
                  <c:v>284.35000000000002</c:v>
                </c:pt>
                <c:pt idx="283">
                  <c:v>284.73</c:v>
                </c:pt>
                <c:pt idx="284">
                  <c:v>285.10000000000002</c:v>
                </c:pt>
                <c:pt idx="285">
                  <c:v>285.47000000000003</c:v>
                </c:pt>
                <c:pt idx="286">
                  <c:v>285.83999999999997</c:v>
                </c:pt>
                <c:pt idx="287">
                  <c:v>286.22000000000003</c:v>
                </c:pt>
                <c:pt idx="288">
                  <c:v>286.58999999999997</c:v>
                </c:pt>
                <c:pt idx="289">
                  <c:v>286.95999999999998</c:v>
                </c:pt>
                <c:pt idx="290">
                  <c:v>287.33</c:v>
                </c:pt>
                <c:pt idx="291">
                  <c:v>287.70999999999998</c:v>
                </c:pt>
                <c:pt idx="292">
                  <c:v>288.08</c:v>
                </c:pt>
                <c:pt idx="293">
                  <c:v>288.45</c:v>
                </c:pt>
                <c:pt idx="294">
                  <c:v>288.82</c:v>
                </c:pt>
                <c:pt idx="295">
                  <c:v>289.2</c:v>
                </c:pt>
                <c:pt idx="296">
                  <c:v>289.57</c:v>
                </c:pt>
                <c:pt idx="297">
                  <c:v>289.94</c:v>
                </c:pt>
                <c:pt idx="298">
                  <c:v>290.31</c:v>
                </c:pt>
                <c:pt idx="299">
                  <c:v>290.68</c:v>
                </c:pt>
                <c:pt idx="300">
                  <c:v>291.06</c:v>
                </c:pt>
                <c:pt idx="301">
                  <c:v>291.43</c:v>
                </c:pt>
                <c:pt idx="302">
                  <c:v>291.8</c:v>
                </c:pt>
                <c:pt idx="303">
                  <c:v>292.17</c:v>
                </c:pt>
                <c:pt idx="304">
                  <c:v>292.55</c:v>
                </c:pt>
                <c:pt idx="305">
                  <c:v>292.92</c:v>
                </c:pt>
                <c:pt idx="306">
                  <c:v>293.29000000000002</c:v>
                </c:pt>
                <c:pt idx="307">
                  <c:v>293.66000000000003</c:v>
                </c:pt>
                <c:pt idx="308">
                  <c:v>294.02999999999997</c:v>
                </c:pt>
                <c:pt idx="309">
                  <c:v>294.41000000000003</c:v>
                </c:pt>
                <c:pt idx="310">
                  <c:v>294.77999999999997</c:v>
                </c:pt>
                <c:pt idx="311">
                  <c:v>295.14999999999998</c:v>
                </c:pt>
                <c:pt idx="312">
                  <c:v>295.52</c:v>
                </c:pt>
                <c:pt idx="313">
                  <c:v>295.89</c:v>
                </c:pt>
                <c:pt idx="314">
                  <c:v>296.26</c:v>
                </c:pt>
                <c:pt idx="315">
                  <c:v>296.64</c:v>
                </c:pt>
                <c:pt idx="316">
                  <c:v>297.01</c:v>
                </c:pt>
                <c:pt idx="317">
                  <c:v>297.38</c:v>
                </c:pt>
                <c:pt idx="318">
                  <c:v>297.75</c:v>
                </c:pt>
                <c:pt idx="319">
                  <c:v>298.12</c:v>
                </c:pt>
                <c:pt idx="320">
                  <c:v>298.49</c:v>
                </c:pt>
                <c:pt idx="321">
                  <c:v>298.86</c:v>
                </c:pt>
                <c:pt idx="322">
                  <c:v>299.24</c:v>
                </c:pt>
                <c:pt idx="323">
                  <c:v>299.61</c:v>
                </c:pt>
                <c:pt idx="324">
                  <c:v>299.98</c:v>
                </c:pt>
                <c:pt idx="325">
                  <c:v>300.35000000000002</c:v>
                </c:pt>
                <c:pt idx="326">
                  <c:v>300.72000000000003</c:v>
                </c:pt>
                <c:pt idx="327">
                  <c:v>301.08999999999997</c:v>
                </c:pt>
                <c:pt idx="328">
                  <c:v>301.45999999999998</c:v>
                </c:pt>
                <c:pt idx="329">
                  <c:v>301.83999999999997</c:v>
                </c:pt>
                <c:pt idx="330">
                  <c:v>302.20999999999998</c:v>
                </c:pt>
                <c:pt idx="331">
                  <c:v>302.58</c:v>
                </c:pt>
                <c:pt idx="332">
                  <c:v>302.95</c:v>
                </c:pt>
                <c:pt idx="333">
                  <c:v>303.32</c:v>
                </c:pt>
                <c:pt idx="334">
                  <c:v>303.69</c:v>
                </c:pt>
                <c:pt idx="335">
                  <c:v>304.06</c:v>
                </c:pt>
                <c:pt idx="336">
                  <c:v>304.43</c:v>
                </c:pt>
                <c:pt idx="337">
                  <c:v>304.8</c:v>
                </c:pt>
                <c:pt idx="338">
                  <c:v>305.17</c:v>
                </c:pt>
                <c:pt idx="339">
                  <c:v>305.55</c:v>
                </c:pt>
                <c:pt idx="340">
                  <c:v>305.92</c:v>
                </c:pt>
                <c:pt idx="341">
                  <c:v>306.29000000000002</c:v>
                </c:pt>
                <c:pt idx="342">
                  <c:v>306.66000000000003</c:v>
                </c:pt>
                <c:pt idx="343">
                  <c:v>307.02999999999997</c:v>
                </c:pt>
                <c:pt idx="344">
                  <c:v>307.39999999999998</c:v>
                </c:pt>
                <c:pt idx="345">
                  <c:v>307.77</c:v>
                </c:pt>
                <c:pt idx="346">
                  <c:v>308.14</c:v>
                </c:pt>
                <c:pt idx="347">
                  <c:v>308.51</c:v>
                </c:pt>
                <c:pt idx="348">
                  <c:v>308.88</c:v>
                </c:pt>
                <c:pt idx="349">
                  <c:v>309.25</c:v>
                </c:pt>
                <c:pt idx="350">
                  <c:v>309.62</c:v>
                </c:pt>
                <c:pt idx="351">
                  <c:v>309.99</c:v>
                </c:pt>
                <c:pt idx="352">
                  <c:v>310.36</c:v>
                </c:pt>
                <c:pt idx="353">
                  <c:v>310.73</c:v>
                </c:pt>
                <c:pt idx="354">
                  <c:v>311.10000000000002</c:v>
                </c:pt>
                <c:pt idx="355">
                  <c:v>311.47000000000003</c:v>
                </c:pt>
                <c:pt idx="356">
                  <c:v>311.83999999999997</c:v>
                </c:pt>
                <c:pt idx="357">
                  <c:v>312.20999999999998</c:v>
                </c:pt>
                <c:pt idx="358">
                  <c:v>312.58</c:v>
                </c:pt>
                <c:pt idx="359">
                  <c:v>312.95999999999998</c:v>
                </c:pt>
                <c:pt idx="360">
                  <c:v>313.33</c:v>
                </c:pt>
                <c:pt idx="361">
                  <c:v>313.7</c:v>
                </c:pt>
                <c:pt idx="362">
                  <c:v>314.07</c:v>
                </c:pt>
                <c:pt idx="363">
                  <c:v>314.44</c:v>
                </c:pt>
                <c:pt idx="364">
                  <c:v>314.81</c:v>
                </c:pt>
                <c:pt idx="365">
                  <c:v>315.18</c:v>
                </c:pt>
                <c:pt idx="366">
                  <c:v>315.55</c:v>
                </c:pt>
                <c:pt idx="367">
                  <c:v>315.92</c:v>
                </c:pt>
                <c:pt idx="368">
                  <c:v>316.27999999999997</c:v>
                </c:pt>
                <c:pt idx="369">
                  <c:v>316.64999999999998</c:v>
                </c:pt>
                <c:pt idx="370">
                  <c:v>317.02</c:v>
                </c:pt>
                <c:pt idx="371">
                  <c:v>317.39</c:v>
                </c:pt>
                <c:pt idx="372">
                  <c:v>317.76</c:v>
                </c:pt>
                <c:pt idx="373">
                  <c:v>318.13</c:v>
                </c:pt>
                <c:pt idx="374">
                  <c:v>318.5</c:v>
                </c:pt>
                <c:pt idx="375">
                  <c:v>318.87</c:v>
                </c:pt>
                <c:pt idx="376">
                  <c:v>319.24</c:v>
                </c:pt>
                <c:pt idx="377">
                  <c:v>319.61</c:v>
                </c:pt>
                <c:pt idx="378">
                  <c:v>319.98</c:v>
                </c:pt>
                <c:pt idx="379">
                  <c:v>320.35000000000002</c:v>
                </c:pt>
                <c:pt idx="380">
                  <c:v>320.72000000000003</c:v>
                </c:pt>
                <c:pt idx="381">
                  <c:v>321.08999999999997</c:v>
                </c:pt>
                <c:pt idx="382">
                  <c:v>321.45999999999998</c:v>
                </c:pt>
                <c:pt idx="383">
                  <c:v>321.83</c:v>
                </c:pt>
                <c:pt idx="384">
                  <c:v>322.2</c:v>
                </c:pt>
                <c:pt idx="385">
                  <c:v>322.57</c:v>
                </c:pt>
                <c:pt idx="386">
                  <c:v>322.94</c:v>
                </c:pt>
                <c:pt idx="387">
                  <c:v>323.31</c:v>
                </c:pt>
                <c:pt idx="388">
                  <c:v>323.67</c:v>
                </c:pt>
                <c:pt idx="389">
                  <c:v>324.04000000000002</c:v>
                </c:pt>
                <c:pt idx="390">
                  <c:v>324.41000000000003</c:v>
                </c:pt>
                <c:pt idx="391">
                  <c:v>324.77999999999997</c:v>
                </c:pt>
                <c:pt idx="392">
                  <c:v>325.14999999999998</c:v>
                </c:pt>
                <c:pt idx="393">
                  <c:v>325.52</c:v>
                </c:pt>
                <c:pt idx="394">
                  <c:v>325.89</c:v>
                </c:pt>
                <c:pt idx="395">
                  <c:v>326.26</c:v>
                </c:pt>
                <c:pt idx="396">
                  <c:v>326.63</c:v>
                </c:pt>
                <c:pt idx="397">
                  <c:v>327</c:v>
                </c:pt>
                <c:pt idx="398">
                  <c:v>327.36</c:v>
                </c:pt>
                <c:pt idx="399">
                  <c:v>327.73</c:v>
                </c:pt>
                <c:pt idx="400">
                  <c:v>328.1</c:v>
                </c:pt>
                <c:pt idx="401">
                  <c:v>328.47</c:v>
                </c:pt>
                <c:pt idx="402">
                  <c:v>328.84</c:v>
                </c:pt>
                <c:pt idx="403">
                  <c:v>329.21</c:v>
                </c:pt>
                <c:pt idx="404">
                  <c:v>329.58</c:v>
                </c:pt>
                <c:pt idx="405">
                  <c:v>329.95</c:v>
                </c:pt>
                <c:pt idx="406">
                  <c:v>330.31</c:v>
                </c:pt>
                <c:pt idx="407">
                  <c:v>330.68</c:v>
                </c:pt>
                <c:pt idx="408">
                  <c:v>331.05</c:v>
                </c:pt>
                <c:pt idx="409">
                  <c:v>331.42</c:v>
                </c:pt>
                <c:pt idx="410">
                  <c:v>331.79</c:v>
                </c:pt>
                <c:pt idx="411">
                  <c:v>332.16</c:v>
                </c:pt>
                <c:pt idx="412">
                  <c:v>332.52</c:v>
                </c:pt>
                <c:pt idx="413">
                  <c:v>332.89</c:v>
                </c:pt>
                <c:pt idx="414">
                  <c:v>333.26</c:v>
                </c:pt>
                <c:pt idx="415">
                  <c:v>333.63</c:v>
                </c:pt>
                <c:pt idx="416">
                  <c:v>334</c:v>
                </c:pt>
                <c:pt idx="417">
                  <c:v>334.37</c:v>
                </c:pt>
                <c:pt idx="418">
                  <c:v>334.73</c:v>
                </c:pt>
                <c:pt idx="419">
                  <c:v>335.1</c:v>
                </c:pt>
                <c:pt idx="420">
                  <c:v>335.47</c:v>
                </c:pt>
                <c:pt idx="421">
                  <c:v>335.84</c:v>
                </c:pt>
                <c:pt idx="422">
                  <c:v>336.21</c:v>
                </c:pt>
                <c:pt idx="423">
                  <c:v>336.57</c:v>
                </c:pt>
                <c:pt idx="424">
                  <c:v>336.94</c:v>
                </c:pt>
                <c:pt idx="425">
                  <c:v>337.31</c:v>
                </c:pt>
                <c:pt idx="426">
                  <c:v>337.68</c:v>
                </c:pt>
                <c:pt idx="427">
                  <c:v>338.05</c:v>
                </c:pt>
                <c:pt idx="428">
                  <c:v>338.41</c:v>
                </c:pt>
                <c:pt idx="429">
                  <c:v>338.78</c:v>
                </c:pt>
                <c:pt idx="430">
                  <c:v>339.15</c:v>
                </c:pt>
                <c:pt idx="431">
                  <c:v>339.52</c:v>
                </c:pt>
                <c:pt idx="432">
                  <c:v>339.88</c:v>
                </c:pt>
                <c:pt idx="433">
                  <c:v>340.25</c:v>
                </c:pt>
                <c:pt idx="434">
                  <c:v>340.62</c:v>
                </c:pt>
                <c:pt idx="435">
                  <c:v>340.99</c:v>
                </c:pt>
                <c:pt idx="436">
                  <c:v>341.35</c:v>
                </c:pt>
                <c:pt idx="437">
                  <c:v>341.72</c:v>
                </c:pt>
                <c:pt idx="438">
                  <c:v>342.09</c:v>
                </c:pt>
                <c:pt idx="439">
                  <c:v>342.46</c:v>
                </c:pt>
                <c:pt idx="440">
                  <c:v>342.82</c:v>
                </c:pt>
                <c:pt idx="441">
                  <c:v>343.19</c:v>
                </c:pt>
                <c:pt idx="442">
                  <c:v>343.56</c:v>
                </c:pt>
                <c:pt idx="443">
                  <c:v>343.93</c:v>
                </c:pt>
                <c:pt idx="444">
                  <c:v>344.29</c:v>
                </c:pt>
                <c:pt idx="445">
                  <c:v>344.66</c:v>
                </c:pt>
                <c:pt idx="446">
                  <c:v>345.03</c:v>
                </c:pt>
                <c:pt idx="447">
                  <c:v>345.39</c:v>
                </c:pt>
                <c:pt idx="448">
                  <c:v>345.76</c:v>
                </c:pt>
                <c:pt idx="449">
                  <c:v>346.13</c:v>
                </c:pt>
                <c:pt idx="450">
                  <c:v>346.49</c:v>
                </c:pt>
                <c:pt idx="451">
                  <c:v>346.86</c:v>
                </c:pt>
                <c:pt idx="452">
                  <c:v>347.23</c:v>
                </c:pt>
                <c:pt idx="453">
                  <c:v>347.6</c:v>
                </c:pt>
                <c:pt idx="454">
                  <c:v>347.96</c:v>
                </c:pt>
                <c:pt idx="455">
                  <c:v>348.33</c:v>
                </c:pt>
                <c:pt idx="456">
                  <c:v>348.7</c:v>
                </c:pt>
                <c:pt idx="457">
                  <c:v>349.06</c:v>
                </c:pt>
                <c:pt idx="458">
                  <c:v>349.43</c:v>
                </c:pt>
                <c:pt idx="459">
                  <c:v>349.8</c:v>
                </c:pt>
                <c:pt idx="460">
                  <c:v>350.16</c:v>
                </c:pt>
                <c:pt idx="461">
                  <c:v>350.53</c:v>
                </c:pt>
                <c:pt idx="462">
                  <c:v>350.9</c:v>
                </c:pt>
                <c:pt idx="463">
                  <c:v>351.26</c:v>
                </c:pt>
                <c:pt idx="464">
                  <c:v>351.63</c:v>
                </c:pt>
                <c:pt idx="465">
                  <c:v>352</c:v>
                </c:pt>
                <c:pt idx="466">
                  <c:v>352.36</c:v>
                </c:pt>
                <c:pt idx="467">
                  <c:v>352.73</c:v>
                </c:pt>
                <c:pt idx="468">
                  <c:v>353.09</c:v>
                </c:pt>
                <c:pt idx="469">
                  <c:v>353.46</c:v>
                </c:pt>
                <c:pt idx="470">
                  <c:v>353.83</c:v>
                </c:pt>
                <c:pt idx="471">
                  <c:v>354.19</c:v>
                </c:pt>
                <c:pt idx="472">
                  <c:v>354.56</c:v>
                </c:pt>
                <c:pt idx="473">
                  <c:v>354.93</c:v>
                </c:pt>
                <c:pt idx="474">
                  <c:v>355.29</c:v>
                </c:pt>
                <c:pt idx="475">
                  <c:v>355.66</c:v>
                </c:pt>
                <c:pt idx="476">
                  <c:v>356.02</c:v>
                </c:pt>
                <c:pt idx="477">
                  <c:v>356.39</c:v>
                </c:pt>
                <c:pt idx="478">
                  <c:v>356.76</c:v>
                </c:pt>
                <c:pt idx="479">
                  <c:v>357.12</c:v>
                </c:pt>
                <c:pt idx="480">
                  <c:v>357.49</c:v>
                </c:pt>
                <c:pt idx="481">
                  <c:v>357.85</c:v>
                </c:pt>
                <c:pt idx="482">
                  <c:v>358.22</c:v>
                </c:pt>
                <c:pt idx="483">
                  <c:v>358.59</c:v>
                </c:pt>
                <c:pt idx="484">
                  <c:v>358.95</c:v>
                </c:pt>
                <c:pt idx="485">
                  <c:v>359.32</c:v>
                </c:pt>
                <c:pt idx="486">
                  <c:v>359.68</c:v>
                </c:pt>
                <c:pt idx="487">
                  <c:v>360.05</c:v>
                </c:pt>
                <c:pt idx="488">
                  <c:v>360.41</c:v>
                </c:pt>
                <c:pt idx="489">
                  <c:v>360.78</c:v>
                </c:pt>
                <c:pt idx="490">
                  <c:v>361.15</c:v>
                </c:pt>
                <c:pt idx="491">
                  <c:v>361.51</c:v>
                </c:pt>
                <c:pt idx="492">
                  <c:v>361.88</c:v>
                </c:pt>
                <c:pt idx="493">
                  <c:v>362.24</c:v>
                </c:pt>
                <c:pt idx="494">
                  <c:v>362.61</c:v>
                </c:pt>
                <c:pt idx="495">
                  <c:v>362.97</c:v>
                </c:pt>
                <c:pt idx="496">
                  <c:v>363.34</c:v>
                </c:pt>
                <c:pt idx="497">
                  <c:v>363.7</c:v>
                </c:pt>
                <c:pt idx="498">
                  <c:v>364.07</c:v>
                </c:pt>
                <c:pt idx="499">
                  <c:v>364.43</c:v>
                </c:pt>
                <c:pt idx="500">
                  <c:v>364.8</c:v>
                </c:pt>
                <c:pt idx="501">
                  <c:v>365.16</c:v>
                </c:pt>
                <c:pt idx="502">
                  <c:v>365.53</c:v>
                </c:pt>
                <c:pt idx="503">
                  <c:v>365.89</c:v>
                </c:pt>
                <c:pt idx="504">
                  <c:v>366.26</c:v>
                </c:pt>
                <c:pt idx="505">
                  <c:v>366.62</c:v>
                </c:pt>
                <c:pt idx="506">
                  <c:v>366.99</c:v>
                </c:pt>
                <c:pt idx="507">
                  <c:v>367.35</c:v>
                </c:pt>
                <c:pt idx="508">
                  <c:v>367.72</c:v>
                </c:pt>
                <c:pt idx="509">
                  <c:v>368.08</c:v>
                </c:pt>
                <c:pt idx="510">
                  <c:v>368.45</c:v>
                </c:pt>
                <c:pt idx="511">
                  <c:v>368.81</c:v>
                </c:pt>
                <c:pt idx="512">
                  <c:v>369.18</c:v>
                </c:pt>
                <c:pt idx="513">
                  <c:v>369.54</c:v>
                </c:pt>
                <c:pt idx="514">
                  <c:v>369.91</c:v>
                </c:pt>
                <c:pt idx="515">
                  <c:v>370.27</c:v>
                </c:pt>
                <c:pt idx="516">
                  <c:v>370.64</c:v>
                </c:pt>
                <c:pt idx="517">
                  <c:v>371</c:v>
                </c:pt>
                <c:pt idx="518">
                  <c:v>371.37</c:v>
                </c:pt>
                <c:pt idx="519">
                  <c:v>371.73</c:v>
                </c:pt>
                <c:pt idx="520">
                  <c:v>372.1</c:v>
                </c:pt>
                <c:pt idx="521">
                  <c:v>372.46</c:v>
                </c:pt>
                <c:pt idx="522">
                  <c:v>372.82</c:v>
                </c:pt>
                <c:pt idx="523">
                  <c:v>373.19</c:v>
                </c:pt>
                <c:pt idx="524">
                  <c:v>373.55</c:v>
                </c:pt>
                <c:pt idx="525">
                  <c:v>373.92</c:v>
                </c:pt>
                <c:pt idx="526">
                  <c:v>374.28</c:v>
                </c:pt>
                <c:pt idx="527">
                  <c:v>374.65</c:v>
                </c:pt>
                <c:pt idx="528">
                  <c:v>375.01</c:v>
                </c:pt>
                <c:pt idx="529">
                  <c:v>375.37</c:v>
                </c:pt>
                <c:pt idx="530">
                  <c:v>375.74</c:v>
                </c:pt>
                <c:pt idx="531">
                  <c:v>376.1</c:v>
                </c:pt>
                <c:pt idx="532">
                  <c:v>376.47</c:v>
                </c:pt>
                <c:pt idx="533">
                  <c:v>376.83</c:v>
                </c:pt>
                <c:pt idx="534">
                  <c:v>377.19</c:v>
                </c:pt>
                <c:pt idx="535">
                  <c:v>377.56</c:v>
                </c:pt>
                <c:pt idx="536">
                  <c:v>377.92</c:v>
                </c:pt>
                <c:pt idx="537">
                  <c:v>378.29</c:v>
                </c:pt>
                <c:pt idx="538">
                  <c:v>378.65</c:v>
                </c:pt>
                <c:pt idx="539">
                  <c:v>379.01</c:v>
                </c:pt>
                <c:pt idx="540">
                  <c:v>379.38</c:v>
                </c:pt>
                <c:pt idx="541">
                  <c:v>379.74</c:v>
                </c:pt>
                <c:pt idx="542">
                  <c:v>380.11</c:v>
                </c:pt>
                <c:pt idx="543">
                  <c:v>380.47</c:v>
                </c:pt>
                <c:pt idx="544">
                  <c:v>380.83</c:v>
                </c:pt>
                <c:pt idx="545">
                  <c:v>381.2</c:v>
                </c:pt>
                <c:pt idx="546">
                  <c:v>381.56</c:v>
                </c:pt>
                <c:pt idx="547">
                  <c:v>381.92</c:v>
                </c:pt>
                <c:pt idx="548">
                  <c:v>382.29</c:v>
                </c:pt>
                <c:pt idx="549">
                  <c:v>382.65</c:v>
                </c:pt>
                <c:pt idx="550">
                  <c:v>383.01</c:v>
                </c:pt>
                <c:pt idx="551">
                  <c:v>383.38</c:v>
                </c:pt>
                <c:pt idx="552">
                  <c:v>383.74</c:v>
                </c:pt>
                <c:pt idx="553">
                  <c:v>384.1</c:v>
                </c:pt>
                <c:pt idx="554">
                  <c:v>384.47</c:v>
                </c:pt>
                <c:pt idx="555">
                  <c:v>384.83</c:v>
                </c:pt>
                <c:pt idx="556">
                  <c:v>385.19</c:v>
                </c:pt>
                <c:pt idx="557">
                  <c:v>385.56</c:v>
                </c:pt>
                <c:pt idx="558">
                  <c:v>385.92</c:v>
                </c:pt>
                <c:pt idx="559">
                  <c:v>386.28</c:v>
                </c:pt>
                <c:pt idx="560">
                  <c:v>386.65</c:v>
                </c:pt>
                <c:pt idx="561">
                  <c:v>387.01</c:v>
                </c:pt>
                <c:pt idx="562">
                  <c:v>387.37</c:v>
                </c:pt>
                <c:pt idx="563">
                  <c:v>387.73</c:v>
                </c:pt>
                <c:pt idx="564">
                  <c:v>388.1</c:v>
                </c:pt>
                <c:pt idx="565">
                  <c:v>388.46</c:v>
                </c:pt>
                <c:pt idx="566">
                  <c:v>388.82</c:v>
                </c:pt>
                <c:pt idx="567">
                  <c:v>389.19</c:v>
                </c:pt>
                <c:pt idx="568">
                  <c:v>389.55</c:v>
                </c:pt>
                <c:pt idx="569">
                  <c:v>389.91</c:v>
                </c:pt>
                <c:pt idx="570">
                  <c:v>390.27</c:v>
                </c:pt>
                <c:pt idx="571">
                  <c:v>390.64</c:v>
                </c:pt>
                <c:pt idx="572">
                  <c:v>391</c:v>
                </c:pt>
                <c:pt idx="573">
                  <c:v>391.36</c:v>
                </c:pt>
                <c:pt idx="574">
                  <c:v>391.72</c:v>
                </c:pt>
                <c:pt idx="575">
                  <c:v>392.09</c:v>
                </c:pt>
                <c:pt idx="576">
                  <c:v>392.45</c:v>
                </c:pt>
                <c:pt idx="577">
                  <c:v>392.81</c:v>
                </c:pt>
                <c:pt idx="578">
                  <c:v>393.17</c:v>
                </c:pt>
                <c:pt idx="579">
                  <c:v>393.54</c:v>
                </c:pt>
                <c:pt idx="580">
                  <c:v>393.9</c:v>
                </c:pt>
                <c:pt idx="581">
                  <c:v>394.26</c:v>
                </c:pt>
                <c:pt idx="582">
                  <c:v>394.62</c:v>
                </c:pt>
                <c:pt idx="583">
                  <c:v>394.98</c:v>
                </c:pt>
                <c:pt idx="584">
                  <c:v>395.35</c:v>
                </c:pt>
                <c:pt idx="585">
                  <c:v>395.71</c:v>
                </c:pt>
                <c:pt idx="586">
                  <c:v>396.07</c:v>
                </c:pt>
                <c:pt idx="587">
                  <c:v>396.43</c:v>
                </c:pt>
                <c:pt idx="588">
                  <c:v>396.79</c:v>
                </c:pt>
                <c:pt idx="589">
                  <c:v>397.16</c:v>
                </c:pt>
                <c:pt idx="590">
                  <c:v>397.52</c:v>
                </c:pt>
                <c:pt idx="591">
                  <c:v>397.88</c:v>
                </c:pt>
                <c:pt idx="592">
                  <c:v>398.24</c:v>
                </c:pt>
                <c:pt idx="593">
                  <c:v>398.6</c:v>
                </c:pt>
                <c:pt idx="594">
                  <c:v>398.97</c:v>
                </c:pt>
                <c:pt idx="595">
                  <c:v>399.33</c:v>
                </c:pt>
                <c:pt idx="596">
                  <c:v>399.69</c:v>
                </c:pt>
                <c:pt idx="597">
                  <c:v>400.05</c:v>
                </c:pt>
                <c:pt idx="598">
                  <c:v>400.41</c:v>
                </c:pt>
                <c:pt idx="599">
                  <c:v>400.77</c:v>
                </c:pt>
                <c:pt idx="600">
                  <c:v>401.14</c:v>
                </c:pt>
                <c:pt idx="601">
                  <c:v>401.5</c:v>
                </c:pt>
                <c:pt idx="602">
                  <c:v>401.86</c:v>
                </c:pt>
                <c:pt idx="603">
                  <c:v>402.22</c:v>
                </c:pt>
                <c:pt idx="604">
                  <c:v>402.58</c:v>
                </c:pt>
                <c:pt idx="605">
                  <c:v>402.94</c:v>
                </c:pt>
                <c:pt idx="606">
                  <c:v>403.3</c:v>
                </c:pt>
                <c:pt idx="607">
                  <c:v>403.67</c:v>
                </c:pt>
                <c:pt idx="608">
                  <c:v>404.03</c:v>
                </c:pt>
                <c:pt idx="609">
                  <c:v>404.39</c:v>
                </c:pt>
                <c:pt idx="610">
                  <c:v>404.75</c:v>
                </c:pt>
                <c:pt idx="611">
                  <c:v>405.11</c:v>
                </c:pt>
                <c:pt idx="612">
                  <c:v>405.47</c:v>
                </c:pt>
                <c:pt idx="613">
                  <c:v>405.83</c:v>
                </c:pt>
                <c:pt idx="614">
                  <c:v>406.19</c:v>
                </c:pt>
                <c:pt idx="615">
                  <c:v>406.55</c:v>
                </c:pt>
                <c:pt idx="616">
                  <c:v>406.92</c:v>
                </c:pt>
                <c:pt idx="617">
                  <c:v>407.28</c:v>
                </c:pt>
                <c:pt idx="618">
                  <c:v>407.64</c:v>
                </c:pt>
                <c:pt idx="619">
                  <c:v>408</c:v>
                </c:pt>
                <c:pt idx="620">
                  <c:v>408.36</c:v>
                </c:pt>
                <c:pt idx="621">
                  <c:v>408.72</c:v>
                </c:pt>
                <c:pt idx="622">
                  <c:v>409.08</c:v>
                </c:pt>
                <c:pt idx="623">
                  <c:v>409.44</c:v>
                </c:pt>
                <c:pt idx="624">
                  <c:v>409.8</c:v>
                </c:pt>
                <c:pt idx="625">
                  <c:v>410.16</c:v>
                </c:pt>
                <c:pt idx="626">
                  <c:v>410.52</c:v>
                </c:pt>
                <c:pt idx="627">
                  <c:v>410.88</c:v>
                </c:pt>
                <c:pt idx="628">
                  <c:v>411.24</c:v>
                </c:pt>
                <c:pt idx="629">
                  <c:v>411.6</c:v>
                </c:pt>
                <c:pt idx="630">
                  <c:v>411.96</c:v>
                </c:pt>
                <c:pt idx="631">
                  <c:v>412.33</c:v>
                </c:pt>
                <c:pt idx="632">
                  <c:v>412.69</c:v>
                </c:pt>
                <c:pt idx="633">
                  <c:v>413.05</c:v>
                </c:pt>
                <c:pt idx="634">
                  <c:v>413.41</c:v>
                </c:pt>
                <c:pt idx="635">
                  <c:v>413.77</c:v>
                </c:pt>
                <c:pt idx="636">
                  <c:v>414.13</c:v>
                </c:pt>
                <c:pt idx="637">
                  <c:v>414.49</c:v>
                </c:pt>
                <c:pt idx="638">
                  <c:v>414.85</c:v>
                </c:pt>
                <c:pt idx="639">
                  <c:v>415.21</c:v>
                </c:pt>
                <c:pt idx="640">
                  <c:v>415.57</c:v>
                </c:pt>
                <c:pt idx="641">
                  <c:v>415.93</c:v>
                </c:pt>
                <c:pt idx="642">
                  <c:v>416.29</c:v>
                </c:pt>
                <c:pt idx="643">
                  <c:v>416.65</c:v>
                </c:pt>
                <c:pt idx="644">
                  <c:v>417.01</c:v>
                </c:pt>
                <c:pt idx="645">
                  <c:v>417.37</c:v>
                </c:pt>
                <c:pt idx="646">
                  <c:v>417.73</c:v>
                </c:pt>
                <c:pt idx="647">
                  <c:v>418.09</c:v>
                </c:pt>
                <c:pt idx="648">
                  <c:v>418.45</c:v>
                </c:pt>
                <c:pt idx="649">
                  <c:v>418.81</c:v>
                </c:pt>
                <c:pt idx="650">
                  <c:v>419.17</c:v>
                </c:pt>
                <c:pt idx="651">
                  <c:v>419.53</c:v>
                </c:pt>
                <c:pt idx="652">
                  <c:v>419.88</c:v>
                </c:pt>
                <c:pt idx="653">
                  <c:v>420.24</c:v>
                </c:pt>
                <c:pt idx="654">
                  <c:v>420.6</c:v>
                </c:pt>
                <c:pt idx="655">
                  <c:v>420.96</c:v>
                </c:pt>
                <c:pt idx="656">
                  <c:v>421.32</c:v>
                </c:pt>
                <c:pt idx="657">
                  <c:v>421.68</c:v>
                </c:pt>
                <c:pt idx="658">
                  <c:v>422.04</c:v>
                </c:pt>
                <c:pt idx="659">
                  <c:v>422.4</c:v>
                </c:pt>
                <c:pt idx="660">
                  <c:v>422.76</c:v>
                </c:pt>
                <c:pt idx="661">
                  <c:v>423.12</c:v>
                </c:pt>
                <c:pt idx="662">
                  <c:v>423.48</c:v>
                </c:pt>
                <c:pt idx="663">
                  <c:v>423.84</c:v>
                </c:pt>
                <c:pt idx="664">
                  <c:v>424.2</c:v>
                </c:pt>
                <c:pt idx="665">
                  <c:v>424.56</c:v>
                </c:pt>
                <c:pt idx="666">
                  <c:v>424.91</c:v>
                </c:pt>
                <c:pt idx="667">
                  <c:v>425.27</c:v>
                </c:pt>
                <c:pt idx="668">
                  <c:v>425.63</c:v>
                </c:pt>
                <c:pt idx="669">
                  <c:v>425.99</c:v>
                </c:pt>
                <c:pt idx="670">
                  <c:v>426.35</c:v>
                </c:pt>
                <c:pt idx="671">
                  <c:v>426.71</c:v>
                </c:pt>
                <c:pt idx="672">
                  <c:v>427.07</c:v>
                </c:pt>
                <c:pt idx="673">
                  <c:v>427.43</c:v>
                </c:pt>
                <c:pt idx="674">
                  <c:v>427.79</c:v>
                </c:pt>
                <c:pt idx="675">
                  <c:v>428.14</c:v>
                </c:pt>
                <c:pt idx="676">
                  <c:v>428.5</c:v>
                </c:pt>
                <c:pt idx="677">
                  <c:v>428.86</c:v>
                </c:pt>
                <c:pt idx="678">
                  <c:v>429.22</c:v>
                </c:pt>
                <c:pt idx="679">
                  <c:v>429.58</c:v>
                </c:pt>
                <c:pt idx="680">
                  <c:v>429.94</c:v>
                </c:pt>
                <c:pt idx="681">
                  <c:v>430.3</c:v>
                </c:pt>
                <c:pt idx="682">
                  <c:v>430.65</c:v>
                </c:pt>
                <c:pt idx="683">
                  <c:v>431.01</c:v>
                </c:pt>
                <c:pt idx="684">
                  <c:v>431.37</c:v>
                </c:pt>
                <c:pt idx="685">
                  <c:v>431.73</c:v>
                </c:pt>
                <c:pt idx="686">
                  <c:v>432.09</c:v>
                </c:pt>
                <c:pt idx="687">
                  <c:v>432.45</c:v>
                </c:pt>
                <c:pt idx="688">
                  <c:v>432.8</c:v>
                </c:pt>
                <c:pt idx="689">
                  <c:v>433.16</c:v>
                </c:pt>
                <c:pt idx="690">
                  <c:v>433.52</c:v>
                </c:pt>
                <c:pt idx="691">
                  <c:v>433.88</c:v>
                </c:pt>
                <c:pt idx="692">
                  <c:v>434.24</c:v>
                </c:pt>
                <c:pt idx="693">
                  <c:v>434.6</c:v>
                </c:pt>
                <c:pt idx="694">
                  <c:v>434.95</c:v>
                </c:pt>
                <c:pt idx="695">
                  <c:v>435.31</c:v>
                </c:pt>
                <c:pt idx="696">
                  <c:v>435.67</c:v>
                </c:pt>
                <c:pt idx="697">
                  <c:v>436.03</c:v>
                </c:pt>
                <c:pt idx="698">
                  <c:v>436.38</c:v>
                </c:pt>
                <c:pt idx="699">
                  <c:v>436.74</c:v>
                </c:pt>
                <c:pt idx="700">
                  <c:v>437.1</c:v>
                </c:pt>
                <c:pt idx="701">
                  <c:v>437.46</c:v>
                </c:pt>
                <c:pt idx="702">
                  <c:v>437.82</c:v>
                </c:pt>
                <c:pt idx="703">
                  <c:v>438.17</c:v>
                </c:pt>
                <c:pt idx="704">
                  <c:v>438.53</c:v>
                </c:pt>
                <c:pt idx="705">
                  <c:v>438.89</c:v>
                </c:pt>
                <c:pt idx="706">
                  <c:v>439.25</c:v>
                </c:pt>
                <c:pt idx="707">
                  <c:v>439.6</c:v>
                </c:pt>
                <c:pt idx="708">
                  <c:v>439.96</c:v>
                </c:pt>
                <c:pt idx="709">
                  <c:v>440.32</c:v>
                </c:pt>
                <c:pt idx="710">
                  <c:v>440.68</c:v>
                </c:pt>
                <c:pt idx="711">
                  <c:v>441.03</c:v>
                </c:pt>
                <c:pt idx="712">
                  <c:v>441.39</c:v>
                </c:pt>
                <c:pt idx="713">
                  <c:v>441.75</c:v>
                </c:pt>
                <c:pt idx="714">
                  <c:v>442.1</c:v>
                </c:pt>
                <c:pt idx="715">
                  <c:v>442.46</c:v>
                </c:pt>
                <c:pt idx="716">
                  <c:v>442.82</c:v>
                </c:pt>
                <c:pt idx="717">
                  <c:v>443.18</c:v>
                </c:pt>
                <c:pt idx="718">
                  <c:v>443.53</c:v>
                </c:pt>
                <c:pt idx="719">
                  <c:v>443.89</c:v>
                </c:pt>
                <c:pt idx="720">
                  <c:v>444.25</c:v>
                </c:pt>
                <c:pt idx="721">
                  <c:v>444.6</c:v>
                </c:pt>
                <c:pt idx="722">
                  <c:v>444.96</c:v>
                </c:pt>
                <c:pt idx="723">
                  <c:v>445.32</c:v>
                </c:pt>
                <c:pt idx="724">
                  <c:v>445.67</c:v>
                </c:pt>
                <c:pt idx="725">
                  <c:v>446.03</c:v>
                </c:pt>
                <c:pt idx="726">
                  <c:v>446.39</c:v>
                </c:pt>
                <c:pt idx="727">
                  <c:v>446.75</c:v>
                </c:pt>
                <c:pt idx="728">
                  <c:v>447.1</c:v>
                </c:pt>
                <c:pt idx="729">
                  <c:v>447.46</c:v>
                </c:pt>
                <c:pt idx="730">
                  <c:v>447.82</c:v>
                </c:pt>
                <c:pt idx="731">
                  <c:v>448.17</c:v>
                </c:pt>
                <c:pt idx="732">
                  <c:v>448.53</c:v>
                </c:pt>
                <c:pt idx="733">
                  <c:v>448.88</c:v>
                </c:pt>
                <c:pt idx="734">
                  <c:v>449.24</c:v>
                </c:pt>
                <c:pt idx="735">
                  <c:v>449.6</c:v>
                </c:pt>
                <c:pt idx="736">
                  <c:v>449.95</c:v>
                </c:pt>
                <c:pt idx="737">
                  <c:v>450.31</c:v>
                </c:pt>
                <c:pt idx="738">
                  <c:v>450.67</c:v>
                </c:pt>
                <c:pt idx="739">
                  <c:v>451.02</c:v>
                </c:pt>
                <c:pt idx="740">
                  <c:v>451.38</c:v>
                </c:pt>
                <c:pt idx="741">
                  <c:v>451.74</c:v>
                </c:pt>
                <c:pt idx="742">
                  <c:v>452.09</c:v>
                </c:pt>
                <c:pt idx="743">
                  <c:v>452.45</c:v>
                </c:pt>
                <c:pt idx="744">
                  <c:v>452.8</c:v>
                </c:pt>
                <c:pt idx="745">
                  <c:v>453.16</c:v>
                </c:pt>
                <c:pt idx="746">
                  <c:v>453.52</c:v>
                </c:pt>
                <c:pt idx="747">
                  <c:v>453.87</c:v>
                </c:pt>
                <c:pt idx="748">
                  <c:v>454.23</c:v>
                </c:pt>
                <c:pt idx="749">
                  <c:v>454.58</c:v>
                </c:pt>
                <c:pt idx="750">
                  <c:v>454.94</c:v>
                </c:pt>
                <c:pt idx="751">
                  <c:v>455.29</c:v>
                </c:pt>
                <c:pt idx="752">
                  <c:v>455.65</c:v>
                </c:pt>
                <c:pt idx="753">
                  <c:v>456.01</c:v>
                </c:pt>
                <c:pt idx="754">
                  <c:v>456.36</c:v>
                </c:pt>
                <c:pt idx="755">
                  <c:v>456.72</c:v>
                </c:pt>
                <c:pt idx="756">
                  <c:v>457.07</c:v>
                </c:pt>
                <c:pt idx="757">
                  <c:v>457.43</c:v>
                </c:pt>
                <c:pt idx="758">
                  <c:v>457.78</c:v>
                </c:pt>
                <c:pt idx="759">
                  <c:v>458.14</c:v>
                </c:pt>
                <c:pt idx="760">
                  <c:v>458.5</c:v>
                </c:pt>
                <c:pt idx="761">
                  <c:v>458.85</c:v>
                </c:pt>
                <c:pt idx="762">
                  <c:v>459.21</c:v>
                </c:pt>
                <c:pt idx="763">
                  <c:v>459.56</c:v>
                </c:pt>
                <c:pt idx="764">
                  <c:v>459.92</c:v>
                </c:pt>
                <c:pt idx="765">
                  <c:v>460.27</c:v>
                </c:pt>
                <c:pt idx="766">
                  <c:v>460.63</c:v>
                </c:pt>
                <c:pt idx="767">
                  <c:v>460.98</c:v>
                </c:pt>
                <c:pt idx="768">
                  <c:v>461.34</c:v>
                </c:pt>
                <c:pt idx="769">
                  <c:v>461.69</c:v>
                </c:pt>
                <c:pt idx="770">
                  <c:v>462.05</c:v>
                </c:pt>
                <c:pt idx="771">
                  <c:v>462.4</c:v>
                </c:pt>
                <c:pt idx="772">
                  <c:v>462.76</c:v>
                </c:pt>
                <c:pt idx="773">
                  <c:v>463.11</c:v>
                </c:pt>
                <c:pt idx="774">
                  <c:v>463.47</c:v>
                </c:pt>
                <c:pt idx="775">
                  <c:v>463.82</c:v>
                </c:pt>
                <c:pt idx="776">
                  <c:v>464.18</c:v>
                </c:pt>
                <c:pt idx="777">
                  <c:v>464.53</c:v>
                </c:pt>
                <c:pt idx="778">
                  <c:v>464.89</c:v>
                </c:pt>
                <c:pt idx="779">
                  <c:v>465.24</c:v>
                </c:pt>
                <c:pt idx="780">
                  <c:v>465.6</c:v>
                </c:pt>
                <c:pt idx="781">
                  <c:v>465.95</c:v>
                </c:pt>
                <c:pt idx="782">
                  <c:v>466.3</c:v>
                </c:pt>
                <c:pt idx="783">
                  <c:v>466.66</c:v>
                </c:pt>
                <c:pt idx="784">
                  <c:v>467.01</c:v>
                </c:pt>
                <c:pt idx="785">
                  <c:v>467.37</c:v>
                </c:pt>
                <c:pt idx="786">
                  <c:v>467.72</c:v>
                </c:pt>
                <c:pt idx="787">
                  <c:v>468.08</c:v>
                </c:pt>
                <c:pt idx="788">
                  <c:v>468.43</c:v>
                </c:pt>
                <c:pt idx="789">
                  <c:v>468.79</c:v>
                </c:pt>
                <c:pt idx="790">
                  <c:v>469.14</c:v>
                </c:pt>
                <c:pt idx="791">
                  <c:v>469.49</c:v>
                </c:pt>
                <c:pt idx="792">
                  <c:v>469.85</c:v>
                </c:pt>
                <c:pt idx="793">
                  <c:v>470.2</c:v>
                </c:pt>
                <c:pt idx="794">
                  <c:v>470.56</c:v>
                </c:pt>
                <c:pt idx="795">
                  <c:v>470.91</c:v>
                </c:pt>
                <c:pt idx="796">
                  <c:v>471.26</c:v>
                </c:pt>
                <c:pt idx="797">
                  <c:v>471.62</c:v>
                </c:pt>
                <c:pt idx="798">
                  <c:v>471.97</c:v>
                </c:pt>
                <c:pt idx="799">
                  <c:v>472.33</c:v>
                </c:pt>
                <c:pt idx="800">
                  <c:v>472.68</c:v>
                </c:pt>
                <c:pt idx="801">
                  <c:v>473.03</c:v>
                </c:pt>
                <c:pt idx="802">
                  <c:v>473.39</c:v>
                </c:pt>
                <c:pt idx="803">
                  <c:v>473.74</c:v>
                </c:pt>
                <c:pt idx="804">
                  <c:v>474.09</c:v>
                </c:pt>
                <c:pt idx="805">
                  <c:v>474.45</c:v>
                </c:pt>
                <c:pt idx="806">
                  <c:v>474.8</c:v>
                </c:pt>
                <c:pt idx="807">
                  <c:v>475.16</c:v>
                </c:pt>
                <c:pt idx="808">
                  <c:v>475.51</c:v>
                </c:pt>
                <c:pt idx="809">
                  <c:v>475.86</c:v>
                </c:pt>
                <c:pt idx="810">
                  <c:v>476.22</c:v>
                </c:pt>
                <c:pt idx="811">
                  <c:v>476.57</c:v>
                </c:pt>
                <c:pt idx="812">
                  <c:v>476.92</c:v>
                </c:pt>
                <c:pt idx="813">
                  <c:v>477.28</c:v>
                </c:pt>
                <c:pt idx="814">
                  <c:v>477.63</c:v>
                </c:pt>
                <c:pt idx="815">
                  <c:v>477.98</c:v>
                </c:pt>
                <c:pt idx="816">
                  <c:v>478.34</c:v>
                </c:pt>
                <c:pt idx="817">
                  <c:v>478.69</c:v>
                </c:pt>
                <c:pt idx="818">
                  <c:v>479.04</c:v>
                </c:pt>
                <c:pt idx="819">
                  <c:v>479.4</c:v>
                </c:pt>
                <c:pt idx="820">
                  <c:v>479.75</c:v>
                </c:pt>
                <c:pt idx="821">
                  <c:v>480.1</c:v>
                </c:pt>
                <c:pt idx="822">
                  <c:v>480.45</c:v>
                </c:pt>
                <c:pt idx="823">
                  <c:v>480.81</c:v>
                </c:pt>
                <c:pt idx="824">
                  <c:v>481.16</c:v>
                </c:pt>
                <c:pt idx="825">
                  <c:v>481.51</c:v>
                </c:pt>
                <c:pt idx="826">
                  <c:v>481.87</c:v>
                </c:pt>
                <c:pt idx="827">
                  <c:v>482.22</c:v>
                </c:pt>
                <c:pt idx="828">
                  <c:v>482.57</c:v>
                </c:pt>
                <c:pt idx="829">
                  <c:v>482.92</c:v>
                </c:pt>
                <c:pt idx="830">
                  <c:v>483.28</c:v>
                </c:pt>
                <c:pt idx="831">
                  <c:v>483.63</c:v>
                </c:pt>
                <c:pt idx="832">
                  <c:v>483.98</c:v>
                </c:pt>
                <c:pt idx="833">
                  <c:v>484.33</c:v>
                </c:pt>
                <c:pt idx="834">
                  <c:v>484.69</c:v>
                </c:pt>
                <c:pt idx="835">
                  <c:v>485.04</c:v>
                </c:pt>
                <c:pt idx="836">
                  <c:v>485.39</c:v>
                </c:pt>
                <c:pt idx="837">
                  <c:v>485.74</c:v>
                </c:pt>
                <c:pt idx="838">
                  <c:v>486.1</c:v>
                </c:pt>
                <c:pt idx="839">
                  <c:v>486.45</c:v>
                </c:pt>
                <c:pt idx="840">
                  <c:v>486.8</c:v>
                </c:pt>
                <c:pt idx="841">
                  <c:v>487.15</c:v>
                </c:pt>
                <c:pt idx="842">
                  <c:v>487.51</c:v>
                </c:pt>
                <c:pt idx="843">
                  <c:v>487.86</c:v>
                </c:pt>
                <c:pt idx="844">
                  <c:v>488.21</c:v>
                </c:pt>
                <c:pt idx="845">
                  <c:v>488.56</c:v>
                </c:pt>
                <c:pt idx="846">
                  <c:v>488.91</c:v>
                </c:pt>
                <c:pt idx="847">
                  <c:v>489.27</c:v>
                </c:pt>
                <c:pt idx="848">
                  <c:v>489.62</c:v>
                </c:pt>
                <c:pt idx="849">
                  <c:v>489.97</c:v>
                </c:pt>
                <c:pt idx="850">
                  <c:v>490.32</c:v>
                </c:pt>
                <c:pt idx="851">
                  <c:v>490.67</c:v>
                </c:pt>
                <c:pt idx="852">
                  <c:v>491.03</c:v>
                </c:pt>
                <c:pt idx="853">
                  <c:v>491.38</c:v>
                </c:pt>
                <c:pt idx="854">
                  <c:v>491.73</c:v>
                </c:pt>
                <c:pt idx="855">
                  <c:v>492.08</c:v>
                </c:pt>
                <c:pt idx="856">
                  <c:v>492.43</c:v>
                </c:pt>
                <c:pt idx="857">
                  <c:v>492.78</c:v>
                </c:pt>
                <c:pt idx="858">
                  <c:v>493.14</c:v>
                </c:pt>
                <c:pt idx="859">
                  <c:v>493.49</c:v>
                </c:pt>
                <c:pt idx="860">
                  <c:v>493.84</c:v>
                </c:pt>
                <c:pt idx="861">
                  <c:v>494.19</c:v>
                </c:pt>
                <c:pt idx="862">
                  <c:v>494.54</c:v>
                </c:pt>
                <c:pt idx="863">
                  <c:v>494.89</c:v>
                </c:pt>
                <c:pt idx="864">
                  <c:v>495.24</c:v>
                </c:pt>
                <c:pt idx="865">
                  <c:v>495.59</c:v>
                </c:pt>
                <c:pt idx="866">
                  <c:v>495.95</c:v>
                </c:pt>
                <c:pt idx="867">
                  <c:v>496.3</c:v>
                </c:pt>
                <c:pt idx="868">
                  <c:v>496.65</c:v>
                </c:pt>
                <c:pt idx="869">
                  <c:v>497</c:v>
                </c:pt>
                <c:pt idx="870">
                  <c:v>497.35</c:v>
                </c:pt>
                <c:pt idx="871">
                  <c:v>497.7</c:v>
                </c:pt>
                <c:pt idx="872">
                  <c:v>498.05</c:v>
                </c:pt>
                <c:pt idx="873">
                  <c:v>498.4</c:v>
                </c:pt>
                <c:pt idx="874">
                  <c:v>498.75</c:v>
                </c:pt>
                <c:pt idx="875">
                  <c:v>499.1</c:v>
                </c:pt>
                <c:pt idx="876">
                  <c:v>499.46</c:v>
                </c:pt>
                <c:pt idx="877">
                  <c:v>499.81</c:v>
                </c:pt>
                <c:pt idx="878">
                  <c:v>500.16</c:v>
                </c:pt>
                <c:pt idx="879">
                  <c:v>500.51</c:v>
                </c:pt>
                <c:pt idx="880">
                  <c:v>500.86</c:v>
                </c:pt>
                <c:pt idx="881">
                  <c:v>501.21</c:v>
                </c:pt>
                <c:pt idx="882">
                  <c:v>501.56</c:v>
                </c:pt>
                <c:pt idx="883">
                  <c:v>501.91</c:v>
                </c:pt>
                <c:pt idx="884">
                  <c:v>502.26</c:v>
                </c:pt>
                <c:pt idx="885">
                  <c:v>502.61</c:v>
                </c:pt>
                <c:pt idx="886">
                  <c:v>502.96</c:v>
                </c:pt>
                <c:pt idx="887">
                  <c:v>503.31</c:v>
                </c:pt>
                <c:pt idx="888">
                  <c:v>503.66</c:v>
                </c:pt>
                <c:pt idx="889">
                  <c:v>504.01</c:v>
                </c:pt>
                <c:pt idx="890">
                  <c:v>504.36</c:v>
                </c:pt>
                <c:pt idx="891">
                  <c:v>504.71</c:v>
                </c:pt>
                <c:pt idx="892">
                  <c:v>505.06</c:v>
                </c:pt>
                <c:pt idx="893">
                  <c:v>505.41</c:v>
                </c:pt>
                <c:pt idx="894">
                  <c:v>505.76</c:v>
                </c:pt>
                <c:pt idx="895">
                  <c:v>506.11</c:v>
                </c:pt>
                <c:pt idx="896">
                  <c:v>506.46</c:v>
                </c:pt>
                <c:pt idx="897">
                  <c:v>506.81</c:v>
                </c:pt>
                <c:pt idx="898">
                  <c:v>507.16</c:v>
                </c:pt>
                <c:pt idx="899">
                  <c:v>507.51</c:v>
                </c:pt>
                <c:pt idx="900">
                  <c:v>507.86</c:v>
                </c:pt>
                <c:pt idx="901">
                  <c:v>508.21</c:v>
                </c:pt>
                <c:pt idx="902">
                  <c:v>508.56</c:v>
                </c:pt>
                <c:pt idx="903">
                  <c:v>508.91</c:v>
                </c:pt>
                <c:pt idx="904">
                  <c:v>509.26</c:v>
                </c:pt>
                <c:pt idx="905">
                  <c:v>509.61</c:v>
                </c:pt>
                <c:pt idx="906">
                  <c:v>509.96</c:v>
                </c:pt>
                <c:pt idx="907">
                  <c:v>510.31</c:v>
                </c:pt>
                <c:pt idx="908">
                  <c:v>510.66</c:v>
                </c:pt>
                <c:pt idx="909">
                  <c:v>511.01</c:v>
                </c:pt>
                <c:pt idx="910">
                  <c:v>511.36</c:v>
                </c:pt>
                <c:pt idx="911">
                  <c:v>511.71</c:v>
                </c:pt>
                <c:pt idx="912">
                  <c:v>512.05999999999995</c:v>
                </c:pt>
                <c:pt idx="913">
                  <c:v>512.41</c:v>
                </c:pt>
                <c:pt idx="914">
                  <c:v>512.76</c:v>
                </c:pt>
                <c:pt idx="915">
                  <c:v>513.11</c:v>
                </c:pt>
                <c:pt idx="916">
                  <c:v>513.45000000000005</c:v>
                </c:pt>
                <c:pt idx="917">
                  <c:v>513.79999999999995</c:v>
                </c:pt>
                <c:pt idx="918">
                  <c:v>514.15</c:v>
                </c:pt>
                <c:pt idx="919">
                  <c:v>514.5</c:v>
                </c:pt>
                <c:pt idx="920">
                  <c:v>514.85</c:v>
                </c:pt>
                <c:pt idx="921">
                  <c:v>515.20000000000005</c:v>
                </c:pt>
                <c:pt idx="922">
                  <c:v>515.54999999999995</c:v>
                </c:pt>
                <c:pt idx="923">
                  <c:v>515.9</c:v>
                </c:pt>
                <c:pt idx="924">
                  <c:v>516.25</c:v>
                </c:pt>
                <c:pt idx="925">
                  <c:v>516.59</c:v>
                </c:pt>
                <c:pt idx="926">
                  <c:v>516.94000000000005</c:v>
                </c:pt>
                <c:pt idx="927">
                  <c:v>517.29</c:v>
                </c:pt>
                <c:pt idx="928">
                  <c:v>517.64</c:v>
                </c:pt>
                <c:pt idx="929">
                  <c:v>517.99</c:v>
                </c:pt>
                <c:pt idx="930">
                  <c:v>518.34</c:v>
                </c:pt>
                <c:pt idx="931">
                  <c:v>518.69000000000005</c:v>
                </c:pt>
                <c:pt idx="932">
                  <c:v>519.04</c:v>
                </c:pt>
                <c:pt idx="933">
                  <c:v>519.38</c:v>
                </c:pt>
                <c:pt idx="934">
                  <c:v>519.73</c:v>
                </c:pt>
                <c:pt idx="935">
                  <c:v>520.08000000000004</c:v>
                </c:pt>
                <c:pt idx="936">
                  <c:v>520.42999999999995</c:v>
                </c:pt>
                <c:pt idx="937">
                  <c:v>520.78</c:v>
                </c:pt>
                <c:pt idx="938">
                  <c:v>521.13</c:v>
                </c:pt>
                <c:pt idx="939">
                  <c:v>521.47</c:v>
                </c:pt>
                <c:pt idx="940">
                  <c:v>521.82000000000005</c:v>
                </c:pt>
                <c:pt idx="941">
                  <c:v>522.16999999999996</c:v>
                </c:pt>
                <c:pt idx="942">
                  <c:v>522.52</c:v>
                </c:pt>
                <c:pt idx="943">
                  <c:v>522.87</c:v>
                </c:pt>
                <c:pt idx="944">
                  <c:v>523.21</c:v>
                </c:pt>
                <c:pt idx="945">
                  <c:v>523.55999999999995</c:v>
                </c:pt>
                <c:pt idx="946">
                  <c:v>523.91</c:v>
                </c:pt>
                <c:pt idx="947">
                  <c:v>524.26</c:v>
                </c:pt>
                <c:pt idx="948">
                  <c:v>524.61</c:v>
                </c:pt>
                <c:pt idx="949">
                  <c:v>524.95000000000005</c:v>
                </c:pt>
                <c:pt idx="950">
                  <c:v>525.29999999999995</c:v>
                </c:pt>
                <c:pt idx="951">
                  <c:v>525.65</c:v>
                </c:pt>
                <c:pt idx="952">
                  <c:v>526</c:v>
                </c:pt>
                <c:pt idx="953">
                  <c:v>526.34</c:v>
                </c:pt>
                <c:pt idx="954">
                  <c:v>526.69000000000005</c:v>
                </c:pt>
                <c:pt idx="955">
                  <c:v>527.04</c:v>
                </c:pt>
                <c:pt idx="956">
                  <c:v>527.39</c:v>
                </c:pt>
                <c:pt idx="957">
                  <c:v>527.73</c:v>
                </c:pt>
                <c:pt idx="958">
                  <c:v>528.08000000000004</c:v>
                </c:pt>
                <c:pt idx="959">
                  <c:v>528.42999999999995</c:v>
                </c:pt>
                <c:pt idx="960">
                  <c:v>528.78</c:v>
                </c:pt>
                <c:pt idx="961">
                  <c:v>529.12</c:v>
                </c:pt>
                <c:pt idx="962">
                  <c:v>529.47</c:v>
                </c:pt>
                <c:pt idx="963">
                  <c:v>529.82000000000005</c:v>
                </c:pt>
                <c:pt idx="964">
                  <c:v>530.16999999999996</c:v>
                </c:pt>
                <c:pt idx="965">
                  <c:v>530.51</c:v>
                </c:pt>
                <c:pt idx="966">
                  <c:v>530.86</c:v>
                </c:pt>
                <c:pt idx="967">
                  <c:v>531.21</c:v>
                </c:pt>
                <c:pt idx="968">
                  <c:v>531.54999999999995</c:v>
                </c:pt>
                <c:pt idx="969">
                  <c:v>531.9</c:v>
                </c:pt>
                <c:pt idx="970">
                  <c:v>532.25</c:v>
                </c:pt>
                <c:pt idx="971">
                  <c:v>532.59</c:v>
                </c:pt>
                <c:pt idx="972">
                  <c:v>532.94000000000005</c:v>
                </c:pt>
                <c:pt idx="973">
                  <c:v>533.29</c:v>
                </c:pt>
                <c:pt idx="974">
                  <c:v>533.64</c:v>
                </c:pt>
                <c:pt idx="975">
                  <c:v>533.98</c:v>
                </c:pt>
                <c:pt idx="976">
                  <c:v>534.33000000000004</c:v>
                </c:pt>
                <c:pt idx="977">
                  <c:v>534.67999999999995</c:v>
                </c:pt>
                <c:pt idx="978">
                  <c:v>535.02</c:v>
                </c:pt>
                <c:pt idx="979">
                  <c:v>535.37</c:v>
                </c:pt>
                <c:pt idx="980">
                  <c:v>535.71</c:v>
                </c:pt>
                <c:pt idx="981">
                  <c:v>536.05999999999995</c:v>
                </c:pt>
                <c:pt idx="982">
                  <c:v>536.41</c:v>
                </c:pt>
                <c:pt idx="983">
                  <c:v>536.75</c:v>
                </c:pt>
                <c:pt idx="984">
                  <c:v>537.1</c:v>
                </c:pt>
                <c:pt idx="985">
                  <c:v>537.45000000000005</c:v>
                </c:pt>
                <c:pt idx="986">
                  <c:v>537.79</c:v>
                </c:pt>
                <c:pt idx="987">
                  <c:v>538.14</c:v>
                </c:pt>
                <c:pt idx="988">
                  <c:v>538.49</c:v>
                </c:pt>
                <c:pt idx="989">
                  <c:v>538.83000000000004</c:v>
                </c:pt>
                <c:pt idx="990">
                  <c:v>539.17999999999995</c:v>
                </c:pt>
                <c:pt idx="991">
                  <c:v>539.52</c:v>
                </c:pt>
                <c:pt idx="992">
                  <c:v>539.87</c:v>
                </c:pt>
                <c:pt idx="993">
                  <c:v>540.22</c:v>
                </c:pt>
                <c:pt idx="994">
                  <c:v>540.55999999999995</c:v>
                </c:pt>
                <c:pt idx="995">
                  <c:v>540.91</c:v>
                </c:pt>
                <c:pt idx="996">
                  <c:v>541.25</c:v>
                </c:pt>
                <c:pt idx="997">
                  <c:v>541.6</c:v>
                </c:pt>
                <c:pt idx="998">
                  <c:v>541.94000000000005</c:v>
                </c:pt>
                <c:pt idx="999">
                  <c:v>542.29</c:v>
                </c:pt>
                <c:pt idx="1000">
                  <c:v>542.64</c:v>
                </c:pt>
                <c:pt idx="1001">
                  <c:v>542.98</c:v>
                </c:pt>
                <c:pt idx="1002">
                  <c:v>543.33000000000004</c:v>
                </c:pt>
                <c:pt idx="1003">
                  <c:v>543.66999999999996</c:v>
                </c:pt>
                <c:pt idx="1004">
                  <c:v>544.02</c:v>
                </c:pt>
                <c:pt idx="1005">
                  <c:v>544.36</c:v>
                </c:pt>
                <c:pt idx="1006">
                  <c:v>544.71</c:v>
                </c:pt>
                <c:pt idx="1007">
                  <c:v>545.04999999999995</c:v>
                </c:pt>
                <c:pt idx="1008">
                  <c:v>545.4</c:v>
                </c:pt>
                <c:pt idx="1009">
                  <c:v>545.75</c:v>
                </c:pt>
                <c:pt idx="1010">
                  <c:v>546.09</c:v>
                </c:pt>
                <c:pt idx="1011">
                  <c:v>546.44000000000005</c:v>
                </c:pt>
                <c:pt idx="1012">
                  <c:v>546.78</c:v>
                </c:pt>
                <c:pt idx="1013">
                  <c:v>547.13</c:v>
                </c:pt>
                <c:pt idx="1014">
                  <c:v>547.47</c:v>
                </c:pt>
                <c:pt idx="1015">
                  <c:v>547.82000000000005</c:v>
                </c:pt>
                <c:pt idx="1016">
                  <c:v>548.16</c:v>
                </c:pt>
                <c:pt idx="1017">
                  <c:v>548.51</c:v>
                </c:pt>
                <c:pt idx="1018">
                  <c:v>548.85</c:v>
                </c:pt>
                <c:pt idx="1019">
                  <c:v>549.20000000000005</c:v>
                </c:pt>
                <c:pt idx="1020">
                  <c:v>549.54</c:v>
                </c:pt>
                <c:pt idx="1021">
                  <c:v>549.89</c:v>
                </c:pt>
                <c:pt idx="1022">
                  <c:v>550.23</c:v>
                </c:pt>
                <c:pt idx="1023">
                  <c:v>550.58000000000004</c:v>
                </c:pt>
                <c:pt idx="1024">
                  <c:v>550.91999999999996</c:v>
                </c:pt>
                <c:pt idx="1025">
                  <c:v>551.26</c:v>
                </c:pt>
                <c:pt idx="1026">
                  <c:v>551.61</c:v>
                </c:pt>
                <c:pt idx="1027">
                  <c:v>551.95000000000005</c:v>
                </c:pt>
                <c:pt idx="1028">
                  <c:v>552.29999999999995</c:v>
                </c:pt>
                <c:pt idx="1029">
                  <c:v>552.64</c:v>
                </c:pt>
                <c:pt idx="1030">
                  <c:v>552.99</c:v>
                </c:pt>
                <c:pt idx="1031">
                  <c:v>553.33000000000004</c:v>
                </c:pt>
                <c:pt idx="1032">
                  <c:v>553.67999999999995</c:v>
                </c:pt>
                <c:pt idx="1033">
                  <c:v>554.02</c:v>
                </c:pt>
                <c:pt idx="1034">
                  <c:v>554.36</c:v>
                </c:pt>
                <c:pt idx="1035">
                  <c:v>554.71</c:v>
                </c:pt>
                <c:pt idx="1036">
                  <c:v>555.04999999999995</c:v>
                </c:pt>
                <c:pt idx="1037">
                  <c:v>555.4</c:v>
                </c:pt>
                <c:pt idx="1038">
                  <c:v>555.74</c:v>
                </c:pt>
                <c:pt idx="1039">
                  <c:v>556.08000000000004</c:v>
                </c:pt>
                <c:pt idx="1040">
                  <c:v>556.42999999999995</c:v>
                </c:pt>
                <c:pt idx="1041">
                  <c:v>556.77</c:v>
                </c:pt>
                <c:pt idx="1042">
                  <c:v>557.12</c:v>
                </c:pt>
                <c:pt idx="1043">
                  <c:v>557.46</c:v>
                </c:pt>
                <c:pt idx="1044">
                  <c:v>557.79999999999995</c:v>
                </c:pt>
                <c:pt idx="1045">
                  <c:v>558.15</c:v>
                </c:pt>
                <c:pt idx="1046">
                  <c:v>558.49</c:v>
                </c:pt>
                <c:pt idx="1047">
                  <c:v>558.84</c:v>
                </c:pt>
                <c:pt idx="1048">
                  <c:v>559.17999999999995</c:v>
                </c:pt>
                <c:pt idx="1049">
                  <c:v>559.52</c:v>
                </c:pt>
                <c:pt idx="1050">
                  <c:v>559.87</c:v>
                </c:pt>
                <c:pt idx="1051">
                  <c:v>560.21</c:v>
                </c:pt>
                <c:pt idx="1052">
                  <c:v>560.54999999999995</c:v>
                </c:pt>
                <c:pt idx="1053">
                  <c:v>560.9</c:v>
                </c:pt>
                <c:pt idx="1054">
                  <c:v>561.24</c:v>
                </c:pt>
                <c:pt idx="1055">
                  <c:v>561.58000000000004</c:v>
                </c:pt>
                <c:pt idx="1056">
                  <c:v>561.92999999999995</c:v>
                </c:pt>
                <c:pt idx="1057">
                  <c:v>562.27</c:v>
                </c:pt>
                <c:pt idx="1058">
                  <c:v>562.61</c:v>
                </c:pt>
                <c:pt idx="1059">
                  <c:v>562.96</c:v>
                </c:pt>
                <c:pt idx="1060">
                  <c:v>563.29999999999995</c:v>
                </c:pt>
                <c:pt idx="1061">
                  <c:v>563.64</c:v>
                </c:pt>
                <c:pt idx="1062">
                  <c:v>563.99</c:v>
                </c:pt>
                <c:pt idx="1063">
                  <c:v>564.33000000000004</c:v>
                </c:pt>
                <c:pt idx="1064">
                  <c:v>564.66999999999996</c:v>
                </c:pt>
                <c:pt idx="1065">
                  <c:v>565.01</c:v>
                </c:pt>
                <c:pt idx="1066">
                  <c:v>565.36</c:v>
                </c:pt>
                <c:pt idx="1067">
                  <c:v>565.70000000000005</c:v>
                </c:pt>
                <c:pt idx="1068">
                  <c:v>566.04</c:v>
                </c:pt>
                <c:pt idx="1069">
                  <c:v>566.39</c:v>
                </c:pt>
                <c:pt idx="1070">
                  <c:v>566.73</c:v>
                </c:pt>
                <c:pt idx="1071">
                  <c:v>567.07000000000005</c:v>
                </c:pt>
                <c:pt idx="1072">
                  <c:v>567.41</c:v>
                </c:pt>
                <c:pt idx="1073">
                  <c:v>567.76</c:v>
                </c:pt>
                <c:pt idx="1074">
                  <c:v>568.1</c:v>
                </c:pt>
                <c:pt idx="1075">
                  <c:v>568.44000000000005</c:v>
                </c:pt>
                <c:pt idx="1076">
                  <c:v>568.78</c:v>
                </c:pt>
                <c:pt idx="1077">
                  <c:v>569.13</c:v>
                </c:pt>
                <c:pt idx="1078">
                  <c:v>569.47</c:v>
                </c:pt>
                <c:pt idx="1079">
                  <c:v>569.80999999999995</c:v>
                </c:pt>
                <c:pt idx="1080">
                  <c:v>570.15</c:v>
                </c:pt>
                <c:pt idx="1081">
                  <c:v>570.49</c:v>
                </c:pt>
                <c:pt idx="1082">
                  <c:v>570.84</c:v>
                </c:pt>
                <c:pt idx="1083">
                  <c:v>571.17999999999995</c:v>
                </c:pt>
                <c:pt idx="1084">
                  <c:v>571.52</c:v>
                </c:pt>
                <c:pt idx="1085">
                  <c:v>571.86</c:v>
                </c:pt>
                <c:pt idx="1086">
                  <c:v>572.21</c:v>
                </c:pt>
                <c:pt idx="1087">
                  <c:v>572.54999999999995</c:v>
                </c:pt>
                <c:pt idx="1088">
                  <c:v>572.89</c:v>
                </c:pt>
                <c:pt idx="1089">
                  <c:v>573.23</c:v>
                </c:pt>
                <c:pt idx="1090">
                  <c:v>573.57000000000005</c:v>
                </c:pt>
                <c:pt idx="1091">
                  <c:v>573.91</c:v>
                </c:pt>
                <c:pt idx="1092">
                  <c:v>574.26</c:v>
                </c:pt>
                <c:pt idx="1093">
                  <c:v>574.6</c:v>
                </c:pt>
                <c:pt idx="1094">
                  <c:v>574.94000000000005</c:v>
                </c:pt>
                <c:pt idx="1095">
                  <c:v>575.28</c:v>
                </c:pt>
                <c:pt idx="1096">
                  <c:v>575.62</c:v>
                </c:pt>
                <c:pt idx="1097">
                  <c:v>575.96</c:v>
                </c:pt>
                <c:pt idx="1098">
                  <c:v>576.30999999999995</c:v>
                </c:pt>
                <c:pt idx="1099">
                  <c:v>576.65</c:v>
                </c:pt>
                <c:pt idx="1100">
                  <c:v>576.99</c:v>
                </c:pt>
                <c:pt idx="1101">
                  <c:v>577.33000000000004</c:v>
                </c:pt>
                <c:pt idx="1102">
                  <c:v>577.66999999999996</c:v>
                </c:pt>
                <c:pt idx="1103">
                  <c:v>578.01</c:v>
                </c:pt>
                <c:pt idx="1104">
                  <c:v>578.35</c:v>
                </c:pt>
                <c:pt idx="1105">
                  <c:v>578.69000000000005</c:v>
                </c:pt>
                <c:pt idx="1106">
                  <c:v>579.04</c:v>
                </c:pt>
                <c:pt idx="1107">
                  <c:v>579.38</c:v>
                </c:pt>
                <c:pt idx="1108">
                  <c:v>579.72</c:v>
                </c:pt>
                <c:pt idx="1109">
                  <c:v>580.05999999999995</c:v>
                </c:pt>
                <c:pt idx="1110">
                  <c:v>580.4</c:v>
                </c:pt>
                <c:pt idx="1111">
                  <c:v>580.74</c:v>
                </c:pt>
                <c:pt idx="1112">
                  <c:v>581.08000000000004</c:v>
                </c:pt>
                <c:pt idx="1113">
                  <c:v>581.41999999999996</c:v>
                </c:pt>
                <c:pt idx="1114">
                  <c:v>581.76</c:v>
                </c:pt>
                <c:pt idx="1115">
                  <c:v>582.1</c:v>
                </c:pt>
                <c:pt idx="1116">
                  <c:v>582.44000000000005</c:v>
                </c:pt>
                <c:pt idx="1117">
                  <c:v>582.79</c:v>
                </c:pt>
                <c:pt idx="1118">
                  <c:v>583.13</c:v>
                </c:pt>
                <c:pt idx="1119">
                  <c:v>583.47</c:v>
                </c:pt>
                <c:pt idx="1120">
                  <c:v>583.80999999999995</c:v>
                </c:pt>
                <c:pt idx="1121">
                  <c:v>584.15</c:v>
                </c:pt>
                <c:pt idx="1122">
                  <c:v>584.49</c:v>
                </c:pt>
                <c:pt idx="1123">
                  <c:v>584.83000000000004</c:v>
                </c:pt>
                <c:pt idx="1124">
                  <c:v>585.16999999999996</c:v>
                </c:pt>
                <c:pt idx="1125">
                  <c:v>585.51</c:v>
                </c:pt>
                <c:pt idx="1126">
                  <c:v>585.85</c:v>
                </c:pt>
                <c:pt idx="1127">
                  <c:v>586.19000000000005</c:v>
                </c:pt>
                <c:pt idx="1128">
                  <c:v>586.53</c:v>
                </c:pt>
                <c:pt idx="1129">
                  <c:v>586.87</c:v>
                </c:pt>
                <c:pt idx="1130">
                  <c:v>587.21</c:v>
                </c:pt>
                <c:pt idx="1131">
                  <c:v>587.54999999999995</c:v>
                </c:pt>
                <c:pt idx="1132">
                  <c:v>587.89</c:v>
                </c:pt>
                <c:pt idx="1133">
                  <c:v>588.23</c:v>
                </c:pt>
                <c:pt idx="1134">
                  <c:v>588.57000000000005</c:v>
                </c:pt>
                <c:pt idx="1135">
                  <c:v>588.91</c:v>
                </c:pt>
                <c:pt idx="1136">
                  <c:v>589.25</c:v>
                </c:pt>
                <c:pt idx="1137">
                  <c:v>589.59</c:v>
                </c:pt>
                <c:pt idx="1138">
                  <c:v>589.92999999999995</c:v>
                </c:pt>
                <c:pt idx="1139">
                  <c:v>590.27</c:v>
                </c:pt>
                <c:pt idx="1140">
                  <c:v>590.61</c:v>
                </c:pt>
                <c:pt idx="1141">
                  <c:v>590.95000000000005</c:v>
                </c:pt>
                <c:pt idx="1142">
                  <c:v>591.29</c:v>
                </c:pt>
                <c:pt idx="1143">
                  <c:v>591.63</c:v>
                </c:pt>
                <c:pt idx="1144">
                  <c:v>591.97</c:v>
                </c:pt>
                <c:pt idx="1145">
                  <c:v>592.30999999999995</c:v>
                </c:pt>
                <c:pt idx="1146">
                  <c:v>592.65</c:v>
                </c:pt>
                <c:pt idx="1147">
                  <c:v>592.98</c:v>
                </c:pt>
                <c:pt idx="1148">
                  <c:v>593.32000000000005</c:v>
                </c:pt>
                <c:pt idx="1149">
                  <c:v>593.66</c:v>
                </c:pt>
                <c:pt idx="1150">
                  <c:v>594</c:v>
                </c:pt>
                <c:pt idx="1151">
                  <c:v>594.34</c:v>
                </c:pt>
                <c:pt idx="1152">
                  <c:v>594.67999999999995</c:v>
                </c:pt>
                <c:pt idx="1153">
                  <c:v>595.02</c:v>
                </c:pt>
                <c:pt idx="1154">
                  <c:v>595.36</c:v>
                </c:pt>
                <c:pt idx="1155">
                  <c:v>595.70000000000005</c:v>
                </c:pt>
                <c:pt idx="1156">
                  <c:v>596.04</c:v>
                </c:pt>
                <c:pt idx="1157">
                  <c:v>596.38</c:v>
                </c:pt>
                <c:pt idx="1158">
                  <c:v>596.71</c:v>
                </c:pt>
                <c:pt idx="1159">
                  <c:v>597.04999999999995</c:v>
                </c:pt>
                <c:pt idx="1160">
                  <c:v>597.39</c:v>
                </c:pt>
                <c:pt idx="1161">
                  <c:v>597.73</c:v>
                </c:pt>
                <c:pt idx="1162">
                  <c:v>598.07000000000005</c:v>
                </c:pt>
                <c:pt idx="1163">
                  <c:v>598.41</c:v>
                </c:pt>
                <c:pt idx="1164">
                  <c:v>598.75</c:v>
                </c:pt>
                <c:pt idx="1165">
                  <c:v>599.09</c:v>
                </c:pt>
                <c:pt idx="1166">
                  <c:v>599.41999999999996</c:v>
                </c:pt>
                <c:pt idx="1167">
                  <c:v>599.76</c:v>
                </c:pt>
                <c:pt idx="1168">
                  <c:v>600.1</c:v>
                </c:pt>
                <c:pt idx="1169">
                  <c:v>600.44000000000005</c:v>
                </c:pt>
                <c:pt idx="1170">
                  <c:v>600.78</c:v>
                </c:pt>
                <c:pt idx="1171">
                  <c:v>601.12</c:v>
                </c:pt>
                <c:pt idx="1172">
                  <c:v>601.45000000000005</c:v>
                </c:pt>
                <c:pt idx="1173">
                  <c:v>601.79</c:v>
                </c:pt>
                <c:pt idx="1174">
                  <c:v>602.13</c:v>
                </c:pt>
                <c:pt idx="1175">
                  <c:v>602.47</c:v>
                </c:pt>
                <c:pt idx="1176">
                  <c:v>602.80999999999995</c:v>
                </c:pt>
                <c:pt idx="1177">
                  <c:v>603.14</c:v>
                </c:pt>
                <c:pt idx="1178">
                  <c:v>603.48</c:v>
                </c:pt>
                <c:pt idx="1179">
                  <c:v>603.82000000000005</c:v>
                </c:pt>
                <c:pt idx="1180">
                  <c:v>604.16</c:v>
                </c:pt>
                <c:pt idx="1181">
                  <c:v>604.5</c:v>
                </c:pt>
                <c:pt idx="1182">
                  <c:v>604.83000000000004</c:v>
                </c:pt>
                <c:pt idx="1183">
                  <c:v>605.16999999999996</c:v>
                </c:pt>
                <c:pt idx="1184">
                  <c:v>605.51</c:v>
                </c:pt>
                <c:pt idx="1185">
                  <c:v>605.85</c:v>
                </c:pt>
                <c:pt idx="1186">
                  <c:v>606.19000000000005</c:v>
                </c:pt>
                <c:pt idx="1187">
                  <c:v>606.52</c:v>
                </c:pt>
                <c:pt idx="1188">
                  <c:v>606.86</c:v>
                </c:pt>
                <c:pt idx="1189">
                  <c:v>607.20000000000005</c:v>
                </c:pt>
                <c:pt idx="1190">
                  <c:v>607.54</c:v>
                </c:pt>
                <c:pt idx="1191">
                  <c:v>607.87</c:v>
                </c:pt>
                <c:pt idx="1192">
                  <c:v>608.21</c:v>
                </c:pt>
                <c:pt idx="1193">
                  <c:v>608.54999999999995</c:v>
                </c:pt>
                <c:pt idx="1194">
                  <c:v>608.88</c:v>
                </c:pt>
                <c:pt idx="1195">
                  <c:v>609.22</c:v>
                </c:pt>
                <c:pt idx="1196">
                  <c:v>609.55999999999995</c:v>
                </c:pt>
                <c:pt idx="1197">
                  <c:v>609.9</c:v>
                </c:pt>
                <c:pt idx="1198">
                  <c:v>610.23</c:v>
                </c:pt>
                <c:pt idx="1199">
                  <c:v>610.57000000000005</c:v>
                </c:pt>
                <c:pt idx="1200">
                  <c:v>610.91</c:v>
                </c:pt>
                <c:pt idx="1201">
                  <c:v>611.24</c:v>
                </c:pt>
                <c:pt idx="1202">
                  <c:v>611.58000000000004</c:v>
                </c:pt>
                <c:pt idx="1203">
                  <c:v>611.91999999999996</c:v>
                </c:pt>
                <c:pt idx="1204">
                  <c:v>612.25</c:v>
                </c:pt>
                <c:pt idx="1205">
                  <c:v>612.59</c:v>
                </c:pt>
                <c:pt idx="1206">
                  <c:v>612.92999999999995</c:v>
                </c:pt>
                <c:pt idx="1207">
                  <c:v>613.26</c:v>
                </c:pt>
                <c:pt idx="1208">
                  <c:v>613.6</c:v>
                </c:pt>
                <c:pt idx="1209">
                  <c:v>613.94000000000005</c:v>
                </c:pt>
                <c:pt idx="1210">
                  <c:v>614.27</c:v>
                </c:pt>
                <c:pt idx="1211">
                  <c:v>614.61</c:v>
                </c:pt>
                <c:pt idx="1212">
                  <c:v>614.95000000000005</c:v>
                </c:pt>
                <c:pt idx="1213">
                  <c:v>615.28</c:v>
                </c:pt>
                <c:pt idx="1214">
                  <c:v>615.62</c:v>
                </c:pt>
                <c:pt idx="1215">
                  <c:v>615.96</c:v>
                </c:pt>
                <c:pt idx="1216">
                  <c:v>616.29</c:v>
                </c:pt>
                <c:pt idx="1217">
                  <c:v>616.63</c:v>
                </c:pt>
                <c:pt idx="1218">
                  <c:v>616.97</c:v>
                </c:pt>
                <c:pt idx="1219">
                  <c:v>617.29999999999995</c:v>
                </c:pt>
                <c:pt idx="1220">
                  <c:v>617.64</c:v>
                </c:pt>
                <c:pt idx="1221">
                  <c:v>617.97</c:v>
                </c:pt>
                <c:pt idx="1222">
                  <c:v>618.30999999999995</c:v>
                </c:pt>
                <c:pt idx="1223">
                  <c:v>618.65</c:v>
                </c:pt>
                <c:pt idx="1224">
                  <c:v>618.98</c:v>
                </c:pt>
                <c:pt idx="1225">
                  <c:v>619.32000000000005</c:v>
                </c:pt>
                <c:pt idx="1226">
                  <c:v>619.65</c:v>
                </c:pt>
                <c:pt idx="1227">
                  <c:v>619.99</c:v>
                </c:pt>
                <c:pt idx="1228">
                  <c:v>620.32000000000005</c:v>
                </c:pt>
                <c:pt idx="1229">
                  <c:v>620.66</c:v>
                </c:pt>
                <c:pt idx="1230">
                  <c:v>621</c:v>
                </c:pt>
                <c:pt idx="1231">
                  <c:v>621.33000000000004</c:v>
                </c:pt>
                <c:pt idx="1232">
                  <c:v>621.66999999999996</c:v>
                </c:pt>
                <c:pt idx="1233">
                  <c:v>622</c:v>
                </c:pt>
                <c:pt idx="1234">
                  <c:v>622.34</c:v>
                </c:pt>
                <c:pt idx="1235">
                  <c:v>622.66999999999996</c:v>
                </c:pt>
                <c:pt idx="1236">
                  <c:v>623.01</c:v>
                </c:pt>
                <c:pt idx="1237">
                  <c:v>623.34</c:v>
                </c:pt>
                <c:pt idx="1238">
                  <c:v>623.67999999999995</c:v>
                </c:pt>
                <c:pt idx="1239">
                  <c:v>624.02</c:v>
                </c:pt>
                <c:pt idx="1240">
                  <c:v>624.35</c:v>
                </c:pt>
                <c:pt idx="1241">
                  <c:v>624.69000000000005</c:v>
                </c:pt>
                <c:pt idx="1242">
                  <c:v>625.02</c:v>
                </c:pt>
                <c:pt idx="1243">
                  <c:v>625.36</c:v>
                </c:pt>
                <c:pt idx="1244">
                  <c:v>625.69000000000005</c:v>
                </c:pt>
                <c:pt idx="1245">
                  <c:v>626.03</c:v>
                </c:pt>
                <c:pt idx="1246">
                  <c:v>626.36</c:v>
                </c:pt>
                <c:pt idx="1247">
                  <c:v>626.70000000000005</c:v>
                </c:pt>
                <c:pt idx="1248">
                  <c:v>627.03</c:v>
                </c:pt>
                <c:pt idx="1249">
                  <c:v>627.37</c:v>
                </c:pt>
                <c:pt idx="1250">
                  <c:v>627.70000000000005</c:v>
                </c:pt>
                <c:pt idx="1251">
                  <c:v>628.03</c:v>
                </c:pt>
                <c:pt idx="1252">
                  <c:v>628.37</c:v>
                </c:pt>
                <c:pt idx="1253">
                  <c:v>628.70000000000005</c:v>
                </c:pt>
                <c:pt idx="1254">
                  <c:v>629.04</c:v>
                </c:pt>
                <c:pt idx="1255">
                  <c:v>629.37</c:v>
                </c:pt>
                <c:pt idx="1256">
                  <c:v>629.71</c:v>
                </c:pt>
                <c:pt idx="1257">
                  <c:v>630.04</c:v>
                </c:pt>
                <c:pt idx="1258">
                  <c:v>630.38</c:v>
                </c:pt>
                <c:pt idx="1259">
                  <c:v>630.71</c:v>
                </c:pt>
                <c:pt idx="1260">
                  <c:v>631.04</c:v>
                </c:pt>
                <c:pt idx="1261">
                  <c:v>631.38</c:v>
                </c:pt>
                <c:pt idx="1262">
                  <c:v>631.71</c:v>
                </c:pt>
                <c:pt idx="1263">
                  <c:v>632.04999999999995</c:v>
                </c:pt>
                <c:pt idx="1264">
                  <c:v>632.38</c:v>
                </c:pt>
                <c:pt idx="1265">
                  <c:v>632.72</c:v>
                </c:pt>
                <c:pt idx="1266">
                  <c:v>633.04999999999995</c:v>
                </c:pt>
                <c:pt idx="1267">
                  <c:v>633.38</c:v>
                </c:pt>
                <c:pt idx="1268">
                  <c:v>633.72</c:v>
                </c:pt>
                <c:pt idx="1269">
                  <c:v>634.04999999999995</c:v>
                </c:pt>
                <c:pt idx="1270">
                  <c:v>634.39</c:v>
                </c:pt>
                <c:pt idx="1271">
                  <c:v>634.72</c:v>
                </c:pt>
                <c:pt idx="1272">
                  <c:v>635.04999999999995</c:v>
                </c:pt>
                <c:pt idx="1273">
                  <c:v>635.39</c:v>
                </c:pt>
                <c:pt idx="1274">
                  <c:v>635.72</c:v>
                </c:pt>
                <c:pt idx="1275">
                  <c:v>636.04999999999995</c:v>
                </c:pt>
                <c:pt idx="1276">
                  <c:v>636.39</c:v>
                </c:pt>
                <c:pt idx="1277">
                  <c:v>636.72</c:v>
                </c:pt>
                <c:pt idx="1278">
                  <c:v>637.04999999999995</c:v>
                </c:pt>
                <c:pt idx="1279">
                  <c:v>637.39</c:v>
                </c:pt>
                <c:pt idx="1280">
                  <c:v>637.72</c:v>
                </c:pt>
                <c:pt idx="1281">
                  <c:v>638.04999999999995</c:v>
                </c:pt>
                <c:pt idx="1282">
                  <c:v>638.39</c:v>
                </c:pt>
                <c:pt idx="1283">
                  <c:v>638.72</c:v>
                </c:pt>
                <c:pt idx="1284">
                  <c:v>639.04999999999995</c:v>
                </c:pt>
                <c:pt idx="1285">
                  <c:v>639.39</c:v>
                </c:pt>
                <c:pt idx="1286">
                  <c:v>639.72</c:v>
                </c:pt>
                <c:pt idx="1287">
                  <c:v>640.04999999999995</c:v>
                </c:pt>
                <c:pt idx="1288">
                  <c:v>640.39</c:v>
                </c:pt>
                <c:pt idx="1289">
                  <c:v>640.72</c:v>
                </c:pt>
                <c:pt idx="1290">
                  <c:v>641.04999999999995</c:v>
                </c:pt>
                <c:pt idx="1291">
                  <c:v>641.39</c:v>
                </c:pt>
                <c:pt idx="1292">
                  <c:v>641.72</c:v>
                </c:pt>
                <c:pt idx="1293">
                  <c:v>642.04999999999995</c:v>
                </c:pt>
                <c:pt idx="1294">
                  <c:v>642.38</c:v>
                </c:pt>
                <c:pt idx="1295">
                  <c:v>642.72</c:v>
                </c:pt>
                <c:pt idx="1296">
                  <c:v>643.04999999999995</c:v>
                </c:pt>
                <c:pt idx="1297">
                  <c:v>643.38</c:v>
                </c:pt>
                <c:pt idx="1298">
                  <c:v>643.71</c:v>
                </c:pt>
                <c:pt idx="1299">
                  <c:v>644.04999999999995</c:v>
                </c:pt>
                <c:pt idx="1300">
                  <c:v>644.38</c:v>
                </c:pt>
                <c:pt idx="1301">
                  <c:v>644.71</c:v>
                </c:pt>
                <c:pt idx="1302">
                  <c:v>645.04</c:v>
                </c:pt>
                <c:pt idx="1303">
                  <c:v>645.38</c:v>
                </c:pt>
                <c:pt idx="1304">
                  <c:v>645.71</c:v>
                </c:pt>
                <c:pt idx="1305">
                  <c:v>646.04</c:v>
                </c:pt>
                <c:pt idx="1306">
                  <c:v>646.37</c:v>
                </c:pt>
                <c:pt idx="1307">
                  <c:v>646.71</c:v>
                </c:pt>
                <c:pt idx="1308">
                  <c:v>647.04</c:v>
                </c:pt>
                <c:pt idx="1309">
                  <c:v>647.37</c:v>
                </c:pt>
                <c:pt idx="1310">
                  <c:v>647.70000000000005</c:v>
                </c:pt>
                <c:pt idx="1311">
                  <c:v>648.03</c:v>
                </c:pt>
                <c:pt idx="1312">
                  <c:v>648.37</c:v>
                </c:pt>
                <c:pt idx="1313">
                  <c:v>648.70000000000005</c:v>
                </c:pt>
                <c:pt idx="1314">
                  <c:v>649.03</c:v>
                </c:pt>
                <c:pt idx="1315">
                  <c:v>649.36</c:v>
                </c:pt>
                <c:pt idx="1316">
                  <c:v>649.69000000000005</c:v>
                </c:pt>
                <c:pt idx="1317">
                  <c:v>650.02</c:v>
                </c:pt>
                <c:pt idx="1318">
                  <c:v>650.36</c:v>
                </c:pt>
                <c:pt idx="1319">
                  <c:v>650.69000000000005</c:v>
                </c:pt>
                <c:pt idx="1320">
                  <c:v>651.02</c:v>
                </c:pt>
                <c:pt idx="1321">
                  <c:v>651.35</c:v>
                </c:pt>
                <c:pt idx="1322">
                  <c:v>651.67999999999995</c:v>
                </c:pt>
                <c:pt idx="1323">
                  <c:v>652.01</c:v>
                </c:pt>
                <c:pt idx="1324">
                  <c:v>652.35</c:v>
                </c:pt>
                <c:pt idx="1325">
                  <c:v>652.67999999999995</c:v>
                </c:pt>
                <c:pt idx="1326">
                  <c:v>653.01</c:v>
                </c:pt>
                <c:pt idx="1327">
                  <c:v>653.34</c:v>
                </c:pt>
                <c:pt idx="1328">
                  <c:v>653.66999999999996</c:v>
                </c:pt>
                <c:pt idx="1329">
                  <c:v>654</c:v>
                </c:pt>
                <c:pt idx="1330">
                  <c:v>654.33000000000004</c:v>
                </c:pt>
                <c:pt idx="1331">
                  <c:v>654.66</c:v>
                </c:pt>
                <c:pt idx="1332">
                  <c:v>654.99</c:v>
                </c:pt>
                <c:pt idx="1333">
                  <c:v>655.33000000000004</c:v>
                </c:pt>
                <c:pt idx="1334">
                  <c:v>655.66</c:v>
                </c:pt>
                <c:pt idx="1335">
                  <c:v>655.99</c:v>
                </c:pt>
                <c:pt idx="1336">
                  <c:v>656.32</c:v>
                </c:pt>
                <c:pt idx="1337">
                  <c:v>656.65</c:v>
                </c:pt>
                <c:pt idx="1338">
                  <c:v>656.98</c:v>
                </c:pt>
                <c:pt idx="1339">
                  <c:v>657.31</c:v>
                </c:pt>
                <c:pt idx="1340">
                  <c:v>657.64</c:v>
                </c:pt>
                <c:pt idx="1341">
                  <c:v>657.97</c:v>
                </c:pt>
                <c:pt idx="1342">
                  <c:v>658.3</c:v>
                </c:pt>
                <c:pt idx="1343">
                  <c:v>658.63</c:v>
                </c:pt>
                <c:pt idx="1344">
                  <c:v>658.96</c:v>
                </c:pt>
                <c:pt idx="1345">
                  <c:v>659.29</c:v>
                </c:pt>
                <c:pt idx="1346">
                  <c:v>659.62</c:v>
                </c:pt>
                <c:pt idx="1347">
                  <c:v>659.95</c:v>
                </c:pt>
                <c:pt idx="1348">
                  <c:v>660.28</c:v>
                </c:pt>
                <c:pt idx="1349">
                  <c:v>660.61</c:v>
                </c:pt>
                <c:pt idx="1350">
                  <c:v>660.95</c:v>
                </c:pt>
                <c:pt idx="1351">
                  <c:v>661.28</c:v>
                </c:pt>
                <c:pt idx="1352">
                  <c:v>661.61</c:v>
                </c:pt>
                <c:pt idx="1353">
                  <c:v>661.94</c:v>
                </c:pt>
                <c:pt idx="1354">
                  <c:v>662.27</c:v>
                </c:pt>
                <c:pt idx="1355">
                  <c:v>662.6</c:v>
                </c:pt>
                <c:pt idx="1356">
                  <c:v>662.93</c:v>
                </c:pt>
                <c:pt idx="1357">
                  <c:v>663.25</c:v>
                </c:pt>
                <c:pt idx="1358">
                  <c:v>663.58</c:v>
                </c:pt>
                <c:pt idx="1359">
                  <c:v>663.91</c:v>
                </c:pt>
                <c:pt idx="1360">
                  <c:v>664.24</c:v>
                </c:pt>
                <c:pt idx="1361">
                  <c:v>664.57</c:v>
                </c:pt>
                <c:pt idx="1362">
                  <c:v>664.9</c:v>
                </c:pt>
                <c:pt idx="1363">
                  <c:v>665.23</c:v>
                </c:pt>
                <c:pt idx="1364">
                  <c:v>665.56</c:v>
                </c:pt>
                <c:pt idx="1365">
                  <c:v>665.89</c:v>
                </c:pt>
                <c:pt idx="1366">
                  <c:v>666.22</c:v>
                </c:pt>
                <c:pt idx="1367">
                  <c:v>666.55</c:v>
                </c:pt>
                <c:pt idx="1368">
                  <c:v>666.88</c:v>
                </c:pt>
                <c:pt idx="1369">
                  <c:v>667.21</c:v>
                </c:pt>
                <c:pt idx="1370">
                  <c:v>667.54</c:v>
                </c:pt>
                <c:pt idx="1371">
                  <c:v>667.87</c:v>
                </c:pt>
                <c:pt idx="1372">
                  <c:v>668.2</c:v>
                </c:pt>
                <c:pt idx="1373">
                  <c:v>668.53</c:v>
                </c:pt>
                <c:pt idx="1374">
                  <c:v>668.86</c:v>
                </c:pt>
                <c:pt idx="1375">
                  <c:v>669.18</c:v>
                </c:pt>
                <c:pt idx="1376">
                  <c:v>669.51</c:v>
                </c:pt>
                <c:pt idx="1377">
                  <c:v>669.84</c:v>
                </c:pt>
                <c:pt idx="1378">
                  <c:v>670.17</c:v>
                </c:pt>
                <c:pt idx="1379">
                  <c:v>670.5</c:v>
                </c:pt>
                <c:pt idx="1380">
                  <c:v>670.83</c:v>
                </c:pt>
                <c:pt idx="1381">
                  <c:v>671.16</c:v>
                </c:pt>
                <c:pt idx="1382">
                  <c:v>671.49</c:v>
                </c:pt>
                <c:pt idx="1383">
                  <c:v>671.81</c:v>
                </c:pt>
                <c:pt idx="1384">
                  <c:v>672.14</c:v>
                </c:pt>
                <c:pt idx="1385">
                  <c:v>672.47</c:v>
                </c:pt>
                <c:pt idx="1386">
                  <c:v>672.8</c:v>
                </c:pt>
                <c:pt idx="1387">
                  <c:v>673.13</c:v>
                </c:pt>
                <c:pt idx="1388">
                  <c:v>673.46</c:v>
                </c:pt>
                <c:pt idx="1389">
                  <c:v>673.79</c:v>
                </c:pt>
                <c:pt idx="1390">
                  <c:v>674.11</c:v>
                </c:pt>
                <c:pt idx="1391">
                  <c:v>674.44</c:v>
                </c:pt>
                <c:pt idx="1392">
                  <c:v>674.77</c:v>
                </c:pt>
                <c:pt idx="1393">
                  <c:v>675.1</c:v>
                </c:pt>
                <c:pt idx="1394">
                  <c:v>675.43</c:v>
                </c:pt>
                <c:pt idx="1395">
                  <c:v>675.75</c:v>
                </c:pt>
                <c:pt idx="1396">
                  <c:v>676.08</c:v>
                </c:pt>
                <c:pt idx="1397">
                  <c:v>676.41</c:v>
                </c:pt>
                <c:pt idx="1398">
                  <c:v>676.74</c:v>
                </c:pt>
                <c:pt idx="1399">
                  <c:v>677.07</c:v>
                </c:pt>
                <c:pt idx="1400">
                  <c:v>677.39</c:v>
                </c:pt>
                <c:pt idx="1401">
                  <c:v>677.72</c:v>
                </c:pt>
                <c:pt idx="1402">
                  <c:v>678.05</c:v>
                </c:pt>
                <c:pt idx="1403">
                  <c:v>678.38</c:v>
                </c:pt>
                <c:pt idx="1404">
                  <c:v>678.71</c:v>
                </c:pt>
                <c:pt idx="1405">
                  <c:v>679.03</c:v>
                </c:pt>
                <c:pt idx="1406">
                  <c:v>679.36</c:v>
                </c:pt>
                <c:pt idx="1407">
                  <c:v>679.69</c:v>
                </c:pt>
                <c:pt idx="1408">
                  <c:v>680.02</c:v>
                </c:pt>
                <c:pt idx="1409">
                  <c:v>680.34</c:v>
                </c:pt>
                <c:pt idx="1410">
                  <c:v>680.67</c:v>
                </c:pt>
                <c:pt idx="1411">
                  <c:v>681</c:v>
                </c:pt>
                <c:pt idx="1412">
                  <c:v>681.32</c:v>
                </c:pt>
                <c:pt idx="1413">
                  <c:v>681.65</c:v>
                </c:pt>
                <c:pt idx="1414">
                  <c:v>681.98</c:v>
                </c:pt>
                <c:pt idx="1415">
                  <c:v>682.31</c:v>
                </c:pt>
                <c:pt idx="1416">
                  <c:v>682.63</c:v>
                </c:pt>
                <c:pt idx="1417">
                  <c:v>682.96</c:v>
                </c:pt>
                <c:pt idx="1418">
                  <c:v>683.29</c:v>
                </c:pt>
                <c:pt idx="1419">
                  <c:v>683.61</c:v>
                </c:pt>
                <c:pt idx="1420">
                  <c:v>683.94</c:v>
                </c:pt>
                <c:pt idx="1421">
                  <c:v>684.27</c:v>
                </c:pt>
                <c:pt idx="1422">
                  <c:v>684.59</c:v>
                </c:pt>
                <c:pt idx="1423">
                  <c:v>684.92</c:v>
                </c:pt>
                <c:pt idx="1424">
                  <c:v>685.25</c:v>
                </c:pt>
                <c:pt idx="1425">
                  <c:v>685.57</c:v>
                </c:pt>
                <c:pt idx="1426">
                  <c:v>685.9</c:v>
                </c:pt>
                <c:pt idx="1427">
                  <c:v>686.23</c:v>
                </c:pt>
                <c:pt idx="1428">
                  <c:v>686.55</c:v>
                </c:pt>
                <c:pt idx="1429">
                  <c:v>686.88</c:v>
                </c:pt>
                <c:pt idx="1430">
                  <c:v>687.21</c:v>
                </c:pt>
                <c:pt idx="1431">
                  <c:v>687.53</c:v>
                </c:pt>
                <c:pt idx="1432">
                  <c:v>687.86</c:v>
                </c:pt>
                <c:pt idx="1433">
                  <c:v>688.19</c:v>
                </c:pt>
                <c:pt idx="1434">
                  <c:v>688.51</c:v>
                </c:pt>
                <c:pt idx="1435">
                  <c:v>688.84</c:v>
                </c:pt>
                <c:pt idx="1436">
                  <c:v>689.17</c:v>
                </c:pt>
                <c:pt idx="1437">
                  <c:v>689.49</c:v>
                </c:pt>
                <c:pt idx="1438">
                  <c:v>689.82</c:v>
                </c:pt>
                <c:pt idx="1439">
                  <c:v>690.14</c:v>
                </c:pt>
                <c:pt idx="1440">
                  <c:v>690.47</c:v>
                </c:pt>
                <c:pt idx="1441">
                  <c:v>690.8</c:v>
                </c:pt>
                <c:pt idx="1442">
                  <c:v>691.12</c:v>
                </c:pt>
                <c:pt idx="1443">
                  <c:v>691.45</c:v>
                </c:pt>
                <c:pt idx="1444">
                  <c:v>691.77</c:v>
                </c:pt>
                <c:pt idx="1445">
                  <c:v>692.1</c:v>
                </c:pt>
                <c:pt idx="1446">
                  <c:v>692.42</c:v>
                </c:pt>
                <c:pt idx="1447">
                  <c:v>692.75</c:v>
                </c:pt>
                <c:pt idx="1448">
                  <c:v>693.07</c:v>
                </c:pt>
                <c:pt idx="1449">
                  <c:v>693.4</c:v>
                </c:pt>
                <c:pt idx="1450">
                  <c:v>693.73</c:v>
                </c:pt>
                <c:pt idx="1451">
                  <c:v>694.05</c:v>
                </c:pt>
                <c:pt idx="1452">
                  <c:v>694.38</c:v>
                </c:pt>
                <c:pt idx="1453">
                  <c:v>694.7</c:v>
                </c:pt>
                <c:pt idx="1454">
                  <c:v>695.03</c:v>
                </c:pt>
                <c:pt idx="1455">
                  <c:v>695.35</c:v>
                </c:pt>
                <c:pt idx="1456">
                  <c:v>695.68</c:v>
                </c:pt>
                <c:pt idx="1457">
                  <c:v>696</c:v>
                </c:pt>
                <c:pt idx="1458">
                  <c:v>696.33</c:v>
                </c:pt>
                <c:pt idx="1459">
                  <c:v>696.65</c:v>
                </c:pt>
                <c:pt idx="1460">
                  <c:v>696.98</c:v>
                </c:pt>
                <c:pt idx="1461">
                  <c:v>697.3</c:v>
                </c:pt>
                <c:pt idx="1462">
                  <c:v>697.63</c:v>
                </c:pt>
                <c:pt idx="1463">
                  <c:v>697.95</c:v>
                </c:pt>
                <c:pt idx="1464">
                  <c:v>698.28</c:v>
                </c:pt>
                <c:pt idx="1465">
                  <c:v>698.6</c:v>
                </c:pt>
                <c:pt idx="1466">
                  <c:v>698.93</c:v>
                </c:pt>
                <c:pt idx="1467">
                  <c:v>699.25</c:v>
                </c:pt>
                <c:pt idx="1468">
                  <c:v>699.58</c:v>
                </c:pt>
                <c:pt idx="1469">
                  <c:v>699.9</c:v>
                </c:pt>
                <c:pt idx="1470">
                  <c:v>700.23</c:v>
                </c:pt>
                <c:pt idx="1471">
                  <c:v>700.55</c:v>
                </c:pt>
                <c:pt idx="1472">
                  <c:v>700.87</c:v>
                </c:pt>
                <c:pt idx="1473">
                  <c:v>701.2</c:v>
                </c:pt>
                <c:pt idx="1474">
                  <c:v>701.52</c:v>
                </c:pt>
                <c:pt idx="1475">
                  <c:v>701.85</c:v>
                </c:pt>
                <c:pt idx="1476">
                  <c:v>702.17</c:v>
                </c:pt>
                <c:pt idx="1477">
                  <c:v>702.5</c:v>
                </c:pt>
                <c:pt idx="1478">
                  <c:v>702.82</c:v>
                </c:pt>
                <c:pt idx="1479">
                  <c:v>703.14</c:v>
                </c:pt>
                <c:pt idx="1480">
                  <c:v>703.47</c:v>
                </c:pt>
                <c:pt idx="1481">
                  <c:v>703.79</c:v>
                </c:pt>
                <c:pt idx="1482">
                  <c:v>704.12</c:v>
                </c:pt>
                <c:pt idx="1483">
                  <c:v>704.44</c:v>
                </c:pt>
                <c:pt idx="1484">
                  <c:v>704.76</c:v>
                </c:pt>
                <c:pt idx="1485">
                  <c:v>705.09</c:v>
                </c:pt>
                <c:pt idx="1486">
                  <c:v>705.41</c:v>
                </c:pt>
                <c:pt idx="1487">
                  <c:v>705.73</c:v>
                </c:pt>
                <c:pt idx="1488">
                  <c:v>706.06</c:v>
                </c:pt>
                <c:pt idx="1489">
                  <c:v>706.38</c:v>
                </c:pt>
                <c:pt idx="1490">
                  <c:v>706.71</c:v>
                </c:pt>
                <c:pt idx="1491">
                  <c:v>707.03</c:v>
                </c:pt>
                <c:pt idx="1492">
                  <c:v>707.35</c:v>
                </c:pt>
                <c:pt idx="1493">
                  <c:v>707.68</c:v>
                </c:pt>
                <c:pt idx="1494">
                  <c:v>708</c:v>
                </c:pt>
                <c:pt idx="1495">
                  <c:v>708.32</c:v>
                </c:pt>
                <c:pt idx="1496">
                  <c:v>708.65</c:v>
                </c:pt>
                <c:pt idx="1497">
                  <c:v>708.97</c:v>
                </c:pt>
                <c:pt idx="1498">
                  <c:v>709.29</c:v>
                </c:pt>
                <c:pt idx="1499">
                  <c:v>709.62</c:v>
                </c:pt>
                <c:pt idx="1500">
                  <c:v>709.94</c:v>
                </c:pt>
                <c:pt idx="1501">
                  <c:v>710.26</c:v>
                </c:pt>
                <c:pt idx="1502">
                  <c:v>710.58</c:v>
                </c:pt>
                <c:pt idx="1503">
                  <c:v>710.91</c:v>
                </c:pt>
                <c:pt idx="1504">
                  <c:v>711.23</c:v>
                </c:pt>
                <c:pt idx="1505">
                  <c:v>711.55</c:v>
                </c:pt>
                <c:pt idx="1506">
                  <c:v>711.88</c:v>
                </c:pt>
                <c:pt idx="1507">
                  <c:v>712.2</c:v>
                </c:pt>
                <c:pt idx="1508">
                  <c:v>712.52</c:v>
                </c:pt>
                <c:pt idx="1509">
                  <c:v>712.84</c:v>
                </c:pt>
                <c:pt idx="1510">
                  <c:v>713.17</c:v>
                </c:pt>
                <c:pt idx="1511">
                  <c:v>713.49</c:v>
                </c:pt>
                <c:pt idx="1512">
                  <c:v>713.81</c:v>
                </c:pt>
                <c:pt idx="1513">
                  <c:v>714.13</c:v>
                </c:pt>
                <c:pt idx="1514">
                  <c:v>714.46</c:v>
                </c:pt>
                <c:pt idx="1515">
                  <c:v>714.78</c:v>
                </c:pt>
                <c:pt idx="1516">
                  <c:v>715.1</c:v>
                </c:pt>
                <c:pt idx="1517">
                  <c:v>715.42</c:v>
                </c:pt>
                <c:pt idx="1518">
                  <c:v>715.75</c:v>
                </c:pt>
                <c:pt idx="1519">
                  <c:v>716.07</c:v>
                </c:pt>
                <c:pt idx="1520">
                  <c:v>716.39</c:v>
                </c:pt>
                <c:pt idx="1521">
                  <c:v>716.71</c:v>
                </c:pt>
                <c:pt idx="1522">
                  <c:v>717.03</c:v>
                </c:pt>
                <c:pt idx="1523">
                  <c:v>717.36</c:v>
                </c:pt>
                <c:pt idx="1524">
                  <c:v>717.68</c:v>
                </c:pt>
                <c:pt idx="1525">
                  <c:v>718</c:v>
                </c:pt>
                <c:pt idx="1526">
                  <c:v>718.32</c:v>
                </c:pt>
                <c:pt idx="1527">
                  <c:v>718.64</c:v>
                </c:pt>
                <c:pt idx="1528">
                  <c:v>718.96</c:v>
                </c:pt>
                <c:pt idx="1529">
                  <c:v>719.29</c:v>
                </c:pt>
                <c:pt idx="1530">
                  <c:v>719.61</c:v>
                </c:pt>
                <c:pt idx="1531">
                  <c:v>719.93</c:v>
                </c:pt>
                <c:pt idx="1532">
                  <c:v>720.25</c:v>
                </c:pt>
                <c:pt idx="1533">
                  <c:v>720.57</c:v>
                </c:pt>
                <c:pt idx="1534">
                  <c:v>720.89</c:v>
                </c:pt>
                <c:pt idx="1535">
                  <c:v>721.22</c:v>
                </c:pt>
                <c:pt idx="1536">
                  <c:v>721.54</c:v>
                </c:pt>
                <c:pt idx="1537">
                  <c:v>721.86</c:v>
                </c:pt>
                <c:pt idx="1538">
                  <c:v>722.18</c:v>
                </c:pt>
                <c:pt idx="1539">
                  <c:v>722.5</c:v>
                </c:pt>
                <c:pt idx="1540">
                  <c:v>722.82</c:v>
                </c:pt>
                <c:pt idx="1541">
                  <c:v>723.14</c:v>
                </c:pt>
                <c:pt idx="1542">
                  <c:v>723.46</c:v>
                </c:pt>
                <c:pt idx="1543">
                  <c:v>723.78</c:v>
                </c:pt>
                <c:pt idx="1544">
                  <c:v>724.11</c:v>
                </c:pt>
                <c:pt idx="1545">
                  <c:v>724.43</c:v>
                </c:pt>
                <c:pt idx="1546">
                  <c:v>724.75</c:v>
                </c:pt>
                <c:pt idx="1547">
                  <c:v>725.07</c:v>
                </c:pt>
                <c:pt idx="1548">
                  <c:v>725.39</c:v>
                </c:pt>
                <c:pt idx="1549">
                  <c:v>725.71</c:v>
                </c:pt>
                <c:pt idx="1550">
                  <c:v>726.03</c:v>
                </c:pt>
                <c:pt idx="1551">
                  <c:v>726.35</c:v>
                </c:pt>
                <c:pt idx="1552">
                  <c:v>726.67</c:v>
                </c:pt>
                <c:pt idx="1553">
                  <c:v>726.99</c:v>
                </c:pt>
                <c:pt idx="1554">
                  <c:v>727.31</c:v>
                </c:pt>
                <c:pt idx="1555">
                  <c:v>727.63</c:v>
                </c:pt>
                <c:pt idx="1556">
                  <c:v>727.95</c:v>
                </c:pt>
                <c:pt idx="1557">
                  <c:v>728.27</c:v>
                </c:pt>
                <c:pt idx="1558">
                  <c:v>728.59</c:v>
                </c:pt>
                <c:pt idx="1559">
                  <c:v>728.91</c:v>
                </c:pt>
                <c:pt idx="1560">
                  <c:v>729.23</c:v>
                </c:pt>
                <c:pt idx="1561">
                  <c:v>729.55</c:v>
                </c:pt>
                <c:pt idx="1562">
                  <c:v>729.87</c:v>
                </c:pt>
                <c:pt idx="1563">
                  <c:v>730.19</c:v>
                </c:pt>
                <c:pt idx="1564">
                  <c:v>730.51</c:v>
                </c:pt>
                <c:pt idx="1565">
                  <c:v>730.83</c:v>
                </c:pt>
                <c:pt idx="1566">
                  <c:v>731.15</c:v>
                </c:pt>
                <c:pt idx="1567">
                  <c:v>731.47</c:v>
                </c:pt>
                <c:pt idx="1568">
                  <c:v>731.79</c:v>
                </c:pt>
                <c:pt idx="1569">
                  <c:v>732.11</c:v>
                </c:pt>
                <c:pt idx="1570">
                  <c:v>732.43</c:v>
                </c:pt>
                <c:pt idx="1571">
                  <c:v>732.75</c:v>
                </c:pt>
                <c:pt idx="1572">
                  <c:v>733.07</c:v>
                </c:pt>
                <c:pt idx="1573">
                  <c:v>733.39</c:v>
                </c:pt>
                <c:pt idx="1574">
                  <c:v>733.71</c:v>
                </c:pt>
                <c:pt idx="1575">
                  <c:v>734.03</c:v>
                </c:pt>
                <c:pt idx="1576">
                  <c:v>734.35</c:v>
                </c:pt>
                <c:pt idx="1577">
                  <c:v>734.67</c:v>
                </c:pt>
                <c:pt idx="1578">
                  <c:v>734.99</c:v>
                </c:pt>
                <c:pt idx="1579">
                  <c:v>735.31</c:v>
                </c:pt>
                <c:pt idx="1580">
                  <c:v>735.63</c:v>
                </c:pt>
                <c:pt idx="1581">
                  <c:v>735.95</c:v>
                </c:pt>
                <c:pt idx="1582">
                  <c:v>736.27</c:v>
                </c:pt>
                <c:pt idx="1583">
                  <c:v>736.58</c:v>
                </c:pt>
                <c:pt idx="1584">
                  <c:v>736.9</c:v>
                </c:pt>
                <c:pt idx="1585">
                  <c:v>737.22</c:v>
                </c:pt>
                <c:pt idx="1586">
                  <c:v>737.54</c:v>
                </c:pt>
                <c:pt idx="1587">
                  <c:v>737.86</c:v>
                </c:pt>
                <c:pt idx="1588">
                  <c:v>738.18</c:v>
                </c:pt>
                <c:pt idx="1589">
                  <c:v>738.5</c:v>
                </c:pt>
                <c:pt idx="1590">
                  <c:v>738.82</c:v>
                </c:pt>
                <c:pt idx="1591">
                  <c:v>739.13</c:v>
                </c:pt>
                <c:pt idx="1592">
                  <c:v>739.45</c:v>
                </c:pt>
                <c:pt idx="1593">
                  <c:v>739.77</c:v>
                </c:pt>
                <c:pt idx="1594">
                  <c:v>740.09</c:v>
                </c:pt>
                <c:pt idx="1595">
                  <c:v>740.41</c:v>
                </c:pt>
                <c:pt idx="1596">
                  <c:v>740.73</c:v>
                </c:pt>
                <c:pt idx="1597">
                  <c:v>741.05</c:v>
                </c:pt>
                <c:pt idx="1598">
                  <c:v>741.36</c:v>
                </c:pt>
                <c:pt idx="1599">
                  <c:v>741.68</c:v>
                </c:pt>
                <c:pt idx="1600">
                  <c:v>742</c:v>
                </c:pt>
                <c:pt idx="1601">
                  <c:v>742.32</c:v>
                </c:pt>
                <c:pt idx="1602">
                  <c:v>742.64</c:v>
                </c:pt>
                <c:pt idx="1603">
                  <c:v>742.95</c:v>
                </c:pt>
                <c:pt idx="1604">
                  <c:v>743.27</c:v>
                </c:pt>
                <c:pt idx="1605">
                  <c:v>743.59</c:v>
                </c:pt>
                <c:pt idx="1606">
                  <c:v>743.91</c:v>
                </c:pt>
                <c:pt idx="1607">
                  <c:v>744.23</c:v>
                </c:pt>
                <c:pt idx="1608">
                  <c:v>744.54</c:v>
                </c:pt>
                <c:pt idx="1609">
                  <c:v>744.86</c:v>
                </c:pt>
                <c:pt idx="1610">
                  <c:v>745.18</c:v>
                </c:pt>
                <c:pt idx="1611">
                  <c:v>745.5</c:v>
                </c:pt>
                <c:pt idx="1612">
                  <c:v>745.81</c:v>
                </c:pt>
                <c:pt idx="1613">
                  <c:v>746.13</c:v>
                </c:pt>
                <c:pt idx="1614">
                  <c:v>746.45</c:v>
                </c:pt>
                <c:pt idx="1615">
                  <c:v>746.77</c:v>
                </c:pt>
                <c:pt idx="1616">
                  <c:v>747.08</c:v>
                </c:pt>
                <c:pt idx="1617">
                  <c:v>747.4</c:v>
                </c:pt>
                <c:pt idx="1618">
                  <c:v>747.72</c:v>
                </c:pt>
                <c:pt idx="1619">
                  <c:v>748.04</c:v>
                </c:pt>
                <c:pt idx="1620">
                  <c:v>748.35</c:v>
                </c:pt>
                <c:pt idx="1621">
                  <c:v>748.67</c:v>
                </c:pt>
                <c:pt idx="1622">
                  <c:v>748.99</c:v>
                </c:pt>
                <c:pt idx="1623">
                  <c:v>749.3</c:v>
                </c:pt>
                <c:pt idx="1624">
                  <c:v>749.62</c:v>
                </c:pt>
                <c:pt idx="1625">
                  <c:v>749.94</c:v>
                </c:pt>
                <c:pt idx="1626">
                  <c:v>750.26</c:v>
                </c:pt>
                <c:pt idx="1627">
                  <c:v>750.57</c:v>
                </c:pt>
                <c:pt idx="1628">
                  <c:v>750.89</c:v>
                </c:pt>
                <c:pt idx="1629">
                  <c:v>751.21</c:v>
                </c:pt>
                <c:pt idx="1630">
                  <c:v>751.52</c:v>
                </c:pt>
                <c:pt idx="1631">
                  <c:v>751.84</c:v>
                </c:pt>
                <c:pt idx="1632">
                  <c:v>752.16</c:v>
                </c:pt>
                <c:pt idx="1633">
                  <c:v>752.47</c:v>
                </c:pt>
                <c:pt idx="1634">
                  <c:v>752.79</c:v>
                </c:pt>
                <c:pt idx="1635">
                  <c:v>753.11</c:v>
                </c:pt>
                <c:pt idx="1636">
                  <c:v>753.42</c:v>
                </c:pt>
                <c:pt idx="1637">
                  <c:v>753.74</c:v>
                </c:pt>
                <c:pt idx="1638">
                  <c:v>754.05</c:v>
                </c:pt>
                <c:pt idx="1639">
                  <c:v>754.37</c:v>
                </c:pt>
                <c:pt idx="1640">
                  <c:v>754.69</c:v>
                </c:pt>
                <c:pt idx="1641">
                  <c:v>755</c:v>
                </c:pt>
                <c:pt idx="1642">
                  <c:v>755.32</c:v>
                </c:pt>
                <c:pt idx="1643">
                  <c:v>755.64</c:v>
                </c:pt>
                <c:pt idx="1644">
                  <c:v>755.95</c:v>
                </c:pt>
                <c:pt idx="1645">
                  <c:v>756.27</c:v>
                </c:pt>
                <c:pt idx="1646">
                  <c:v>756.58</c:v>
                </c:pt>
                <c:pt idx="1647">
                  <c:v>756.9</c:v>
                </c:pt>
                <c:pt idx="1648">
                  <c:v>757.21</c:v>
                </c:pt>
                <c:pt idx="1649">
                  <c:v>757.53</c:v>
                </c:pt>
                <c:pt idx="1650">
                  <c:v>757.85</c:v>
                </c:pt>
                <c:pt idx="1651">
                  <c:v>758.16</c:v>
                </c:pt>
                <c:pt idx="1652">
                  <c:v>758.48</c:v>
                </c:pt>
                <c:pt idx="1653">
                  <c:v>758.79</c:v>
                </c:pt>
                <c:pt idx="1654">
                  <c:v>759.11</c:v>
                </c:pt>
                <c:pt idx="1655">
                  <c:v>759.42</c:v>
                </c:pt>
                <c:pt idx="1656">
                  <c:v>759.74</c:v>
                </c:pt>
                <c:pt idx="1657">
                  <c:v>760.05</c:v>
                </c:pt>
                <c:pt idx="1658">
                  <c:v>760.37</c:v>
                </c:pt>
                <c:pt idx="1659">
                  <c:v>760.69</c:v>
                </c:pt>
                <c:pt idx="1660">
                  <c:v>761</c:v>
                </c:pt>
                <c:pt idx="1661">
                  <c:v>761.32</c:v>
                </c:pt>
                <c:pt idx="1662">
                  <c:v>761.63</c:v>
                </c:pt>
                <c:pt idx="1663">
                  <c:v>761.95</c:v>
                </c:pt>
                <c:pt idx="1664">
                  <c:v>762.26</c:v>
                </c:pt>
                <c:pt idx="1665">
                  <c:v>762.58</c:v>
                </c:pt>
                <c:pt idx="1666">
                  <c:v>762.89</c:v>
                </c:pt>
                <c:pt idx="1667">
                  <c:v>763.21</c:v>
                </c:pt>
                <c:pt idx="1668">
                  <c:v>763.52</c:v>
                </c:pt>
                <c:pt idx="1669">
                  <c:v>763.83</c:v>
                </c:pt>
                <c:pt idx="1670">
                  <c:v>764.15</c:v>
                </c:pt>
                <c:pt idx="1671">
                  <c:v>764.46</c:v>
                </c:pt>
                <c:pt idx="1672">
                  <c:v>764.78</c:v>
                </c:pt>
                <c:pt idx="1673">
                  <c:v>765.09</c:v>
                </c:pt>
                <c:pt idx="1674">
                  <c:v>765.41</c:v>
                </c:pt>
                <c:pt idx="1675">
                  <c:v>765.72</c:v>
                </c:pt>
                <c:pt idx="1676">
                  <c:v>766.04</c:v>
                </c:pt>
                <c:pt idx="1677">
                  <c:v>766.35</c:v>
                </c:pt>
                <c:pt idx="1678">
                  <c:v>766.67</c:v>
                </c:pt>
                <c:pt idx="1679">
                  <c:v>766.98</c:v>
                </c:pt>
                <c:pt idx="1680">
                  <c:v>767.29</c:v>
                </c:pt>
                <c:pt idx="1681">
                  <c:v>767.61</c:v>
                </c:pt>
                <c:pt idx="1682">
                  <c:v>767.92</c:v>
                </c:pt>
                <c:pt idx="1683">
                  <c:v>768.24</c:v>
                </c:pt>
                <c:pt idx="1684">
                  <c:v>768.55</c:v>
                </c:pt>
                <c:pt idx="1685">
                  <c:v>768.86</c:v>
                </c:pt>
                <c:pt idx="1686">
                  <c:v>769.18</c:v>
                </c:pt>
                <c:pt idx="1687">
                  <c:v>769.49</c:v>
                </c:pt>
                <c:pt idx="1688">
                  <c:v>769.81</c:v>
                </c:pt>
                <c:pt idx="1689">
                  <c:v>770.12</c:v>
                </c:pt>
                <c:pt idx="1690">
                  <c:v>770.43</c:v>
                </c:pt>
                <c:pt idx="1691">
                  <c:v>770.75</c:v>
                </c:pt>
                <c:pt idx="1692">
                  <c:v>771.06</c:v>
                </c:pt>
                <c:pt idx="1693">
                  <c:v>771.37</c:v>
                </c:pt>
                <c:pt idx="1694">
                  <c:v>771.69</c:v>
                </c:pt>
                <c:pt idx="1695">
                  <c:v>772</c:v>
                </c:pt>
                <c:pt idx="1696">
                  <c:v>772.31</c:v>
                </c:pt>
                <c:pt idx="1697">
                  <c:v>772.63</c:v>
                </c:pt>
                <c:pt idx="1698">
                  <c:v>772.94</c:v>
                </c:pt>
                <c:pt idx="1699">
                  <c:v>773.25</c:v>
                </c:pt>
                <c:pt idx="1700">
                  <c:v>773.57</c:v>
                </c:pt>
                <c:pt idx="1701">
                  <c:v>773.88</c:v>
                </c:pt>
                <c:pt idx="1702">
                  <c:v>774.19</c:v>
                </c:pt>
                <c:pt idx="1703">
                  <c:v>774.51</c:v>
                </c:pt>
                <c:pt idx="1704">
                  <c:v>774.82</c:v>
                </c:pt>
                <c:pt idx="1705">
                  <c:v>775.13</c:v>
                </c:pt>
                <c:pt idx="1706">
                  <c:v>775.44</c:v>
                </c:pt>
                <c:pt idx="1707">
                  <c:v>775.76</c:v>
                </c:pt>
                <c:pt idx="1708">
                  <c:v>776.07</c:v>
                </c:pt>
                <c:pt idx="1709">
                  <c:v>776.38</c:v>
                </c:pt>
                <c:pt idx="1710">
                  <c:v>776.7</c:v>
                </c:pt>
                <c:pt idx="1711">
                  <c:v>777.01</c:v>
                </c:pt>
                <c:pt idx="1712">
                  <c:v>777.32</c:v>
                </c:pt>
                <c:pt idx="1713">
                  <c:v>777.63</c:v>
                </c:pt>
                <c:pt idx="1714">
                  <c:v>777.95</c:v>
                </c:pt>
                <c:pt idx="1715">
                  <c:v>778.26</c:v>
                </c:pt>
                <c:pt idx="1716">
                  <c:v>778.57</c:v>
                </c:pt>
                <c:pt idx="1717">
                  <c:v>778.88</c:v>
                </c:pt>
                <c:pt idx="1718">
                  <c:v>779.2</c:v>
                </c:pt>
                <c:pt idx="1719">
                  <c:v>779.51</c:v>
                </c:pt>
                <c:pt idx="1720">
                  <c:v>779.82</c:v>
                </c:pt>
                <c:pt idx="1721">
                  <c:v>780.13</c:v>
                </c:pt>
                <c:pt idx="1722">
                  <c:v>780.44</c:v>
                </c:pt>
                <c:pt idx="1723">
                  <c:v>780.76</c:v>
                </c:pt>
                <c:pt idx="1724">
                  <c:v>781.07</c:v>
                </c:pt>
                <c:pt idx="1725">
                  <c:v>781.38</c:v>
                </c:pt>
                <c:pt idx="1726">
                  <c:v>781.69</c:v>
                </c:pt>
                <c:pt idx="1727">
                  <c:v>782</c:v>
                </c:pt>
                <c:pt idx="1728">
                  <c:v>782.32</c:v>
                </c:pt>
                <c:pt idx="1729">
                  <c:v>782.63</c:v>
                </c:pt>
                <c:pt idx="1730">
                  <c:v>782.94</c:v>
                </c:pt>
                <c:pt idx="1731">
                  <c:v>783.25</c:v>
                </c:pt>
                <c:pt idx="1732">
                  <c:v>783.56</c:v>
                </c:pt>
                <c:pt idx="1733">
                  <c:v>783.87</c:v>
                </c:pt>
                <c:pt idx="1734">
                  <c:v>784.18</c:v>
                </c:pt>
                <c:pt idx="1735">
                  <c:v>784.5</c:v>
                </c:pt>
                <c:pt idx="1736">
                  <c:v>784.81</c:v>
                </c:pt>
                <c:pt idx="1737">
                  <c:v>785.12</c:v>
                </c:pt>
                <c:pt idx="1738">
                  <c:v>785.43</c:v>
                </c:pt>
                <c:pt idx="1739">
                  <c:v>785.74</c:v>
                </c:pt>
                <c:pt idx="1740">
                  <c:v>786.05</c:v>
                </c:pt>
                <c:pt idx="1741">
                  <c:v>786.36</c:v>
                </c:pt>
                <c:pt idx="1742">
                  <c:v>786.67</c:v>
                </c:pt>
                <c:pt idx="1743">
                  <c:v>786.99</c:v>
                </c:pt>
                <c:pt idx="1744">
                  <c:v>787.3</c:v>
                </c:pt>
                <c:pt idx="1745">
                  <c:v>787.61</c:v>
                </c:pt>
                <c:pt idx="1746">
                  <c:v>787.92</c:v>
                </c:pt>
                <c:pt idx="1747">
                  <c:v>788.23</c:v>
                </c:pt>
                <c:pt idx="1748">
                  <c:v>788.54</c:v>
                </c:pt>
                <c:pt idx="1749">
                  <c:v>788.85</c:v>
                </c:pt>
                <c:pt idx="1750">
                  <c:v>789.16</c:v>
                </c:pt>
                <c:pt idx="1751">
                  <c:v>789.47</c:v>
                </c:pt>
                <c:pt idx="1752">
                  <c:v>789.78</c:v>
                </c:pt>
                <c:pt idx="1753">
                  <c:v>790.09</c:v>
                </c:pt>
                <c:pt idx="1754">
                  <c:v>790.4</c:v>
                </c:pt>
                <c:pt idx="1755">
                  <c:v>790.71</c:v>
                </c:pt>
                <c:pt idx="1756">
                  <c:v>791.02</c:v>
                </c:pt>
                <c:pt idx="1757">
                  <c:v>791.33</c:v>
                </c:pt>
                <c:pt idx="1758">
                  <c:v>791.64</c:v>
                </c:pt>
                <c:pt idx="1759">
                  <c:v>791.95</c:v>
                </c:pt>
                <c:pt idx="1760">
                  <c:v>792.26</c:v>
                </c:pt>
                <c:pt idx="1761">
                  <c:v>792.57</c:v>
                </c:pt>
                <c:pt idx="1762">
                  <c:v>792.88</c:v>
                </c:pt>
                <c:pt idx="1763">
                  <c:v>793.19</c:v>
                </c:pt>
                <c:pt idx="1764">
                  <c:v>793.5</c:v>
                </c:pt>
                <c:pt idx="1765">
                  <c:v>793.81</c:v>
                </c:pt>
                <c:pt idx="1766">
                  <c:v>794.12</c:v>
                </c:pt>
                <c:pt idx="1767">
                  <c:v>794.43</c:v>
                </c:pt>
                <c:pt idx="1768">
                  <c:v>794.74</c:v>
                </c:pt>
                <c:pt idx="1769">
                  <c:v>795.05</c:v>
                </c:pt>
                <c:pt idx="1770">
                  <c:v>795.36</c:v>
                </c:pt>
                <c:pt idx="1771">
                  <c:v>795.67</c:v>
                </c:pt>
                <c:pt idx="1772">
                  <c:v>795.98</c:v>
                </c:pt>
                <c:pt idx="1773">
                  <c:v>796.29</c:v>
                </c:pt>
                <c:pt idx="1774">
                  <c:v>796.6</c:v>
                </c:pt>
                <c:pt idx="1775">
                  <c:v>796.91</c:v>
                </c:pt>
                <c:pt idx="1776">
                  <c:v>797.22</c:v>
                </c:pt>
                <c:pt idx="1777">
                  <c:v>797.53</c:v>
                </c:pt>
                <c:pt idx="1778">
                  <c:v>797.84</c:v>
                </c:pt>
                <c:pt idx="1779">
                  <c:v>798.15</c:v>
                </c:pt>
                <c:pt idx="1780">
                  <c:v>798.46</c:v>
                </c:pt>
                <c:pt idx="1781">
                  <c:v>798.76</c:v>
                </c:pt>
                <c:pt idx="1782">
                  <c:v>799.07</c:v>
                </c:pt>
                <c:pt idx="1783">
                  <c:v>799.38</c:v>
                </c:pt>
                <c:pt idx="1784">
                  <c:v>799.69</c:v>
                </c:pt>
                <c:pt idx="1785">
                  <c:v>800</c:v>
                </c:pt>
                <c:pt idx="1786">
                  <c:v>800.31</c:v>
                </c:pt>
                <c:pt idx="1787">
                  <c:v>800.62</c:v>
                </c:pt>
                <c:pt idx="1788">
                  <c:v>800.93</c:v>
                </c:pt>
                <c:pt idx="1789">
                  <c:v>801.24</c:v>
                </c:pt>
                <c:pt idx="1790">
                  <c:v>801.54</c:v>
                </c:pt>
                <c:pt idx="1791">
                  <c:v>801.85</c:v>
                </c:pt>
                <c:pt idx="1792">
                  <c:v>802.16</c:v>
                </c:pt>
                <c:pt idx="1793">
                  <c:v>802.47</c:v>
                </c:pt>
                <c:pt idx="1794">
                  <c:v>802.78</c:v>
                </c:pt>
                <c:pt idx="1795">
                  <c:v>803.09</c:v>
                </c:pt>
                <c:pt idx="1796">
                  <c:v>803.39</c:v>
                </c:pt>
                <c:pt idx="1797">
                  <c:v>803.7</c:v>
                </c:pt>
                <c:pt idx="1798">
                  <c:v>804.01</c:v>
                </c:pt>
                <c:pt idx="1799">
                  <c:v>804.32</c:v>
                </c:pt>
                <c:pt idx="1800">
                  <c:v>804.63</c:v>
                </c:pt>
                <c:pt idx="1801">
                  <c:v>804.93</c:v>
                </c:pt>
                <c:pt idx="1802">
                  <c:v>805.24</c:v>
                </c:pt>
                <c:pt idx="1803">
                  <c:v>805.55</c:v>
                </c:pt>
                <c:pt idx="1804">
                  <c:v>805.86</c:v>
                </c:pt>
                <c:pt idx="1805">
                  <c:v>806.17</c:v>
                </c:pt>
                <c:pt idx="1806">
                  <c:v>806.47</c:v>
                </c:pt>
                <c:pt idx="1807">
                  <c:v>806.78</c:v>
                </c:pt>
                <c:pt idx="1808">
                  <c:v>807.09</c:v>
                </c:pt>
                <c:pt idx="1809">
                  <c:v>807.4</c:v>
                </c:pt>
                <c:pt idx="1810">
                  <c:v>807.7</c:v>
                </c:pt>
                <c:pt idx="1811">
                  <c:v>808.01</c:v>
                </c:pt>
                <c:pt idx="1812">
                  <c:v>808.32</c:v>
                </c:pt>
                <c:pt idx="1813">
                  <c:v>808.63</c:v>
                </c:pt>
                <c:pt idx="1814">
                  <c:v>808.93</c:v>
                </c:pt>
                <c:pt idx="1815">
                  <c:v>809.24</c:v>
                </c:pt>
                <c:pt idx="1816">
                  <c:v>809.55</c:v>
                </c:pt>
                <c:pt idx="1817">
                  <c:v>809.86</c:v>
                </c:pt>
                <c:pt idx="1818">
                  <c:v>810.16</c:v>
                </c:pt>
                <c:pt idx="1819">
                  <c:v>810.47</c:v>
                </c:pt>
                <c:pt idx="1820">
                  <c:v>810.78</c:v>
                </c:pt>
                <c:pt idx="1821">
                  <c:v>811.08</c:v>
                </c:pt>
                <c:pt idx="1822">
                  <c:v>811.39</c:v>
                </c:pt>
                <c:pt idx="1823">
                  <c:v>811.7</c:v>
                </c:pt>
                <c:pt idx="1824">
                  <c:v>812</c:v>
                </c:pt>
                <c:pt idx="1825">
                  <c:v>812.31</c:v>
                </c:pt>
                <c:pt idx="1826">
                  <c:v>812.62</c:v>
                </c:pt>
                <c:pt idx="1827">
                  <c:v>812.92</c:v>
                </c:pt>
                <c:pt idx="1828">
                  <c:v>813.23</c:v>
                </c:pt>
                <c:pt idx="1829">
                  <c:v>813.54</c:v>
                </c:pt>
                <c:pt idx="1830">
                  <c:v>813.84</c:v>
                </c:pt>
                <c:pt idx="1831">
                  <c:v>814.15</c:v>
                </c:pt>
                <c:pt idx="1832">
                  <c:v>814.46</c:v>
                </c:pt>
                <c:pt idx="1833">
                  <c:v>814.76</c:v>
                </c:pt>
                <c:pt idx="1834">
                  <c:v>815.07</c:v>
                </c:pt>
                <c:pt idx="1835">
                  <c:v>815.38</c:v>
                </c:pt>
                <c:pt idx="1836">
                  <c:v>815.68</c:v>
                </c:pt>
                <c:pt idx="1837">
                  <c:v>815.99</c:v>
                </c:pt>
                <c:pt idx="1838">
                  <c:v>816.29</c:v>
                </c:pt>
                <c:pt idx="1839">
                  <c:v>816.6</c:v>
                </c:pt>
                <c:pt idx="1840">
                  <c:v>816.91</c:v>
                </c:pt>
                <c:pt idx="1841">
                  <c:v>817.21</c:v>
                </c:pt>
                <c:pt idx="1842">
                  <c:v>817.52</c:v>
                </c:pt>
                <c:pt idx="1843">
                  <c:v>817.82</c:v>
                </c:pt>
                <c:pt idx="1844">
                  <c:v>818.13</c:v>
                </c:pt>
                <c:pt idx="1845">
                  <c:v>818.43</c:v>
                </c:pt>
                <c:pt idx="1846">
                  <c:v>818.74</c:v>
                </c:pt>
                <c:pt idx="1847">
                  <c:v>819.05</c:v>
                </c:pt>
                <c:pt idx="1848">
                  <c:v>819.35</c:v>
                </c:pt>
                <c:pt idx="1849">
                  <c:v>819.66</c:v>
                </c:pt>
                <c:pt idx="1850">
                  <c:v>819.96</c:v>
                </c:pt>
                <c:pt idx="1851">
                  <c:v>820.27</c:v>
                </c:pt>
                <c:pt idx="1852">
                  <c:v>820.57</c:v>
                </c:pt>
                <c:pt idx="1853">
                  <c:v>820.88</c:v>
                </c:pt>
                <c:pt idx="1854">
                  <c:v>821.18</c:v>
                </c:pt>
                <c:pt idx="1855">
                  <c:v>821.49</c:v>
                </c:pt>
                <c:pt idx="1856">
                  <c:v>821.79</c:v>
                </c:pt>
                <c:pt idx="1857">
                  <c:v>822.1</c:v>
                </c:pt>
                <c:pt idx="1858">
                  <c:v>822.4</c:v>
                </c:pt>
                <c:pt idx="1859">
                  <c:v>822.71</c:v>
                </c:pt>
                <c:pt idx="1860">
                  <c:v>823.01</c:v>
                </c:pt>
                <c:pt idx="1861">
                  <c:v>823.32</c:v>
                </c:pt>
                <c:pt idx="1862">
                  <c:v>823.62</c:v>
                </c:pt>
                <c:pt idx="1863">
                  <c:v>823.93</c:v>
                </c:pt>
                <c:pt idx="1864">
                  <c:v>824.23</c:v>
                </c:pt>
                <c:pt idx="1865">
                  <c:v>824.54</c:v>
                </c:pt>
                <c:pt idx="1866">
                  <c:v>824.84</c:v>
                </c:pt>
                <c:pt idx="1867">
                  <c:v>825.15</c:v>
                </c:pt>
                <c:pt idx="1868">
                  <c:v>825.45</c:v>
                </c:pt>
                <c:pt idx="1869">
                  <c:v>825.76</c:v>
                </c:pt>
                <c:pt idx="1870">
                  <c:v>826.06</c:v>
                </c:pt>
                <c:pt idx="1871">
                  <c:v>826.36</c:v>
                </c:pt>
                <c:pt idx="1872">
                  <c:v>826.67</c:v>
                </c:pt>
                <c:pt idx="1873">
                  <c:v>826.97</c:v>
                </c:pt>
                <c:pt idx="1874">
                  <c:v>827.28</c:v>
                </c:pt>
                <c:pt idx="1875">
                  <c:v>827.58</c:v>
                </c:pt>
                <c:pt idx="1876">
                  <c:v>827.89</c:v>
                </c:pt>
                <c:pt idx="1877">
                  <c:v>828.19</c:v>
                </c:pt>
                <c:pt idx="1878">
                  <c:v>828.49</c:v>
                </c:pt>
                <c:pt idx="1879">
                  <c:v>828.8</c:v>
                </c:pt>
                <c:pt idx="1880">
                  <c:v>829.1</c:v>
                </c:pt>
                <c:pt idx="1881">
                  <c:v>829.4</c:v>
                </c:pt>
                <c:pt idx="1882">
                  <c:v>829.71</c:v>
                </c:pt>
                <c:pt idx="1883">
                  <c:v>830.01</c:v>
                </c:pt>
                <c:pt idx="1884">
                  <c:v>830.32</c:v>
                </c:pt>
                <c:pt idx="1885">
                  <c:v>830.62</c:v>
                </c:pt>
                <c:pt idx="1886">
                  <c:v>830.92</c:v>
                </c:pt>
                <c:pt idx="1887">
                  <c:v>831.23</c:v>
                </c:pt>
                <c:pt idx="1888">
                  <c:v>831.53</c:v>
                </c:pt>
                <c:pt idx="1889">
                  <c:v>831.83</c:v>
                </c:pt>
                <c:pt idx="1890">
                  <c:v>832.14</c:v>
                </c:pt>
                <c:pt idx="1891">
                  <c:v>832.44</c:v>
                </c:pt>
                <c:pt idx="1892">
                  <c:v>832.74</c:v>
                </c:pt>
                <c:pt idx="1893">
                  <c:v>833.05</c:v>
                </c:pt>
                <c:pt idx="1894">
                  <c:v>833.35</c:v>
                </c:pt>
                <c:pt idx="1895">
                  <c:v>833.65</c:v>
                </c:pt>
                <c:pt idx="1896">
                  <c:v>833.96</c:v>
                </c:pt>
                <c:pt idx="1897">
                  <c:v>834.26</c:v>
                </c:pt>
                <c:pt idx="1898">
                  <c:v>834.56</c:v>
                </c:pt>
                <c:pt idx="1899">
                  <c:v>834.86</c:v>
                </c:pt>
                <c:pt idx="1900">
                  <c:v>835.17</c:v>
                </c:pt>
                <c:pt idx="1901">
                  <c:v>835.47</c:v>
                </c:pt>
                <c:pt idx="1902">
                  <c:v>835.77</c:v>
                </c:pt>
                <c:pt idx="1903">
                  <c:v>836.07</c:v>
                </c:pt>
                <c:pt idx="1904">
                  <c:v>836.38</c:v>
                </c:pt>
                <c:pt idx="1905">
                  <c:v>836.68</c:v>
                </c:pt>
                <c:pt idx="1906">
                  <c:v>836.98</c:v>
                </c:pt>
                <c:pt idx="1907">
                  <c:v>837.28</c:v>
                </c:pt>
                <c:pt idx="1908">
                  <c:v>837.59</c:v>
                </c:pt>
                <c:pt idx="1909">
                  <c:v>837.89</c:v>
                </c:pt>
                <c:pt idx="1910">
                  <c:v>838.19</c:v>
                </c:pt>
                <c:pt idx="1911">
                  <c:v>838.49</c:v>
                </c:pt>
                <c:pt idx="1912">
                  <c:v>838.8</c:v>
                </c:pt>
                <c:pt idx="1913">
                  <c:v>839.1</c:v>
                </c:pt>
                <c:pt idx="1914">
                  <c:v>839.4</c:v>
                </c:pt>
                <c:pt idx="1915">
                  <c:v>839.7</c:v>
                </c:pt>
                <c:pt idx="1916">
                  <c:v>840</c:v>
                </c:pt>
                <c:pt idx="1917">
                  <c:v>840.31</c:v>
                </c:pt>
                <c:pt idx="1918">
                  <c:v>840.61</c:v>
                </c:pt>
                <c:pt idx="1919">
                  <c:v>840.91</c:v>
                </c:pt>
                <c:pt idx="1920">
                  <c:v>841.21</c:v>
                </c:pt>
                <c:pt idx="1921">
                  <c:v>841.51</c:v>
                </c:pt>
                <c:pt idx="1922">
                  <c:v>841.81</c:v>
                </c:pt>
                <c:pt idx="1923">
                  <c:v>842.12</c:v>
                </c:pt>
                <c:pt idx="1924">
                  <c:v>842.42</c:v>
                </c:pt>
                <c:pt idx="1925">
                  <c:v>842.72</c:v>
                </c:pt>
                <c:pt idx="1926">
                  <c:v>843.02</c:v>
                </c:pt>
                <c:pt idx="1927">
                  <c:v>843.32</c:v>
                </c:pt>
                <c:pt idx="1928">
                  <c:v>843.62</c:v>
                </c:pt>
                <c:pt idx="1929">
                  <c:v>843.92</c:v>
                </c:pt>
                <c:pt idx="1930">
                  <c:v>844.23</c:v>
                </c:pt>
                <c:pt idx="1931">
                  <c:v>844.53</c:v>
                </c:pt>
                <c:pt idx="1932">
                  <c:v>844.83</c:v>
                </c:pt>
                <c:pt idx="1933">
                  <c:v>845.13</c:v>
                </c:pt>
                <c:pt idx="1934">
                  <c:v>845.43</c:v>
                </c:pt>
                <c:pt idx="1935">
                  <c:v>845.73</c:v>
                </c:pt>
                <c:pt idx="1936">
                  <c:v>846.03</c:v>
                </c:pt>
                <c:pt idx="1937">
                  <c:v>846.33</c:v>
                </c:pt>
                <c:pt idx="1938">
                  <c:v>846.63</c:v>
                </c:pt>
                <c:pt idx="1939">
                  <c:v>846.93</c:v>
                </c:pt>
                <c:pt idx="1940">
                  <c:v>847.23</c:v>
                </c:pt>
                <c:pt idx="1941">
                  <c:v>847.54</c:v>
                </c:pt>
                <c:pt idx="1942">
                  <c:v>847.84</c:v>
                </c:pt>
                <c:pt idx="1943">
                  <c:v>848.14</c:v>
                </c:pt>
                <c:pt idx="1944">
                  <c:v>848.44</c:v>
                </c:pt>
                <c:pt idx="1945">
                  <c:v>848.74</c:v>
                </c:pt>
                <c:pt idx="1946">
                  <c:v>849.04</c:v>
                </c:pt>
                <c:pt idx="1947">
                  <c:v>849.34</c:v>
                </c:pt>
                <c:pt idx="1948">
                  <c:v>849.64</c:v>
                </c:pt>
                <c:pt idx="1949">
                  <c:v>849.94</c:v>
                </c:pt>
                <c:pt idx="1950">
                  <c:v>850.24</c:v>
                </c:pt>
                <c:pt idx="1951">
                  <c:v>850.54</c:v>
                </c:pt>
                <c:pt idx="1952">
                  <c:v>850.84</c:v>
                </c:pt>
                <c:pt idx="1953">
                  <c:v>851.14</c:v>
                </c:pt>
                <c:pt idx="1954">
                  <c:v>851.44</c:v>
                </c:pt>
                <c:pt idx="1955">
                  <c:v>851.74</c:v>
                </c:pt>
                <c:pt idx="1956">
                  <c:v>852.04</c:v>
                </c:pt>
                <c:pt idx="1957">
                  <c:v>852.34</c:v>
                </c:pt>
                <c:pt idx="1958">
                  <c:v>852.64</c:v>
                </c:pt>
                <c:pt idx="1959">
                  <c:v>852.94</c:v>
                </c:pt>
                <c:pt idx="1960">
                  <c:v>853.24</c:v>
                </c:pt>
                <c:pt idx="1961">
                  <c:v>853.54</c:v>
                </c:pt>
                <c:pt idx="1962">
                  <c:v>853.84</c:v>
                </c:pt>
                <c:pt idx="1963">
                  <c:v>854.14</c:v>
                </c:pt>
                <c:pt idx="1964">
                  <c:v>854.43</c:v>
                </c:pt>
                <c:pt idx="1965">
                  <c:v>854.73</c:v>
                </c:pt>
                <c:pt idx="1966">
                  <c:v>855.03</c:v>
                </c:pt>
                <c:pt idx="1967">
                  <c:v>855.33</c:v>
                </c:pt>
                <c:pt idx="1968">
                  <c:v>855.63</c:v>
                </c:pt>
                <c:pt idx="1969">
                  <c:v>855.93</c:v>
                </c:pt>
                <c:pt idx="1970">
                  <c:v>856.23</c:v>
                </c:pt>
                <c:pt idx="1971">
                  <c:v>856.53</c:v>
                </c:pt>
                <c:pt idx="1972">
                  <c:v>856.83</c:v>
                </c:pt>
                <c:pt idx="1973">
                  <c:v>857.13</c:v>
                </c:pt>
                <c:pt idx="1974">
                  <c:v>857.43</c:v>
                </c:pt>
                <c:pt idx="1975">
                  <c:v>857.72</c:v>
                </c:pt>
                <c:pt idx="1976">
                  <c:v>858.02</c:v>
                </c:pt>
                <c:pt idx="1977">
                  <c:v>858.32</c:v>
                </c:pt>
                <c:pt idx="1978">
                  <c:v>858.62</c:v>
                </c:pt>
                <c:pt idx="1979">
                  <c:v>858.92</c:v>
                </c:pt>
                <c:pt idx="1980">
                  <c:v>859.22</c:v>
                </c:pt>
                <c:pt idx="1981">
                  <c:v>859.52</c:v>
                </c:pt>
                <c:pt idx="1982">
                  <c:v>859.81</c:v>
                </c:pt>
                <c:pt idx="1983">
                  <c:v>860.11</c:v>
                </c:pt>
                <c:pt idx="1984">
                  <c:v>860.41</c:v>
                </c:pt>
                <c:pt idx="1985">
                  <c:v>860.71</c:v>
                </c:pt>
                <c:pt idx="1986">
                  <c:v>861.01</c:v>
                </c:pt>
                <c:pt idx="1987">
                  <c:v>861.31</c:v>
                </c:pt>
                <c:pt idx="1988">
                  <c:v>861.6</c:v>
                </c:pt>
                <c:pt idx="1989">
                  <c:v>861.9</c:v>
                </c:pt>
                <c:pt idx="1990">
                  <c:v>862.2</c:v>
                </c:pt>
                <c:pt idx="1991">
                  <c:v>862.5</c:v>
                </c:pt>
                <c:pt idx="1992">
                  <c:v>862.79</c:v>
                </c:pt>
                <c:pt idx="1993">
                  <c:v>863.09</c:v>
                </c:pt>
                <c:pt idx="1994">
                  <c:v>863.39</c:v>
                </c:pt>
                <c:pt idx="1995">
                  <c:v>863.69</c:v>
                </c:pt>
                <c:pt idx="1996">
                  <c:v>863.99</c:v>
                </c:pt>
                <c:pt idx="1997">
                  <c:v>864.28</c:v>
                </c:pt>
                <c:pt idx="1998">
                  <c:v>864.58</c:v>
                </c:pt>
                <c:pt idx="1999">
                  <c:v>864.88</c:v>
                </c:pt>
                <c:pt idx="2000">
                  <c:v>865.18</c:v>
                </c:pt>
                <c:pt idx="2001">
                  <c:v>865.47</c:v>
                </c:pt>
                <c:pt idx="2002">
                  <c:v>865.77</c:v>
                </c:pt>
                <c:pt idx="2003">
                  <c:v>866.07</c:v>
                </c:pt>
                <c:pt idx="2004">
                  <c:v>866.36</c:v>
                </c:pt>
                <c:pt idx="2005">
                  <c:v>866.66</c:v>
                </c:pt>
                <c:pt idx="2006">
                  <c:v>866.96</c:v>
                </c:pt>
                <c:pt idx="2007">
                  <c:v>867.26</c:v>
                </c:pt>
                <c:pt idx="2008">
                  <c:v>867.55</c:v>
                </c:pt>
                <c:pt idx="2009">
                  <c:v>867.85</c:v>
                </c:pt>
                <c:pt idx="2010">
                  <c:v>868.15</c:v>
                </c:pt>
                <c:pt idx="2011">
                  <c:v>868.44</c:v>
                </c:pt>
                <c:pt idx="2012">
                  <c:v>868.74</c:v>
                </c:pt>
                <c:pt idx="2013">
                  <c:v>869.04</c:v>
                </c:pt>
                <c:pt idx="2014">
                  <c:v>869.33</c:v>
                </c:pt>
                <c:pt idx="2015">
                  <c:v>869.63</c:v>
                </c:pt>
                <c:pt idx="2016">
                  <c:v>869.93</c:v>
                </c:pt>
                <c:pt idx="2017">
                  <c:v>870.22</c:v>
                </c:pt>
                <c:pt idx="2018">
                  <c:v>870.52</c:v>
                </c:pt>
                <c:pt idx="2019">
                  <c:v>870.82</c:v>
                </c:pt>
                <c:pt idx="2020">
                  <c:v>871.11</c:v>
                </c:pt>
                <c:pt idx="2021">
                  <c:v>871.41</c:v>
                </c:pt>
                <c:pt idx="2022">
                  <c:v>871.71</c:v>
                </c:pt>
                <c:pt idx="2023">
                  <c:v>872</c:v>
                </c:pt>
                <c:pt idx="2024">
                  <c:v>872.3</c:v>
                </c:pt>
                <c:pt idx="2025">
                  <c:v>872.59</c:v>
                </c:pt>
                <c:pt idx="2026">
                  <c:v>872.89</c:v>
                </c:pt>
                <c:pt idx="2027">
                  <c:v>873.19</c:v>
                </c:pt>
                <c:pt idx="2028">
                  <c:v>873.48</c:v>
                </c:pt>
                <c:pt idx="2029">
                  <c:v>873.78</c:v>
                </c:pt>
                <c:pt idx="2030">
                  <c:v>874.07</c:v>
                </c:pt>
                <c:pt idx="2031">
                  <c:v>874.37</c:v>
                </c:pt>
                <c:pt idx="2032">
                  <c:v>874.66</c:v>
                </c:pt>
                <c:pt idx="2033">
                  <c:v>874.96</c:v>
                </c:pt>
                <c:pt idx="2034">
                  <c:v>875.26</c:v>
                </c:pt>
                <c:pt idx="2035">
                  <c:v>875.55</c:v>
                </c:pt>
                <c:pt idx="2036">
                  <c:v>875.85</c:v>
                </c:pt>
                <c:pt idx="2037">
                  <c:v>876.14</c:v>
                </c:pt>
                <c:pt idx="2038">
                  <c:v>876.44</c:v>
                </c:pt>
                <c:pt idx="2039">
                  <c:v>876.73</c:v>
                </c:pt>
                <c:pt idx="2040">
                  <c:v>877.03</c:v>
                </c:pt>
                <c:pt idx="2041">
                  <c:v>877.32</c:v>
                </c:pt>
                <c:pt idx="2042">
                  <c:v>877.62</c:v>
                </c:pt>
                <c:pt idx="2043">
                  <c:v>877.91</c:v>
                </c:pt>
                <c:pt idx="2044">
                  <c:v>878.21</c:v>
                </c:pt>
                <c:pt idx="2045">
                  <c:v>878.5</c:v>
                </c:pt>
                <c:pt idx="2046">
                  <c:v>878.8</c:v>
                </c:pt>
                <c:pt idx="2047">
                  <c:v>879.09</c:v>
                </c:pt>
              </c:numCache>
            </c:numRef>
          </c:xVal>
          <c:yVal>
            <c:numRef>
              <c:f>'Unknown Mixture'!$J$6:$J$2053</c:f>
              <c:numCache>
                <c:formatCode>General</c:formatCode>
                <c:ptCount val="2048"/>
                <c:pt idx="0">
                  <c:v>0</c:v>
                </c:pt>
                <c:pt idx="1">
                  <c:v>0</c:v>
                </c:pt>
                <c:pt idx="2">
                  <c:v>-2.5719999999999993E-2</c:v>
                </c:pt>
                <c:pt idx="3">
                  <c:v>-1.9039999999999998E-2</c:v>
                </c:pt>
                <c:pt idx="4">
                  <c:v>-6.7199999999999968E-3</c:v>
                </c:pt>
                <c:pt idx="5">
                  <c:v>-7.040000000000002E-3</c:v>
                </c:pt>
                <c:pt idx="6">
                  <c:v>-2.4719999999999995E-2</c:v>
                </c:pt>
                <c:pt idx="7">
                  <c:v>-2.104E-2</c:v>
                </c:pt>
                <c:pt idx="8">
                  <c:v>1.3280000000000004E-2</c:v>
                </c:pt>
                <c:pt idx="9">
                  <c:v>-8.040000000000002E-3</c:v>
                </c:pt>
                <c:pt idx="10">
                  <c:v>1.7279999999999997E-2</c:v>
                </c:pt>
                <c:pt idx="11">
                  <c:v>-1.040000000000001E-3</c:v>
                </c:pt>
                <c:pt idx="12">
                  <c:v>-5.7200000000000098E-3</c:v>
                </c:pt>
                <c:pt idx="13">
                  <c:v>-9.0400000000000081E-3</c:v>
                </c:pt>
                <c:pt idx="14">
                  <c:v>-1.0720000000000009E-2</c:v>
                </c:pt>
                <c:pt idx="15">
                  <c:v>1.960000000000006E-3</c:v>
                </c:pt>
                <c:pt idx="16">
                  <c:v>-1.4720000000000004E-2</c:v>
                </c:pt>
                <c:pt idx="17">
                  <c:v>-2.5039999999999996E-2</c:v>
                </c:pt>
                <c:pt idx="18">
                  <c:v>-4.719999999999995E-3</c:v>
                </c:pt>
                <c:pt idx="19">
                  <c:v>2.6959999999999998E-2</c:v>
                </c:pt>
                <c:pt idx="20">
                  <c:v>2.0279999999999996E-2</c:v>
                </c:pt>
                <c:pt idx="21">
                  <c:v>-8.0399999999999933E-3</c:v>
                </c:pt>
                <c:pt idx="22">
                  <c:v>-1.1719999999999998E-2</c:v>
                </c:pt>
                <c:pt idx="23">
                  <c:v>-5.0400000000000045E-3</c:v>
                </c:pt>
                <c:pt idx="24">
                  <c:v>2.2799999999999977E-3</c:v>
                </c:pt>
                <c:pt idx="25">
                  <c:v>-4.0399999999999993E-3</c:v>
                </c:pt>
                <c:pt idx="26">
                  <c:v>-1.2720000000000002E-2</c:v>
                </c:pt>
                <c:pt idx="27">
                  <c:v>-1.1040000000000001E-2</c:v>
                </c:pt>
                <c:pt idx="28">
                  <c:v>1.1280000000000002E-2</c:v>
                </c:pt>
                <c:pt idx="29">
                  <c:v>-1.0039999999999995E-2</c:v>
                </c:pt>
                <c:pt idx="30">
                  <c:v>-2.2719999999999994E-2</c:v>
                </c:pt>
                <c:pt idx="31">
                  <c:v>-7.0400000000000063E-3</c:v>
                </c:pt>
                <c:pt idx="32">
                  <c:v>-2.7200000000000024E-3</c:v>
                </c:pt>
                <c:pt idx="33">
                  <c:v>1.4959999999999996E-2</c:v>
                </c:pt>
                <c:pt idx="34">
                  <c:v>9.2800000000000087E-3</c:v>
                </c:pt>
                <c:pt idx="35">
                  <c:v>-5.0399999999999959E-3</c:v>
                </c:pt>
                <c:pt idx="36">
                  <c:v>-1.2720000000000002E-2</c:v>
                </c:pt>
                <c:pt idx="37">
                  <c:v>-4.0399999999999993E-3</c:v>
                </c:pt>
                <c:pt idx="38">
                  <c:v>-1.720000000000006E-3</c:v>
                </c:pt>
                <c:pt idx="39">
                  <c:v>-8.0400000000000124E-3</c:v>
                </c:pt>
                <c:pt idx="40">
                  <c:v>-5.7200000000000098E-3</c:v>
                </c:pt>
                <c:pt idx="41">
                  <c:v>-1.5040000000000005E-2</c:v>
                </c:pt>
                <c:pt idx="42">
                  <c:v>-9.719999999999996E-3</c:v>
                </c:pt>
                <c:pt idx="43">
                  <c:v>2.9599999999999939E-3</c:v>
                </c:pt>
                <c:pt idx="44">
                  <c:v>2.2799999999999977E-3</c:v>
                </c:pt>
                <c:pt idx="45">
                  <c:v>-4.2039999999999994E-2</c:v>
                </c:pt>
                <c:pt idx="46">
                  <c:v>-7.720000000000002E-3</c:v>
                </c:pt>
                <c:pt idx="47">
                  <c:v>-1.8039999999999994E-2</c:v>
                </c:pt>
                <c:pt idx="48">
                  <c:v>-1.0719999999999992E-2</c:v>
                </c:pt>
                <c:pt idx="49">
                  <c:v>-4.040000000000008E-3</c:v>
                </c:pt>
                <c:pt idx="50">
                  <c:v>2.1279999999999983E-2</c:v>
                </c:pt>
                <c:pt idx="51">
                  <c:v>-9.0400000000000081E-3</c:v>
                </c:pt>
                <c:pt idx="52">
                  <c:v>-9.7200000000000134E-3</c:v>
                </c:pt>
                <c:pt idx="53">
                  <c:v>-1.0040000000000014E-2</c:v>
                </c:pt>
                <c:pt idx="54">
                  <c:v>-1.2719999999999985E-2</c:v>
                </c:pt>
                <c:pt idx="55">
                  <c:v>-1.5039999999999996E-2</c:v>
                </c:pt>
                <c:pt idx="56">
                  <c:v>-1.8720000000000001E-2</c:v>
                </c:pt>
                <c:pt idx="57">
                  <c:v>-2.1039999999999993E-2</c:v>
                </c:pt>
                <c:pt idx="58">
                  <c:v>4.2799999999999904E-3</c:v>
                </c:pt>
                <c:pt idx="59">
                  <c:v>1.9959999999999988E-2</c:v>
                </c:pt>
                <c:pt idx="60">
                  <c:v>7.2799999999999974E-3</c:v>
                </c:pt>
                <c:pt idx="61">
                  <c:v>-2.104000000000001E-2</c:v>
                </c:pt>
                <c:pt idx="62">
                  <c:v>-3.4719999999999994E-2</c:v>
                </c:pt>
                <c:pt idx="63">
                  <c:v>-2.7040000000000005E-2</c:v>
                </c:pt>
                <c:pt idx="64">
                  <c:v>7.2799999999999974E-3</c:v>
                </c:pt>
                <c:pt idx="65">
                  <c:v>7.9599999999999931E-3</c:v>
                </c:pt>
                <c:pt idx="66">
                  <c:v>2.2799999999999977E-3</c:v>
                </c:pt>
                <c:pt idx="67">
                  <c:v>-8.040000000000002E-3</c:v>
                </c:pt>
                <c:pt idx="68">
                  <c:v>-2.8719999999999999E-2</c:v>
                </c:pt>
                <c:pt idx="69">
                  <c:v>-2.2040000000000008E-2</c:v>
                </c:pt>
                <c:pt idx="70">
                  <c:v>-3.0720000000000011E-2</c:v>
                </c:pt>
                <c:pt idx="71">
                  <c:v>-4.0399999999999993E-3</c:v>
                </c:pt>
                <c:pt idx="72">
                  <c:v>1.2279999999999998E-2</c:v>
                </c:pt>
                <c:pt idx="73">
                  <c:v>-2.3040000000000001E-2</c:v>
                </c:pt>
                <c:pt idx="74">
                  <c:v>5.2800000000000043E-3</c:v>
                </c:pt>
                <c:pt idx="75">
                  <c:v>2.2959999999999994E-2</c:v>
                </c:pt>
                <c:pt idx="76">
                  <c:v>2.3279999999999995E-2</c:v>
                </c:pt>
                <c:pt idx="77">
                  <c:v>1.4959999999999987E-2</c:v>
                </c:pt>
                <c:pt idx="78">
                  <c:v>2.0279999999999986E-2</c:v>
                </c:pt>
                <c:pt idx="79">
                  <c:v>-2.4040000000000016E-2</c:v>
                </c:pt>
                <c:pt idx="80">
                  <c:v>1.4279999999999991E-2</c:v>
                </c:pt>
                <c:pt idx="81">
                  <c:v>9.6000000000000089E-4</c:v>
                </c:pt>
                <c:pt idx="82">
                  <c:v>-2.3719999999999998E-2</c:v>
                </c:pt>
                <c:pt idx="83">
                  <c:v>-3.9040000000000019E-2</c:v>
                </c:pt>
                <c:pt idx="84">
                  <c:v>-2.3720000000000015E-2</c:v>
                </c:pt>
                <c:pt idx="85">
                  <c:v>-3.5039999999999995E-2</c:v>
                </c:pt>
                <c:pt idx="86">
                  <c:v>-4.472000000000001E-2</c:v>
                </c:pt>
                <c:pt idx="87">
                  <c:v>-2.0400000000000062E-3</c:v>
                </c:pt>
                <c:pt idx="88">
                  <c:v>3.7280000000000001E-2</c:v>
                </c:pt>
                <c:pt idx="89">
                  <c:v>2.896E-2</c:v>
                </c:pt>
                <c:pt idx="90">
                  <c:v>1.9280000000000009E-2</c:v>
                </c:pt>
                <c:pt idx="91">
                  <c:v>-6.0400000000000098E-3</c:v>
                </c:pt>
                <c:pt idx="92">
                  <c:v>1.3279999999999993E-2</c:v>
                </c:pt>
                <c:pt idx="93">
                  <c:v>1.3960000000000007E-2</c:v>
                </c:pt>
                <c:pt idx="94">
                  <c:v>-1.720000000000006E-3</c:v>
                </c:pt>
                <c:pt idx="95">
                  <c:v>-2.0400000000000062E-3</c:v>
                </c:pt>
                <c:pt idx="96">
                  <c:v>-1.720000000000006E-3</c:v>
                </c:pt>
                <c:pt idx="97">
                  <c:v>-1.2040000000000006E-2</c:v>
                </c:pt>
                <c:pt idx="98">
                  <c:v>2.2799999999999977E-3</c:v>
                </c:pt>
                <c:pt idx="99">
                  <c:v>-9.0399999999999994E-3</c:v>
                </c:pt>
                <c:pt idx="100">
                  <c:v>-4.5720000000000011E-2</c:v>
                </c:pt>
                <c:pt idx="101">
                  <c:v>-4.4039999999999996E-2</c:v>
                </c:pt>
                <c:pt idx="102">
                  <c:v>-2.2720000000000004E-2</c:v>
                </c:pt>
                <c:pt idx="103">
                  <c:v>-1.9039999999999998E-2</c:v>
                </c:pt>
                <c:pt idx="104">
                  <c:v>-1.4719999999999995E-2</c:v>
                </c:pt>
                <c:pt idx="105">
                  <c:v>-5.0400000000000132E-3</c:v>
                </c:pt>
                <c:pt idx="106">
                  <c:v>2.8000000000000469E-4</c:v>
                </c:pt>
                <c:pt idx="107">
                  <c:v>-6.0399999999999924E-3</c:v>
                </c:pt>
                <c:pt idx="108">
                  <c:v>-2.3720000000000015E-2</c:v>
                </c:pt>
                <c:pt idx="109">
                  <c:v>-9.0399999999999994E-3</c:v>
                </c:pt>
                <c:pt idx="110">
                  <c:v>4.2800000000000086E-3</c:v>
                </c:pt>
                <c:pt idx="111">
                  <c:v>-2.4039999999999999E-2</c:v>
                </c:pt>
                <c:pt idx="112">
                  <c:v>-1.9719999999999994E-2</c:v>
                </c:pt>
                <c:pt idx="113">
                  <c:v>1.2959999999999994E-2</c:v>
                </c:pt>
                <c:pt idx="114">
                  <c:v>7.2799999999999974E-3</c:v>
                </c:pt>
                <c:pt idx="115">
                  <c:v>-5.0399999999999959E-3</c:v>
                </c:pt>
                <c:pt idx="116">
                  <c:v>-7.1999999999999181E-4</c:v>
                </c:pt>
                <c:pt idx="117">
                  <c:v>-1.3040000000000003E-2</c:v>
                </c:pt>
                <c:pt idx="118">
                  <c:v>-1.0719999999999992E-2</c:v>
                </c:pt>
                <c:pt idx="119">
                  <c:v>-8.040000000000002E-3</c:v>
                </c:pt>
                <c:pt idx="120">
                  <c:v>-3.7199999999999989E-3</c:v>
                </c:pt>
                <c:pt idx="121">
                  <c:v>-1.4039999999999999E-2</c:v>
                </c:pt>
                <c:pt idx="122">
                  <c:v>2.7999999999998691E-4</c:v>
                </c:pt>
                <c:pt idx="123">
                  <c:v>1.9960000000000006E-2</c:v>
                </c:pt>
                <c:pt idx="124">
                  <c:v>4.2799999999999904E-3</c:v>
                </c:pt>
                <c:pt idx="125">
                  <c:v>-1.0400000000000099E-3</c:v>
                </c:pt>
                <c:pt idx="126">
                  <c:v>3.2799999999999939E-3</c:v>
                </c:pt>
                <c:pt idx="127">
                  <c:v>2.9599999999999939E-3</c:v>
                </c:pt>
                <c:pt idx="128">
                  <c:v>-7.720000000000002E-3</c:v>
                </c:pt>
                <c:pt idx="129">
                  <c:v>-1.8040000000000004E-2</c:v>
                </c:pt>
                <c:pt idx="130">
                  <c:v>-9.719999999999996E-3</c:v>
                </c:pt>
                <c:pt idx="131">
                  <c:v>-9.0400000000000081E-3</c:v>
                </c:pt>
                <c:pt idx="132">
                  <c:v>-1.7720000000000003E-2</c:v>
                </c:pt>
                <c:pt idx="133">
                  <c:v>-9.0399999999999994E-3</c:v>
                </c:pt>
                <c:pt idx="134">
                  <c:v>1.1280000000000002E-2</c:v>
                </c:pt>
                <c:pt idx="135">
                  <c:v>1.8959999999999991E-2</c:v>
                </c:pt>
                <c:pt idx="136">
                  <c:v>-1.372E-2</c:v>
                </c:pt>
                <c:pt idx="137">
                  <c:v>5.9600000000000009E-3</c:v>
                </c:pt>
                <c:pt idx="138">
                  <c:v>1.1280000000000002E-2</c:v>
                </c:pt>
                <c:pt idx="139">
                  <c:v>3.9600000000000078E-3</c:v>
                </c:pt>
                <c:pt idx="140">
                  <c:v>1.1280000000000002E-2</c:v>
                </c:pt>
                <c:pt idx="141">
                  <c:v>1.0959999999999992E-2</c:v>
                </c:pt>
                <c:pt idx="142">
                  <c:v>1.2279999999999998E-2</c:v>
                </c:pt>
                <c:pt idx="143">
                  <c:v>5.9600000000000009E-3</c:v>
                </c:pt>
                <c:pt idx="144">
                  <c:v>-3.7199999999999989E-3</c:v>
                </c:pt>
                <c:pt idx="145">
                  <c:v>1.4960000000000005E-2</c:v>
                </c:pt>
                <c:pt idx="146">
                  <c:v>7.2799999999999974E-3</c:v>
                </c:pt>
                <c:pt idx="147">
                  <c:v>-7.0400000000000063E-3</c:v>
                </c:pt>
                <c:pt idx="148">
                  <c:v>-1.372E-2</c:v>
                </c:pt>
                <c:pt idx="149">
                  <c:v>5.9599999999999827E-3</c:v>
                </c:pt>
                <c:pt idx="150">
                  <c:v>3.2799999999999939E-3</c:v>
                </c:pt>
                <c:pt idx="151">
                  <c:v>6.9599999999999974E-3</c:v>
                </c:pt>
                <c:pt idx="152">
                  <c:v>-2.7200000000000024E-3</c:v>
                </c:pt>
                <c:pt idx="153">
                  <c:v>-2.5040000000000003E-2</c:v>
                </c:pt>
                <c:pt idx="154">
                  <c:v>-4.7720000000000005E-2</c:v>
                </c:pt>
                <c:pt idx="155">
                  <c:v>-1.6040000000000009E-2</c:v>
                </c:pt>
                <c:pt idx="156">
                  <c:v>-2.7720000000000002E-2</c:v>
                </c:pt>
                <c:pt idx="157">
                  <c:v>-7.0400000000000063E-3</c:v>
                </c:pt>
                <c:pt idx="158">
                  <c:v>2.8000000000000469E-4</c:v>
                </c:pt>
                <c:pt idx="159">
                  <c:v>9.9600000000000036E-3</c:v>
                </c:pt>
                <c:pt idx="160">
                  <c:v>4.2799999999999904E-3</c:v>
                </c:pt>
                <c:pt idx="161">
                  <c:v>-2.0039999999999995E-2</c:v>
                </c:pt>
                <c:pt idx="162">
                  <c:v>-2.7200000000000024E-3</c:v>
                </c:pt>
                <c:pt idx="163">
                  <c:v>2.9599999999999939E-3</c:v>
                </c:pt>
                <c:pt idx="164">
                  <c:v>-7.720000000000002E-3</c:v>
                </c:pt>
                <c:pt idx="165">
                  <c:v>-6.0399999999999924E-3</c:v>
                </c:pt>
                <c:pt idx="166">
                  <c:v>2.2799999999999977E-3</c:v>
                </c:pt>
                <c:pt idx="167">
                  <c:v>-1.0400000000000099E-3</c:v>
                </c:pt>
                <c:pt idx="168">
                  <c:v>2.2799999999999977E-3</c:v>
                </c:pt>
                <c:pt idx="169">
                  <c:v>3.9600000000000078E-3</c:v>
                </c:pt>
                <c:pt idx="170">
                  <c:v>-1.2720000000000002E-2</c:v>
                </c:pt>
                <c:pt idx="171">
                  <c:v>-6.0400000000000098E-3</c:v>
                </c:pt>
                <c:pt idx="172">
                  <c:v>1.2800000000000012E-3</c:v>
                </c:pt>
                <c:pt idx="173">
                  <c:v>9.9600000000000036E-3</c:v>
                </c:pt>
                <c:pt idx="174">
                  <c:v>-1.4719999999999995E-2</c:v>
                </c:pt>
                <c:pt idx="175">
                  <c:v>-2.4039999999999999E-2</c:v>
                </c:pt>
                <c:pt idx="176">
                  <c:v>-1.5720000000000008E-2</c:v>
                </c:pt>
                <c:pt idx="177">
                  <c:v>-2.1039999999999993E-2</c:v>
                </c:pt>
                <c:pt idx="178">
                  <c:v>-2.3719999999999998E-2</c:v>
                </c:pt>
                <c:pt idx="179">
                  <c:v>-8.040000000000002E-3</c:v>
                </c:pt>
                <c:pt idx="180">
                  <c:v>-1.9720000000000012E-2</c:v>
                </c:pt>
                <c:pt idx="181">
                  <c:v>6.9599999999999974E-3</c:v>
                </c:pt>
                <c:pt idx="182">
                  <c:v>-1.8720000000000001E-2</c:v>
                </c:pt>
                <c:pt idx="183">
                  <c:v>-2.5039999999999996E-2</c:v>
                </c:pt>
                <c:pt idx="184">
                  <c:v>-1.1719999999999987E-2</c:v>
                </c:pt>
                <c:pt idx="185">
                  <c:v>4.959999999999987E-3</c:v>
                </c:pt>
                <c:pt idx="186">
                  <c:v>2.8000000000000469E-4</c:v>
                </c:pt>
                <c:pt idx="187">
                  <c:v>-1.3040000000000003E-2</c:v>
                </c:pt>
                <c:pt idx="188">
                  <c:v>-2.4720000000000013E-2</c:v>
                </c:pt>
                <c:pt idx="189">
                  <c:v>-1.8040000000000004E-2</c:v>
                </c:pt>
                <c:pt idx="190">
                  <c:v>-1.9719999999999994E-2</c:v>
                </c:pt>
                <c:pt idx="191">
                  <c:v>3.9599999999999904E-3</c:v>
                </c:pt>
                <c:pt idx="192">
                  <c:v>-1.2720000000000002E-2</c:v>
                </c:pt>
                <c:pt idx="193">
                  <c:v>-8.040000000000002E-3</c:v>
                </c:pt>
                <c:pt idx="194">
                  <c:v>-1.3720000000000017E-2</c:v>
                </c:pt>
                <c:pt idx="195">
                  <c:v>-2.203999999999999E-2</c:v>
                </c:pt>
                <c:pt idx="196">
                  <c:v>-3.6720000000000003E-2</c:v>
                </c:pt>
                <c:pt idx="197">
                  <c:v>-3.9039999999999998E-2</c:v>
                </c:pt>
                <c:pt idx="198">
                  <c:v>-2.9719999999999996E-2</c:v>
                </c:pt>
                <c:pt idx="199">
                  <c:v>-1.0039999999999995E-2</c:v>
                </c:pt>
                <c:pt idx="200">
                  <c:v>-2.572000000000001E-2</c:v>
                </c:pt>
                <c:pt idx="201">
                  <c:v>-1.7040000000000007E-2</c:v>
                </c:pt>
                <c:pt idx="202">
                  <c:v>3.2799999999999939E-3</c:v>
                </c:pt>
                <c:pt idx="203">
                  <c:v>1.9599999999999973E-3</c:v>
                </c:pt>
                <c:pt idx="204">
                  <c:v>-8.7199999999999986E-3</c:v>
                </c:pt>
                <c:pt idx="205">
                  <c:v>-1.104000000000001E-2</c:v>
                </c:pt>
                <c:pt idx="206">
                  <c:v>-3.2719999999999999E-2</c:v>
                </c:pt>
                <c:pt idx="207">
                  <c:v>-2.4039999999999999E-2</c:v>
                </c:pt>
                <c:pt idx="208">
                  <c:v>-1.9720000000000012E-2</c:v>
                </c:pt>
                <c:pt idx="209">
                  <c:v>-1.1039999999999993E-2</c:v>
                </c:pt>
                <c:pt idx="210">
                  <c:v>-1.2720000000000002E-2</c:v>
                </c:pt>
                <c:pt idx="211">
                  <c:v>-5.0039999999999994E-2</c:v>
                </c:pt>
                <c:pt idx="212">
                  <c:v>-5.1720000000000009E-2</c:v>
                </c:pt>
                <c:pt idx="213">
                  <c:v>-3.1040000000000009E-2</c:v>
                </c:pt>
                <c:pt idx="214">
                  <c:v>-4.7720000000000005E-2</c:v>
                </c:pt>
                <c:pt idx="215">
                  <c:v>-1.8040000000000004E-2</c:v>
                </c:pt>
                <c:pt idx="216">
                  <c:v>-7.720000000000002E-3</c:v>
                </c:pt>
                <c:pt idx="217">
                  <c:v>-5.2039999999999989E-2</c:v>
                </c:pt>
                <c:pt idx="218">
                  <c:v>-3.8719999999999997E-2</c:v>
                </c:pt>
                <c:pt idx="219">
                  <c:v>-2.7040000000000005E-2</c:v>
                </c:pt>
                <c:pt idx="220">
                  <c:v>-1.5720000000000008E-2</c:v>
                </c:pt>
                <c:pt idx="221">
                  <c:v>-1.4039999999999999E-2</c:v>
                </c:pt>
                <c:pt idx="222">
                  <c:v>-2.4720000000000013E-2</c:v>
                </c:pt>
                <c:pt idx="223">
                  <c:v>-2.0039999999999995E-2</c:v>
                </c:pt>
                <c:pt idx="224">
                  <c:v>-5.8720000000000001E-2</c:v>
                </c:pt>
                <c:pt idx="225">
                  <c:v>-1.4039999999999999E-2</c:v>
                </c:pt>
                <c:pt idx="226">
                  <c:v>-3.1720000000000005E-2</c:v>
                </c:pt>
                <c:pt idx="227">
                  <c:v>-3.0039999999999997E-2</c:v>
                </c:pt>
                <c:pt idx="228">
                  <c:v>-4.6720000000000005E-2</c:v>
                </c:pt>
                <c:pt idx="229">
                  <c:v>-1.3040000000000003E-2</c:v>
                </c:pt>
                <c:pt idx="230">
                  <c:v>-2.9719999999999996E-2</c:v>
                </c:pt>
                <c:pt idx="231">
                  <c:v>-3.9999999999995592E-5</c:v>
                </c:pt>
                <c:pt idx="232">
                  <c:v>-3.071999999999999E-2</c:v>
                </c:pt>
                <c:pt idx="233">
                  <c:v>-2.6039999999999994E-2</c:v>
                </c:pt>
                <c:pt idx="234">
                  <c:v>-3.2719999999999985E-2</c:v>
                </c:pt>
                <c:pt idx="235">
                  <c:v>-4.3039999999999988E-2</c:v>
                </c:pt>
                <c:pt idx="236">
                  <c:v>-2.6720000000000008E-2</c:v>
                </c:pt>
                <c:pt idx="237">
                  <c:v>-2.0039999999999995E-2</c:v>
                </c:pt>
                <c:pt idx="238">
                  <c:v>-7.7199999999999847E-3</c:v>
                </c:pt>
                <c:pt idx="239">
                  <c:v>-1.8040000000000004E-2</c:v>
                </c:pt>
                <c:pt idx="240">
                  <c:v>9.2799999999999896E-3</c:v>
                </c:pt>
                <c:pt idx="241">
                  <c:v>-2.4039999999999999E-2</c:v>
                </c:pt>
                <c:pt idx="242">
                  <c:v>-9.7199999999999769E-3</c:v>
                </c:pt>
                <c:pt idx="243">
                  <c:v>-1.4040000000000018E-2</c:v>
                </c:pt>
                <c:pt idx="244">
                  <c:v>-1.5719999999999991E-2</c:v>
                </c:pt>
                <c:pt idx="245">
                  <c:v>-9.0400000000000168E-3</c:v>
                </c:pt>
                <c:pt idx="246">
                  <c:v>-2.0719999999999992E-2</c:v>
                </c:pt>
                <c:pt idx="247">
                  <c:v>-3.5039999999999995E-2</c:v>
                </c:pt>
                <c:pt idx="248">
                  <c:v>-1.720000000000006E-3</c:v>
                </c:pt>
                <c:pt idx="249">
                  <c:v>-3.9999999999977831E-5</c:v>
                </c:pt>
                <c:pt idx="250">
                  <c:v>-2.5720000000000028E-2</c:v>
                </c:pt>
                <c:pt idx="251">
                  <c:v>-2.0400000000000062E-3</c:v>
                </c:pt>
                <c:pt idx="252">
                  <c:v>-7.7199999999999847E-3</c:v>
                </c:pt>
                <c:pt idx="253">
                  <c:v>-1.4039999999999999E-2</c:v>
                </c:pt>
                <c:pt idx="254">
                  <c:v>-3.471999999999998E-2</c:v>
                </c:pt>
                <c:pt idx="255">
                  <c:v>-3.403999999999998E-2</c:v>
                </c:pt>
                <c:pt idx="256">
                  <c:v>-3.4720000000000015E-2</c:v>
                </c:pt>
                <c:pt idx="257">
                  <c:v>-3.2040000000000006E-2</c:v>
                </c:pt>
                <c:pt idx="258">
                  <c:v>-3.8720000000000018E-2</c:v>
                </c:pt>
                <c:pt idx="259">
                  <c:v>-4.804000000000002E-2</c:v>
                </c:pt>
                <c:pt idx="260">
                  <c:v>-5.2719999999999982E-2</c:v>
                </c:pt>
                <c:pt idx="261">
                  <c:v>-2.904E-2</c:v>
                </c:pt>
                <c:pt idx="262">
                  <c:v>-3.6720000000000003E-2</c:v>
                </c:pt>
                <c:pt idx="263">
                  <c:v>-5.2039999999999989E-2</c:v>
                </c:pt>
                <c:pt idx="264">
                  <c:v>-2.0719999999999992E-2</c:v>
                </c:pt>
                <c:pt idx="265">
                  <c:v>-2.7040000000000005E-2</c:v>
                </c:pt>
                <c:pt idx="266">
                  <c:v>-3.071999999999999E-2</c:v>
                </c:pt>
                <c:pt idx="267">
                  <c:v>-7.0400000000000063E-3</c:v>
                </c:pt>
                <c:pt idx="268">
                  <c:v>1.2800000000000012E-3</c:v>
                </c:pt>
                <c:pt idx="269">
                  <c:v>9.6000000000000089E-4</c:v>
                </c:pt>
                <c:pt idx="270">
                  <c:v>1.9280000000000009E-2</c:v>
                </c:pt>
                <c:pt idx="271">
                  <c:v>-3.0400000000000206E-3</c:v>
                </c:pt>
                <c:pt idx="272">
                  <c:v>-3.7720000000000017E-2</c:v>
                </c:pt>
                <c:pt idx="273">
                  <c:v>-3.9039999999999998E-2</c:v>
                </c:pt>
                <c:pt idx="274">
                  <c:v>-3.5719999999999995E-2</c:v>
                </c:pt>
                <c:pt idx="275">
                  <c:v>-6.6039999999999988E-2</c:v>
                </c:pt>
                <c:pt idx="276">
                  <c:v>-5.4720000000000012E-2</c:v>
                </c:pt>
                <c:pt idx="277">
                  <c:v>-6.5039999999999973E-2</c:v>
                </c:pt>
                <c:pt idx="278">
                  <c:v>-5.9719999999999974E-2</c:v>
                </c:pt>
                <c:pt idx="279">
                  <c:v>-5.2040000000000003E-2</c:v>
                </c:pt>
                <c:pt idx="280">
                  <c:v>-5.6720000000000007E-2</c:v>
                </c:pt>
                <c:pt idx="281">
                  <c:v>-7.5040000000000009E-2</c:v>
                </c:pt>
                <c:pt idx="282">
                  <c:v>-4.472000000000001E-2</c:v>
                </c:pt>
                <c:pt idx="283">
                  <c:v>-3.0039999999999976E-2</c:v>
                </c:pt>
                <c:pt idx="284">
                  <c:v>-6.1720000000000004E-2</c:v>
                </c:pt>
                <c:pt idx="285">
                  <c:v>-6.6039999999999988E-2</c:v>
                </c:pt>
                <c:pt idx="286">
                  <c:v>-7.3719999999999994E-2</c:v>
                </c:pt>
                <c:pt idx="287">
                  <c:v>-8.4040000000000004E-2</c:v>
                </c:pt>
                <c:pt idx="288">
                  <c:v>-6.2720000000000026E-2</c:v>
                </c:pt>
                <c:pt idx="289">
                  <c:v>-6.7040000000000002E-2</c:v>
                </c:pt>
                <c:pt idx="290">
                  <c:v>-3.5719999999999995E-2</c:v>
                </c:pt>
                <c:pt idx="291">
                  <c:v>-4.904E-2</c:v>
                </c:pt>
                <c:pt idx="292">
                  <c:v>-4.571999999999999E-2</c:v>
                </c:pt>
                <c:pt idx="293">
                  <c:v>-3.1039999999999991E-2</c:v>
                </c:pt>
                <c:pt idx="294">
                  <c:v>-4.671999999999997E-2</c:v>
                </c:pt>
                <c:pt idx="295">
                  <c:v>-3.8039999999999984E-2</c:v>
                </c:pt>
                <c:pt idx="296">
                  <c:v>-5.1720000000000009E-2</c:v>
                </c:pt>
                <c:pt idx="297">
                  <c:v>-4.3039999999999988E-2</c:v>
                </c:pt>
                <c:pt idx="298">
                  <c:v>-2.2719999999999983E-2</c:v>
                </c:pt>
                <c:pt idx="299">
                  <c:v>-1.9039999999999998E-2</c:v>
                </c:pt>
                <c:pt idx="300">
                  <c:v>-2.7720000000000019E-2</c:v>
                </c:pt>
                <c:pt idx="301">
                  <c:v>-4.3039999999999988E-2</c:v>
                </c:pt>
                <c:pt idx="302">
                  <c:v>-3.4720000000000015E-2</c:v>
                </c:pt>
                <c:pt idx="303">
                  <c:v>-4.0040000000000013E-2</c:v>
                </c:pt>
                <c:pt idx="304">
                  <c:v>-2.8719999999999999E-2</c:v>
                </c:pt>
                <c:pt idx="305">
                  <c:v>-5.003999999999998E-2</c:v>
                </c:pt>
                <c:pt idx="306">
                  <c:v>-4.8719999999999999E-2</c:v>
                </c:pt>
                <c:pt idx="307">
                  <c:v>-5.4039999999999998E-2</c:v>
                </c:pt>
                <c:pt idx="308">
                  <c:v>-6.0719999999999989E-2</c:v>
                </c:pt>
                <c:pt idx="309">
                  <c:v>-6.8039999999999989E-2</c:v>
                </c:pt>
                <c:pt idx="310">
                  <c:v>-5.8720000000000001E-2</c:v>
                </c:pt>
                <c:pt idx="311">
                  <c:v>-5.3039999999999983E-2</c:v>
                </c:pt>
                <c:pt idx="312">
                  <c:v>-4.2720000000000022E-2</c:v>
                </c:pt>
                <c:pt idx="313">
                  <c:v>-5.5039999999999978E-2</c:v>
                </c:pt>
                <c:pt idx="314">
                  <c:v>-7.672000000000001E-2</c:v>
                </c:pt>
                <c:pt idx="315">
                  <c:v>-6.2040000000000005E-2</c:v>
                </c:pt>
                <c:pt idx="316">
                  <c:v>-6.6720000000000002E-2</c:v>
                </c:pt>
                <c:pt idx="317">
                  <c:v>-5.7040000000000007E-2</c:v>
                </c:pt>
                <c:pt idx="318">
                  <c:v>-8.4719999999999976E-2</c:v>
                </c:pt>
                <c:pt idx="319">
                  <c:v>-3.9039999999999998E-2</c:v>
                </c:pt>
                <c:pt idx="320">
                  <c:v>-3.372E-2</c:v>
                </c:pt>
                <c:pt idx="321">
                  <c:v>-7.5039999999999982E-2</c:v>
                </c:pt>
                <c:pt idx="322">
                  <c:v>-6.3719999999999999E-2</c:v>
                </c:pt>
                <c:pt idx="323">
                  <c:v>-3.6039999999999989E-2</c:v>
                </c:pt>
                <c:pt idx="324">
                  <c:v>-3.9720000000000012E-2</c:v>
                </c:pt>
                <c:pt idx="325">
                  <c:v>-3.4040000000000001E-2</c:v>
                </c:pt>
                <c:pt idx="326">
                  <c:v>-4.0719999999999992E-2</c:v>
                </c:pt>
                <c:pt idx="327">
                  <c:v>-2.1039999999999993E-2</c:v>
                </c:pt>
                <c:pt idx="328">
                  <c:v>-3.2719999999999985E-2</c:v>
                </c:pt>
                <c:pt idx="329">
                  <c:v>-1.6039999999999992E-2</c:v>
                </c:pt>
                <c:pt idx="330">
                  <c:v>-5.3719999999999997E-2</c:v>
                </c:pt>
                <c:pt idx="331">
                  <c:v>-4.5040000000000011E-2</c:v>
                </c:pt>
                <c:pt idx="332">
                  <c:v>-2.6720000000000008E-2</c:v>
                </c:pt>
                <c:pt idx="333">
                  <c:v>-1.7039999999999972E-2</c:v>
                </c:pt>
                <c:pt idx="334">
                  <c:v>-2.0719999999999992E-2</c:v>
                </c:pt>
                <c:pt idx="335">
                  <c:v>-4.4039999999999996E-2</c:v>
                </c:pt>
                <c:pt idx="336">
                  <c:v>-6.2719999999999984E-2</c:v>
                </c:pt>
                <c:pt idx="337">
                  <c:v>-5.6039999999999993E-2</c:v>
                </c:pt>
                <c:pt idx="338">
                  <c:v>-3.9720000000000012E-2</c:v>
                </c:pt>
                <c:pt idx="339">
                  <c:v>-5.104000000000003E-2</c:v>
                </c:pt>
                <c:pt idx="340">
                  <c:v>-5.7719999999999987E-2</c:v>
                </c:pt>
                <c:pt idx="341">
                  <c:v>-0.13804000000000002</c:v>
                </c:pt>
                <c:pt idx="342">
                  <c:v>-0.19572000000000003</c:v>
                </c:pt>
                <c:pt idx="343">
                  <c:v>-0.19804000000000002</c:v>
                </c:pt>
                <c:pt idx="344">
                  <c:v>-0.14871999999999999</c:v>
                </c:pt>
                <c:pt idx="345">
                  <c:v>-0.15904000000000004</c:v>
                </c:pt>
                <c:pt idx="346">
                  <c:v>-0.16072000000000003</c:v>
                </c:pt>
                <c:pt idx="347">
                  <c:v>-0.17203999999999994</c:v>
                </c:pt>
                <c:pt idx="348">
                  <c:v>-0.21772</c:v>
                </c:pt>
                <c:pt idx="349">
                  <c:v>-0.25403999999999999</c:v>
                </c:pt>
                <c:pt idx="350">
                  <c:v>-0.22372000000000006</c:v>
                </c:pt>
                <c:pt idx="351">
                  <c:v>-0.15503999999999998</c:v>
                </c:pt>
                <c:pt idx="352">
                  <c:v>-0.18271999999999999</c:v>
                </c:pt>
                <c:pt idx="353">
                  <c:v>-0.17204</c:v>
                </c:pt>
                <c:pt idx="354">
                  <c:v>-0.18471999999999994</c:v>
                </c:pt>
                <c:pt idx="355">
                  <c:v>-0.14804000000000003</c:v>
                </c:pt>
                <c:pt idx="356">
                  <c:v>-0.15171999999999997</c:v>
                </c:pt>
                <c:pt idx="357">
                  <c:v>-0.16504000000000005</c:v>
                </c:pt>
                <c:pt idx="358">
                  <c:v>-0.16471999999999995</c:v>
                </c:pt>
                <c:pt idx="359">
                  <c:v>-0.14903999999999995</c:v>
                </c:pt>
                <c:pt idx="360">
                  <c:v>-0.15972000000000008</c:v>
                </c:pt>
                <c:pt idx="361">
                  <c:v>-0.15903999999999996</c:v>
                </c:pt>
                <c:pt idx="362">
                  <c:v>-0.15972000000000008</c:v>
                </c:pt>
                <c:pt idx="363">
                  <c:v>-0.17004000000000005</c:v>
                </c:pt>
                <c:pt idx="364">
                  <c:v>-0.15771999999999997</c:v>
                </c:pt>
                <c:pt idx="365">
                  <c:v>-0.15204000000000006</c:v>
                </c:pt>
                <c:pt idx="366">
                  <c:v>-0.12072000000000002</c:v>
                </c:pt>
                <c:pt idx="367">
                  <c:v>-0.12804000000000001</c:v>
                </c:pt>
                <c:pt idx="368">
                  <c:v>-9.6719999999999973E-2</c:v>
                </c:pt>
                <c:pt idx="369">
                  <c:v>-0.10403999999999997</c:v>
                </c:pt>
                <c:pt idx="370">
                  <c:v>-0.11571999999999996</c:v>
                </c:pt>
                <c:pt idx="371">
                  <c:v>-8.9040000000000036E-2</c:v>
                </c:pt>
                <c:pt idx="372">
                  <c:v>-8.5720000000000032E-2</c:v>
                </c:pt>
                <c:pt idx="373">
                  <c:v>-7.4040000000000036E-2</c:v>
                </c:pt>
                <c:pt idx="374">
                  <c:v>-8.3720000000000003E-2</c:v>
                </c:pt>
                <c:pt idx="375">
                  <c:v>-7.5040000000000051E-2</c:v>
                </c:pt>
                <c:pt idx="376">
                  <c:v>-0.10671999999999997</c:v>
                </c:pt>
                <c:pt idx="377">
                  <c:v>-0.12103999999999999</c:v>
                </c:pt>
                <c:pt idx="378">
                  <c:v>-0.13771999999999998</c:v>
                </c:pt>
                <c:pt idx="379">
                  <c:v>-0.11804000000000002</c:v>
                </c:pt>
                <c:pt idx="380">
                  <c:v>-8.3720000000000003E-2</c:v>
                </c:pt>
                <c:pt idx="381">
                  <c:v>-7.7040000000000011E-2</c:v>
                </c:pt>
                <c:pt idx="382">
                  <c:v>-9.2719999999999983E-2</c:v>
                </c:pt>
                <c:pt idx="383">
                  <c:v>-9.8039999999999947E-2</c:v>
                </c:pt>
                <c:pt idx="384">
                  <c:v>-0.11472000000000002</c:v>
                </c:pt>
                <c:pt idx="385">
                  <c:v>-9.0040000000000051E-2</c:v>
                </c:pt>
                <c:pt idx="386">
                  <c:v>-6.8720000000000003E-2</c:v>
                </c:pt>
                <c:pt idx="387">
                  <c:v>-7.6040000000000066E-2</c:v>
                </c:pt>
                <c:pt idx="388">
                  <c:v>-9.5720000000000027E-2</c:v>
                </c:pt>
                <c:pt idx="389">
                  <c:v>-7.3040000000000022E-2</c:v>
                </c:pt>
                <c:pt idx="390">
                  <c:v>-8.5719999999999963E-2</c:v>
                </c:pt>
                <c:pt idx="391">
                  <c:v>-0.10803999999999998</c:v>
                </c:pt>
                <c:pt idx="392">
                  <c:v>-6.6719999999999974E-2</c:v>
                </c:pt>
                <c:pt idx="393">
                  <c:v>-5.8039999999999987E-2</c:v>
                </c:pt>
                <c:pt idx="394">
                  <c:v>-5.5720000000000026E-2</c:v>
                </c:pt>
                <c:pt idx="395">
                  <c:v>-3.9039999999999998E-2</c:v>
                </c:pt>
                <c:pt idx="396">
                  <c:v>-7.1720000000000048E-2</c:v>
                </c:pt>
                <c:pt idx="397">
                  <c:v>-4.704000000000004E-2</c:v>
                </c:pt>
                <c:pt idx="398">
                  <c:v>-5.9720000000000016E-2</c:v>
                </c:pt>
                <c:pt idx="399">
                  <c:v>-4.4039999999999961E-2</c:v>
                </c:pt>
                <c:pt idx="400">
                  <c:v>-6.4719999999999972E-2</c:v>
                </c:pt>
                <c:pt idx="401">
                  <c:v>-6.5040000000000014E-2</c:v>
                </c:pt>
                <c:pt idx="402">
                  <c:v>-5.6720000000000007E-2</c:v>
                </c:pt>
                <c:pt idx="403">
                  <c:v>-7.4039999999999967E-2</c:v>
                </c:pt>
                <c:pt idx="404">
                  <c:v>-6.7719999999999989E-2</c:v>
                </c:pt>
                <c:pt idx="405">
                  <c:v>-3.7040000000000003E-2</c:v>
                </c:pt>
                <c:pt idx="406">
                  <c:v>-7.6720000000000038E-2</c:v>
                </c:pt>
                <c:pt idx="407">
                  <c:v>-4.4039999999999961E-2</c:v>
                </c:pt>
                <c:pt idx="408">
                  <c:v>-4.1719999999999972E-2</c:v>
                </c:pt>
                <c:pt idx="409">
                  <c:v>-5.3039999999999983E-2</c:v>
                </c:pt>
                <c:pt idx="410">
                  <c:v>-7.2720000000000021E-2</c:v>
                </c:pt>
                <c:pt idx="411">
                  <c:v>-8.8039999999999979E-2</c:v>
                </c:pt>
                <c:pt idx="412">
                  <c:v>-7.4720000000000009E-2</c:v>
                </c:pt>
                <c:pt idx="413">
                  <c:v>-5.5039999999999978E-2</c:v>
                </c:pt>
                <c:pt idx="414">
                  <c:v>-4.9720000000000014E-2</c:v>
                </c:pt>
                <c:pt idx="415">
                  <c:v>-4.2039999999999973E-2</c:v>
                </c:pt>
                <c:pt idx="416">
                  <c:v>-5.4719999999999977E-2</c:v>
                </c:pt>
                <c:pt idx="417">
                  <c:v>-9.4039999999999999E-2</c:v>
                </c:pt>
                <c:pt idx="418">
                  <c:v>-5.4719999999999977E-2</c:v>
                </c:pt>
                <c:pt idx="419">
                  <c:v>-6.203999999999997E-2</c:v>
                </c:pt>
                <c:pt idx="420">
                  <c:v>-5.4719999999999977E-2</c:v>
                </c:pt>
                <c:pt idx="421">
                  <c:v>-6.4039999999999958E-2</c:v>
                </c:pt>
                <c:pt idx="422">
                  <c:v>-6.9719999999999976E-2</c:v>
                </c:pt>
                <c:pt idx="423">
                  <c:v>-7.4039999999999995E-2</c:v>
                </c:pt>
                <c:pt idx="424">
                  <c:v>-5.1720000000000044E-2</c:v>
                </c:pt>
                <c:pt idx="425">
                  <c:v>-4.8039999999999985E-2</c:v>
                </c:pt>
                <c:pt idx="426">
                  <c:v>-3.9720000000000012E-2</c:v>
                </c:pt>
                <c:pt idx="427">
                  <c:v>-5.104000000000003E-2</c:v>
                </c:pt>
                <c:pt idx="428">
                  <c:v>-3.9720000000000012E-2</c:v>
                </c:pt>
                <c:pt idx="429">
                  <c:v>-6.6040000000000029E-2</c:v>
                </c:pt>
                <c:pt idx="430">
                  <c:v>-8.4720000000000018E-2</c:v>
                </c:pt>
                <c:pt idx="431">
                  <c:v>-3.604000000000003E-2</c:v>
                </c:pt>
                <c:pt idx="432">
                  <c:v>-4.7720000000000019E-2</c:v>
                </c:pt>
                <c:pt idx="433">
                  <c:v>-6.8039999999999989E-2</c:v>
                </c:pt>
                <c:pt idx="434">
                  <c:v>-9.8720000000000002E-2</c:v>
                </c:pt>
                <c:pt idx="435">
                  <c:v>-5.6039999999999993E-2</c:v>
                </c:pt>
                <c:pt idx="436">
                  <c:v>-7.2720000000000021E-2</c:v>
                </c:pt>
                <c:pt idx="437">
                  <c:v>-7.0040000000000019E-2</c:v>
                </c:pt>
                <c:pt idx="438">
                  <c:v>-8.8720000000000035E-2</c:v>
                </c:pt>
                <c:pt idx="439">
                  <c:v>-8.6039999999999991E-2</c:v>
                </c:pt>
                <c:pt idx="440">
                  <c:v>-6.1719999999999969E-2</c:v>
                </c:pt>
                <c:pt idx="441">
                  <c:v>-5.6039999999999958E-2</c:v>
                </c:pt>
                <c:pt idx="442">
                  <c:v>-7.4720000000000009E-2</c:v>
                </c:pt>
                <c:pt idx="443">
                  <c:v>-5.2040000000000045E-2</c:v>
                </c:pt>
                <c:pt idx="444">
                  <c:v>-5.7720000000000021E-2</c:v>
                </c:pt>
                <c:pt idx="445">
                  <c:v>-6.7039999999999975E-2</c:v>
                </c:pt>
                <c:pt idx="446">
                  <c:v>-3.7719999999999983E-2</c:v>
                </c:pt>
                <c:pt idx="447">
                  <c:v>-3.2040000000000041E-2</c:v>
                </c:pt>
                <c:pt idx="448">
                  <c:v>-7.1719999999999964E-2</c:v>
                </c:pt>
                <c:pt idx="449">
                  <c:v>-6.004000000000001E-2</c:v>
                </c:pt>
                <c:pt idx="450">
                  <c:v>-7.8719999999999957E-2</c:v>
                </c:pt>
                <c:pt idx="451">
                  <c:v>-5.9039999999999961E-2</c:v>
                </c:pt>
                <c:pt idx="452">
                  <c:v>-7.7720000000000025E-2</c:v>
                </c:pt>
                <c:pt idx="453">
                  <c:v>-8.2040000000000002E-2</c:v>
                </c:pt>
                <c:pt idx="454">
                  <c:v>-5.2719999999999982E-2</c:v>
                </c:pt>
                <c:pt idx="455">
                  <c:v>-6.1040000000000025E-2</c:v>
                </c:pt>
                <c:pt idx="456">
                  <c:v>-8.1719999999999973E-2</c:v>
                </c:pt>
                <c:pt idx="457">
                  <c:v>-8.0040000000000014E-2</c:v>
                </c:pt>
                <c:pt idx="458">
                  <c:v>-5.7719999999999987E-2</c:v>
                </c:pt>
                <c:pt idx="459">
                  <c:v>-7.1039999999999992E-2</c:v>
                </c:pt>
                <c:pt idx="460">
                  <c:v>-7.8719999999999998E-2</c:v>
                </c:pt>
                <c:pt idx="461">
                  <c:v>-9.7040000000000001E-2</c:v>
                </c:pt>
                <c:pt idx="462">
                  <c:v>-0.10572000000000002</c:v>
                </c:pt>
                <c:pt idx="463">
                  <c:v>-8.2040000000000002E-2</c:v>
                </c:pt>
                <c:pt idx="464">
                  <c:v>-7.2719999999999979E-2</c:v>
                </c:pt>
                <c:pt idx="465">
                  <c:v>-6.7040000000000002E-2</c:v>
                </c:pt>
                <c:pt idx="466">
                  <c:v>-5.3719999999999997E-2</c:v>
                </c:pt>
                <c:pt idx="467">
                  <c:v>-2.2040000000000008E-2</c:v>
                </c:pt>
                <c:pt idx="468">
                  <c:v>-6.1720000000000004E-2</c:v>
                </c:pt>
                <c:pt idx="469">
                  <c:v>-9.6039999999999986E-2</c:v>
                </c:pt>
                <c:pt idx="470">
                  <c:v>-0.10171999999999998</c:v>
                </c:pt>
                <c:pt idx="471">
                  <c:v>-6.3040000000000027E-2</c:v>
                </c:pt>
                <c:pt idx="472">
                  <c:v>-5.4720000000000012E-2</c:v>
                </c:pt>
                <c:pt idx="473">
                  <c:v>-7.8039999999999984E-2</c:v>
                </c:pt>
                <c:pt idx="474">
                  <c:v>-9.172000000000001E-2</c:v>
                </c:pt>
                <c:pt idx="475">
                  <c:v>-0.10404000000000004</c:v>
                </c:pt>
                <c:pt idx="476">
                  <c:v>-7.8719999999999957E-2</c:v>
                </c:pt>
                <c:pt idx="477">
                  <c:v>-6.8040000000000017E-2</c:v>
                </c:pt>
                <c:pt idx="478">
                  <c:v>-4.7720000000000054E-2</c:v>
                </c:pt>
                <c:pt idx="479">
                  <c:v>-7.2040000000000007E-2</c:v>
                </c:pt>
                <c:pt idx="480">
                  <c:v>-7.9719999999999971E-2</c:v>
                </c:pt>
                <c:pt idx="481">
                  <c:v>-5.1039999999999995E-2</c:v>
                </c:pt>
                <c:pt idx="482">
                  <c:v>-4.3720000000000002E-2</c:v>
                </c:pt>
                <c:pt idx="483">
                  <c:v>-4.9040000000000035E-2</c:v>
                </c:pt>
                <c:pt idx="484">
                  <c:v>-6.0719999999999989E-2</c:v>
                </c:pt>
                <c:pt idx="485">
                  <c:v>-3.3039999999999986E-2</c:v>
                </c:pt>
                <c:pt idx="486">
                  <c:v>-4.472000000000001E-2</c:v>
                </c:pt>
                <c:pt idx="487">
                  <c:v>-7.0040000000000019E-2</c:v>
                </c:pt>
                <c:pt idx="488">
                  <c:v>-4.4719999999999975E-2</c:v>
                </c:pt>
                <c:pt idx="489">
                  <c:v>-5.104000000000003E-2</c:v>
                </c:pt>
                <c:pt idx="490">
                  <c:v>-7.4719999999999981E-2</c:v>
                </c:pt>
                <c:pt idx="491">
                  <c:v>-6.004000000000001E-2</c:v>
                </c:pt>
                <c:pt idx="492">
                  <c:v>-5.2719999999999982E-2</c:v>
                </c:pt>
                <c:pt idx="493">
                  <c:v>-4.6039999999999991E-2</c:v>
                </c:pt>
                <c:pt idx="494">
                  <c:v>-6.5719999999999959E-2</c:v>
                </c:pt>
                <c:pt idx="495">
                  <c:v>-0.11103999999999999</c:v>
                </c:pt>
                <c:pt idx="496">
                  <c:v>-7.5720000000000023E-2</c:v>
                </c:pt>
                <c:pt idx="497">
                  <c:v>-7.6039999999999996E-2</c:v>
                </c:pt>
                <c:pt idx="498">
                  <c:v>-7.1720000000000048E-2</c:v>
                </c:pt>
                <c:pt idx="499">
                  <c:v>-7.3040000000000022E-2</c:v>
                </c:pt>
                <c:pt idx="500">
                  <c:v>-7.4719999999999981E-2</c:v>
                </c:pt>
                <c:pt idx="501">
                  <c:v>-7.0040000000000019E-2</c:v>
                </c:pt>
                <c:pt idx="502">
                  <c:v>-8.4720000000000018E-2</c:v>
                </c:pt>
                <c:pt idx="503">
                  <c:v>-6.7040000000000044E-2</c:v>
                </c:pt>
                <c:pt idx="504">
                  <c:v>-4.2719999999999987E-2</c:v>
                </c:pt>
                <c:pt idx="505">
                  <c:v>-5.3039999999999983E-2</c:v>
                </c:pt>
                <c:pt idx="506">
                  <c:v>-6.2720000000000026E-2</c:v>
                </c:pt>
                <c:pt idx="507">
                  <c:v>-4.904E-2</c:v>
                </c:pt>
                <c:pt idx="508">
                  <c:v>-5.071999999999996E-2</c:v>
                </c:pt>
                <c:pt idx="509">
                  <c:v>-4.804000000000002E-2</c:v>
                </c:pt>
                <c:pt idx="510">
                  <c:v>-1.4720000000000013E-2</c:v>
                </c:pt>
                <c:pt idx="511">
                  <c:v>-3.604000000000003E-2</c:v>
                </c:pt>
                <c:pt idx="512">
                  <c:v>-4.472000000000001E-2</c:v>
                </c:pt>
                <c:pt idx="513">
                  <c:v>-6.004000000000001E-2</c:v>
                </c:pt>
                <c:pt idx="514">
                  <c:v>-2.5719999999999955E-2</c:v>
                </c:pt>
                <c:pt idx="515">
                  <c:v>-6.9040000000000004E-2</c:v>
                </c:pt>
                <c:pt idx="516">
                  <c:v>-4.1720000000000007E-2</c:v>
                </c:pt>
                <c:pt idx="517">
                  <c:v>-4.4040000000000037E-2</c:v>
                </c:pt>
                <c:pt idx="518">
                  <c:v>-5.8720000000000001E-2</c:v>
                </c:pt>
                <c:pt idx="519">
                  <c:v>-7.5039999999999982E-2</c:v>
                </c:pt>
                <c:pt idx="520">
                  <c:v>-5.7720000000000056E-2</c:v>
                </c:pt>
                <c:pt idx="521">
                  <c:v>-6.1040000000000025E-2</c:v>
                </c:pt>
                <c:pt idx="522">
                  <c:v>-6.0720000000000024E-2</c:v>
                </c:pt>
                <c:pt idx="523">
                  <c:v>-8.9039999999999994E-2</c:v>
                </c:pt>
                <c:pt idx="524">
                  <c:v>-7.2719999999999979E-2</c:v>
                </c:pt>
                <c:pt idx="525">
                  <c:v>-7.0040000000000019E-2</c:v>
                </c:pt>
                <c:pt idx="526">
                  <c:v>-5.0720000000000029E-2</c:v>
                </c:pt>
                <c:pt idx="527">
                  <c:v>-6.004000000000001E-2</c:v>
                </c:pt>
                <c:pt idx="528">
                  <c:v>-6.7719999999999989E-2</c:v>
                </c:pt>
                <c:pt idx="529">
                  <c:v>-4.8039999999999985E-2</c:v>
                </c:pt>
                <c:pt idx="530">
                  <c:v>-3.2719999999999985E-2</c:v>
                </c:pt>
                <c:pt idx="531">
                  <c:v>-5.104000000000003E-2</c:v>
                </c:pt>
                <c:pt idx="532">
                  <c:v>-6.4719999999999972E-2</c:v>
                </c:pt>
                <c:pt idx="533">
                  <c:v>-4.904E-2</c:v>
                </c:pt>
                <c:pt idx="534">
                  <c:v>-6.0720000000000024E-2</c:v>
                </c:pt>
                <c:pt idx="535">
                  <c:v>-5.7040000000000007E-2</c:v>
                </c:pt>
                <c:pt idx="536">
                  <c:v>-3.4720000000000015E-2</c:v>
                </c:pt>
                <c:pt idx="537">
                  <c:v>-2.3039999999999949E-2</c:v>
                </c:pt>
                <c:pt idx="538">
                  <c:v>-1.5720000000000026E-2</c:v>
                </c:pt>
                <c:pt idx="539">
                  <c:v>-5.5040000000000013E-2</c:v>
                </c:pt>
                <c:pt idx="540">
                  <c:v>-5.5719999999999957E-2</c:v>
                </c:pt>
                <c:pt idx="541">
                  <c:v>-6.404E-2</c:v>
                </c:pt>
                <c:pt idx="542">
                  <c:v>-4.7719999999999985E-2</c:v>
                </c:pt>
                <c:pt idx="543">
                  <c:v>-4.1040000000000028E-2</c:v>
                </c:pt>
                <c:pt idx="544">
                  <c:v>-8.2720000000000016E-2</c:v>
                </c:pt>
                <c:pt idx="545">
                  <c:v>-8.2040000000000002E-2</c:v>
                </c:pt>
                <c:pt idx="546">
                  <c:v>-7.8719999999999998E-2</c:v>
                </c:pt>
                <c:pt idx="547">
                  <c:v>-6.5040000000000042E-2</c:v>
                </c:pt>
                <c:pt idx="548">
                  <c:v>-8.4720000000000018E-2</c:v>
                </c:pt>
                <c:pt idx="549">
                  <c:v>-8.3039999999999989E-2</c:v>
                </c:pt>
                <c:pt idx="550">
                  <c:v>-8.7719999999999979E-2</c:v>
                </c:pt>
                <c:pt idx="551">
                  <c:v>-5.8039999999999987E-2</c:v>
                </c:pt>
                <c:pt idx="552">
                  <c:v>-8.0719999999999958E-2</c:v>
                </c:pt>
                <c:pt idx="553">
                  <c:v>-7.0040000000000047E-2</c:v>
                </c:pt>
                <c:pt idx="554">
                  <c:v>-7.1719999999999964E-2</c:v>
                </c:pt>
                <c:pt idx="555">
                  <c:v>-7.7040000000000011E-2</c:v>
                </c:pt>
                <c:pt idx="556">
                  <c:v>-9.371999999999997E-2</c:v>
                </c:pt>
                <c:pt idx="557">
                  <c:v>-5.003999999999998E-2</c:v>
                </c:pt>
                <c:pt idx="558">
                  <c:v>-5.4719999999999942E-2</c:v>
                </c:pt>
                <c:pt idx="559">
                  <c:v>-8.1040000000000056E-2</c:v>
                </c:pt>
                <c:pt idx="560">
                  <c:v>-6.9720000000000018E-2</c:v>
                </c:pt>
                <c:pt idx="561">
                  <c:v>-8.9039999999999966E-2</c:v>
                </c:pt>
                <c:pt idx="562">
                  <c:v>-0.11672000000000005</c:v>
                </c:pt>
                <c:pt idx="563">
                  <c:v>-9.1039999999999996E-2</c:v>
                </c:pt>
                <c:pt idx="564">
                  <c:v>-5.7719999999999987E-2</c:v>
                </c:pt>
                <c:pt idx="565">
                  <c:v>-7.0039999999999977E-2</c:v>
                </c:pt>
                <c:pt idx="566">
                  <c:v>-8.7719999999999979E-2</c:v>
                </c:pt>
                <c:pt idx="567">
                  <c:v>-7.7040000000000011E-2</c:v>
                </c:pt>
                <c:pt idx="568">
                  <c:v>-7.5719999999999954E-2</c:v>
                </c:pt>
                <c:pt idx="569">
                  <c:v>-9.9039999999999961E-2</c:v>
                </c:pt>
                <c:pt idx="570">
                  <c:v>-4.9720000000000014E-2</c:v>
                </c:pt>
                <c:pt idx="571">
                  <c:v>-6.5040000000000042E-2</c:v>
                </c:pt>
                <c:pt idx="572">
                  <c:v>-9.8720000000000002E-2</c:v>
                </c:pt>
                <c:pt idx="573">
                  <c:v>-7.8039999999999943E-2</c:v>
                </c:pt>
                <c:pt idx="574">
                  <c:v>-7.4720000000000009E-2</c:v>
                </c:pt>
                <c:pt idx="575">
                  <c:v>-6.103999999999999E-2</c:v>
                </c:pt>
                <c:pt idx="576">
                  <c:v>-9.4720000000000013E-2</c:v>
                </c:pt>
                <c:pt idx="577">
                  <c:v>-8.3040000000000017E-2</c:v>
                </c:pt>
                <c:pt idx="578">
                  <c:v>-8.0720000000000028E-2</c:v>
                </c:pt>
                <c:pt idx="579">
                  <c:v>-8.7040000000000006E-2</c:v>
                </c:pt>
                <c:pt idx="580">
                  <c:v>-7.0720000000000033E-2</c:v>
                </c:pt>
                <c:pt idx="581">
                  <c:v>-6.8039999999999989E-2</c:v>
                </c:pt>
                <c:pt idx="582">
                  <c:v>-4.7720000000000054E-2</c:v>
                </c:pt>
                <c:pt idx="583">
                  <c:v>-5.9040000000000002E-2</c:v>
                </c:pt>
                <c:pt idx="584">
                  <c:v>-7.9720000000000013E-2</c:v>
                </c:pt>
                <c:pt idx="585">
                  <c:v>-3.0040000000000049E-2</c:v>
                </c:pt>
                <c:pt idx="586">
                  <c:v>-3.171999999999997E-2</c:v>
                </c:pt>
                <c:pt idx="587">
                  <c:v>-6.3040000000000027E-2</c:v>
                </c:pt>
                <c:pt idx="588">
                  <c:v>-7.1720000000000006E-2</c:v>
                </c:pt>
                <c:pt idx="589">
                  <c:v>-7.8039999999999984E-2</c:v>
                </c:pt>
                <c:pt idx="590">
                  <c:v>-7.5720000000000023E-2</c:v>
                </c:pt>
                <c:pt idx="591">
                  <c:v>-5.9040000000000037E-2</c:v>
                </c:pt>
                <c:pt idx="592">
                  <c:v>-3.2719999999999985E-2</c:v>
                </c:pt>
                <c:pt idx="593">
                  <c:v>-3.9039999999999998E-2</c:v>
                </c:pt>
                <c:pt idx="594">
                  <c:v>-5.6720000000000007E-2</c:v>
                </c:pt>
                <c:pt idx="595">
                  <c:v>-4.2040000000000008E-2</c:v>
                </c:pt>
                <c:pt idx="596">
                  <c:v>-6.3719999999999999E-2</c:v>
                </c:pt>
                <c:pt idx="597">
                  <c:v>-8.7040000000000048E-2</c:v>
                </c:pt>
                <c:pt idx="598">
                  <c:v>-2.9720000000000014E-2</c:v>
                </c:pt>
                <c:pt idx="599">
                  <c:v>-3.4040000000000001E-2</c:v>
                </c:pt>
                <c:pt idx="600">
                  <c:v>-6.1719999999999969E-2</c:v>
                </c:pt>
                <c:pt idx="601">
                  <c:v>-4.4039999999999996E-2</c:v>
                </c:pt>
                <c:pt idx="602">
                  <c:v>-3.8719999999999963E-2</c:v>
                </c:pt>
                <c:pt idx="603">
                  <c:v>-5.2040000000000003E-2</c:v>
                </c:pt>
                <c:pt idx="604">
                  <c:v>-5.4719999999999977E-2</c:v>
                </c:pt>
                <c:pt idx="605">
                  <c:v>-7.0040000000000019E-2</c:v>
                </c:pt>
                <c:pt idx="606">
                  <c:v>-6.5719999999999987E-2</c:v>
                </c:pt>
                <c:pt idx="607">
                  <c:v>-7.5039999999999982E-2</c:v>
                </c:pt>
                <c:pt idx="608">
                  <c:v>-5.1720000000000009E-2</c:v>
                </c:pt>
                <c:pt idx="609">
                  <c:v>-3.8040000000000018E-2</c:v>
                </c:pt>
                <c:pt idx="610">
                  <c:v>-6.3719999999999999E-2</c:v>
                </c:pt>
                <c:pt idx="611">
                  <c:v>-6.8040000000000017E-2</c:v>
                </c:pt>
                <c:pt idx="612">
                  <c:v>-7.4719999999999981E-2</c:v>
                </c:pt>
                <c:pt idx="613">
                  <c:v>-4.0039999999999978E-2</c:v>
                </c:pt>
                <c:pt idx="614">
                  <c:v>-5.9719999999999974E-2</c:v>
                </c:pt>
                <c:pt idx="615">
                  <c:v>-5.7039999999999973E-2</c:v>
                </c:pt>
                <c:pt idx="616">
                  <c:v>-3.9720000000000012E-2</c:v>
                </c:pt>
                <c:pt idx="617">
                  <c:v>-5.0040000000000015E-2</c:v>
                </c:pt>
                <c:pt idx="618">
                  <c:v>-5.8720000000000001E-2</c:v>
                </c:pt>
                <c:pt idx="619">
                  <c:v>-2.5040000000000014E-2</c:v>
                </c:pt>
                <c:pt idx="620">
                  <c:v>-3.9719999999999978E-2</c:v>
                </c:pt>
                <c:pt idx="621">
                  <c:v>-6.1040000000000025E-2</c:v>
                </c:pt>
                <c:pt idx="622">
                  <c:v>-4.1720000000000042E-2</c:v>
                </c:pt>
                <c:pt idx="623">
                  <c:v>-4.4039999999999996E-2</c:v>
                </c:pt>
                <c:pt idx="624">
                  <c:v>-5.6719999999999972E-2</c:v>
                </c:pt>
                <c:pt idx="625">
                  <c:v>-2.5039999999999979E-2</c:v>
                </c:pt>
                <c:pt idx="626">
                  <c:v>-4.9720000000000014E-2</c:v>
                </c:pt>
                <c:pt idx="627">
                  <c:v>-7.303999999999998E-2</c:v>
                </c:pt>
                <c:pt idx="628">
                  <c:v>-5.7720000000000021E-2</c:v>
                </c:pt>
                <c:pt idx="629">
                  <c:v>-6.5040000000000014E-2</c:v>
                </c:pt>
                <c:pt idx="630">
                  <c:v>-7.872000000000004E-2</c:v>
                </c:pt>
                <c:pt idx="631">
                  <c:v>-6.7039999999999975E-2</c:v>
                </c:pt>
                <c:pt idx="632">
                  <c:v>-5.0719999999999994E-2</c:v>
                </c:pt>
                <c:pt idx="633">
                  <c:v>-9.2040000000000038E-2</c:v>
                </c:pt>
                <c:pt idx="634">
                  <c:v>-7.0719999999999991E-2</c:v>
                </c:pt>
                <c:pt idx="635">
                  <c:v>-5.3040000000000018E-2</c:v>
                </c:pt>
                <c:pt idx="636">
                  <c:v>-7.0720000000000033E-2</c:v>
                </c:pt>
                <c:pt idx="637">
                  <c:v>-7.5040000000000009E-2</c:v>
                </c:pt>
                <c:pt idx="638">
                  <c:v>-6.7719999999999989E-2</c:v>
                </c:pt>
                <c:pt idx="639">
                  <c:v>-7.5039999999999982E-2</c:v>
                </c:pt>
                <c:pt idx="640">
                  <c:v>-5.7719999999999987E-2</c:v>
                </c:pt>
                <c:pt idx="641">
                  <c:v>-6.404E-2</c:v>
                </c:pt>
                <c:pt idx="642">
                  <c:v>-5.9719999999999974E-2</c:v>
                </c:pt>
                <c:pt idx="643">
                  <c:v>-4.4039999999999996E-2</c:v>
                </c:pt>
                <c:pt idx="644">
                  <c:v>-5.4720000000000012E-2</c:v>
                </c:pt>
                <c:pt idx="645">
                  <c:v>-5.2039999999999968E-2</c:v>
                </c:pt>
                <c:pt idx="646">
                  <c:v>-5.2719999999999982E-2</c:v>
                </c:pt>
                <c:pt idx="647">
                  <c:v>-3.1039999999999991E-2</c:v>
                </c:pt>
                <c:pt idx="648">
                  <c:v>-4.3720000000000002E-2</c:v>
                </c:pt>
                <c:pt idx="649">
                  <c:v>-7.0039999999999977E-2</c:v>
                </c:pt>
                <c:pt idx="650">
                  <c:v>-7.6719999999999969E-2</c:v>
                </c:pt>
                <c:pt idx="651">
                  <c:v>-5.7040000000000042E-2</c:v>
                </c:pt>
                <c:pt idx="652">
                  <c:v>-4.8719999999999999E-2</c:v>
                </c:pt>
                <c:pt idx="653">
                  <c:v>-7.2040000000000048E-2</c:v>
                </c:pt>
                <c:pt idx="654">
                  <c:v>-5.3719999999999997E-2</c:v>
                </c:pt>
                <c:pt idx="655">
                  <c:v>-2.3039999999999984E-2</c:v>
                </c:pt>
                <c:pt idx="656">
                  <c:v>-6.3719999999999999E-2</c:v>
                </c:pt>
                <c:pt idx="657">
                  <c:v>-5.004000000000005E-2</c:v>
                </c:pt>
                <c:pt idx="658">
                  <c:v>-5.3719999999999997E-2</c:v>
                </c:pt>
                <c:pt idx="659">
                  <c:v>-6.6039999999999988E-2</c:v>
                </c:pt>
                <c:pt idx="660">
                  <c:v>-6.6720000000000043E-2</c:v>
                </c:pt>
                <c:pt idx="661">
                  <c:v>-9.3040000000000025E-2</c:v>
                </c:pt>
                <c:pt idx="662">
                  <c:v>-8.3720000000000003E-2</c:v>
                </c:pt>
                <c:pt idx="663">
                  <c:v>-7.2040000000000007E-2</c:v>
                </c:pt>
                <c:pt idx="664">
                  <c:v>-7.2720000000000062E-2</c:v>
                </c:pt>
                <c:pt idx="665">
                  <c:v>-0.10804000000000002</c:v>
                </c:pt>
                <c:pt idx="666">
                  <c:v>-6.6719999999999974E-2</c:v>
                </c:pt>
                <c:pt idx="667">
                  <c:v>-0.10403999999999997</c:v>
                </c:pt>
                <c:pt idx="668">
                  <c:v>-0.11771999999999999</c:v>
                </c:pt>
                <c:pt idx="669">
                  <c:v>-0.11004000000000005</c:v>
                </c:pt>
                <c:pt idx="670">
                  <c:v>-0.12271999999999991</c:v>
                </c:pt>
                <c:pt idx="671">
                  <c:v>-0.10904000000000004</c:v>
                </c:pt>
                <c:pt idx="672">
                  <c:v>-0.12872</c:v>
                </c:pt>
                <c:pt idx="673">
                  <c:v>-8.8040000000000021E-2</c:v>
                </c:pt>
                <c:pt idx="674">
                  <c:v>-0.11272000000000006</c:v>
                </c:pt>
                <c:pt idx="675">
                  <c:v>-0.10704000000000008</c:v>
                </c:pt>
                <c:pt idx="676">
                  <c:v>-0.12072000000000002</c:v>
                </c:pt>
                <c:pt idx="677">
                  <c:v>-0.16603999999999999</c:v>
                </c:pt>
                <c:pt idx="678">
                  <c:v>-0.18471999999999994</c:v>
                </c:pt>
                <c:pt idx="679">
                  <c:v>-0.17703999999999995</c:v>
                </c:pt>
                <c:pt idx="680">
                  <c:v>-0.1727199999999999</c:v>
                </c:pt>
                <c:pt idx="681">
                  <c:v>-0.29603999999999986</c:v>
                </c:pt>
                <c:pt idx="682">
                  <c:v>-0.3397199999999998</c:v>
                </c:pt>
                <c:pt idx="683">
                  <c:v>-0.3120400000000001</c:v>
                </c:pt>
                <c:pt idx="684">
                  <c:v>-0.28171999999999997</c:v>
                </c:pt>
                <c:pt idx="685">
                  <c:v>-0.16603999999999999</c:v>
                </c:pt>
                <c:pt idx="686">
                  <c:v>-0.13372000000000001</c:v>
                </c:pt>
                <c:pt idx="687">
                  <c:v>-0.14504000000000006</c:v>
                </c:pt>
                <c:pt idx="688">
                  <c:v>-7.6719999999999969E-2</c:v>
                </c:pt>
                <c:pt idx="689">
                  <c:v>-8.8040000000000021E-2</c:v>
                </c:pt>
                <c:pt idx="690">
                  <c:v>-2.9720000000000014E-2</c:v>
                </c:pt>
                <c:pt idx="691">
                  <c:v>-6.8040000000000017E-2</c:v>
                </c:pt>
                <c:pt idx="692">
                  <c:v>-0.11571999999999996</c:v>
                </c:pt>
                <c:pt idx="693">
                  <c:v>-0.12003999999999998</c:v>
                </c:pt>
                <c:pt idx="694">
                  <c:v>-9.0720000000000023E-2</c:v>
                </c:pt>
                <c:pt idx="695">
                  <c:v>-0.11103999999999999</c:v>
                </c:pt>
                <c:pt idx="696">
                  <c:v>-8.0719999999999958E-2</c:v>
                </c:pt>
                <c:pt idx="697">
                  <c:v>-0.12704000000000007</c:v>
                </c:pt>
                <c:pt idx="698">
                  <c:v>-0.15571999999999997</c:v>
                </c:pt>
                <c:pt idx="699">
                  <c:v>-0.12904000000000004</c:v>
                </c:pt>
                <c:pt idx="700">
                  <c:v>-9.9720000000000017E-2</c:v>
                </c:pt>
                <c:pt idx="701">
                  <c:v>-0.12504000000000004</c:v>
                </c:pt>
                <c:pt idx="702">
                  <c:v>-0.11172000000000004</c:v>
                </c:pt>
                <c:pt idx="703">
                  <c:v>-8.5039999999999977E-2</c:v>
                </c:pt>
                <c:pt idx="704">
                  <c:v>-8.3720000000000003E-2</c:v>
                </c:pt>
                <c:pt idx="705">
                  <c:v>-8.0039999999999972E-2</c:v>
                </c:pt>
                <c:pt idx="706">
                  <c:v>-8.5719999999999963E-2</c:v>
                </c:pt>
                <c:pt idx="707">
                  <c:v>-8.0040000000000014E-2</c:v>
                </c:pt>
                <c:pt idx="708">
                  <c:v>-4.9720000000000014E-2</c:v>
                </c:pt>
                <c:pt idx="709">
                  <c:v>-4.5039999999999976E-2</c:v>
                </c:pt>
                <c:pt idx="710">
                  <c:v>-6.3719999999999957E-2</c:v>
                </c:pt>
                <c:pt idx="711">
                  <c:v>-6.8039999999999989E-2</c:v>
                </c:pt>
                <c:pt idx="712">
                  <c:v>-7.0719999999999991E-2</c:v>
                </c:pt>
                <c:pt idx="713">
                  <c:v>-5.3039999999999983E-2</c:v>
                </c:pt>
                <c:pt idx="714">
                  <c:v>-5.9719999999999974E-2</c:v>
                </c:pt>
                <c:pt idx="715">
                  <c:v>-8.0039999999999972E-2</c:v>
                </c:pt>
                <c:pt idx="716">
                  <c:v>-4.571999999999999E-2</c:v>
                </c:pt>
                <c:pt idx="717">
                  <c:v>-4.0040000000000013E-2</c:v>
                </c:pt>
                <c:pt idx="718">
                  <c:v>-3.4720000000000015E-2</c:v>
                </c:pt>
                <c:pt idx="719">
                  <c:v>-2.3039999999999984E-2</c:v>
                </c:pt>
                <c:pt idx="720">
                  <c:v>-7.4719999999999981E-2</c:v>
                </c:pt>
                <c:pt idx="721">
                  <c:v>-5.6040000000000027E-2</c:v>
                </c:pt>
                <c:pt idx="722">
                  <c:v>-5.2719999999999982E-2</c:v>
                </c:pt>
                <c:pt idx="723">
                  <c:v>-2.7040000000000005E-2</c:v>
                </c:pt>
                <c:pt idx="724">
                  <c:v>-5.0719999999999994E-2</c:v>
                </c:pt>
                <c:pt idx="725">
                  <c:v>-5.2040000000000003E-2</c:v>
                </c:pt>
                <c:pt idx="726">
                  <c:v>-4.3720000000000002E-2</c:v>
                </c:pt>
                <c:pt idx="727">
                  <c:v>-1.304000000000002E-2</c:v>
                </c:pt>
                <c:pt idx="728">
                  <c:v>-3.071999999999999E-2</c:v>
                </c:pt>
                <c:pt idx="729">
                  <c:v>-2.2039999999999969E-2</c:v>
                </c:pt>
                <c:pt idx="730">
                  <c:v>-3.272000000000002E-2</c:v>
                </c:pt>
                <c:pt idx="731">
                  <c:v>-4.1039999999999993E-2</c:v>
                </c:pt>
                <c:pt idx="732">
                  <c:v>-4.472000000000001E-2</c:v>
                </c:pt>
                <c:pt idx="733">
                  <c:v>-4.0040000000000013E-2</c:v>
                </c:pt>
                <c:pt idx="734">
                  <c:v>-2.8719999999999999E-2</c:v>
                </c:pt>
                <c:pt idx="735">
                  <c:v>-2.904E-2</c:v>
                </c:pt>
                <c:pt idx="736">
                  <c:v>-1.772000000000002E-2</c:v>
                </c:pt>
                <c:pt idx="737">
                  <c:v>-9.0399999999999994E-3</c:v>
                </c:pt>
                <c:pt idx="738">
                  <c:v>-3.1720000000000005E-2</c:v>
                </c:pt>
                <c:pt idx="739">
                  <c:v>-2.804000000000002E-2</c:v>
                </c:pt>
                <c:pt idx="740">
                  <c:v>-4.3720000000000002E-2</c:v>
                </c:pt>
                <c:pt idx="741">
                  <c:v>-4.904E-2</c:v>
                </c:pt>
                <c:pt idx="742">
                  <c:v>-5.9719999999999974E-2</c:v>
                </c:pt>
                <c:pt idx="743">
                  <c:v>-4.904E-2</c:v>
                </c:pt>
                <c:pt idx="744">
                  <c:v>-2.0719999999999992E-2</c:v>
                </c:pt>
                <c:pt idx="745">
                  <c:v>-3.6039999999999989E-2</c:v>
                </c:pt>
                <c:pt idx="746">
                  <c:v>-3.8719999999999997E-2</c:v>
                </c:pt>
                <c:pt idx="747">
                  <c:v>-1.2039999999999971E-2</c:v>
                </c:pt>
                <c:pt idx="748">
                  <c:v>-2.3719999999999998E-2</c:v>
                </c:pt>
                <c:pt idx="749">
                  <c:v>-4.3040000000000023E-2</c:v>
                </c:pt>
                <c:pt idx="750">
                  <c:v>-5.0719999999999994E-2</c:v>
                </c:pt>
                <c:pt idx="751">
                  <c:v>-6.203999999999997E-2</c:v>
                </c:pt>
                <c:pt idx="752">
                  <c:v>-7.3719999999999994E-2</c:v>
                </c:pt>
                <c:pt idx="753">
                  <c:v>-5.7040000000000007E-2</c:v>
                </c:pt>
                <c:pt idx="754">
                  <c:v>-5.4720000000000012E-2</c:v>
                </c:pt>
                <c:pt idx="755">
                  <c:v>-6.2040000000000005E-2</c:v>
                </c:pt>
                <c:pt idx="756">
                  <c:v>-3.8719999999999997E-2</c:v>
                </c:pt>
                <c:pt idx="757">
                  <c:v>-5.2040000000000003E-2</c:v>
                </c:pt>
                <c:pt idx="758">
                  <c:v>-6.1720000000000004E-2</c:v>
                </c:pt>
                <c:pt idx="759">
                  <c:v>-7.1039999999999992E-2</c:v>
                </c:pt>
                <c:pt idx="760">
                  <c:v>-5.3719999999999997E-2</c:v>
                </c:pt>
                <c:pt idx="761">
                  <c:v>-4.7040000000000005E-2</c:v>
                </c:pt>
                <c:pt idx="762">
                  <c:v>-6.0720000000000024E-2</c:v>
                </c:pt>
                <c:pt idx="763">
                  <c:v>-2.2040000000000008E-2</c:v>
                </c:pt>
                <c:pt idx="764">
                  <c:v>7.1279999999999996E-2</c:v>
                </c:pt>
                <c:pt idx="765">
                  <c:v>0.71596000000000004</c:v>
                </c:pt>
                <c:pt idx="766">
                  <c:v>2.21028</c:v>
                </c:pt>
                <c:pt idx="767">
                  <c:v>3.20296</c:v>
                </c:pt>
                <c:pt idx="768">
                  <c:v>2.1402800000000002</c:v>
                </c:pt>
                <c:pt idx="769">
                  <c:v>0.76096000000000008</c:v>
                </c:pt>
                <c:pt idx="770">
                  <c:v>0.26828000000000002</c:v>
                </c:pt>
                <c:pt idx="771">
                  <c:v>6.7959999999999993E-2</c:v>
                </c:pt>
                <c:pt idx="772">
                  <c:v>-2.4720000000000013E-2</c:v>
                </c:pt>
                <c:pt idx="773">
                  <c:v>-3.1039999999999991E-2</c:v>
                </c:pt>
                <c:pt idx="774">
                  <c:v>-6.6719999999999974E-2</c:v>
                </c:pt>
                <c:pt idx="775">
                  <c:v>-7.5039999999999982E-2</c:v>
                </c:pt>
                <c:pt idx="776">
                  <c:v>-0.13372000000000001</c:v>
                </c:pt>
                <c:pt idx="777">
                  <c:v>-9.2040000000000011E-2</c:v>
                </c:pt>
                <c:pt idx="778">
                  <c:v>-6.3719999999999999E-2</c:v>
                </c:pt>
                <c:pt idx="779">
                  <c:v>-9.5040000000000055E-2</c:v>
                </c:pt>
                <c:pt idx="780">
                  <c:v>-9.9719999999999948E-2</c:v>
                </c:pt>
                <c:pt idx="781">
                  <c:v>-0.10503999999999998</c:v>
                </c:pt>
                <c:pt idx="782">
                  <c:v>-8.2720000000000057E-2</c:v>
                </c:pt>
                <c:pt idx="783">
                  <c:v>-0.10303999999999995</c:v>
                </c:pt>
                <c:pt idx="784">
                  <c:v>-0.15071999999999997</c:v>
                </c:pt>
                <c:pt idx="785">
                  <c:v>-0.16403999999999996</c:v>
                </c:pt>
                <c:pt idx="786">
                  <c:v>-0.19372</c:v>
                </c:pt>
                <c:pt idx="787">
                  <c:v>-0.20704000000000009</c:v>
                </c:pt>
                <c:pt idx="788">
                  <c:v>-0.18272000000000005</c:v>
                </c:pt>
                <c:pt idx="789">
                  <c:v>-0.16804000000000002</c:v>
                </c:pt>
                <c:pt idx="790">
                  <c:v>-0.19772000000000006</c:v>
                </c:pt>
                <c:pt idx="791">
                  <c:v>-0.18603999999999998</c:v>
                </c:pt>
                <c:pt idx="792">
                  <c:v>-0.24971999999999994</c:v>
                </c:pt>
                <c:pt idx="793">
                  <c:v>-0.19703999999999994</c:v>
                </c:pt>
                <c:pt idx="794">
                  <c:v>-0.14871999999999999</c:v>
                </c:pt>
                <c:pt idx="795">
                  <c:v>-0.19703999999999994</c:v>
                </c:pt>
                <c:pt idx="796">
                  <c:v>-0.23372000000000001</c:v>
                </c:pt>
                <c:pt idx="797">
                  <c:v>-0.24603999999999998</c:v>
                </c:pt>
                <c:pt idx="798">
                  <c:v>-0.18071999999999988</c:v>
                </c:pt>
                <c:pt idx="799">
                  <c:v>-0.13303999999999988</c:v>
                </c:pt>
                <c:pt idx="800">
                  <c:v>-0.14171999999999996</c:v>
                </c:pt>
                <c:pt idx="801">
                  <c:v>-0.10504000000000005</c:v>
                </c:pt>
                <c:pt idx="802">
                  <c:v>-0.14371999999999999</c:v>
                </c:pt>
                <c:pt idx="803">
                  <c:v>-0.16103999999999999</c:v>
                </c:pt>
                <c:pt idx="804">
                  <c:v>-0.19271999999999992</c:v>
                </c:pt>
                <c:pt idx="805">
                  <c:v>-0.11403999999999996</c:v>
                </c:pt>
                <c:pt idx="806">
                  <c:v>-0.10171999999999998</c:v>
                </c:pt>
                <c:pt idx="807">
                  <c:v>-7.703999999999997E-2</c:v>
                </c:pt>
                <c:pt idx="808">
                  <c:v>-5.4720000000000012E-2</c:v>
                </c:pt>
                <c:pt idx="809">
                  <c:v>-4.6039999999999956E-2</c:v>
                </c:pt>
                <c:pt idx="810">
                  <c:v>-8.3720000000000031E-2</c:v>
                </c:pt>
                <c:pt idx="811">
                  <c:v>-0.10103999999999999</c:v>
                </c:pt>
                <c:pt idx="812">
                  <c:v>-6.9720000000000018E-2</c:v>
                </c:pt>
                <c:pt idx="813">
                  <c:v>-5.4039999999999963E-2</c:v>
                </c:pt>
                <c:pt idx="814">
                  <c:v>-7.672000000000001E-2</c:v>
                </c:pt>
                <c:pt idx="815">
                  <c:v>-5.9040000000000037E-2</c:v>
                </c:pt>
                <c:pt idx="816">
                  <c:v>-3.9720000000000012E-2</c:v>
                </c:pt>
                <c:pt idx="817">
                  <c:v>-3.6039999999999989E-2</c:v>
                </c:pt>
                <c:pt idx="818">
                  <c:v>-7.9720000000000013E-2</c:v>
                </c:pt>
                <c:pt idx="819">
                  <c:v>-8.2040000000000002E-2</c:v>
                </c:pt>
                <c:pt idx="820">
                  <c:v>-7.9720000000000013E-2</c:v>
                </c:pt>
                <c:pt idx="821">
                  <c:v>-5.9040000000000037E-2</c:v>
                </c:pt>
                <c:pt idx="822">
                  <c:v>-8.1719999999999973E-2</c:v>
                </c:pt>
                <c:pt idx="823">
                  <c:v>-6.103999999999999E-2</c:v>
                </c:pt>
                <c:pt idx="824">
                  <c:v>-6.1719999999999969E-2</c:v>
                </c:pt>
                <c:pt idx="825">
                  <c:v>-9.7040000000000001E-2</c:v>
                </c:pt>
                <c:pt idx="826">
                  <c:v>-9.6720000000000042E-2</c:v>
                </c:pt>
                <c:pt idx="827">
                  <c:v>-9.8039999999999988E-2</c:v>
                </c:pt>
                <c:pt idx="828">
                  <c:v>-8.9720000000000008E-2</c:v>
                </c:pt>
                <c:pt idx="829">
                  <c:v>-5.5039999999999978E-2</c:v>
                </c:pt>
                <c:pt idx="830">
                  <c:v>-5.0720000000000029E-2</c:v>
                </c:pt>
                <c:pt idx="831">
                  <c:v>-9.8040000000000016E-2</c:v>
                </c:pt>
                <c:pt idx="832">
                  <c:v>-8.7719999999999979E-2</c:v>
                </c:pt>
                <c:pt idx="833">
                  <c:v>-7.1040000000000061E-2</c:v>
                </c:pt>
                <c:pt idx="834">
                  <c:v>-8.6719999999999964E-2</c:v>
                </c:pt>
                <c:pt idx="835">
                  <c:v>-6.9039999999999963E-2</c:v>
                </c:pt>
                <c:pt idx="836">
                  <c:v>-7.9720000000000013E-2</c:v>
                </c:pt>
                <c:pt idx="837">
                  <c:v>-9.3039999999999956E-2</c:v>
                </c:pt>
                <c:pt idx="838">
                  <c:v>-0.13372000000000001</c:v>
                </c:pt>
                <c:pt idx="839">
                  <c:v>-0.10204000000000001</c:v>
                </c:pt>
                <c:pt idx="840">
                  <c:v>-9.2719999999999983E-2</c:v>
                </c:pt>
                <c:pt idx="841">
                  <c:v>-7.9040000000000041E-2</c:v>
                </c:pt>
                <c:pt idx="842">
                  <c:v>-8.1720000000000043E-2</c:v>
                </c:pt>
                <c:pt idx="843">
                  <c:v>-6.9040000000000032E-2</c:v>
                </c:pt>
                <c:pt idx="844">
                  <c:v>-0.12372</c:v>
                </c:pt>
                <c:pt idx="845">
                  <c:v>-9.3040000000000025E-2</c:v>
                </c:pt>
                <c:pt idx="846">
                  <c:v>-9.4720000000000013E-2</c:v>
                </c:pt>
                <c:pt idx="847">
                  <c:v>-5.8040000000000022E-2</c:v>
                </c:pt>
                <c:pt idx="848">
                  <c:v>-6.0719999999999955E-2</c:v>
                </c:pt>
                <c:pt idx="849">
                  <c:v>-7.3040000000000022E-2</c:v>
                </c:pt>
                <c:pt idx="850">
                  <c:v>-9.0720000000000023E-2</c:v>
                </c:pt>
                <c:pt idx="851">
                  <c:v>-7.0040000000000047E-2</c:v>
                </c:pt>
                <c:pt idx="852">
                  <c:v>-8.7719999999999979E-2</c:v>
                </c:pt>
                <c:pt idx="853">
                  <c:v>-0.10404000000000004</c:v>
                </c:pt>
                <c:pt idx="854">
                  <c:v>-0.10472000000000001</c:v>
                </c:pt>
                <c:pt idx="855">
                  <c:v>-6.3040000000000027E-2</c:v>
                </c:pt>
                <c:pt idx="856">
                  <c:v>-0.10072000000000003</c:v>
                </c:pt>
                <c:pt idx="857">
                  <c:v>-7.2040000000000007E-2</c:v>
                </c:pt>
                <c:pt idx="858">
                  <c:v>-8.2719999999999988E-2</c:v>
                </c:pt>
                <c:pt idx="859">
                  <c:v>-8.5040000000000046E-2</c:v>
                </c:pt>
                <c:pt idx="860">
                  <c:v>-7.4720000000000009E-2</c:v>
                </c:pt>
                <c:pt idx="861">
                  <c:v>-0.10604000000000006</c:v>
                </c:pt>
                <c:pt idx="862">
                  <c:v>-8.7719999999999979E-2</c:v>
                </c:pt>
                <c:pt idx="863">
                  <c:v>-8.8039999999999952E-2</c:v>
                </c:pt>
                <c:pt idx="864">
                  <c:v>-0.10972000000000001</c:v>
                </c:pt>
                <c:pt idx="865">
                  <c:v>-8.9040000000000036E-2</c:v>
                </c:pt>
                <c:pt idx="866">
                  <c:v>-8.9719999999999939E-2</c:v>
                </c:pt>
                <c:pt idx="867">
                  <c:v>-9.4039999999999957E-2</c:v>
                </c:pt>
                <c:pt idx="868">
                  <c:v>-6.6719999999999974E-2</c:v>
                </c:pt>
                <c:pt idx="869">
                  <c:v>-9.8040000000000016E-2</c:v>
                </c:pt>
                <c:pt idx="870">
                  <c:v>-9.6719999999999973E-2</c:v>
                </c:pt>
                <c:pt idx="871">
                  <c:v>-0.10704000000000001</c:v>
                </c:pt>
                <c:pt idx="872">
                  <c:v>-9.0720000000000023E-2</c:v>
                </c:pt>
                <c:pt idx="873">
                  <c:v>-0.11404000000000003</c:v>
                </c:pt>
                <c:pt idx="874">
                  <c:v>-0.11871999999999999</c:v>
                </c:pt>
                <c:pt idx="875">
                  <c:v>-0.11904000000000003</c:v>
                </c:pt>
                <c:pt idx="876">
                  <c:v>-0.13572000000000004</c:v>
                </c:pt>
                <c:pt idx="877">
                  <c:v>-0.11504000000000004</c:v>
                </c:pt>
                <c:pt idx="878">
                  <c:v>-0.11572000000000003</c:v>
                </c:pt>
                <c:pt idx="879">
                  <c:v>-0.12003999999999998</c:v>
                </c:pt>
                <c:pt idx="880">
                  <c:v>-0.12572000000000003</c:v>
                </c:pt>
                <c:pt idx="881">
                  <c:v>-0.12204000000000001</c:v>
                </c:pt>
                <c:pt idx="882">
                  <c:v>-0.13072000000000003</c:v>
                </c:pt>
                <c:pt idx="883">
                  <c:v>-0.10704000000000001</c:v>
                </c:pt>
                <c:pt idx="884">
                  <c:v>-0.13472000000000009</c:v>
                </c:pt>
                <c:pt idx="885">
                  <c:v>-0.12704000000000001</c:v>
                </c:pt>
                <c:pt idx="886">
                  <c:v>-0.15771999999999997</c:v>
                </c:pt>
                <c:pt idx="887">
                  <c:v>-0.13603999999999999</c:v>
                </c:pt>
                <c:pt idx="888">
                  <c:v>-0.18472000000000008</c:v>
                </c:pt>
                <c:pt idx="889">
                  <c:v>-0.14804000000000003</c:v>
                </c:pt>
                <c:pt idx="890">
                  <c:v>-0.18972000000000008</c:v>
                </c:pt>
                <c:pt idx="891">
                  <c:v>-0.2150399999999999</c:v>
                </c:pt>
                <c:pt idx="892">
                  <c:v>-0.17072000000000004</c:v>
                </c:pt>
                <c:pt idx="893">
                  <c:v>-0.16704000000000008</c:v>
                </c:pt>
                <c:pt idx="894">
                  <c:v>-0.18971999999999994</c:v>
                </c:pt>
                <c:pt idx="895">
                  <c:v>-0.21003999999999989</c:v>
                </c:pt>
                <c:pt idx="896">
                  <c:v>-0.19171999999999997</c:v>
                </c:pt>
                <c:pt idx="897">
                  <c:v>-0.20403999999999997</c:v>
                </c:pt>
                <c:pt idx="898">
                  <c:v>-0.26072000000000001</c:v>
                </c:pt>
                <c:pt idx="899">
                  <c:v>-0.24404000000000012</c:v>
                </c:pt>
                <c:pt idx="900">
                  <c:v>-0.26671999999999996</c:v>
                </c:pt>
                <c:pt idx="901">
                  <c:v>-0.25504000000000004</c:v>
                </c:pt>
                <c:pt idx="902">
                  <c:v>-0.31372</c:v>
                </c:pt>
                <c:pt idx="903">
                  <c:v>-0.2920399999999998</c:v>
                </c:pt>
                <c:pt idx="904">
                  <c:v>-0.34271999999999991</c:v>
                </c:pt>
                <c:pt idx="905">
                  <c:v>-0.36403999999999997</c:v>
                </c:pt>
                <c:pt idx="906">
                  <c:v>-0.35472000000000009</c:v>
                </c:pt>
                <c:pt idx="907">
                  <c:v>-0.33703999999999978</c:v>
                </c:pt>
                <c:pt idx="908">
                  <c:v>-0.31772000000000022</c:v>
                </c:pt>
                <c:pt idx="909">
                  <c:v>-0.38903999999999994</c:v>
                </c:pt>
                <c:pt idx="910">
                  <c:v>-0.38872000000000012</c:v>
                </c:pt>
                <c:pt idx="911">
                  <c:v>-0.42804000000000003</c:v>
                </c:pt>
                <c:pt idx="912">
                  <c:v>-0.47771999999999992</c:v>
                </c:pt>
                <c:pt idx="913">
                  <c:v>-0.49804000000000004</c:v>
                </c:pt>
                <c:pt idx="914">
                  <c:v>-0.61572000000000005</c:v>
                </c:pt>
                <c:pt idx="915">
                  <c:v>-0.57403999999999999</c:v>
                </c:pt>
                <c:pt idx="916">
                  <c:v>-0.54372000000000009</c:v>
                </c:pt>
                <c:pt idx="917">
                  <c:v>-0.47604000000000013</c:v>
                </c:pt>
                <c:pt idx="918">
                  <c:v>-0.47671999999999998</c:v>
                </c:pt>
                <c:pt idx="919">
                  <c:v>-0.48903999999999997</c:v>
                </c:pt>
                <c:pt idx="920">
                  <c:v>-0.44971999999999979</c:v>
                </c:pt>
                <c:pt idx="921">
                  <c:v>-0.45103999999999983</c:v>
                </c:pt>
                <c:pt idx="922">
                  <c:v>-0.57672000000000023</c:v>
                </c:pt>
                <c:pt idx="923">
                  <c:v>-0.62403999999999993</c:v>
                </c:pt>
                <c:pt idx="924">
                  <c:v>-0.85371999999999959</c:v>
                </c:pt>
                <c:pt idx="925">
                  <c:v>-0.96704000000000068</c:v>
                </c:pt>
                <c:pt idx="926">
                  <c:v>-0.70572000000000001</c:v>
                </c:pt>
                <c:pt idx="927">
                  <c:v>-0.37903999999999999</c:v>
                </c:pt>
                <c:pt idx="928">
                  <c:v>-0.18272000000000005</c:v>
                </c:pt>
                <c:pt idx="929">
                  <c:v>-7.2040000000000007E-2</c:v>
                </c:pt>
                <c:pt idx="930">
                  <c:v>-7.4720000000000009E-2</c:v>
                </c:pt>
                <c:pt idx="931">
                  <c:v>-4.5039999999999976E-2</c:v>
                </c:pt>
                <c:pt idx="932">
                  <c:v>-6.0720000000000024E-2</c:v>
                </c:pt>
                <c:pt idx="933">
                  <c:v>-5.5039999999999978E-2</c:v>
                </c:pt>
                <c:pt idx="934">
                  <c:v>-0.13071999999999995</c:v>
                </c:pt>
                <c:pt idx="935">
                  <c:v>-7.5039999999999982E-2</c:v>
                </c:pt>
                <c:pt idx="936">
                  <c:v>-2.3719999999999998E-2</c:v>
                </c:pt>
                <c:pt idx="937">
                  <c:v>-7.303999999999998E-2</c:v>
                </c:pt>
                <c:pt idx="938">
                  <c:v>-7.5720000000000023E-2</c:v>
                </c:pt>
                <c:pt idx="939">
                  <c:v>-4.1040000000000028E-2</c:v>
                </c:pt>
                <c:pt idx="940">
                  <c:v>-7.8719999999999998E-2</c:v>
                </c:pt>
                <c:pt idx="941">
                  <c:v>-7.1039999999999992E-2</c:v>
                </c:pt>
                <c:pt idx="942">
                  <c:v>-6.4720000000000014E-2</c:v>
                </c:pt>
                <c:pt idx="943">
                  <c:v>-3.9039999999999998E-2</c:v>
                </c:pt>
                <c:pt idx="944">
                  <c:v>-6.3719999999999999E-2</c:v>
                </c:pt>
                <c:pt idx="945">
                  <c:v>-8.3039999999999989E-2</c:v>
                </c:pt>
                <c:pt idx="946">
                  <c:v>-7.9719999999999971E-2</c:v>
                </c:pt>
                <c:pt idx="947">
                  <c:v>-6.2040000000000005E-2</c:v>
                </c:pt>
                <c:pt idx="948">
                  <c:v>-4.5719999999999955E-2</c:v>
                </c:pt>
                <c:pt idx="949">
                  <c:v>-8.1039999999999987E-2</c:v>
                </c:pt>
                <c:pt idx="950">
                  <c:v>-5.8719999999999967E-2</c:v>
                </c:pt>
                <c:pt idx="951">
                  <c:v>-3.2040000000000041E-2</c:v>
                </c:pt>
                <c:pt idx="952">
                  <c:v>-1.9720000000000012E-2</c:v>
                </c:pt>
                <c:pt idx="953">
                  <c:v>-7.1039999999999992E-2</c:v>
                </c:pt>
                <c:pt idx="954">
                  <c:v>-5.7719999999999987E-2</c:v>
                </c:pt>
                <c:pt idx="955">
                  <c:v>-4.1039999999999993E-2</c:v>
                </c:pt>
                <c:pt idx="956">
                  <c:v>-6.6720000000000043E-2</c:v>
                </c:pt>
                <c:pt idx="957">
                  <c:v>-8.2040000000000002E-2</c:v>
                </c:pt>
                <c:pt idx="958">
                  <c:v>-7.3719999999999994E-2</c:v>
                </c:pt>
                <c:pt idx="959">
                  <c:v>-4.5039999999999976E-2</c:v>
                </c:pt>
                <c:pt idx="960">
                  <c:v>-2.4720000000000013E-2</c:v>
                </c:pt>
                <c:pt idx="961">
                  <c:v>-3.0040000000000015E-2</c:v>
                </c:pt>
                <c:pt idx="962">
                  <c:v>-5.3719999999999962E-2</c:v>
                </c:pt>
                <c:pt idx="963">
                  <c:v>-3.3040000000000021E-2</c:v>
                </c:pt>
                <c:pt idx="964">
                  <c:v>-3.9720000000000012E-2</c:v>
                </c:pt>
                <c:pt idx="965">
                  <c:v>-6.404E-2</c:v>
                </c:pt>
                <c:pt idx="966">
                  <c:v>-6.2720000000000026E-2</c:v>
                </c:pt>
                <c:pt idx="967">
                  <c:v>-3.6039999999999989E-2</c:v>
                </c:pt>
                <c:pt idx="968">
                  <c:v>-3.5719999999999953E-2</c:v>
                </c:pt>
                <c:pt idx="969">
                  <c:v>-6.0399999999999924E-3</c:v>
                </c:pt>
                <c:pt idx="970">
                  <c:v>-3.4720000000000015E-2</c:v>
                </c:pt>
                <c:pt idx="971">
                  <c:v>-8.4040000000000031E-2</c:v>
                </c:pt>
                <c:pt idx="972">
                  <c:v>-2.3719999999999998E-2</c:v>
                </c:pt>
                <c:pt idx="973">
                  <c:v>-2.0040000000000047E-2</c:v>
                </c:pt>
                <c:pt idx="974">
                  <c:v>-5.2719999999999982E-2</c:v>
                </c:pt>
                <c:pt idx="975">
                  <c:v>-3.7040000000000003E-2</c:v>
                </c:pt>
                <c:pt idx="976">
                  <c:v>-2.0720000000000027E-2</c:v>
                </c:pt>
                <c:pt idx="977">
                  <c:v>-4.3040000000000023E-2</c:v>
                </c:pt>
                <c:pt idx="978">
                  <c:v>-5.5720000000000026E-2</c:v>
                </c:pt>
                <c:pt idx="979">
                  <c:v>-6.7040000000000002E-2</c:v>
                </c:pt>
                <c:pt idx="980">
                  <c:v>-6.8720000000000003E-2</c:v>
                </c:pt>
                <c:pt idx="981">
                  <c:v>-0.10403999999999999</c:v>
                </c:pt>
                <c:pt idx="982">
                  <c:v>-5.6720000000000041E-2</c:v>
                </c:pt>
                <c:pt idx="983">
                  <c:v>-7.1039999999999992E-2</c:v>
                </c:pt>
                <c:pt idx="984">
                  <c:v>-7.6719999999999969E-2</c:v>
                </c:pt>
                <c:pt idx="985">
                  <c:v>-6.103999999999999E-2</c:v>
                </c:pt>
                <c:pt idx="986">
                  <c:v>-3.9720000000000012E-2</c:v>
                </c:pt>
                <c:pt idx="987">
                  <c:v>-3.7040000000000003E-2</c:v>
                </c:pt>
                <c:pt idx="988">
                  <c:v>-2.8719999999999999E-2</c:v>
                </c:pt>
                <c:pt idx="989">
                  <c:v>-5.1040000000000064E-2</c:v>
                </c:pt>
                <c:pt idx="990">
                  <c:v>-4.5719999999999955E-2</c:v>
                </c:pt>
                <c:pt idx="991">
                  <c:v>-6.5039999999999973E-2</c:v>
                </c:pt>
                <c:pt idx="992">
                  <c:v>-6.9720000000000018E-2</c:v>
                </c:pt>
                <c:pt idx="993">
                  <c:v>-3.6039999999999989E-2</c:v>
                </c:pt>
                <c:pt idx="994">
                  <c:v>-6.7719999999999989E-2</c:v>
                </c:pt>
                <c:pt idx="995">
                  <c:v>-6.7040000000000002E-2</c:v>
                </c:pt>
                <c:pt idx="996">
                  <c:v>-6.1719999999999969E-2</c:v>
                </c:pt>
                <c:pt idx="997">
                  <c:v>-5.9040000000000037E-2</c:v>
                </c:pt>
                <c:pt idx="998">
                  <c:v>-4.9719999999999945E-2</c:v>
                </c:pt>
                <c:pt idx="999">
                  <c:v>-4.6039999999999991E-2</c:v>
                </c:pt>
                <c:pt idx="1000">
                  <c:v>-3.6719999999999968E-2</c:v>
                </c:pt>
                <c:pt idx="1001">
                  <c:v>-8.8040000000000021E-2</c:v>
                </c:pt>
                <c:pt idx="1002">
                  <c:v>-8.3720000000000003E-2</c:v>
                </c:pt>
                <c:pt idx="1003">
                  <c:v>-4.604000000000006E-2</c:v>
                </c:pt>
                <c:pt idx="1004">
                  <c:v>-6.6719999999999974E-2</c:v>
                </c:pt>
                <c:pt idx="1005">
                  <c:v>-7.7040000000000011E-2</c:v>
                </c:pt>
                <c:pt idx="1006">
                  <c:v>-6.8719999999999934E-2</c:v>
                </c:pt>
                <c:pt idx="1007">
                  <c:v>-6.8040000000000017E-2</c:v>
                </c:pt>
                <c:pt idx="1008">
                  <c:v>-0.10971999999999994</c:v>
                </c:pt>
                <c:pt idx="1009">
                  <c:v>-7.8039999999999943E-2</c:v>
                </c:pt>
                <c:pt idx="1010">
                  <c:v>-7.271999999999991E-2</c:v>
                </c:pt>
                <c:pt idx="1011">
                  <c:v>-0.11904000000000003</c:v>
                </c:pt>
                <c:pt idx="1012">
                  <c:v>-9.6719999999999973E-2</c:v>
                </c:pt>
                <c:pt idx="1013">
                  <c:v>-9.1039999999999927E-2</c:v>
                </c:pt>
                <c:pt idx="1014">
                  <c:v>-9.8720000000000002E-2</c:v>
                </c:pt>
                <c:pt idx="1015">
                  <c:v>-0.10003999999999998</c:v>
                </c:pt>
                <c:pt idx="1016">
                  <c:v>-4.7720000000000054E-2</c:v>
                </c:pt>
                <c:pt idx="1017">
                  <c:v>-7.5039999999999982E-2</c:v>
                </c:pt>
                <c:pt idx="1018">
                  <c:v>-0.10572000000000002</c:v>
                </c:pt>
                <c:pt idx="1019">
                  <c:v>-0.11204</c:v>
                </c:pt>
                <c:pt idx="1020">
                  <c:v>-0.10472000000000001</c:v>
                </c:pt>
                <c:pt idx="1021">
                  <c:v>-9.604000000000007E-2</c:v>
                </c:pt>
                <c:pt idx="1022">
                  <c:v>-0.12172000000000011</c:v>
                </c:pt>
                <c:pt idx="1023">
                  <c:v>-0.10503999999999998</c:v>
                </c:pt>
                <c:pt idx="1024">
                  <c:v>-7.8719999999999998E-2</c:v>
                </c:pt>
                <c:pt idx="1025">
                  <c:v>-0.11204</c:v>
                </c:pt>
                <c:pt idx="1026">
                  <c:v>-0.11172000000000004</c:v>
                </c:pt>
                <c:pt idx="1027">
                  <c:v>-0.11904000000000003</c:v>
                </c:pt>
                <c:pt idx="1028">
                  <c:v>-7.3720000000000063E-2</c:v>
                </c:pt>
                <c:pt idx="1029">
                  <c:v>-8.5039999999999977E-2</c:v>
                </c:pt>
                <c:pt idx="1030">
                  <c:v>-5.5720000000000026E-2</c:v>
                </c:pt>
                <c:pt idx="1031">
                  <c:v>-5.5040000000000047E-2</c:v>
                </c:pt>
                <c:pt idx="1032">
                  <c:v>-0.11271999999999992</c:v>
                </c:pt>
                <c:pt idx="1033">
                  <c:v>-0.10004000000000005</c:v>
                </c:pt>
                <c:pt idx="1034">
                  <c:v>-0.11272000000000006</c:v>
                </c:pt>
                <c:pt idx="1035">
                  <c:v>-0.10203999999999994</c:v>
                </c:pt>
                <c:pt idx="1036">
                  <c:v>-0.13872000000000001</c:v>
                </c:pt>
                <c:pt idx="1037">
                  <c:v>-8.5040000000000046E-2</c:v>
                </c:pt>
                <c:pt idx="1038">
                  <c:v>-7.5720000000000023E-2</c:v>
                </c:pt>
                <c:pt idx="1039">
                  <c:v>-0.10304000000000002</c:v>
                </c:pt>
                <c:pt idx="1040">
                  <c:v>-0.11471999999999995</c:v>
                </c:pt>
                <c:pt idx="1041">
                  <c:v>-0.11204000000000008</c:v>
                </c:pt>
                <c:pt idx="1042">
                  <c:v>-0.13072000000000003</c:v>
                </c:pt>
                <c:pt idx="1043">
                  <c:v>-0.14704000000000009</c:v>
                </c:pt>
                <c:pt idx="1044">
                  <c:v>-0.16171999999999997</c:v>
                </c:pt>
                <c:pt idx="1045">
                  <c:v>-0.13203999999999994</c:v>
                </c:pt>
                <c:pt idx="1046">
                  <c:v>-0.17072000000000004</c:v>
                </c:pt>
                <c:pt idx="1047">
                  <c:v>-0.10304000000000002</c:v>
                </c:pt>
                <c:pt idx="1048">
                  <c:v>-7.271999999999991E-2</c:v>
                </c:pt>
                <c:pt idx="1049">
                  <c:v>-6.5039999999999903E-2</c:v>
                </c:pt>
                <c:pt idx="1050">
                  <c:v>-8.9719999999999939E-2</c:v>
                </c:pt>
                <c:pt idx="1051">
                  <c:v>-0.11704000000000001</c:v>
                </c:pt>
                <c:pt idx="1052">
                  <c:v>-9.3719999999999998E-2</c:v>
                </c:pt>
                <c:pt idx="1053">
                  <c:v>-9.1039999999999996E-2</c:v>
                </c:pt>
                <c:pt idx="1054">
                  <c:v>-6.6719999999999974E-2</c:v>
                </c:pt>
                <c:pt idx="1055">
                  <c:v>-6.9039999999999963E-2</c:v>
                </c:pt>
                <c:pt idx="1056">
                  <c:v>-8.1719999999999973E-2</c:v>
                </c:pt>
                <c:pt idx="1057">
                  <c:v>-8.0039999999999972E-2</c:v>
                </c:pt>
                <c:pt idx="1058">
                  <c:v>-0.12471999999999994</c:v>
                </c:pt>
                <c:pt idx="1059">
                  <c:v>-0.11703999999999994</c:v>
                </c:pt>
                <c:pt idx="1060">
                  <c:v>-0.13572000000000004</c:v>
                </c:pt>
                <c:pt idx="1061">
                  <c:v>-0.12703999999999993</c:v>
                </c:pt>
                <c:pt idx="1062">
                  <c:v>-0.14572000000000002</c:v>
                </c:pt>
                <c:pt idx="1063">
                  <c:v>-9.0039999999999981E-2</c:v>
                </c:pt>
                <c:pt idx="1064">
                  <c:v>-5.2719999999999982E-2</c:v>
                </c:pt>
                <c:pt idx="1065">
                  <c:v>-4.804000000000002E-2</c:v>
                </c:pt>
                <c:pt idx="1066">
                  <c:v>-2.8719999999999999E-2</c:v>
                </c:pt>
                <c:pt idx="1067">
                  <c:v>-3.0039999999999976E-2</c:v>
                </c:pt>
                <c:pt idx="1068">
                  <c:v>-1.9720000000000012E-2</c:v>
                </c:pt>
                <c:pt idx="1069">
                  <c:v>-2.6039999999999994E-2</c:v>
                </c:pt>
                <c:pt idx="1070">
                  <c:v>-2.0719999999999992E-2</c:v>
                </c:pt>
                <c:pt idx="1071">
                  <c:v>-2.1039999999999993E-2</c:v>
                </c:pt>
                <c:pt idx="1072">
                  <c:v>-1.2719999999999985E-2</c:v>
                </c:pt>
                <c:pt idx="1073">
                  <c:v>-9.0399999999999994E-3</c:v>
                </c:pt>
                <c:pt idx="1074">
                  <c:v>-1.2720000000000019E-2</c:v>
                </c:pt>
                <c:pt idx="1075">
                  <c:v>-2.0399999999999707E-3</c:v>
                </c:pt>
                <c:pt idx="1076">
                  <c:v>-3.572000000000003E-2</c:v>
                </c:pt>
                <c:pt idx="1077">
                  <c:v>-2.0040000000000013E-2</c:v>
                </c:pt>
                <c:pt idx="1078">
                  <c:v>-3.8719999999999997E-2</c:v>
                </c:pt>
                <c:pt idx="1079">
                  <c:v>-1.2040000000000006E-2</c:v>
                </c:pt>
                <c:pt idx="1080">
                  <c:v>2.2280000000000015E-2</c:v>
                </c:pt>
                <c:pt idx="1081">
                  <c:v>2.596E-2</c:v>
                </c:pt>
                <c:pt idx="1082">
                  <c:v>1.0279999999999987E-2</c:v>
                </c:pt>
                <c:pt idx="1083">
                  <c:v>-1.1039999999999993E-2</c:v>
                </c:pt>
                <c:pt idx="1084">
                  <c:v>-2.8719999999999999E-2</c:v>
                </c:pt>
                <c:pt idx="1085">
                  <c:v>-8.0399999999999847E-3</c:v>
                </c:pt>
                <c:pt idx="1086">
                  <c:v>1.0279999999999987E-2</c:v>
                </c:pt>
                <c:pt idx="1087">
                  <c:v>4.959999999999987E-3</c:v>
                </c:pt>
                <c:pt idx="1088">
                  <c:v>-1.2719999999999985E-2</c:v>
                </c:pt>
                <c:pt idx="1089">
                  <c:v>-1.8040000000000021E-2</c:v>
                </c:pt>
                <c:pt idx="1090">
                  <c:v>1.2800000000000012E-3</c:v>
                </c:pt>
                <c:pt idx="1091">
                  <c:v>-3.0400000000000206E-3</c:v>
                </c:pt>
                <c:pt idx="1092">
                  <c:v>-5.7199999999999916E-3</c:v>
                </c:pt>
                <c:pt idx="1093">
                  <c:v>-2.4039999999999999E-2</c:v>
                </c:pt>
                <c:pt idx="1094">
                  <c:v>8.279999999999994E-3</c:v>
                </c:pt>
                <c:pt idx="1095">
                  <c:v>1.1960000000000016E-2</c:v>
                </c:pt>
                <c:pt idx="1096">
                  <c:v>2.2800000000000155E-3</c:v>
                </c:pt>
                <c:pt idx="1097">
                  <c:v>6.9599999999999792E-3</c:v>
                </c:pt>
                <c:pt idx="1098">
                  <c:v>-2.7200000000000201E-3</c:v>
                </c:pt>
                <c:pt idx="1099">
                  <c:v>-4.0000000000013359E-5</c:v>
                </c:pt>
                <c:pt idx="1100">
                  <c:v>1.4280000000000008E-2</c:v>
                </c:pt>
                <c:pt idx="1101">
                  <c:v>7.9600000000000296E-3</c:v>
                </c:pt>
                <c:pt idx="1102">
                  <c:v>-1.8720000000000001E-2</c:v>
                </c:pt>
                <c:pt idx="1103">
                  <c:v>-2.6039999999999994E-2</c:v>
                </c:pt>
                <c:pt idx="1104">
                  <c:v>-2.8719999999999999E-2</c:v>
                </c:pt>
                <c:pt idx="1105">
                  <c:v>-1.0399999999999921E-3</c:v>
                </c:pt>
                <c:pt idx="1106">
                  <c:v>5.279999999999987E-3</c:v>
                </c:pt>
                <c:pt idx="1107">
                  <c:v>1.0960000000000001E-2</c:v>
                </c:pt>
                <c:pt idx="1108">
                  <c:v>1.8280000000000029E-2</c:v>
                </c:pt>
                <c:pt idx="1109">
                  <c:v>9.9599999999999862E-3</c:v>
                </c:pt>
                <c:pt idx="1110">
                  <c:v>3.0280000000000022E-2</c:v>
                </c:pt>
                <c:pt idx="1111">
                  <c:v>2.7959999999999995E-2</c:v>
                </c:pt>
                <c:pt idx="1112">
                  <c:v>3.4280000000000005E-2</c:v>
                </c:pt>
                <c:pt idx="1113">
                  <c:v>3.1960000000000016E-2</c:v>
                </c:pt>
                <c:pt idx="1114">
                  <c:v>2.9280000000000007E-2</c:v>
                </c:pt>
                <c:pt idx="1115">
                  <c:v>3.3960000000000011E-2</c:v>
                </c:pt>
                <c:pt idx="1116">
                  <c:v>1.1280000000000002E-2</c:v>
                </c:pt>
                <c:pt idx="1117">
                  <c:v>3.3960000000000011E-2</c:v>
                </c:pt>
                <c:pt idx="1118">
                  <c:v>1.7280000000000014E-2</c:v>
                </c:pt>
                <c:pt idx="1119">
                  <c:v>-1.6039999999999992E-2</c:v>
                </c:pt>
                <c:pt idx="1120">
                  <c:v>-6.7200000000000064E-3</c:v>
                </c:pt>
                <c:pt idx="1121">
                  <c:v>1.7959999999999993E-2</c:v>
                </c:pt>
                <c:pt idx="1122">
                  <c:v>1.2280000000000015E-2</c:v>
                </c:pt>
                <c:pt idx="1123">
                  <c:v>3.6959999999999979E-2</c:v>
                </c:pt>
                <c:pt idx="1124">
                  <c:v>4.4280000000000007E-2</c:v>
                </c:pt>
                <c:pt idx="1125">
                  <c:v>4.5960000000000001E-2</c:v>
                </c:pt>
                <c:pt idx="1126">
                  <c:v>1.8279999999999994E-2</c:v>
                </c:pt>
                <c:pt idx="1127">
                  <c:v>3.5959999999999999E-2</c:v>
                </c:pt>
                <c:pt idx="1128">
                  <c:v>4.2280000000000012E-2</c:v>
                </c:pt>
                <c:pt idx="1129">
                  <c:v>6.3960000000000003E-2</c:v>
                </c:pt>
                <c:pt idx="1130">
                  <c:v>7.7280000000000015E-2</c:v>
                </c:pt>
                <c:pt idx="1131">
                  <c:v>7.596E-2</c:v>
                </c:pt>
                <c:pt idx="1132">
                  <c:v>0.11528000000000002</c:v>
                </c:pt>
                <c:pt idx="1133">
                  <c:v>0.19595999999999997</c:v>
                </c:pt>
                <c:pt idx="1134">
                  <c:v>0.43628000000000006</c:v>
                </c:pt>
                <c:pt idx="1135">
                  <c:v>2.8289599999999995</c:v>
                </c:pt>
                <c:pt idx="1136">
                  <c:v>6.4782799999999998</c:v>
                </c:pt>
                <c:pt idx="1137">
                  <c:v>8.0979600000000005</c:v>
                </c:pt>
                <c:pt idx="1138">
                  <c:v>7.4922799999999992</c:v>
                </c:pt>
                <c:pt idx="1139">
                  <c:v>5.3259600000000002</c:v>
                </c:pt>
                <c:pt idx="1140">
                  <c:v>2.9812799999999999</c:v>
                </c:pt>
                <c:pt idx="1141">
                  <c:v>1.5249599999999999</c:v>
                </c:pt>
                <c:pt idx="1142">
                  <c:v>0.85427999999999993</c:v>
                </c:pt>
                <c:pt idx="1143">
                  <c:v>0.53095999999999999</c:v>
                </c:pt>
                <c:pt idx="1144">
                  <c:v>0.33628000000000002</c:v>
                </c:pt>
                <c:pt idx="1145">
                  <c:v>0.31595999999999996</c:v>
                </c:pt>
                <c:pt idx="1146">
                  <c:v>0.26128000000000001</c:v>
                </c:pt>
                <c:pt idx="1147">
                  <c:v>0.22095999999999996</c:v>
                </c:pt>
                <c:pt idx="1148">
                  <c:v>0.19928000000000001</c:v>
                </c:pt>
                <c:pt idx="1149">
                  <c:v>0.22795999999999997</c:v>
                </c:pt>
                <c:pt idx="1150">
                  <c:v>0.22728000000000001</c:v>
                </c:pt>
                <c:pt idx="1151">
                  <c:v>0.25395999999999996</c:v>
                </c:pt>
                <c:pt idx="1152">
                  <c:v>0.28228000000000003</c:v>
                </c:pt>
                <c:pt idx="1153">
                  <c:v>0.27695999999999998</c:v>
                </c:pt>
                <c:pt idx="1154">
                  <c:v>0.26827999999999996</c:v>
                </c:pt>
                <c:pt idx="1155">
                  <c:v>0.27095999999999998</c:v>
                </c:pt>
                <c:pt idx="1156">
                  <c:v>0.28727999999999998</c:v>
                </c:pt>
                <c:pt idx="1157">
                  <c:v>0.25396000000000002</c:v>
                </c:pt>
                <c:pt idx="1158">
                  <c:v>0.29027999999999998</c:v>
                </c:pt>
                <c:pt idx="1159">
                  <c:v>0.32295999999999991</c:v>
                </c:pt>
                <c:pt idx="1160">
                  <c:v>0.30227999999999999</c:v>
                </c:pt>
                <c:pt idx="1161">
                  <c:v>0.29096</c:v>
                </c:pt>
                <c:pt idx="1162">
                  <c:v>0.29428000000000004</c:v>
                </c:pt>
                <c:pt idx="1163">
                  <c:v>0.30395999999999995</c:v>
                </c:pt>
                <c:pt idx="1164">
                  <c:v>0.29727999999999999</c:v>
                </c:pt>
                <c:pt idx="1165">
                  <c:v>0.28695999999999999</c:v>
                </c:pt>
                <c:pt idx="1166">
                  <c:v>0.30028000000000005</c:v>
                </c:pt>
                <c:pt idx="1167">
                  <c:v>0.30796000000000001</c:v>
                </c:pt>
                <c:pt idx="1168">
                  <c:v>0.38628000000000001</c:v>
                </c:pt>
                <c:pt idx="1169">
                  <c:v>0.36096000000000006</c:v>
                </c:pt>
                <c:pt idx="1170">
                  <c:v>0.44227999999999995</c:v>
                </c:pt>
                <c:pt idx="1171">
                  <c:v>0.58896000000000004</c:v>
                </c:pt>
                <c:pt idx="1172">
                  <c:v>0.83727999999999991</c:v>
                </c:pt>
                <c:pt idx="1173">
                  <c:v>1.2409600000000001</c:v>
                </c:pt>
                <c:pt idx="1174">
                  <c:v>1.8212799999999998</c:v>
                </c:pt>
                <c:pt idx="1175">
                  <c:v>2.5989599999999999</c:v>
                </c:pt>
                <c:pt idx="1176">
                  <c:v>3.7242799999999998</c:v>
                </c:pt>
                <c:pt idx="1177">
                  <c:v>4.9679599999999997</c:v>
                </c:pt>
                <c:pt idx="1178">
                  <c:v>6.25528</c:v>
                </c:pt>
                <c:pt idx="1179">
                  <c:v>7.38096</c:v>
                </c:pt>
                <c:pt idx="1180">
                  <c:v>8.2082800000000002</c:v>
                </c:pt>
                <c:pt idx="1181">
                  <c:v>8.6909600000000005</c:v>
                </c:pt>
                <c:pt idx="1182">
                  <c:v>8.9902800000000003</c:v>
                </c:pt>
                <c:pt idx="1183">
                  <c:v>9.6509599999999995</c:v>
                </c:pt>
                <c:pt idx="1184">
                  <c:v>10.82728</c:v>
                </c:pt>
                <c:pt idx="1185">
                  <c:v>12.091959999999998</c:v>
                </c:pt>
                <c:pt idx="1186">
                  <c:v>13.01028</c:v>
                </c:pt>
                <c:pt idx="1187">
                  <c:v>13.224960000000001</c:v>
                </c:pt>
                <c:pt idx="1188">
                  <c:v>12.41328</c:v>
                </c:pt>
                <c:pt idx="1189">
                  <c:v>11.407959999999997</c:v>
                </c:pt>
                <c:pt idx="1190">
                  <c:v>10.287280000000001</c:v>
                </c:pt>
                <c:pt idx="1191">
                  <c:v>9.0739599999999996</c:v>
                </c:pt>
                <c:pt idx="1192">
                  <c:v>7.8852799999999998</c:v>
                </c:pt>
                <c:pt idx="1193">
                  <c:v>7.0509599999999999</c:v>
                </c:pt>
                <c:pt idx="1194">
                  <c:v>6.1582799999999995</c:v>
                </c:pt>
                <c:pt idx="1195">
                  <c:v>5.2679600000000004</c:v>
                </c:pt>
                <c:pt idx="1196">
                  <c:v>4.4502799999999993</c:v>
                </c:pt>
                <c:pt idx="1197">
                  <c:v>3.7459600000000002</c:v>
                </c:pt>
                <c:pt idx="1198">
                  <c:v>3.04528</c:v>
                </c:pt>
                <c:pt idx="1199">
                  <c:v>2.3529599999999999</c:v>
                </c:pt>
                <c:pt idx="1200">
                  <c:v>1.9452800000000001</c:v>
                </c:pt>
                <c:pt idx="1201">
                  <c:v>1.6069599999999999</c:v>
                </c:pt>
                <c:pt idx="1202">
                  <c:v>1.2512800000000002</c:v>
                </c:pt>
                <c:pt idx="1203">
                  <c:v>0.94496000000000013</c:v>
                </c:pt>
                <c:pt idx="1204">
                  <c:v>0.70128000000000001</c:v>
                </c:pt>
                <c:pt idx="1205">
                  <c:v>0.52495999999999998</c:v>
                </c:pt>
                <c:pt idx="1206">
                  <c:v>0.45128000000000001</c:v>
                </c:pt>
                <c:pt idx="1207">
                  <c:v>0.36595999999999995</c:v>
                </c:pt>
                <c:pt idx="1208">
                  <c:v>0.34128000000000003</c:v>
                </c:pt>
                <c:pt idx="1209">
                  <c:v>0.36995999999999996</c:v>
                </c:pt>
                <c:pt idx="1210">
                  <c:v>0.32227999999999996</c:v>
                </c:pt>
                <c:pt idx="1211">
                  <c:v>0.34195999999999999</c:v>
                </c:pt>
                <c:pt idx="1212">
                  <c:v>0.30028000000000005</c:v>
                </c:pt>
                <c:pt idx="1213">
                  <c:v>0.30695999999999996</c:v>
                </c:pt>
                <c:pt idx="1214">
                  <c:v>0.27428000000000002</c:v>
                </c:pt>
                <c:pt idx="1215">
                  <c:v>0.27295999999999998</c:v>
                </c:pt>
                <c:pt idx="1216">
                  <c:v>0.24528</c:v>
                </c:pt>
                <c:pt idx="1217">
                  <c:v>0.26096000000000003</c:v>
                </c:pt>
                <c:pt idx="1218">
                  <c:v>0.24428</c:v>
                </c:pt>
                <c:pt idx="1219">
                  <c:v>0.25795999999999997</c:v>
                </c:pt>
                <c:pt idx="1220">
                  <c:v>0.26228000000000001</c:v>
                </c:pt>
                <c:pt idx="1221">
                  <c:v>0.25696000000000002</c:v>
                </c:pt>
                <c:pt idx="1222">
                  <c:v>0.25828000000000001</c:v>
                </c:pt>
                <c:pt idx="1223">
                  <c:v>0.26096000000000003</c:v>
                </c:pt>
                <c:pt idx="1224">
                  <c:v>0.29727999999999999</c:v>
                </c:pt>
                <c:pt idx="1225">
                  <c:v>0.29396</c:v>
                </c:pt>
                <c:pt idx="1226">
                  <c:v>0.32327999999999996</c:v>
                </c:pt>
                <c:pt idx="1227">
                  <c:v>0.32695999999999997</c:v>
                </c:pt>
                <c:pt idx="1228">
                  <c:v>0.33927999999999997</c:v>
                </c:pt>
                <c:pt idx="1229">
                  <c:v>0.33895999999999998</c:v>
                </c:pt>
                <c:pt idx="1230">
                  <c:v>0.37028</c:v>
                </c:pt>
                <c:pt idx="1231">
                  <c:v>0.37296000000000001</c:v>
                </c:pt>
                <c:pt idx="1232">
                  <c:v>0.37227999999999994</c:v>
                </c:pt>
                <c:pt idx="1233">
                  <c:v>0.33895999999999998</c:v>
                </c:pt>
                <c:pt idx="1234">
                  <c:v>0.34428000000000003</c:v>
                </c:pt>
                <c:pt idx="1235">
                  <c:v>0.32695999999999997</c:v>
                </c:pt>
                <c:pt idx="1236">
                  <c:v>0.34028000000000008</c:v>
                </c:pt>
                <c:pt idx="1237">
                  <c:v>0.31396000000000002</c:v>
                </c:pt>
                <c:pt idx="1238">
                  <c:v>0.30227999999999999</c:v>
                </c:pt>
                <c:pt idx="1239">
                  <c:v>0.33996000000000004</c:v>
                </c:pt>
                <c:pt idx="1240">
                  <c:v>0.32827999999999996</c:v>
                </c:pt>
                <c:pt idx="1241">
                  <c:v>0.35796</c:v>
                </c:pt>
                <c:pt idx="1242">
                  <c:v>0.35927999999999999</c:v>
                </c:pt>
                <c:pt idx="1243">
                  <c:v>0.35596000000000005</c:v>
                </c:pt>
                <c:pt idx="1244">
                  <c:v>0.36627999999999999</c:v>
                </c:pt>
                <c:pt idx="1245">
                  <c:v>0.39096000000000003</c:v>
                </c:pt>
                <c:pt idx="1246">
                  <c:v>0.39727999999999997</c:v>
                </c:pt>
                <c:pt idx="1247">
                  <c:v>0.38695999999999997</c:v>
                </c:pt>
                <c:pt idx="1248">
                  <c:v>0.38528000000000007</c:v>
                </c:pt>
                <c:pt idx="1249">
                  <c:v>0.39195999999999998</c:v>
                </c:pt>
                <c:pt idx="1250">
                  <c:v>0.35627999999999999</c:v>
                </c:pt>
                <c:pt idx="1251">
                  <c:v>0.32396000000000003</c:v>
                </c:pt>
                <c:pt idx="1252">
                  <c:v>0.31828000000000001</c:v>
                </c:pt>
                <c:pt idx="1253">
                  <c:v>0.34395999999999999</c:v>
                </c:pt>
                <c:pt idx="1254">
                  <c:v>0.33128000000000002</c:v>
                </c:pt>
                <c:pt idx="1255">
                  <c:v>0.33195999999999998</c:v>
                </c:pt>
                <c:pt idx="1256">
                  <c:v>0.28728000000000004</c:v>
                </c:pt>
                <c:pt idx="1257">
                  <c:v>0.28495999999999994</c:v>
                </c:pt>
                <c:pt idx="1258">
                  <c:v>0.27327999999999997</c:v>
                </c:pt>
                <c:pt idx="1259">
                  <c:v>0.24795999999999999</c:v>
                </c:pt>
                <c:pt idx="1260">
                  <c:v>0.22627999999999995</c:v>
                </c:pt>
                <c:pt idx="1261">
                  <c:v>0.22496000000000002</c:v>
                </c:pt>
                <c:pt idx="1262">
                  <c:v>0.22527999999999998</c:v>
                </c:pt>
                <c:pt idx="1263">
                  <c:v>0.23195999999999997</c:v>
                </c:pt>
                <c:pt idx="1264">
                  <c:v>0.25728000000000001</c:v>
                </c:pt>
                <c:pt idx="1265">
                  <c:v>0.26195999999999997</c:v>
                </c:pt>
                <c:pt idx="1266">
                  <c:v>0.23327999999999999</c:v>
                </c:pt>
                <c:pt idx="1267">
                  <c:v>0.24696000000000001</c:v>
                </c:pt>
                <c:pt idx="1268">
                  <c:v>0.24328000000000002</c:v>
                </c:pt>
                <c:pt idx="1269">
                  <c:v>0.26595999999999997</c:v>
                </c:pt>
                <c:pt idx="1270">
                  <c:v>0.25728000000000001</c:v>
                </c:pt>
                <c:pt idx="1271">
                  <c:v>0.25496000000000002</c:v>
                </c:pt>
                <c:pt idx="1272">
                  <c:v>0.25827999999999995</c:v>
                </c:pt>
                <c:pt idx="1273">
                  <c:v>0.28496000000000005</c:v>
                </c:pt>
                <c:pt idx="1274">
                  <c:v>0.27027999999999996</c:v>
                </c:pt>
                <c:pt idx="1275">
                  <c:v>0.29196</c:v>
                </c:pt>
                <c:pt idx="1276">
                  <c:v>0.30028000000000005</c:v>
                </c:pt>
                <c:pt idx="1277">
                  <c:v>0.26096000000000003</c:v>
                </c:pt>
                <c:pt idx="1278">
                  <c:v>0.29127999999999998</c:v>
                </c:pt>
                <c:pt idx="1279">
                  <c:v>0.34495999999999993</c:v>
                </c:pt>
                <c:pt idx="1280">
                  <c:v>0.37727999999999995</c:v>
                </c:pt>
                <c:pt idx="1281">
                  <c:v>0.35596000000000005</c:v>
                </c:pt>
                <c:pt idx="1282">
                  <c:v>0.40128000000000003</c:v>
                </c:pt>
                <c:pt idx="1283">
                  <c:v>0.42196</c:v>
                </c:pt>
                <c:pt idx="1284">
                  <c:v>0.45628000000000002</c:v>
                </c:pt>
                <c:pt idx="1285">
                  <c:v>0.48796</c:v>
                </c:pt>
                <c:pt idx="1286">
                  <c:v>0.53028000000000008</c:v>
                </c:pt>
                <c:pt idx="1287">
                  <c:v>0.55496000000000001</c:v>
                </c:pt>
                <c:pt idx="1288">
                  <c:v>0.62328000000000006</c:v>
                </c:pt>
                <c:pt idx="1289">
                  <c:v>0.64296000000000009</c:v>
                </c:pt>
                <c:pt idx="1290">
                  <c:v>0.63828000000000007</c:v>
                </c:pt>
                <c:pt idx="1291">
                  <c:v>0.69995999999999992</c:v>
                </c:pt>
                <c:pt idx="1292">
                  <c:v>0.74328000000000005</c:v>
                </c:pt>
                <c:pt idx="1293">
                  <c:v>0.78395999999999999</c:v>
                </c:pt>
                <c:pt idx="1294">
                  <c:v>0.82728000000000013</c:v>
                </c:pt>
                <c:pt idx="1295">
                  <c:v>0.85795999999999994</c:v>
                </c:pt>
                <c:pt idx="1296">
                  <c:v>0.98727999999999994</c:v>
                </c:pt>
                <c:pt idx="1297">
                  <c:v>1.1059600000000001</c:v>
                </c:pt>
                <c:pt idx="1298">
                  <c:v>1.1532800000000001</c:v>
                </c:pt>
                <c:pt idx="1299">
                  <c:v>1.2089600000000003</c:v>
                </c:pt>
                <c:pt idx="1300">
                  <c:v>1.31728</c:v>
                </c:pt>
                <c:pt idx="1301">
                  <c:v>1.4219599999999999</c:v>
                </c:pt>
                <c:pt idx="1302">
                  <c:v>1.5302800000000003</c:v>
                </c:pt>
                <c:pt idx="1303">
                  <c:v>1.6239600000000001</c:v>
                </c:pt>
                <c:pt idx="1304">
                  <c:v>1.7212800000000001</c:v>
                </c:pt>
                <c:pt idx="1305">
                  <c:v>1.7949599999999999</c:v>
                </c:pt>
                <c:pt idx="1306">
                  <c:v>1.8832800000000001</c:v>
                </c:pt>
                <c:pt idx="1307">
                  <c:v>1.9139599999999999</c:v>
                </c:pt>
                <c:pt idx="1308">
                  <c:v>1.9922800000000001</c:v>
                </c:pt>
                <c:pt idx="1309">
                  <c:v>2.0489600000000001</c:v>
                </c:pt>
                <c:pt idx="1310">
                  <c:v>2.0272799999999997</c:v>
                </c:pt>
                <c:pt idx="1311">
                  <c:v>2.0289599999999997</c:v>
                </c:pt>
                <c:pt idx="1312">
                  <c:v>2.0072799999999997</c:v>
                </c:pt>
                <c:pt idx="1313">
                  <c:v>1.9929599999999998</c:v>
                </c:pt>
                <c:pt idx="1314">
                  <c:v>1.9552799999999999</c:v>
                </c:pt>
                <c:pt idx="1315">
                  <c:v>1.87296</c:v>
                </c:pt>
                <c:pt idx="1316">
                  <c:v>1.7892800000000002</c:v>
                </c:pt>
                <c:pt idx="1317">
                  <c:v>1.69296</c:v>
                </c:pt>
                <c:pt idx="1318">
                  <c:v>1.54728</c:v>
                </c:pt>
                <c:pt idx="1319">
                  <c:v>1.4729599999999998</c:v>
                </c:pt>
                <c:pt idx="1320">
                  <c:v>1.3762800000000002</c:v>
                </c:pt>
                <c:pt idx="1321">
                  <c:v>1.2709600000000001</c:v>
                </c:pt>
                <c:pt idx="1322">
                  <c:v>1.2232799999999999</c:v>
                </c:pt>
                <c:pt idx="1323">
                  <c:v>1.1519599999999999</c:v>
                </c:pt>
                <c:pt idx="1324">
                  <c:v>1.1612800000000001</c:v>
                </c:pt>
                <c:pt idx="1325">
                  <c:v>1.1109599999999999</c:v>
                </c:pt>
                <c:pt idx="1326">
                  <c:v>1.1252799999999998</c:v>
                </c:pt>
                <c:pt idx="1327">
                  <c:v>1.16296</c:v>
                </c:pt>
                <c:pt idx="1328">
                  <c:v>1.20428</c:v>
                </c:pt>
                <c:pt idx="1329">
                  <c:v>1.26796</c:v>
                </c:pt>
                <c:pt idx="1330">
                  <c:v>1.3732800000000001</c:v>
                </c:pt>
                <c:pt idx="1331">
                  <c:v>1.4489600000000002</c:v>
                </c:pt>
                <c:pt idx="1332">
                  <c:v>1.5682800000000001</c:v>
                </c:pt>
                <c:pt idx="1333">
                  <c:v>1.6819599999999999</c:v>
                </c:pt>
                <c:pt idx="1334">
                  <c:v>1.8062800000000001</c:v>
                </c:pt>
                <c:pt idx="1335">
                  <c:v>2.0119600000000002</c:v>
                </c:pt>
                <c:pt idx="1336">
                  <c:v>2.15828</c:v>
                </c:pt>
                <c:pt idx="1337">
                  <c:v>2.3609599999999999</c:v>
                </c:pt>
                <c:pt idx="1338">
                  <c:v>2.5732800000000005</c:v>
                </c:pt>
                <c:pt idx="1339">
                  <c:v>2.7379599999999997</c:v>
                </c:pt>
                <c:pt idx="1340">
                  <c:v>2.98028</c:v>
                </c:pt>
                <c:pt idx="1341">
                  <c:v>3.16296</c:v>
                </c:pt>
                <c:pt idx="1342">
                  <c:v>3.4002800000000004</c:v>
                </c:pt>
                <c:pt idx="1343">
                  <c:v>3.6689600000000002</c:v>
                </c:pt>
                <c:pt idx="1344">
                  <c:v>3.8892799999999998</c:v>
                </c:pt>
                <c:pt idx="1345">
                  <c:v>4.0969600000000002</c:v>
                </c:pt>
                <c:pt idx="1346">
                  <c:v>4.3142800000000001</c:v>
                </c:pt>
                <c:pt idx="1347">
                  <c:v>4.4809599999999996</c:v>
                </c:pt>
                <c:pt idx="1348">
                  <c:v>4.6842800000000002</c:v>
                </c:pt>
                <c:pt idx="1349">
                  <c:v>4.7249599999999994</c:v>
                </c:pt>
                <c:pt idx="1350">
                  <c:v>4.8002799999999999</c:v>
                </c:pt>
                <c:pt idx="1351">
                  <c:v>4.8219600000000007</c:v>
                </c:pt>
                <c:pt idx="1352">
                  <c:v>4.8632799999999996</c:v>
                </c:pt>
                <c:pt idx="1353">
                  <c:v>4.8109599999999997</c:v>
                </c:pt>
                <c:pt idx="1354">
                  <c:v>4.7612800000000002</c:v>
                </c:pt>
                <c:pt idx="1355">
                  <c:v>4.8109599999999997</c:v>
                </c:pt>
                <c:pt idx="1356">
                  <c:v>4.8992800000000001</c:v>
                </c:pt>
                <c:pt idx="1357">
                  <c:v>5.03796</c:v>
                </c:pt>
                <c:pt idx="1358">
                  <c:v>5.1012799999999991</c:v>
                </c:pt>
                <c:pt idx="1359">
                  <c:v>5.2869600000000005</c:v>
                </c:pt>
                <c:pt idx="1360">
                  <c:v>5.4532799999999995</c:v>
                </c:pt>
                <c:pt idx="1361">
                  <c:v>5.6829599999999996</c:v>
                </c:pt>
                <c:pt idx="1362">
                  <c:v>5.9192799999999997</c:v>
                </c:pt>
                <c:pt idx="1363">
                  <c:v>6.0739600000000005</c:v>
                </c:pt>
                <c:pt idx="1364">
                  <c:v>6.3622799999999993</c:v>
                </c:pt>
                <c:pt idx="1365">
                  <c:v>6.5759600000000002</c:v>
                </c:pt>
                <c:pt idx="1366">
                  <c:v>6.7492799999999997</c:v>
                </c:pt>
                <c:pt idx="1367">
                  <c:v>6.9819599999999991</c:v>
                </c:pt>
                <c:pt idx="1368">
                  <c:v>7.1962800000000007</c:v>
                </c:pt>
                <c:pt idx="1369">
                  <c:v>7.3559599999999996</c:v>
                </c:pt>
                <c:pt idx="1370">
                  <c:v>7.7452800000000002</c:v>
                </c:pt>
                <c:pt idx="1371">
                  <c:v>7.8679600000000001</c:v>
                </c:pt>
                <c:pt idx="1372">
                  <c:v>7.9742800000000003</c:v>
                </c:pt>
                <c:pt idx="1373">
                  <c:v>8.1659600000000001</c:v>
                </c:pt>
                <c:pt idx="1374">
                  <c:v>8.3032799999999991</c:v>
                </c:pt>
                <c:pt idx="1375">
                  <c:v>8.4699600000000004</c:v>
                </c:pt>
                <c:pt idx="1376">
                  <c:v>8.6162799999999997</c:v>
                </c:pt>
                <c:pt idx="1377">
                  <c:v>8.6509599999999995</c:v>
                </c:pt>
                <c:pt idx="1378">
                  <c:v>8.7852799999999984</c:v>
                </c:pt>
                <c:pt idx="1379">
                  <c:v>9.3209599999999995</c:v>
                </c:pt>
                <c:pt idx="1380">
                  <c:v>16.77928</c:v>
                </c:pt>
                <c:pt idx="1381">
                  <c:v>34.203959999999995</c:v>
                </c:pt>
                <c:pt idx="1382">
                  <c:v>36.076280000000004</c:v>
                </c:pt>
                <c:pt idx="1383">
                  <c:v>27.827959999999997</c:v>
                </c:pt>
                <c:pt idx="1384">
                  <c:v>19.792280000000002</c:v>
                </c:pt>
                <c:pt idx="1385">
                  <c:v>13.814959999999999</c:v>
                </c:pt>
                <c:pt idx="1386">
                  <c:v>10.487279999999998</c:v>
                </c:pt>
                <c:pt idx="1387">
                  <c:v>8.4469600000000007</c:v>
                </c:pt>
                <c:pt idx="1388">
                  <c:v>7.3652800000000003</c:v>
                </c:pt>
                <c:pt idx="1389">
                  <c:v>6.7339599999999997</c:v>
                </c:pt>
                <c:pt idx="1390">
                  <c:v>6.2292800000000002</c:v>
                </c:pt>
                <c:pt idx="1391">
                  <c:v>5.6989599999999996</c:v>
                </c:pt>
                <c:pt idx="1392">
                  <c:v>5.3902800000000006</c:v>
                </c:pt>
                <c:pt idx="1393">
                  <c:v>4.9969600000000005</c:v>
                </c:pt>
                <c:pt idx="1394">
                  <c:v>4.7142799999999996</c:v>
                </c:pt>
                <c:pt idx="1395">
                  <c:v>4.51396</c:v>
                </c:pt>
                <c:pt idx="1396">
                  <c:v>4.3012800000000002</c:v>
                </c:pt>
                <c:pt idx="1397">
                  <c:v>4.2279599999999995</c:v>
                </c:pt>
                <c:pt idx="1398">
                  <c:v>4.1422800000000004</c:v>
                </c:pt>
                <c:pt idx="1399">
                  <c:v>4.2299600000000002</c:v>
                </c:pt>
                <c:pt idx="1400">
                  <c:v>4.3242799999999999</c:v>
                </c:pt>
                <c:pt idx="1401">
                  <c:v>4.5959599999999998</c:v>
                </c:pt>
                <c:pt idx="1402">
                  <c:v>4.8762799999999995</c:v>
                </c:pt>
                <c:pt idx="1403">
                  <c:v>5.2649599999999994</c:v>
                </c:pt>
                <c:pt idx="1404">
                  <c:v>5.6372799999999996</c:v>
                </c:pt>
                <c:pt idx="1405">
                  <c:v>6.1129600000000002</c:v>
                </c:pt>
                <c:pt idx="1406">
                  <c:v>6.5822800000000008</c:v>
                </c:pt>
                <c:pt idx="1407">
                  <c:v>7.0469600000000003</c:v>
                </c:pt>
                <c:pt idx="1408">
                  <c:v>7.5472800000000007</c:v>
                </c:pt>
                <c:pt idx="1409">
                  <c:v>8.0109600000000007</c:v>
                </c:pt>
                <c:pt idx="1410">
                  <c:v>8.5272800000000011</c:v>
                </c:pt>
                <c:pt idx="1411">
                  <c:v>8.9929600000000001</c:v>
                </c:pt>
                <c:pt idx="1412">
                  <c:v>9.4102800000000002</c:v>
                </c:pt>
                <c:pt idx="1413">
                  <c:v>9.8929600000000004</c:v>
                </c:pt>
                <c:pt idx="1414">
                  <c:v>10.314279999999998</c:v>
                </c:pt>
                <c:pt idx="1415">
                  <c:v>10.544959999999998</c:v>
                </c:pt>
                <c:pt idx="1416">
                  <c:v>10.769279999999998</c:v>
                </c:pt>
                <c:pt idx="1417">
                  <c:v>11.001960000000002</c:v>
                </c:pt>
                <c:pt idx="1418">
                  <c:v>11.021279999999999</c:v>
                </c:pt>
                <c:pt idx="1419">
                  <c:v>10.98696</c:v>
                </c:pt>
                <c:pt idx="1420">
                  <c:v>10.61328</c:v>
                </c:pt>
                <c:pt idx="1421">
                  <c:v>10.189959999999999</c:v>
                </c:pt>
                <c:pt idx="1422">
                  <c:v>9.7362800000000007</c:v>
                </c:pt>
                <c:pt idx="1423">
                  <c:v>9.0159599999999998</c:v>
                </c:pt>
                <c:pt idx="1424">
                  <c:v>8.3662799999999997</c:v>
                </c:pt>
                <c:pt idx="1425">
                  <c:v>7.6319600000000003</c:v>
                </c:pt>
                <c:pt idx="1426">
                  <c:v>6.776279999999999</c:v>
                </c:pt>
                <c:pt idx="1427">
                  <c:v>5.9699600000000013</c:v>
                </c:pt>
                <c:pt idx="1428">
                  <c:v>5.2022799999999991</c:v>
                </c:pt>
                <c:pt idx="1429">
                  <c:v>4.4419599999999999</c:v>
                </c:pt>
                <c:pt idx="1430">
                  <c:v>3.7612799999999997</c:v>
                </c:pt>
                <c:pt idx="1431">
                  <c:v>3.1199600000000003</c:v>
                </c:pt>
                <c:pt idx="1432">
                  <c:v>2.5832799999999998</c:v>
                </c:pt>
                <c:pt idx="1433">
                  <c:v>2.13896</c:v>
                </c:pt>
                <c:pt idx="1434">
                  <c:v>1.7332799999999999</c:v>
                </c:pt>
                <c:pt idx="1435">
                  <c:v>1.49196</c:v>
                </c:pt>
                <c:pt idx="1436">
                  <c:v>1.3202799999999999</c:v>
                </c:pt>
                <c:pt idx="1437">
                  <c:v>1.2409600000000003</c:v>
                </c:pt>
                <c:pt idx="1438">
                  <c:v>1.1672799999999999</c:v>
                </c:pt>
                <c:pt idx="1439">
                  <c:v>1.1069600000000002</c:v>
                </c:pt>
                <c:pt idx="1440">
                  <c:v>1.0102800000000001</c:v>
                </c:pt>
                <c:pt idx="1441">
                  <c:v>0.96896000000000004</c:v>
                </c:pt>
                <c:pt idx="1442">
                  <c:v>0.95428000000000002</c:v>
                </c:pt>
                <c:pt idx="1443">
                  <c:v>0.95696000000000003</c:v>
                </c:pt>
                <c:pt idx="1444">
                  <c:v>0.92627999999999999</c:v>
                </c:pt>
                <c:pt idx="1445">
                  <c:v>0.91796000000000011</c:v>
                </c:pt>
                <c:pt idx="1446">
                  <c:v>0.86828000000000005</c:v>
                </c:pt>
                <c:pt idx="1447">
                  <c:v>0.85796000000000006</c:v>
                </c:pt>
                <c:pt idx="1448">
                  <c:v>0.88528000000000007</c:v>
                </c:pt>
                <c:pt idx="1449">
                  <c:v>0.85496000000000005</c:v>
                </c:pt>
                <c:pt idx="1450">
                  <c:v>0.90127999999999997</c:v>
                </c:pt>
                <c:pt idx="1451">
                  <c:v>0.83596000000000004</c:v>
                </c:pt>
                <c:pt idx="1452">
                  <c:v>0.87028000000000005</c:v>
                </c:pt>
                <c:pt idx="1453">
                  <c:v>0.84496000000000004</c:v>
                </c:pt>
                <c:pt idx="1454">
                  <c:v>0.83527999999999991</c:v>
                </c:pt>
                <c:pt idx="1455">
                  <c:v>0.81896000000000002</c:v>
                </c:pt>
                <c:pt idx="1456">
                  <c:v>0.78127999999999997</c:v>
                </c:pt>
                <c:pt idx="1457">
                  <c:v>0.76395999999999997</c:v>
                </c:pt>
                <c:pt idx="1458">
                  <c:v>0.77927999999999997</c:v>
                </c:pt>
                <c:pt idx="1459">
                  <c:v>0.76695999999999998</c:v>
                </c:pt>
                <c:pt idx="1460">
                  <c:v>0.78227999999999998</c:v>
                </c:pt>
                <c:pt idx="1461">
                  <c:v>0.74195999999999995</c:v>
                </c:pt>
                <c:pt idx="1462">
                  <c:v>0.74128000000000005</c:v>
                </c:pt>
                <c:pt idx="1463">
                  <c:v>0.70596000000000003</c:v>
                </c:pt>
                <c:pt idx="1464">
                  <c:v>0.71728000000000014</c:v>
                </c:pt>
                <c:pt idx="1465">
                  <c:v>0.73596000000000006</c:v>
                </c:pt>
                <c:pt idx="1466">
                  <c:v>0.67827999999999999</c:v>
                </c:pt>
                <c:pt idx="1467">
                  <c:v>0.76196000000000008</c:v>
                </c:pt>
                <c:pt idx="1468">
                  <c:v>0.75728000000000006</c:v>
                </c:pt>
                <c:pt idx="1469">
                  <c:v>0.75695999999999997</c:v>
                </c:pt>
                <c:pt idx="1470">
                  <c:v>0.75427999999999995</c:v>
                </c:pt>
                <c:pt idx="1471">
                  <c:v>0.75695999999999997</c:v>
                </c:pt>
                <c:pt idx="1472">
                  <c:v>0.75627999999999995</c:v>
                </c:pt>
                <c:pt idx="1473">
                  <c:v>0.79295999999999989</c:v>
                </c:pt>
                <c:pt idx="1474">
                  <c:v>0.77927999999999997</c:v>
                </c:pt>
                <c:pt idx="1475">
                  <c:v>0.77695999999999998</c:v>
                </c:pt>
                <c:pt idx="1476">
                  <c:v>0.81828000000000001</c:v>
                </c:pt>
                <c:pt idx="1477">
                  <c:v>0.8129599999999999</c:v>
                </c:pt>
                <c:pt idx="1478">
                  <c:v>0.83727999999999991</c:v>
                </c:pt>
                <c:pt idx="1479">
                  <c:v>0.88395999999999997</c:v>
                </c:pt>
                <c:pt idx="1480">
                  <c:v>0.87027999999999994</c:v>
                </c:pt>
                <c:pt idx="1481">
                  <c:v>0.86096000000000006</c:v>
                </c:pt>
                <c:pt idx="1482">
                  <c:v>0.85727999999999993</c:v>
                </c:pt>
                <c:pt idx="1483">
                  <c:v>0.85696000000000017</c:v>
                </c:pt>
                <c:pt idx="1484">
                  <c:v>0.87427999999999995</c:v>
                </c:pt>
                <c:pt idx="1485">
                  <c:v>0.88695999999999997</c:v>
                </c:pt>
                <c:pt idx="1486">
                  <c:v>0.87927999999999995</c:v>
                </c:pt>
                <c:pt idx="1487">
                  <c:v>0.85396000000000005</c:v>
                </c:pt>
                <c:pt idx="1488">
                  <c:v>0.86128000000000005</c:v>
                </c:pt>
                <c:pt idx="1489">
                  <c:v>0.81896000000000002</c:v>
                </c:pt>
                <c:pt idx="1490">
                  <c:v>0.79927999999999999</c:v>
                </c:pt>
                <c:pt idx="1491">
                  <c:v>0.77995999999999999</c:v>
                </c:pt>
                <c:pt idx="1492">
                  <c:v>0.74128000000000005</c:v>
                </c:pt>
                <c:pt idx="1493">
                  <c:v>0.69596000000000002</c:v>
                </c:pt>
                <c:pt idx="1494">
                  <c:v>0.66627999999999998</c:v>
                </c:pt>
                <c:pt idx="1495">
                  <c:v>0.62495999999999996</c:v>
                </c:pt>
                <c:pt idx="1496">
                  <c:v>0.58628000000000002</c:v>
                </c:pt>
                <c:pt idx="1497">
                  <c:v>0.56396000000000013</c:v>
                </c:pt>
                <c:pt idx="1498">
                  <c:v>0.51527999999999996</c:v>
                </c:pt>
                <c:pt idx="1499">
                  <c:v>0.47896</c:v>
                </c:pt>
                <c:pt idx="1500">
                  <c:v>0.42627999999999999</c:v>
                </c:pt>
                <c:pt idx="1501">
                  <c:v>0.41996</c:v>
                </c:pt>
                <c:pt idx="1502">
                  <c:v>0.40128000000000003</c:v>
                </c:pt>
                <c:pt idx="1503">
                  <c:v>0.35696</c:v>
                </c:pt>
                <c:pt idx="1504">
                  <c:v>0.30227999999999999</c:v>
                </c:pt>
                <c:pt idx="1505">
                  <c:v>0.26995999999999998</c:v>
                </c:pt>
                <c:pt idx="1506">
                  <c:v>0.24727999999999994</c:v>
                </c:pt>
                <c:pt idx="1507">
                  <c:v>0.24596000000000001</c:v>
                </c:pt>
                <c:pt idx="1508">
                  <c:v>0.24727999999999997</c:v>
                </c:pt>
                <c:pt idx="1509">
                  <c:v>0.21495999999999998</c:v>
                </c:pt>
                <c:pt idx="1510">
                  <c:v>0.16527999999999998</c:v>
                </c:pt>
                <c:pt idx="1511">
                  <c:v>0.17096</c:v>
                </c:pt>
                <c:pt idx="1512">
                  <c:v>0.12728</c:v>
                </c:pt>
                <c:pt idx="1513">
                  <c:v>0.14196</c:v>
                </c:pt>
                <c:pt idx="1514">
                  <c:v>0.12927999999999998</c:v>
                </c:pt>
                <c:pt idx="1515">
                  <c:v>0.14696000000000001</c:v>
                </c:pt>
                <c:pt idx="1516">
                  <c:v>0.13228000000000001</c:v>
                </c:pt>
                <c:pt idx="1517">
                  <c:v>0.12196000000000001</c:v>
                </c:pt>
                <c:pt idx="1518">
                  <c:v>0.13328000000000004</c:v>
                </c:pt>
                <c:pt idx="1519">
                  <c:v>0.12896000000000002</c:v>
                </c:pt>
                <c:pt idx="1520">
                  <c:v>9.9279999999999993E-2</c:v>
                </c:pt>
                <c:pt idx="1521">
                  <c:v>0.14196</c:v>
                </c:pt>
                <c:pt idx="1522">
                  <c:v>0.12228</c:v>
                </c:pt>
                <c:pt idx="1523">
                  <c:v>9.196E-2</c:v>
                </c:pt>
                <c:pt idx="1524">
                  <c:v>0.10228</c:v>
                </c:pt>
                <c:pt idx="1525">
                  <c:v>9.6960000000000018E-2</c:v>
                </c:pt>
                <c:pt idx="1526">
                  <c:v>0.11427999999999999</c:v>
                </c:pt>
                <c:pt idx="1527">
                  <c:v>0.10495999999999998</c:v>
                </c:pt>
                <c:pt idx="1528">
                  <c:v>0.11528000000000001</c:v>
                </c:pt>
                <c:pt idx="1529">
                  <c:v>0.10696</c:v>
                </c:pt>
                <c:pt idx="1530">
                  <c:v>0.10028000000000001</c:v>
                </c:pt>
                <c:pt idx="1531">
                  <c:v>9.7959999999999992E-2</c:v>
                </c:pt>
                <c:pt idx="1532">
                  <c:v>0.10527999999999998</c:v>
                </c:pt>
                <c:pt idx="1533">
                  <c:v>0.10496</c:v>
                </c:pt>
                <c:pt idx="1534">
                  <c:v>9.3280000000000016E-2</c:v>
                </c:pt>
                <c:pt idx="1535">
                  <c:v>8.8960000000000011E-2</c:v>
                </c:pt>
                <c:pt idx="1536">
                  <c:v>8.7279999999999983E-2</c:v>
                </c:pt>
                <c:pt idx="1537">
                  <c:v>7.7959999999999988E-2</c:v>
                </c:pt>
                <c:pt idx="1538">
                  <c:v>0.12728</c:v>
                </c:pt>
                <c:pt idx="1539">
                  <c:v>0.11295999999999999</c:v>
                </c:pt>
                <c:pt idx="1540">
                  <c:v>0.11227999999999999</c:v>
                </c:pt>
                <c:pt idx="1541">
                  <c:v>0.12695999999999999</c:v>
                </c:pt>
                <c:pt idx="1542">
                  <c:v>0.10427999999999998</c:v>
                </c:pt>
                <c:pt idx="1543">
                  <c:v>0.11596000000000001</c:v>
                </c:pt>
                <c:pt idx="1544">
                  <c:v>9.527999999999999E-2</c:v>
                </c:pt>
                <c:pt idx="1545">
                  <c:v>0.10895999999999999</c:v>
                </c:pt>
                <c:pt idx="1546">
                  <c:v>8.5280000000000009E-2</c:v>
                </c:pt>
                <c:pt idx="1547">
                  <c:v>8.2960000000000006E-2</c:v>
                </c:pt>
                <c:pt idx="1548">
                  <c:v>8.3279999999999993E-2</c:v>
                </c:pt>
                <c:pt idx="1549">
                  <c:v>8.1960000000000019E-2</c:v>
                </c:pt>
                <c:pt idx="1550">
                  <c:v>6.6280000000000006E-2</c:v>
                </c:pt>
                <c:pt idx="1551">
                  <c:v>7.9960000000000003E-2</c:v>
                </c:pt>
                <c:pt idx="1552">
                  <c:v>9.9280000000000007E-2</c:v>
                </c:pt>
                <c:pt idx="1553">
                  <c:v>8.1960000000000019E-2</c:v>
                </c:pt>
                <c:pt idx="1554">
                  <c:v>8.8280000000000011E-2</c:v>
                </c:pt>
                <c:pt idx="1555">
                  <c:v>0.10396</c:v>
                </c:pt>
                <c:pt idx="1556">
                  <c:v>6.127999999999998E-2</c:v>
                </c:pt>
                <c:pt idx="1557">
                  <c:v>6.6959999999999992E-2</c:v>
                </c:pt>
                <c:pt idx="1558">
                  <c:v>9.527999999999999E-2</c:v>
                </c:pt>
                <c:pt idx="1559">
                  <c:v>7.6959999999999973E-2</c:v>
                </c:pt>
                <c:pt idx="1560">
                  <c:v>6.5279999999999991E-2</c:v>
                </c:pt>
                <c:pt idx="1561">
                  <c:v>6.495999999999999E-2</c:v>
                </c:pt>
                <c:pt idx="1562">
                  <c:v>5.0280000000000005E-2</c:v>
                </c:pt>
                <c:pt idx="1563">
                  <c:v>7.1959999999999996E-2</c:v>
                </c:pt>
                <c:pt idx="1564">
                  <c:v>7.0279999999999981E-2</c:v>
                </c:pt>
                <c:pt idx="1565">
                  <c:v>4.1960000000000018E-2</c:v>
                </c:pt>
                <c:pt idx="1566">
                  <c:v>4.7279999999999996E-2</c:v>
                </c:pt>
                <c:pt idx="1567">
                  <c:v>5.0960000000000019E-2</c:v>
                </c:pt>
                <c:pt idx="1568">
                  <c:v>7.3280000000000012E-2</c:v>
                </c:pt>
                <c:pt idx="1569">
                  <c:v>6.2959999999999988E-2</c:v>
                </c:pt>
                <c:pt idx="1570">
                  <c:v>5.6280000000000018E-2</c:v>
                </c:pt>
                <c:pt idx="1571">
                  <c:v>6.495999999999999E-2</c:v>
                </c:pt>
                <c:pt idx="1572">
                  <c:v>5.4279999999999988E-2</c:v>
                </c:pt>
                <c:pt idx="1573">
                  <c:v>2.9960000000000004E-2</c:v>
                </c:pt>
                <c:pt idx="1574">
                  <c:v>3.5279999999999985E-2</c:v>
                </c:pt>
                <c:pt idx="1575">
                  <c:v>3.395999999999999E-2</c:v>
                </c:pt>
                <c:pt idx="1576">
                  <c:v>2.1279999999999983E-2</c:v>
                </c:pt>
                <c:pt idx="1577">
                  <c:v>1.7959999999999993E-2</c:v>
                </c:pt>
                <c:pt idx="1578">
                  <c:v>2.4279999999999989E-2</c:v>
                </c:pt>
                <c:pt idx="1579">
                  <c:v>2.6959999999999998E-2</c:v>
                </c:pt>
                <c:pt idx="1580">
                  <c:v>3.5280000000000006E-2</c:v>
                </c:pt>
                <c:pt idx="1581">
                  <c:v>5.4960000000000002E-2</c:v>
                </c:pt>
                <c:pt idx="1582">
                  <c:v>2.428000000000001E-2</c:v>
                </c:pt>
                <c:pt idx="1583">
                  <c:v>2.0959999999999999E-2</c:v>
                </c:pt>
                <c:pt idx="1584">
                  <c:v>3.3280000000000011E-2</c:v>
                </c:pt>
                <c:pt idx="1585">
                  <c:v>3.696E-2</c:v>
                </c:pt>
                <c:pt idx="1586">
                  <c:v>1.4279999999999991E-2</c:v>
                </c:pt>
                <c:pt idx="1587">
                  <c:v>2.4960000000000003E-2</c:v>
                </c:pt>
                <c:pt idx="1588">
                  <c:v>2.9280000000000007E-2</c:v>
                </c:pt>
                <c:pt idx="1589">
                  <c:v>1.7960000000000011E-2</c:v>
                </c:pt>
                <c:pt idx="1590">
                  <c:v>3.2799999999999939E-3</c:v>
                </c:pt>
                <c:pt idx="1591">
                  <c:v>2.596E-2</c:v>
                </c:pt>
                <c:pt idx="1592">
                  <c:v>4.6279999999999981E-2</c:v>
                </c:pt>
                <c:pt idx="1593">
                  <c:v>3.8959999999999988E-2</c:v>
                </c:pt>
                <c:pt idx="1594">
                  <c:v>1.5280000000000005E-2</c:v>
                </c:pt>
                <c:pt idx="1595">
                  <c:v>9.9600000000000036E-3</c:v>
                </c:pt>
                <c:pt idx="1596">
                  <c:v>8.2800000000000113E-3</c:v>
                </c:pt>
                <c:pt idx="1597">
                  <c:v>1.8959999999999991E-2</c:v>
                </c:pt>
                <c:pt idx="1598">
                  <c:v>2.927999999999999E-2</c:v>
                </c:pt>
                <c:pt idx="1599">
                  <c:v>9.6000000000000089E-4</c:v>
                </c:pt>
                <c:pt idx="1600">
                  <c:v>-1.7720000000000003E-2</c:v>
                </c:pt>
                <c:pt idx="1601">
                  <c:v>-3.9999999999995592E-5</c:v>
                </c:pt>
                <c:pt idx="1602">
                  <c:v>2.927999999999999E-2</c:v>
                </c:pt>
                <c:pt idx="1603">
                  <c:v>2.0959999999999982E-2</c:v>
                </c:pt>
                <c:pt idx="1604">
                  <c:v>2.927999999999999E-2</c:v>
                </c:pt>
                <c:pt idx="1605">
                  <c:v>4.9960000000000004E-2</c:v>
                </c:pt>
                <c:pt idx="1606">
                  <c:v>2.3279999999999995E-2</c:v>
                </c:pt>
                <c:pt idx="1607">
                  <c:v>2.1959999999999997E-2</c:v>
                </c:pt>
                <c:pt idx="1608">
                  <c:v>2.0280000000000006E-2</c:v>
                </c:pt>
                <c:pt idx="1609">
                  <c:v>1.7959999999999993E-2</c:v>
                </c:pt>
                <c:pt idx="1610">
                  <c:v>-2.7200000000000024E-3</c:v>
                </c:pt>
                <c:pt idx="1611">
                  <c:v>-7.0399999999999881E-3</c:v>
                </c:pt>
                <c:pt idx="1612">
                  <c:v>-6.7200000000000064E-3</c:v>
                </c:pt>
                <c:pt idx="1613">
                  <c:v>1.1959999999999997E-2</c:v>
                </c:pt>
                <c:pt idx="1614">
                  <c:v>3.9279999999999989E-2</c:v>
                </c:pt>
                <c:pt idx="1615">
                  <c:v>2.7959999999999995E-2</c:v>
                </c:pt>
                <c:pt idx="1616">
                  <c:v>3.3280000000000011E-2</c:v>
                </c:pt>
                <c:pt idx="1617">
                  <c:v>3.3960000000000011E-2</c:v>
                </c:pt>
                <c:pt idx="1618">
                  <c:v>3.1280000000000002E-2</c:v>
                </c:pt>
                <c:pt idx="1619">
                  <c:v>4.895999999999999E-2</c:v>
                </c:pt>
                <c:pt idx="1620">
                  <c:v>-4.719999999999995E-3</c:v>
                </c:pt>
                <c:pt idx="1621">
                  <c:v>2.2960000000000012E-2</c:v>
                </c:pt>
                <c:pt idx="1622">
                  <c:v>1.1280000000000002E-2</c:v>
                </c:pt>
                <c:pt idx="1623">
                  <c:v>1.9599999999999973E-3</c:v>
                </c:pt>
                <c:pt idx="1624">
                  <c:v>-1.7720000000000003E-2</c:v>
                </c:pt>
                <c:pt idx="1625">
                  <c:v>3.9600000000000078E-3</c:v>
                </c:pt>
                <c:pt idx="1626">
                  <c:v>-2.2720000000000004E-2</c:v>
                </c:pt>
                <c:pt idx="1627">
                  <c:v>-2.0400000000000062E-3</c:v>
                </c:pt>
                <c:pt idx="1628">
                  <c:v>1.1280000000000002E-2</c:v>
                </c:pt>
                <c:pt idx="1629">
                  <c:v>4.2959999999999991E-2</c:v>
                </c:pt>
                <c:pt idx="1630">
                  <c:v>5.8280000000000012E-2</c:v>
                </c:pt>
                <c:pt idx="1631">
                  <c:v>3.4960000000000005E-2</c:v>
                </c:pt>
                <c:pt idx="1632">
                  <c:v>8.279999999999994E-3</c:v>
                </c:pt>
                <c:pt idx="1633">
                  <c:v>2.7960000000000013E-2</c:v>
                </c:pt>
                <c:pt idx="1634">
                  <c:v>2.5280000000000004E-2</c:v>
                </c:pt>
                <c:pt idx="1635">
                  <c:v>2.0959999999999999E-2</c:v>
                </c:pt>
                <c:pt idx="1636">
                  <c:v>8.279999999999994E-3</c:v>
                </c:pt>
                <c:pt idx="1637">
                  <c:v>7.9599999999999931E-3</c:v>
                </c:pt>
                <c:pt idx="1638">
                  <c:v>-2.9719999999999996E-2</c:v>
                </c:pt>
                <c:pt idx="1639">
                  <c:v>7.9599999999999931E-3</c:v>
                </c:pt>
                <c:pt idx="1640">
                  <c:v>1.8279999999999994E-2</c:v>
                </c:pt>
                <c:pt idx="1641">
                  <c:v>1.3959999999999998E-2</c:v>
                </c:pt>
                <c:pt idx="1642">
                  <c:v>2.3279999999999995E-2</c:v>
                </c:pt>
                <c:pt idx="1643">
                  <c:v>-3.0400000000000028E-3</c:v>
                </c:pt>
                <c:pt idx="1644">
                  <c:v>2.128E-2</c:v>
                </c:pt>
                <c:pt idx="1645">
                  <c:v>3.8959999999999988E-2</c:v>
                </c:pt>
                <c:pt idx="1646">
                  <c:v>2.0280000000000006E-2</c:v>
                </c:pt>
                <c:pt idx="1647">
                  <c:v>2.1959999999999997E-2</c:v>
                </c:pt>
                <c:pt idx="1648">
                  <c:v>2.5280000000000004E-2</c:v>
                </c:pt>
                <c:pt idx="1649">
                  <c:v>-1.5039999999999996E-2</c:v>
                </c:pt>
                <c:pt idx="1650">
                  <c:v>5.279999999999987E-3</c:v>
                </c:pt>
                <c:pt idx="1651">
                  <c:v>1.8960000000000008E-2</c:v>
                </c:pt>
                <c:pt idx="1652">
                  <c:v>1.2800000000000012E-3</c:v>
                </c:pt>
                <c:pt idx="1653">
                  <c:v>2.9960000000000004E-2</c:v>
                </c:pt>
                <c:pt idx="1654">
                  <c:v>3.1280000000000002E-2</c:v>
                </c:pt>
                <c:pt idx="1655">
                  <c:v>2.9960000000000004E-2</c:v>
                </c:pt>
                <c:pt idx="1656">
                  <c:v>4.3279999999999992E-2</c:v>
                </c:pt>
                <c:pt idx="1657">
                  <c:v>3.0959999999999984E-2</c:v>
                </c:pt>
                <c:pt idx="1658">
                  <c:v>3.1280000000000002E-2</c:v>
                </c:pt>
                <c:pt idx="1659">
                  <c:v>2.2959999999999994E-2</c:v>
                </c:pt>
                <c:pt idx="1660">
                  <c:v>2.4279999999999989E-2</c:v>
                </c:pt>
                <c:pt idx="1661">
                  <c:v>2.4960000000000003E-2</c:v>
                </c:pt>
                <c:pt idx="1662">
                  <c:v>1.3280000000000012E-2</c:v>
                </c:pt>
                <c:pt idx="1663">
                  <c:v>-3.9999999999995592E-5</c:v>
                </c:pt>
                <c:pt idx="1664">
                  <c:v>1.9280000000000009E-2</c:v>
                </c:pt>
                <c:pt idx="1665">
                  <c:v>3.1959999999999995E-2</c:v>
                </c:pt>
                <c:pt idx="1666">
                  <c:v>2.128E-2</c:v>
                </c:pt>
                <c:pt idx="1667">
                  <c:v>2.3959999999999992E-2</c:v>
                </c:pt>
                <c:pt idx="1668">
                  <c:v>2.7279999999999999E-2</c:v>
                </c:pt>
                <c:pt idx="1669">
                  <c:v>3.0960000000000001E-2</c:v>
                </c:pt>
                <c:pt idx="1670">
                  <c:v>1.0279999999999987E-2</c:v>
                </c:pt>
                <c:pt idx="1671">
                  <c:v>6.9599999999999974E-3</c:v>
                </c:pt>
                <c:pt idx="1672">
                  <c:v>2.8000000000000469E-4</c:v>
                </c:pt>
                <c:pt idx="1673">
                  <c:v>1.2959999999999994E-2</c:v>
                </c:pt>
                <c:pt idx="1674">
                  <c:v>1.7279999999999997E-2</c:v>
                </c:pt>
                <c:pt idx="1675">
                  <c:v>3.5959999999999999E-2</c:v>
                </c:pt>
                <c:pt idx="1676">
                  <c:v>2.5279999999999987E-2</c:v>
                </c:pt>
                <c:pt idx="1677">
                  <c:v>5.7960000000000005E-2</c:v>
                </c:pt>
                <c:pt idx="1678">
                  <c:v>0.10728</c:v>
                </c:pt>
                <c:pt idx="1679">
                  <c:v>0.49096000000000006</c:v>
                </c:pt>
                <c:pt idx="1680">
                  <c:v>0.70028000000000001</c:v>
                </c:pt>
                <c:pt idx="1681">
                  <c:v>0.57696000000000003</c:v>
                </c:pt>
                <c:pt idx="1682">
                  <c:v>0.35228000000000004</c:v>
                </c:pt>
                <c:pt idx="1683">
                  <c:v>0.19996000000000003</c:v>
                </c:pt>
                <c:pt idx="1684">
                  <c:v>8.7279999999999996E-2</c:v>
                </c:pt>
                <c:pt idx="1685">
                  <c:v>2.9959999999999987E-2</c:v>
                </c:pt>
                <c:pt idx="1686">
                  <c:v>1.5279999999999986E-2</c:v>
                </c:pt>
                <c:pt idx="1687">
                  <c:v>-4.0399999999999993E-3</c:v>
                </c:pt>
                <c:pt idx="1688">
                  <c:v>2.7999999999998691E-4</c:v>
                </c:pt>
                <c:pt idx="1689">
                  <c:v>2.3960000000000009E-2</c:v>
                </c:pt>
                <c:pt idx="1690">
                  <c:v>0.23327999999999996</c:v>
                </c:pt>
                <c:pt idx="1691">
                  <c:v>0.35995999999999995</c:v>
                </c:pt>
                <c:pt idx="1692">
                  <c:v>0.29228000000000004</c:v>
                </c:pt>
                <c:pt idx="1693">
                  <c:v>0.17696000000000001</c:v>
                </c:pt>
                <c:pt idx="1694">
                  <c:v>8.2279999999999992E-2</c:v>
                </c:pt>
                <c:pt idx="1695">
                  <c:v>4.4960000000000007E-2</c:v>
                </c:pt>
                <c:pt idx="1696">
                  <c:v>1.9280000000000009E-2</c:v>
                </c:pt>
                <c:pt idx="1697">
                  <c:v>2.1959999999999997E-2</c:v>
                </c:pt>
                <c:pt idx="1698">
                  <c:v>-2.7200000000000024E-3</c:v>
                </c:pt>
                <c:pt idx="1699">
                  <c:v>-2.0400000000000062E-3</c:v>
                </c:pt>
                <c:pt idx="1700">
                  <c:v>-7.2000000000000948E-4</c:v>
                </c:pt>
                <c:pt idx="1701">
                  <c:v>3.9599999999999904E-3</c:v>
                </c:pt>
                <c:pt idx="1702">
                  <c:v>1.1280000000000002E-2</c:v>
                </c:pt>
                <c:pt idx="1703">
                  <c:v>-1.0039999999999995E-2</c:v>
                </c:pt>
                <c:pt idx="1704">
                  <c:v>-3.7199999999999989E-3</c:v>
                </c:pt>
                <c:pt idx="1705">
                  <c:v>4.9600000000000043E-3</c:v>
                </c:pt>
                <c:pt idx="1706">
                  <c:v>8.279999999999994E-3</c:v>
                </c:pt>
                <c:pt idx="1707">
                  <c:v>-1.0040000000000014E-2</c:v>
                </c:pt>
                <c:pt idx="1708">
                  <c:v>9.2799999999999896E-3</c:v>
                </c:pt>
                <c:pt idx="1709">
                  <c:v>1.0959999999999984E-2</c:v>
                </c:pt>
                <c:pt idx="1710">
                  <c:v>7.2799999999999974E-3</c:v>
                </c:pt>
                <c:pt idx="1711">
                  <c:v>-1.104000000000001E-2</c:v>
                </c:pt>
                <c:pt idx="1712">
                  <c:v>5.279999999999987E-3</c:v>
                </c:pt>
                <c:pt idx="1713">
                  <c:v>8.9600000000000079E-3</c:v>
                </c:pt>
                <c:pt idx="1714">
                  <c:v>-3.7199999999999989E-3</c:v>
                </c:pt>
                <c:pt idx="1715">
                  <c:v>1.8959999999999991E-2</c:v>
                </c:pt>
                <c:pt idx="1716">
                  <c:v>2.3280000000000012E-2</c:v>
                </c:pt>
                <c:pt idx="1717">
                  <c:v>1.6960000000000006E-2</c:v>
                </c:pt>
                <c:pt idx="1718">
                  <c:v>2.7999999999998691E-4</c:v>
                </c:pt>
                <c:pt idx="1719">
                  <c:v>2.195999999999999E-2</c:v>
                </c:pt>
                <c:pt idx="1720">
                  <c:v>-2.7200000000000024E-3</c:v>
                </c:pt>
                <c:pt idx="1721">
                  <c:v>9.6000000000000089E-4</c:v>
                </c:pt>
                <c:pt idx="1722">
                  <c:v>3.3279999999999997E-2</c:v>
                </c:pt>
                <c:pt idx="1723">
                  <c:v>3.2960000000000003E-2</c:v>
                </c:pt>
                <c:pt idx="1724">
                  <c:v>1.4280000000000008E-2</c:v>
                </c:pt>
                <c:pt idx="1725">
                  <c:v>1.5960000000000002E-2</c:v>
                </c:pt>
                <c:pt idx="1726">
                  <c:v>4.2800000000000086E-3</c:v>
                </c:pt>
                <c:pt idx="1727">
                  <c:v>-1.5040000000000005E-2</c:v>
                </c:pt>
                <c:pt idx="1728">
                  <c:v>-9.719999999999996E-3</c:v>
                </c:pt>
                <c:pt idx="1729">
                  <c:v>-1.0399999999999921E-3</c:v>
                </c:pt>
                <c:pt idx="1730">
                  <c:v>2.8000000000000469E-4</c:v>
                </c:pt>
                <c:pt idx="1731">
                  <c:v>2.3959999999999992E-2</c:v>
                </c:pt>
                <c:pt idx="1732">
                  <c:v>2.428000000000001E-2</c:v>
                </c:pt>
                <c:pt idx="1733">
                  <c:v>2.1959999999999997E-2</c:v>
                </c:pt>
                <c:pt idx="1734">
                  <c:v>-7.720000000000002E-3</c:v>
                </c:pt>
                <c:pt idx="1735">
                  <c:v>8.9599999999999992E-3</c:v>
                </c:pt>
                <c:pt idx="1736">
                  <c:v>2.2799999999999977E-3</c:v>
                </c:pt>
                <c:pt idx="1737">
                  <c:v>-1.3040000000000003E-2</c:v>
                </c:pt>
                <c:pt idx="1738">
                  <c:v>1.2800000000000012E-3</c:v>
                </c:pt>
                <c:pt idx="1739">
                  <c:v>-6.0399999999999924E-3</c:v>
                </c:pt>
                <c:pt idx="1740">
                  <c:v>-4.719999999999995E-3</c:v>
                </c:pt>
                <c:pt idx="1741">
                  <c:v>-3.0400000000000028E-3</c:v>
                </c:pt>
                <c:pt idx="1742">
                  <c:v>-1.7720000000000003E-2</c:v>
                </c:pt>
                <c:pt idx="1743">
                  <c:v>5.9600000000000009E-3</c:v>
                </c:pt>
                <c:pt idx="1744">
                  <c:v>2.2799999999999977E-3</c:v>
                </c:pt>
                <c:pt idx="1745">
                  <c:v>-1.0400000000000099E-3</c:v>
                </c:pt>
                <c:pt idx="1746">
                  <c:v>1.0280000000000004E-2</c:v>
                </c:pt>
                <c:pt idx="1747">
                  <c:v>1.395999999999999E-2</c:v>
                </c:pt>
                <c:pt idx="1748">
                  <c:v>9.2800000000000087E-3</c:v>
                </c:pt>
                <c:pt idx="1749">
                  <c:v>-3.0400000000000028E-3</c:v>
                </c:pt>
                <c:pt idx="1750">
                  <c:v>-3.7199999999999989E-3</c:v>
                </c:pt>
                <c:pt idx="1751">
                  <c:v>4.4959999999999986E-2</c:v>
                </c:pt>
                <c:pt idx="1752">
                  <c:v>1.6280000000000003E-2</c:v>
                </c:pt>
                <c:pt idx="1753">
                  <c:v>-1.5039999999999996E-2</c:v>
                </c:pt>
                <c:pt idx="1754">
                  <c:v>4.2800000000000086E-3</c:v>
                </c:pt>
                <c:pt idx="1755">
                  <c:v>2.4959999999999996E-2</c:v>
                </c:pt>
                <c:pt idx="1756">
                  <c:v>2.8000000000000469E-4</c:v>
                </c:pt>
                <c:pt idx="1757">
                  <c:v>-6.0400000000000011E-3</c:v>
                </c:pt>
                <c:pt idx="1758">
                  <c:v>7.2799999999999801E-3</c:v>
                </c:pt>
                <c:pt idx="1759">
                  <c:v>-1.0040000000000014E-2</c:v>
                </c:pt>
                <c:pt idx="1760">
                  <c:v>1.9280000000000009E-2</c:v>
                </c:pt>
                <c:pt idx="1761">
                  <c:v>-6.0400000000000098E-3</c:v>
                </c:pt>
                <c:pt idx="1762">
                  <c:v>-3.7199999999999989E-3</c:v>
                </c:pt>
                <c:pt idx="1763">
                  <c:v>1.4959999999999987E-2</c:v>
                </c:pt>
                <c:pt idx="1764">
                  <c:v>3.3280000000000011E-2</c:v>
                </c:pt>
                <c:pt idx="1765">
                  <c:v>-1.0399999999999921E-3</c:v>
                </c:pt>
                <c:pt idx="1766">
                  <c:v>1.5280000000000005E-2</c:v>
                </c:pt>
                <c:pt idx="1767">
                  <c:v>2.596E-2</c:v>
                </c:pt>
                <c:pt idx="1768">
                  <c:v>1.5280000000000005E-2</c:v>
                </c:pt>
                <c:pt idx="1769">
                  <c:v>7.9599999999999931E-3</c:v>
                </c:pt>
                <c:pt idx="1770">
                  <c:v>8.279999999999994E-3</c:v>
                </c:pt>
                <c:pt idx="1771">
                  <c:v>4.2960000000000005E-2</c:v>
                </c:pt>
                <c:pt idx="1772">
                  <c:v>2.3279999999999995E-2</c:v>
                </c:pt>
                <c:pt idx="1773">
                  <c:v>4.9600000000000043E-3</c:v>
                </c:pt>
                <c:pt idx="1774">
                  <c:v>1.2800000000000012E-3</c:v>
                </c:pt>
                <c:pt idx="1775">
                  <c:v>1.9599999999999973E-3</c:v>
                </c:pt>
                <c:pt idx="1776">
                  <c:v>3.0279999999999987E-2</c:v>
                </c:pt>
                <c:pt idx="1777">
                  <c:v>-4.0399999999999993E-3</c:v>
                </c:pt>
                <c:pt idx="1778">
                  <c:v>-8.7199999999999986E-3</c:v>
                </c:pt>
                <c:pt idx="1779">
                  <c:v>-6.0399999999999924E-3</c:v>
                </c:pt>
                <c:pt idx="1780">
                  <c:v>7.2799999999999974E-3</c:v>
                </c:pt>
                <c:pt idx="1781">
                  <c:v>1.7960000000000004E-2</c:v>
                </c:pt>
                <c:pt idx="1782">
                  <c:v>1.0280000000000004E-2</c:v>
                </c:pt>
                <c:pt idx="1783">
                  <c:v>-3.0400000000000028E-3</c:v>
                </c:pt>
                <c:pt idx="1784">
                  <c:v>-1.6720000000000006E-2</c:v>
                </c:pt>
                <c:pt idx="1785">
                  <c:v>1.9599999999999973E-3</c:v>
                </c:pt>
                <c:pt idx="1786">
                  <c:v>1.1280000000000002E-2</c:v>
                </c:pt>
                <c:pt idx="1787">
                  <c:v>-2.6040000000000001E-2</c:v>
                </c:pt>
                <c:pt idx="1788">
                  <c:v>7.2799999999999974E-3</c:v>
                </c:pt>
                <c:pt idx="1789">
                  <c:v>7.9599999999999931E-3</c:v>
                </c:pt>
                <c:pt idx="1790">
                  <c:v>-5.7199999999999916E-3</c:v>
                </c:pt>
                <c:pt idx="1791">
                  <c:v>-6.0399999999999924E-3</c:v>
                </c:pt>
                <c:pt idx="1792">
                  <c:v>-7.720000000000002E-3</c:v>
                </c:pt>
                <c:pt idx="1793">
                  <c:v>6.9599999999999974E-3</c:v>
                </c:pt>
                <c:pt idx="1794">
                  <c:v>1.1280000000000002E-2</c:v>
                </c:pt>
                <c:pt idx="1795">
                  <c:v>8.9600000000000079E-3</c:v>
                </c:pt>
                <c:pt idx="1796">
                  <c:v>-7.720000000000002E-3</c:v>
                </c:pt>
                <c:pt idx="1797">
                  <c:v>-2.8040000000000002E-2</c:v>
                </c:pt>
                <c:pt idx="1798">
                  <c:v>2.7999999999998691E-4</c:v>
                </c:pt>
                <c:pt idx="1799">
                  <c:v>6.9599999999999974E-3</c:v>
                </c:pt>
                <c:pt idx="1800">
                  <c:v>2.8000000000000469E-4</c:v>
                </c:pt>
                <c:pt idx="1801">
                  <c:v>1.2960000000000003E-2</c:v>
                </c:pt>
                <c:pt idx="1802">
                  <c:v>2.2799999999999977E-3</c:v>
                </c:pt>
                <c:pt idx="1803">
                  <c:v>-3.9999999999995592E-5</c:v>
                </c:pt>
                <c:pt idx="1804">
                  <c:v>-1.1720000000000006E-2</c:v>
                </c:pt>
                <c:pt idx="1805">
                  <c:v>5.9600000000000009E-3</c:v>
                </c:pt>
                <c:pt idx="1806">
                  <c:v>-9.719999999999996E-3</c:v>
                </c:pt>
                <c:pt idx="1807">
                  <c:v>-1.5040000000000005E-2</c:v>
                </c:pt>
                <c:pt idx="1808">
                  <c:v>-2.7200000000000024E-3</c:v>
                </c:pt>
                <c:pt idx="1809">
                  <c:v>9.6000000000000089E-4</c:v>
                </c:pt>
                <c:pt idx="1810">
                  <c:v>-1.2720000000000002E-2</c:v>
                </c:pt>
                <c:pt idx="1811">
                  <c:v>-2.6040000000000011E-2</c:v>
                </c:pt>
                <c:pt idx="1812">
                  <c:v>1.2800000000000012E-3</c:v>
                </c:pt>
                <c:pt idx="1813">
                  <c:v>1.5959999999999992E-2</c:v>
                </c:pt>
                <c:pt idx="1814">
                  <c:v>1.2800000000000012E-3</c:v>
                </c:pt>
                <c:pt idx="1815">
                  <c:v>-8.040000000000002E-3</c:v>
                </c:pt>
                <c:pt idx="1816">
                  <c:v>-2.2720000000000004E-2</c:v>
                </c:pt>
                <c:pt idx="1817">
                  <c:v>-1.0400000000000099E-3</c:v>
                </c:pt>
                <c:pt idx="1818">
                  <c:v>-1.372E-2</c:v>
                </c:pt>
                <c:pt idx="1819">
                  <c:v>1.4960000000000005E-2</c:v>
                </c:pt>
                <c:pt idx="1820">
                  <c:v>2.428000000000001E-2</c:v>
                </c:pt>
                <c:pt idx="1821">
                  <c:v>1.0960000000000001E-2</c:v>
                </c:pt>
                <c:pt idx="1822">
                  <c:v>1.8279999999999994E-2</c:v>
                </c:pt>
                <c:pt idx="1823">
                  <c:v>6.9599999999999974E-3</c:v>
                </c:pt>
                <c:pt idx="1824">
                  <c:v>-3.0720000000000011E-2</c:v>
                </c:pt>
                <c:pt idx="1825">
                  <c:v>-3.0400000000000028E-3</c:v>
                </c:pt>
                <c:pt idx="1826">
                  <c:v>1.8280000000000012E-2</c:v>
                </c:pt>
                <c:pt idx="1827">
                  <c:v>2.596E-2</c:v>
                </c:pt>
                <c:pt idx="1828">
                  <c:v>4.2800000000000086E-3</c:v>
                </c:pt>
                <c:pt idx="1829">
                  <c:v>-2.104000000000001E-2</c:v>
                </c:pt>
                <c:pt idx="1830">
                  <c:v>-1.4719999999999995E-2</c:v>
                </c:pt>
                <c:pt idx="1831">
                  <c:v>-2.0400000000000062E-3</c:v>
                </c:pt>
                <c:pt idx="1832">
                  <c:v>4.2799999999999904E-3</c:v>
                </c:pt>
                <c:pt idx="1833">
                  <c:v>-3.9999999999995592E-5</c:v>
                </c:pt>
                <c:pt idx="1834">
                  <c:v>3.2799999999999939E-3</c:v>
                </c:pt>
                <c:pt idx="1835">
                  <c:v>2.9600000000000117E-3</c:v>
                </c:pt>
                <c:pt idx="1836">
                  <c:v>-1.720000000000006E-3</c:v>
                </c:pt>
                <c:pt idx="1837">
                  <c:v>-1.8040000000000004E-2</c:v>
                </c:pt>
                <c:pt idx="1838">
                  <c:v>8.2800000000000113E-3</c:v>
                </c:pt>
                <c:pt idx="1839">
                  <c:v>-1.0400000000000099E-3</c:v>
                </c:pt>
                <c:pt idx="1840">
                  <c:v>2.2799999999999977E-3</c:v>
                </c:pt>
                <c:pt idx="1841">
                  <c:v>1.5960000000000002E-2</c:v>
                </c:pt>
                <c:pt idx="1842">
                  <c:v>7.2799999999999974E-3</c:v>
                </c:pt>
                <c:pt idx="1843">
                  <c:v>7.9600000000000122E-3</c:v>
                </c:pt>
                <c:pt idx="1844">
                  <c:v>8.279999999999994E-3</c:v>
                </c:pt>
                <c:pt idx="1845">
                  <c:v>-6.0400000000000098E-3</c:v>
                </c:pt>
                <c:pt idx="1846">
                  <c:v>-2.8719999999999999E-2</c:v>
                </c:pt>
                <c:pt idx="1847">
                  <c:v>-3.0400000000000028E-3</c:v>
                </c:pt>
                <c:pt idx="1848">
                  <c:v>2.8000000000000469E-4</c:v>
                </c:pt>
                <c:pt idx="1849">
                  <c:v>-3.9999999999995592E-5</c:v>
                </c:pt>
                <c:pt idx="1850">
                  <c:v>2.7999999999998691E-4</c:v>
                </c:pt>
                <c:pt idx="1851">
                  <c:v>9.6000000000000089E-4</c:v>
                </c:pt>
                <c:pt idx="1852">
                  <c:v>3.2800000000000116E-3</c:v>
                </c:pt>
                <c:pt idx="1853">
                  <c:v>-8.040000000000002E-3</c:v>
                </c:pt>
                <c:pt idx="1854">
                  <c:v>1.7279999999999997E-2</c:v>
                </c:pt>
                <c:pt idx="1855">
                  <c:v>3.3960000000000011E-2</c:v>
                </c:pt>
                <c:pt idx="1856">
                  <c:v>6.2800000000000009E-3</c:v>
                </c:pt>
                <c:pt idx="1857">
                  <c:v>7.9599999999999931E-3</c:v>
                </c:pt>
                <c:pt idx="1858">
                  <c:v>1.1280000000000002E-2</c:v>
                </c:pt>
                <c:pt idx="1859">
                  <c:v>-1.7040000000000007E-2</c:v>
                </c:pt>
                <c:pt idx="1860">
                  <c:v>-1.4719999999999995E-2</c:v>
                </c:pt>
                <c:pt idx="1861">
                  <c:v>9.9600000000000036E-3</c:v>
                </c:pt>
                <c:pt idx="1862">
                  <c:v>1.7279999999999997E-2</c:v>
                </c:pt>
                <c:pt idx="1863">
                  <c:v>-3.9999999999995592E-5</c:v>
                </c:pt>
                <c:pt idx="1864">
                  <c:v>-4.719999999999995E-3</c:v>
                </c:pt>
                <c:pt idx="1865">
                  <c:v>6.9599999999999974E-3</c:v>
                </c:pt>
                <c:pt idx="1866">
                  <c:v>1.0279999999999987E-2</c:v>
                </c:pt>
                <c:pt idx="1867">
                  <c:v>2.3959999999999999E-2</c:v>
                </c:pt>
                <c:pt idx="1868">
                  <c:v>1.6279999999999982E-2</c:v>
                </c:pt>
                <c:pt idx="1869">
                  <c:v>-2.2039999999999997E-2</c:v>
                </c:pt>
                <c:pt idx="1870">
                  <c:v>1.2279999999999998E-2</c:v>
                </c:pt>
                <c:pt idx="1871">
                  <c:v>-2.7040000000000005E-2</c:v>
                </c:pt>
                <c:pt idx="1872">
                  <c:v>-1.2720000000000002E-2</c:v>
                </c:pt>
                <c:pt idx="1873">
                  <c:v>-3.3040000000000014E-2</c:v>
                </c:pt>
                <c:pt idx="1874">
                  <c:v>-1.720000000000006E-3</c:v>
                </c:pt>
                <c:pt idx="1875">
                  <c:v>2.3959999999999999E-2</c:v>
                </c:pt>
                <c:pt idx="1876">
                  <c:v>9.2799999999999896E-3</c:v>
                </c:pt>
                <c:pt idx="1877">
                  <c:v>9.9599999999999949E-3</c:v>
                </c:pt>
                <c:pt idx="1878">
                  <c:v>9.2799999999999896E-3</c:v>
                </c:pt>
                <c:pt idx="1879">
                  <c:v>1.7959999999999993E-2</c:v>
                </c:pt>
                <c:pt idx="1880">
                  <c:v>5.2800000000000043E-3</c:v>
                </c:pt>
                <c:pt idx="1881">
                  <c:v>1.4960000000000005E-2</c:v>
                </c:pt>
                <c:pt idx="1882">
                  <c:v>1.0279999999999987E-2</c:v>
                </c:pt>
                <c:pt idx="1883">
                  <c:v>8.9600000000000079E-3</c:v>
                </c:pt>
                <c:pt idx="1884">
                  <c:v>-1.372E-2</c:v>
                </c:pt>
                <c:pt idx="1885">
                  <c:v>-2.1039999999999993E-2</c:v>
                </c:pt>
                <c:pt idx="1886">
                  <c:v>-5.7200000000000098E-3</c:v>
                </c:pt>
                <c:pt idx="1887">
                  <c:v>5.9600000000000009E-3</c:v>
                </c:pt>
                <c:pt idx="1888">
                  <c:v>6.2800000000000009E-3</c:v>
                </c:pt>
                <c:pt idx="1889">
                  <c:v>4.959999999999987E-3</c:v>
                </c:pt>
                <c:pt idx="1890">
                  <c:v>3.3279999999999997E-2</c:v>
                </c:pt>
                <c:pt idx="1891">
                  <c:v>3.0960000000000001E-2</c:v>
                </c:pt>
                <c:pt idx="1892">
                  <c:v>1.6280000000000003E-2</c:v>
                </c:pt>
                <c:pt idx="1893">
                  <c:v>3.2960000000000003E-2</c:v>
                </c:pt>
                <c:pt idx="1894">
                  <c:v>8.279999999999994E-3</c:v>
                </c:pt>
                <c:pt idx="1895">
                  <c:v>1.5960000000000002E-2</c:v>
                </c:pt>
                <c:pt idx="1896">
                  <c:v>1.8280000000000012E-2</c:v>
                </c:pt>
                <c:pt idx="1897">
                  <c:v>7.9599999999999931E-3</c:v>
                </c:pt>
                <c:pt idx="1898">
                  <c:v>-1.3720000000000017E-2</c:v>
                </c:pt>
                <c:pt idx="1899">
                  <c:v>-1.2040000000000006E-2</c:v>
                </c:pt>
                <c:pt idx="1900">
                  <c:v>7.2799999999999974E-3</c:v>
                </c:pt>
                <c:pt idx="1901">
                  <c:v>8.9600000000000079E-3</c:v>
                </c:pt>
                <c:pt idx="1902">
                  <c:v>5.2800000000000043E-3</c:v>
                </c:pt>
                <c:pt idx="1903">
                  <c:v>2.0959999999999993E-2</c:v>
                </c:pt>
                <c:pt idx="1904">
                  <c:v>2.5279999999999987E-2</c:v>
                </c:pt>
                <c:pt idx="1905">
                  <c:v>3.4959999999999998E-2</c:v>
                </c:pt>
                <c:pt idx="1906">
                  <c:v>1.2279999999999998E-2</c:v>
                </c:pt>
                <c:pt idx="1907">
                  <c:v>-6.0399999999999924E-3</c:v>
                </c:pt>
                <c:pt idx="1908">
                  <c:v>-2.0720000000000009E-2</c:v>
                </c:pt>
                <c:pt idx="1909">
                  <c:v>-2.7039999999999998E-2</c:v>
                </c:pt>
                <c:pt idx="1910">
                  <c:v>7.2799999999999974E-3</c:v>
                </c:pt>
                <c:pt idx="1911">
                  <c:v>1.1960000000000005E-2</c:v>
                </c:pt>
                <c:pt idx="1912">
                  <c:v>-3.7199999999999989E-3</c:v>
                </c:pt>
                <c:pt idx="1913">
                  <c:v>-3.9999999999995592E-5</c:v>
                </c:pt>
                <c:pt idx="1914">
                  <c:v>3.3279999999999997E-2</c:v>
                </c:pt>
                <c:pt idx="1915">
                  <c:v>1.1959999999999997E-2</c:v>
                </c:pt>
                <c:pt idx="1916">
                  <c:v>-6.7199999999999881E-3</c:v>
                </c:pt>
                <c:pt idx="1917">
                  <c:v>-9.0399999999999994E-3</c:v>
                </c:pt>
                <c:pt idx="1918">
                  <c:v>1.2800000000000012E-3</c:v>
                </c:pt>
                <c:pt idx="1919">
                  <c:v>1.9960000000000006E-2</c:v>
                </c:pt>
                <c:pt idx="1920">
                  <c:v>1.4279999999999991E-2</c:v>
                </c:pt>
                <c:pt idx="1921">
                  <c:v>-4.0000000000013359E-5</c:v>
                </c:pt>
                <c:pt idx="1922">
                  <c:v>-1.1720000000000006E-2</c:v>
                </c:pt>
                <c:pt idx="1923">
                  <c:v>-3.9999999999995592E-5</c:v>
                </c:pt>
                <c:pt idx="1924">
                  <c:v>-6.7200000000000064E-3</c:v>
                </c:pt>
                <c:pt idx="1925">
                  <c:v>-1.5039999999999996E-2</c:v>
                </c:pt>
                <c:pt idx="1926">
                  <c:v>2.8000000000000469E-4</c:v>
                </c:pt>
                <c:pt idx="1927">
                  <c:v>1.1959999999999988E-2</c:v>
                </c:pt>
                <c:pt idx="1928">
                  <c:v>-4.719999999999995E-3</c:v>
                </c:pt>
                <c:pt idx="1929">
                  <c:v>-1.0040000000000004E-2</c:v>
                </c:pt>
                <c:pt idx="1930">
                  <c:v>-2.0720000000000009E-2</c:v>
                </c:pt>
                <c:pt idx="1931">
                  <c:v>9.6000000000000089E-4</c:v>
                </c:pt>
                <c:pt idx="1932">
                  <c:v>-7.720000000000002E-3</c:v>
                </c:pt>
                <c:pt idx="1933">
                  <c:v>-3.803999999999999E-2</c:v>
                </c:pt>
                <c:pt idx="1934">
                  <c:v>-1.7720000000000003E-2</c:v>
                </c:pt>
                <c:pt idx="1935">
                  <c:v>-2.2039999999999997E-2</c:v>
                </c:pt>
                <c:pt idx="1936">
                  <c:v>-2.5719999999999993E-2</c:v>
                </c:pt>
                <c:pt idx="1937">
                  <c:v>-2.8040000000000013E-2</c:v>
                </c:pt>
                <c:pt idx="1938">
                  <c:v>-3.7200000000000167E-3</c:v>
                </c:pt>
                <c:pt idx="1939">
                  <c:v>2.096000000000001E-2</c:v>
                </c:pt>
                <c:pt idx="1940">
                  <c:v>3.2799999999999939E-3</c:v>
                </c:pt>
                <c:pt idx="1941">
                  <c:v>1.0960000000000001E-2</c:v>
                </c:pt>
                <c:pt idx="1942">
                  <c:v>-9.719999999999996E-3</c:v>
                </c:pt>
                <c:pt idx="1943">
                  <c:v>2.9599999999999939E-3</c:v>
                </c:pt>
                <c:pt idx="1944">
                  <c:v>1.3279999999999993E-2</c:v>
                </c:pt>
                <c:pt idx="1945">
                  <c:v>5.9599999999999827E-3</c:v>
                </c:pt>
                <c:pt idx="1946">
                  <c:v>-3.7200000000000167E-3</c:v>
                </c:pt>
                <c:pt idx="1947">
                  <c:v>-2.6040000000000001E-2</c:v>
                </c:pt>
                <c:pt idx="1948">
                  <c:v>-2.4719999999999995E-2</c:v>
                </c:pt>
                <c:pt idx="1949">
                  <c:v>-4.0399999999999906E-3</c:v>
                </c:pt>
                <c:pt idx="1950">
                  <c:v>-3.2719999999999999E-2</c:v>
                </c:pt>
                <c:pt idx="1951">
                  <c:v>-9.0400000000000081E-3</c:v>
                </c:pt>
                <c:pt idx="1952">
                  <c:v>9.2799999999999896E-3</c:v>
                </c:pt>
                <c:pt idx="1953">
                  <c:v>2.9600000000000117E-3</c:v>
                </c:pt>
                <c:pt idx="1954">
                  <c:v>-2.7200000000000024E-3</c:v>
                </c:pt>
                <c:pt idx="1955">
                  <c:v>-1.9040000000000015E-2</c:v>
                </c:pt>
                <c:pt idx="1956">
                  <c:v>-2.2720000000000004E-2</c:v>
                </c:pt>
                <c:pt idx="1957">
                  <c:v>-2.7040000000000005E-2</c:v>
                </c:pt>
                <c:pt idx="1958">
                  <c:v>2.7999999999998691E-4</c:v>
                </c:pt>
                <c:pt idx="1959">
                  <c:v>1.5959999999999992E-2</c:v>
                </c:pt>
                <c:pt idx="1960">
                  <c:v>2.2799999999999977E-3</c:v>
                </c:pt>
                <c:pt idx="1961">
                  <c:v>-7.0399999999999881E-3</c:v>
                </c:pt>
                <c:pt idx="1962">
                  <c:v>9.2799999999999896E-3</c:v>
                </c:pt>
                <c:pt idx="1963">
                  <c:v>-3.0400000000000028E-3</c:v>
                </c:pt>
                <c:pt idx="1964">
                  <c:v>7.2799999999999974E-3</c:v>
                </c:pt>
                <c:pt idx="1965">
                  <c:v>9.9600000000000036E-3</c:v>
                </c:pt>
                <c:pt idx="1966">
                  <c:v>2.3279999999999995E-2</c:v>
                </c:pt>
                <c:pt idx="1967">
                  <c:v>1.7959999999999993E-2</c:v>
                </c:pt>
                <c:pt idx="1968">
                  <c:v>-1.8720000000000001E-2</c:v>
                </c:pt>
                <c:pt idx="1969">
                  <c:v>-2.6040000000000001E-2</c:v>
                </c:pt>
                <c:pt idx="1970">
                  <c:v>-1.6720000000000006E-2</c:v>
                </c:pt>
                <c:pt idx="1971">
                  <c:v>-2.6040000000000001E-2</c:v>
                </c:pt>
                <c:pt idx="1972">
                  <c:v>1.4279999999999991E-2</c:v>
                </c:pt>
                <c:pt idx="1973">
                  <c:v>-8.040000000000002E-3</c:v>
                </c:pt>
                <c:pt idx="1974">
                  <c:v>-3.0720000000000011E-2</c:v>
                </c:pt>
                <c:pt idx="1975">
                  <c:v>-1.9039999999999998E-2</c:v>
                </c:pt>
                <c:pt idx="1976">
                  <c:v>-4.7200000000000132E-3</c:v>
                </c:pt>
                <c:pt idx="1977">
                  <c:v>1.4960000000000005E-2</c:v>
                </c:pt>
                <c:pt idx="1978">
                  <c:v>-1.1720000000000006E-2</c:v>
                </c:pt>
                <c:pt idx="1979">
                  <c:v>-1.3040000000000003E-2</c:v>
                </c:pt>
                <c:pt idx="1980">
                  <c:v>2.8000000000000469E-4</c:v>
                </c:pt>
                <c:pt idx="1981">
                  <c:v>-1.1039999999999993E-2</c:v>
                </c:pt>
                <c:pt idx="1982">
                  <c:v>8.279999999999994E-3</c:v>
                </c:pt>
                <c:pt idx="1983">
                  <c:v>-9.0399999999999994E-3</c:v>
                </c:pt>
                <c:pt idx="1984">
                  <c:v>-2.7200000000000024E-3</c:v>
                </c:pt>
                <c:pt idx="1985">
                  <c:v>2.9599999999999939E-3</c:v>
                </c:pt>
                <c:pt idx="1986">
                  <c:v>6.2800000000000009E-3</c:v>
                </c:pt>
                <c:pt idx="1987">
                  <c:v>7.9600000000000018E-3</c:v>
                </c:pt>
                <c:pt idx="1988">
                  <c:v>-1.7720000000000003E-2</c:v>
                </c:pt>
                <c:pt idx="1989">
                  <c:v>-3.0400000000000028E-3</c:v>
                </c:pt>
                <c:pt idx="1990">
                  <c:v>-2.7200000000000024E-3</c:v>
                </c:pt>
                <c:pt idx="1991">
                  <c:v>3.9599999999999991E-3</c:v>
                </c:pt>
                <c:pt idx="1992">
                  <c:v>-1.3720000000000017E-2</c:v>
                </c:pt>
                <c:pt idx="1993">
                  <c:v>2.9600000000000026E-3</c:v>
                </c:pt>
                <c:pt idx="1994">
                  <c:v>1.4279999999999991E-2</c:v>
                </c:pt>
                <c:pt idx="1995">
                  <c:v>1.4959999999999996E-2</c:v>
                </c:pt>
                <c:pt idx="1996">
                  <c:v>2.7999999999998691E-4</c:v>
                </c:pt>
                <c:pt idx="1997">
                  <c:v>-1.0040000000000004E-2</c:v>
                </c:pt>
                <c:pt idx="1998">
                  <c:v>-2.7720000000000012E-2</c:v>
                </c:pt>
                <c:pt idx="1999">
                  <c:v>-8.0399999999999933E-3</c:v>
                </c:pt>
                <c:pt idx="2000">
                  <c:v>-9.719999999999996E-3</c:v>
                </c:pt>
                <c:pt idx="2001">
                  <c:v>2.9600000000000026E-3</c:v>
                </c:pt>
                <c:pt idx="2002">
                  <c:v>-1.5719999999999991E-2</c:v>
                </c:pt>
                <c:pt idx="2003">
                  <c:v>-1.4039999999999999E-2</c:v>
                </c:pt>
                <c:pt idx="2004">
                  <c:v>3.2799999999999939E-3</c:v>
                </c:pt>
                <c:pt idx="2005">
                  <c:v>1.6960000000000006E-2</c:v>
                </c:pt>
                <c:pt idx="2006">
                  <c:v>-2.5719999999999993E-2</c:v>
                </c:pt>
                <c:pt idx="2007">
                  <c:v>-2.6040000000000001E-2</c:v>
                </c:pt>
                <c:pt idx="2008">
                  <c:v>-6.7199999999999881E-3</c:v>
                </c:pt>
                <c:pt idx="2009">
                  <c:v>-4.0399999999999906E-3</c:v>
                </c:pt>
                <c:pt idx="2010">
                  <c:v>-3.071999999999999E-2</c:v>
                </c:pt>
                <c:pt idx="2011">
                  <c:v>-2.2039999999999997E-2</c:v>
                </c:pt>
                <c:pt idx="2012">
                  <c:v>-2.6720000000000008E-2</c:v>
                </c:pt>
                <c:pt idx="2013">
                  <c:v>-3.9999999999995592E-5</c:v>
                </c:pt>
                <c:pt idx="2014">
                  <c:v>-1.1720000000000006E-2</c:v>
                </c:pt>
                <c:pt idx="2015">
                  <c:v>-1.7040000000000007E-2</c:v>
                </c:pt>
                <c:pt idx="2016">
                  <c:v>2.8000000000000469E-4</c:v>
                </c:pt>
                <c:pt idx="2017">
                  <c:v>1.5959999999999992E-2</c:v>
                </c:pt>
                <c:pt idx="2018">
                  <c:v>1.5280000000000005E-2</c:v>
                </c:pt>
                <c:pt idx="2019">
                  <c:v>1.1959999999999997E-2</c:v>
                </c:pt>
                <c:pt idx="2020">
                  <c:v>-7.1999999999999181E-4</c:v>
                </c:pt>
                <c:pt idx="2021">
                  <c:v>7.9599999999999931E-3</c:v>
                </c:pt>
                <c:pt idx="2022">
                  <c:v>-2.572000000000001E-2</c:v>
                </c:pt>
                <c:pt idx="2023">
                  <c:v>7.9600000000000018E-3</c:v>
                </c:pt>
                <c:pt idx="2024">
                  <c:v>-1.5719999999999991E-2</c:v>
                </c:pt>
                <c:pt idx="2025">
                  <c:v>-6.0400000000000098E-3</c:v>
                </c:pt>
                <c:pt idx="2026">
                  <c:v>9.2799999999999896E-3</c:v>
                </c:pt>
                <c:pt idx="2027">
                  <c:v>-4.040000000000008E-3</c:v>
                </c:pt>
                <c:pt idx="2028">
                  <c:v>-1.1719999999999987E-2</c:v>
                </c:pt>
                <c:pt idx="2029">
                  <c:v>-1.2039999999999997E-2</c:v>
                </c:pt>
                <c:pt idx="2030">
                  <c:v>-6.7199999999999881E-3</c:v>
                </c:pt>
                <c:pt idx="2031">
                  <c:v>-1.6040000000000009E-2</c:v>
                </c:pt>
                <c:pt idx="2032">
                  <c:v>-1.5719999999999991E-2</c:v>
                </c:pt>
                <c:pt idx="2033">
                  <c:v>5.9599999999999922E-3</c:v>
                </c:pt>
                <c:pt idx="2034">
                  <c:v>-3.7199999999999989E-3</c:v>
                </c:pt>
                <c:pt idx="2035">
                  <c:v>-2.6039999999999994E-2</c:v>
                </c:pt>
                <c:pt idx="2036">
                  <c:v>2.2799999999999977E-3</c:v>
                </c:pt>
                <c:pt idx="2037">
                  <c:v>-2.0040000000000006E-2</c:v>
                </c:pt>
                <c:pt idx="2038">
                  <c:v>-1.6720000000000006E-2</c:v>
                </c:pt>
                <c:pt idx="2039">
                  <c:v>7.9600000000000018E-3</c:v>
                </c:pt>
                <c:pt idx="2040">
                  <c:v>2.0280000000000006E-2</c:v>
                </c:pt>
                <c:pt idx="2041">
                  <c:v>3.6960000000000007E-2</c:v>
                </c:pt>
                <c:pt idx="2042">
                  <c:v>-6.7200000000000064E-3</c:v>
                </c:pt>
                <c:pt idx="2043">
                  <c:v>5.9599999999999827E-3</c:v>
                </c:pt>
                <c:pt idx="2044">
                  <c:v>2.8000000000000469E-4</c:v>
                </c:pt>
                <c:pt idx="2045">
                  <c:v>6.9599999999999974E-3</c:v>
                </c:pt>
                <c:pt idx="2046">
                  <c:v>1.9279999999999992E-2</c:v>
                </c:pt>
                <c:pt idx="2047">
                  <c:v>2.2960000000000001E-2</c:v>
                </c:pt>
              </c:numCache>
            </c:numRef>
          </c:yVal>
          <c:smooth val="0"/>
        </c:ser>
        <c:dLbls>
          <c:showLegendKey val="0"/>
          <c:showVal val="0"/>
          <c:showCatName val="0"/>
          <c:showSerName val="0"/>
          <c:showPercent val="0"/>
          <c:showBubbleSize val="0"/>
        </c:dLbls>
        <c:axId val="102310656"/>
        <c:axId val="102312576"/>
      </c:scatterChart>
      <c:valAx>
        <c:axId val="102310656"/>
        <c:scaling>
          <c:orientation val="minMax"/>
          <c:max val="890"/>
          <c:min val="170"/>
        </c:scaling>
        <c:delete val="0"/>
        <c:axPos val="b"/>
        <c:title>
          <c:tx>
            <c:rich>
              <a:bodyPr/>
              <a:lstStyle/>
              <a:p>
                <a:pPr>
                  <a:defRPr/>
                </a:pPr>
                <a:r>
                  <a:rPr lang="en-US"/>
                  <a:t>Wavelength (nm)</a:t>
                </a:r>
              </a:p>
            </c:rich>
          </c:tx>
          <c:layout/>
          <c:overlay val="0"/>
        </c:title>
        <c:numFmt formatCode="General" sourceLinked="1"/>
        <c:majorTickMark val="out"/>
        <c:minorTickMark val="none"/>
        <c:tickLblPos val="nextTo"/>
        <c:crossAx val="102312576"/>
        <c:crosses val="autoZero"/>
        <c:crossBetween val="midCat"/>
      </c:valAx>
      <c:valAx>
        <c:axId val="102312576"/>
        <c:scaling>
          <c:orientation val="minMax"/>
        </c:scaling>
        <c:delete val="0"/>
        <c:axPos val="l"/>
        <c:majorGridlines/>
        <c:title>
          <c:tx>
            <c:rich>
              <a:bodyPr rot="-5400000" vert="horz"/>
              <a:lstStyle/>
              <a:p>
                <a:pPr>
                  <a:defRPr/>
                </a:pPr>
                <a:r>
                  <a:rPr lang="en-CA"/>
                  <a:t>Intensity (counts/msec)</a:t>
                </a:r>
              </a:p>
            </c:rich>
          </c:tx>
          <c:layout/>
          <c:overlay val="0"/>
        </c:title>
        <c:numFmt formatCode="General" sourceLinked="1"/>
        <c:majorTickMark val="out"/>
        <c:minorTickMark val="none"/>
        <c:tickLblPos val="nextTo"/>
        <c:crossAx val="102310656"/>
        <c:crosses val="autoZero"/>
        <c:crossBetween val="midCat"/>
      </c:valAx>
    </c:plotArea>
    <c:legend>
      <c:legendPos val="r"/>
      <c:layout/>
      <c:overlay val="0"/>
    </c:legend>
    <c:plotVisOnly val="1"/>
    <c:dispBlanksAs val="gap"/>
    <c:showDLblsOverMax val="0"/>
  </c:chart>
  <c:spPr>
    <a:solidFill>
      <a:schemeClr val="lt1"/>
    </a:solidFill>
    <a:ln w="25400" cap="flat" cmpd="sng" algn="ctr">
      <a:noFill/>
      <a:prstDash val="solid"/>
    </a:ln>
    <a:effectLst/>
  </c:spPr>
  <c:txPr>
    <a:bodyPr/>
    <a:lstStyle/>
    <a:p>
      <a:pPr>
        <a:defRPr>
          <a:solidFill>
            <a:schemeClr val="dk1"/>
          </a:solidFill>
          <a:latin typeface="+mn-lt"/>
          <a:ea typeface="+mn-ea"/>
          <a:cs typeface="+mn-cs"/>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CA" sz="1000"/>
              <a:t>Graph:</a:t>
            </a:r>
            <a:r>
              <a:rPr lang="en-CA" sz="1000" baseline="0"/>
              <a:t> Analyte Mixture Remaining of Unknown after Spectral Strip</a:t>
            </a:r>
            <a:endParaRPr lang="en-CA" sz="1000"/>
          </a:p>
        </c:rich>
      </c:tx>
      <c:layout/>
      <c:overlay val="0"/>
    </c:title>
    <c:autoTitleDeleted val="0"/>
    <c:plotArea>
      <c:layout/>
      <c:scatterChart>
        <c:scatterStyle val="lineMarker"/>
        <c:varyColors val="0"/>
        <c:ser>
          <c:idx val="2"/>
          <c:order val="0"/>
          <c:tx>
            <c:v>Unknown</c:v>
          </c:tx>
          <c:spPr>
            <a:ln>
              <a:solidFill>
                <a:srgbClr val="00B0F0">
                  <a:alpha val="63000"/>
                </a:srgbClr>
              </a:solidFill>
            </a:ln>
          </c:spPr>
          <c:marker>
            <c:symbol val="none"/>
          </c:marker>
          <c:xVal>
            <c:numRef>
              <c:f>'Unknown Mixture'!$A$6:$A$2053</c:f>
              <c:numCache>
                <c:formatCode>General</c:formatCode>
                <c:ptCount val="2048"/>
                <c:pt idx="0">
                  <c:v>177.96</c:v>
                </c:pt>
                <c:pt idx="1">
                  <c:v>178.34</c:v>
                </c:pt>
                <c:pt idx="2">
                  <c:v>178.72</c:v>
                </c:pt>
                <c:pt idx="3">
                  <c:v>179.1</c:v>
                </c:pt>
                <c:pt idx="4">
                  <c:v>179.48</c:v>
                </c:pt>
                <c:pt idx="5">
                  <c:v>179.86</c:v>
                </c:pt>
                <c:pt idx="6">
                  <c:v>180.25</c:v>
                </c:pt>
                <c:pt idx="7">
                  <c:v>180.63</c:v>
                </c:pt>
                <c:pt idx="8">
                  <c:v>181.01</c:v>
                </c:pt>
                <c:pt idx="9">
                  <c:v>181.39</c:v>
                </c:pt>
                <c:pt idx="10">
                  <c:v>181.77</c:v>
                </c:pt>
                <c:pt idx="11">
                  <c:v>182.15</c:v>
                </c:pt>
                <c:pt idx="12">
                  <c:v>182.53</c:v>
                </c:pt>
                <c:pt idx="13">
                  <c:v>182.92</c:v>
                </c:pt>
                <c:pt idx="14">
                  <c:v>183.3</c:v>
                </c:pt>
                <c:pt idx="15">
                  <c:v>183.68</c:v>
                </c:pt>
                <c:pt idx="16">
                  <c:v>184.06</c:v>
                </c:pt>
                <c:pt idx="17">
                  <c:v>184.44</c:v>
                </c:pt>
                <c:pt idx="18">
                  <c:v>184.82</c:v>
                </c:pt>
                <c:pt idx="19">
                  <c:v>185.2</c:v>
                </c:pt>
                <c:pt idx="20">
                  <c:v>185.58</c:v>
                </c:pt>
                <c:pt idx="21">
                  <c:v>185.97</c:v>
                </c:pt>
                <c:pt idx="22">
                  <c:v>186.35</c:v>
                </c:pt>
                <c:pt idx="23">
                  <c:v>186.73</c:v>
                </c:pt>
                <c:pt idx="24">
                  <c:v>187.11</c:v>
                </c:pt>
                <c:pt idx="25">
                  <c:v>187.49</c:v>
                </c:pt>
                <c:pt idx="26">
                  <c:v>187.87</c:v>
                </c:pt>
                <c:pt idx="27">
                  <c:v>188.25</c:v>
                </c:pt>
                <c:pt idx="28">
                  <c:v>188.63</c:v>
                </c:pt>
                <c:pt idx="29">
                  <c:v>189.01</c:v>
                </c:pt>
                <c:pt idx="30">
                  <c:v>189.39</c:v>
                </c:pt>
                <c:pt idx="31">
                  <c:v>189.77</c:v>
                </c:pt>
                <c:pt idx="32">
                  <c:v>190.15</c:v>
                </c:pt>
                <c:pt idx="33">
                  <c:v>190.54</c:v>
                </c:pt>
                <c:pt idx="34">
                  <c:v>190.92</c:v>
                </c:pt>
                <c:pt idx="35">
                  <c:v>191.3</c:v>
                </c:pt>
                <c:pt idx="36">
                  <c:v>191.68</c:v>
                </c:pt>
                <c:pt idx="37">
                  <c:v>192.06</c:v>
                </c:pt>
                <c:pt idx="38">
                  <c:v>192.44</c:v>
                </c:pt>
                <c:pt idx="39">
                  <c:v>192.82</c:v>
                </c:pt>
                <c:pt idx="40">
                  <c:v>193.2</c:v>
                </c:pt>
                <c:pt idx="41">
                  <c:v>193.58</c:v>
                </c:pt>
                <c:pt idx="42">
                  <c:v>193.96</c:v>
                </c:pt>
                <c:pt idx="43">
                  <c:v>194.34</c:v>
                </c:pt>
                <c:pt idx="44">
                  <c:v>194.72</c:v>
                </c:pt>
                <c:pt idx="45">
                  <c:v>195.1</c:v>
                </c:pt>
                <c:pt idx="46">
                  <c:v>195.48</c:v>
                </c:pt>
                <c:pt idx="47">
                  <c:v>195.86</c:v>
                </c:pt>
                <c:pt idx="48">
                  <c:v>196.24</c:v>
                </c:pt>
                <c:pt idx="49">
                  <c:v>196.62</c:v>
                </c:pt>
                <c:pt idx="50">
                  <c:v>197</c:v>
                </c:pt>
                <c:pt idx="51">
                  <c:v>197.38</c:v>
                </c:pt>
                <c:pt idx="52">
                  <c:v>197.76</c:v>
                </c:pt>
                <c:pt idx="53">
                  <c:v>198.14</c:v>
                </c:pt>
                <c:pt idx="54">
                  <c:v>198.52</c:v>
                </c:pt>
                <c:pt idx="55">
                  <c:v>198.9</c:v>
                </c:pt>
                <c:pt idx="56">
                  <c:v>199.28</c:v>
                </c:pt>
                <c:pt idx="57">
                  <c:v>199.66</c:v>
                </c:pt>
                <c:pt idx="58">
                  <c:v>200.04</c:v>
                </c:pt>
                <c:pt idx="59">
                  <c:v>200.42</c:v>
                </c:pt>
                <c:pt idx="60">
                  <c:v>200.8</c:v>
                </c:pt>
                <c:pt idx="61">
                  <c:v>201.18</c:v>
                </c:pt>
                <c:pt idx="62">
                  <c:v>201.56</c:v>
                </c:pt>
                <c:pt idx="63">
                  <c:v>201.94</c:v>
                </c:pt>
                <c:pt idx="64">
                  <c:v>202.32</c:v>
                </c:pt>
                <c:pt idx="65">
                  <c:v>202.7</c:v>
                </c:pt>
                <c:pt idx="66">
                  <c:v>203.08</c:v>
                </c:pt>
                <c:pt idx="67">
                  <c:v>203.46</c:v>
                </c:pt>
                <c:pt idx="68">
                  <c:v>203.84</c:v>
                </c:pt>
                <c:pt idx="69">
                  <c:v>204.22</c:v>
                </c:pt>
                <c:pt idx="70">
                  <c:v>204.6</c:v>
                </c:pt>
                <c:pt idx="71">
                  <c:v>204.98</c:v>
                </c:pt>
                <c:pt idx="72">
                  <c:v>205.36</c:v>
                </c:pt>
                <c:pt idx="73">
                  <c:v>205.74</c:v>
                </c:pt>
                <c:pt idx="74">
                  <c:v>206.12</c:v>
                </c:pt>
                <c:pt idx="75">
                  <c:v>206.5</c:v>
                </c:pt>
                <c:pt idx="76">
                  <c:v>206.88</c:v>
                </c:pt>
                <c:pt idx="77">
                  <c:v>207.26</c:v>
                </c:pt>
                <c:pt idx="78">
                  <c:v>207.64</c:v>
                </c:pt>
                <c:pt idx="79">
                  <c:v>208.01</c:v>
                </c:pt>
                <c:pt idx="80">
                  <c:v>208.39</c:v>
                </c:pt>
                <c:pt idx="81">
                  <c:v>208.77</c:v>
                </c:pt>
                <c:pt idx="82">
                  <c:v>209.15</c:v>
                </c:pt>
                <c:pt idx="83">
                  <c:v>209.53</c:v>
                </c:pt>
                <c:pt idx="84">
                  <c:v>209.91</c:v>
                </c:pt>
                <c:pt idx="85">
                  <c:v>210.29</c:v>
                </c:pt>
                <c:pt idx="86">
                  <c:v>210.67</c:v>
                </c:pt>
                <c:pt idx="87">
                  <c:v>211.05</c:v>
                </c:pt>
                <c:pt idx="88">
                  <c:v>211.43</c:v>
                </c:pt>
                <c:pt idx="89">
                  <c:v>211.81</c:v>
                </c:pt>
                <c:pt idx="90">
                  <c:v>212.18</c:v>
                </c:pt>
                <c:pt idx="91">
                  <c:v>212.56</c:v>
                </c:pt>
                <c:pt idx="92">
                  <c:v>212.94</c:v>
                </c:pt>
                <c:pt idx="93">
                  <c:v>213.32</c:v>
                </c:pt>
                <c:pt idx="94">
                  <c:v>213.7</c:v>
                </c:pt>
                <c:pt idx="95">
                  <c:v>214.08</c:v>
                </c:pt>
                <c:pt idx="96">
                  <c:v>214.46</c:v>
                </c:pt>
                <c:pt idx="97">
                  <c:v>214.84</c:v>
                </c:pt>
                <c:pt idx="98">
                  <c:v>215.21</c:v>
                </c:pt>
                <c:pt idx="99">
                  <c:v>215.59</c:v>
                </c:pt>
                <c:pt idx="100">
                  <c:v>215.97</c:v>
                </c:pt>
                <c:pt idx="101">
                  <c:v>216.35</c:v>
                </c:pt>
                <c:pt idx="102">
                  <c:v>216.73</c:v>
                </c:pt>
                <c:pt idx="103">
                  <c:v>217.11</c:v>
                </c:pt>
                <c:pt idx="104">
                  <c:v>217.49</c:v>
                </c:pt>
                <c:pt idx="105">
                  <c:v>217.86</c:v>
                </c:pt>
                <c:pt idx="106">
                  <c:v>218.24</c:v>
                </c:pt>
                <c:pt idx="107">
                  <c:v>218.62</c:v>
                </c:pt>
                <c:pt idx="108">
                  <c:v>219</c:v>
                </c:pt>
                <c:pt idx="109">
                  <c:v>219.38</c:v>
                </c:pt>
                <c:pt idx="110">
                  <c:v>219.76</c:v>
                </c:pt>
                <c:pt idx="111">
                  <c:v>220.14</c:v>
                </c:pt>
                <c:pt idx="112">
                  <c:v>220.51</c:v>
                </c:pt>
                <c:pt idx="113">
                  <c:v>220.89</c:v>
                </c:pt>
                <c:pt idx="114">
                  <c:v>221.27</c:v>
                </c:pt>
                <c:pt idx="115">
                  <c:v>221.65</c:v>
                </c:pt>
                <c:pt idx="116">
                  <c:v>222.03</c:v>
                </c:pt>
                <c:pt idx="117">
                  <c:v>222.4</c:v>
                </c:pt>
                <c:pt idx="118">
                  <c:v>222.78</c:v>
                </c:pt>
                <c:pt idx="119">
                  <c:v>223.16</c:v>
                </c:pt>
                <c:pt idx="120">
                  <c:v>223.54</c:v>
                </c:pt>
                <c:pt idx="121">
                  <c:v>223.92</c:v>
                </c:pt>
                <c:pt idx="122">
                  <c:v>224.29</c:v>
                </c:pt>
                <c:pt idx="123">
                  <c:v>224.67</c:v>
                </c:pt>
                <c:pt idx="124">
                  <c:v>225.05</c:v>
                </c:pt>
                <c:pt idx="125">
                  <c:v>225.43</c:v>
                </c:pt>
                <c:pt idx="126">
                  <c:v>225.81</c:v>
                </c:pt>
                <c:pt idx="127">
                  <c:v>226.18</c:v>
                </c:pt>
                <c:pt idx="128">
                  <c:v>226.56</c:v>
                </c:pt>
                <c:pt idx="129">
                  <c:v>226.94</c:v>
                </c:pt>
                <c:pt idx="130">
                  <c:v>227.32</c:v>
                </c:pt>
                <c:pt idx="131">
                  <c:v>227.69</c:v>
                </c:pt>
                <c:pt idx="132">
                  <c:v>228.07</c:v>
                </c:pt>
                <c:pt idx="133">
                  <c:v>228.45</c:v>
                </c:pt>
                <c:pt idx="134">
                  <c:v>228.83</c:v>
                </c:pt>
                <c:pt idx="135">
                  <c:v>229.2</c:v>
                </c:pt>
                <c:pt idx="136">
                  <c:v>229.58</c:v>
                </c:pt>
                <c:pt idx="137">
                  <c:v>229.96</c:v>
                </c:pt>
                <c:pt idx="138">
                  <c:v>230.34</c:v>
                </c:pt>
                <c:pt idx="139">
                  <c:v>230.71</c:v>
                </c:pt>
                <c:pt idx="140">
                  <c:v>231.09</c:v>
                </c:pt>
                <c:pt idx="141">
                  <c:v>231.47</c:v>
                </c:pt>
                <c:pt idx="142">
                  <c:v>231.85</c:v>
                </c:pt>
                <c:pt idx="143">
                  <c:v>232.22</c:v>
                </c:pt>
                <c:pt idx="144">
                  <c:v>232.6</c:v>
                </c:pt>
                <c:pt idx="145">
                  <c:v>232.98</c:v>
                </c:pt>
                <c:pt idx="146">
                  <c:v>233.36</c:v>
                </c:pt>
                <c:pt idx="147">
                  <c:v>233.73</c:v>
                </c:pt>
                <c:pt idx="148">
                  <c:v>234.11</c:v>
                </c:pt>
                <c:pt idx="149">
                  <c:v>234.49</c:v>
                </c:pt>
                <c:pt idx="150">
                  <c:v>234.86</c:v>
                </c:pt>
                <c:pt idx="151">
                  <c:v>235.24</c:v>
                </c:pt>
                <c:pt idx="152">
                  <c:v>235.62</c:v>
                </c:pt>
                <c:pt idx="153">
                  <c:v>235.99</c:v>
                </c:pt>
                <c:pt idx="154">
                  <c:v>236.37</c:v>
                </c:pt>
                <c:pt idx="155">
                  <c:v>236.75</c:v>
                </c:pt>
                <c:pt idx="156">
                  <c:v>237.13</c:v>
                </c:pt>
                <c:pt idx="157">
                  <c:v>237.5</c:v>
                </c:pt>
                <c:pt idx="158">
                  <c:v>237.88</c:v>
                </c:pt>
                <c:pt idx="159">
                  <c:v>238.26</c:v>
                </c:pt>
                <c:pt idx="160">
                  <c:v>238.63</c:v>
                </c:pt>
                <c:pt idx="161">
                  <c:v>239.01</c:v>
                </c:pt>
                <c:pt idx="162">
                  <c:v>239.39</c:v>
                </c:pt>
                <c:pt idx="163">
                  <c:v>239.76</c:v>
                </c:pt>
                <c:pt idx="164">
                  <c:v>240.14</c:v>
                </c:pt>
                <c:pt idx="165">
                  <c:v>240.52</c:v>
                </c:pt>
                <c:pt idx="166">
                  <c:v>240.89</c:v>
                </c:pt>
                <c:pt idx="167">
                  <c:v>241.27</c:v>
                </c:pt>
                <c:pt idx="168">
                  <c:v>241.65</c:v>
                </c:pt>
                <c:pt idx="169">
                  <c:v>242.02</c:v>
                </c:pt>
                <c:pt idx="170">
                  <c:v>242.4</c:v>
                </c:pt>
                <c:pt idx="171">
                  <c:v>242.77</c:v>
                </c:pt>
                <c:pt idx="172">
                  <c:v>243.15</c:v>
                </c:pt>
                <c:pt idx="173">
                  <c:v>243.53</c:v>
                </c:pt>
                <c:pt idx="174">
                  <c:v>243.9</c:v>
                </c:pt>
                <c:pt idx="175">
                  <c:v>244.28</c:v>
                </c:pt>
                <c:pt idx="176">
                  <c:v>244.66</c:v>
                </c:pt>
                <c:pt idx="177">
                  <c:v>245.03</c:v>
                </c:pt>
                <c:pt idx="178">
                  <c:v>245.41</c:v>
                </c:pt>
                <c:pt idx="179">
                  <c:v>245.78</c:v>
                </c:pt>
                <c:pt idx="180">
                  <c:v>246.16</c:v>
                </c:pt>
                <c:pt idx="181">
                  <c:v>246.54</c:v>
                </c:pt>
                <c:pt idx="182">
                  <c:v>246.91</c:v>
                </c:pt>
                <c:pt idx="183">
                  <c:v>247.29</c:v>
                </c:pt>
                <c:pt idx="184">
                  <c:v>247.67</c:v>
                </c:pt>
                <c:pt idx="185">
                  <c:v>248.04</c:v>
                </c:pt>
                <c:pt idx="186">
                  <c:v>248.42</c:v>
                </c:pt>
                <c:pt idx="187">
                  <c:v>248.79</c:v>
                </c:pt>
                <c:pt idx="188">
                  <c:v>249.17</c:v>
                </c:pt>
                <c:pt idx="189">
                  <c:v>249.54</c:v>
                </c:pt>
                <c:pt idx="190">
                  <c:v>249.92</c:v>
                </c:pt>
                <c:pt idx="191">
                  <c:v>250.3</c:v>
                </c:pt>
                <c:pt idx="192">
                  <c:v>250.67</c:v>
                </c:pt>
                <c:pt idx="193">
                  <c:v>251.05</c:v>
                </c:pt>
                <c:pt idx="194">
                  <c:v>251.42</c:v>
                </c:pt>
                <c:pt idx="195">
                  <c:v>251.8</c:v>
                </c:pt>
                <c:pt idx="196">
                  <c:v>252.17</c:v>
                </c:pt>
                <c:pt idx="197">
                  <c:v>252.55</c:v>
                </c:pt>
                <c:pt idx="198">
                  <c:v>252.93</c:v>
                </c:pt>
                <c:pt idx="199">
                  <c:v>253.3</c:v>
                </c:pt>
                <c:pt idx="200">
                  <c:v>253.68</c:v>
                </c:pt>
                <c:pt idx="201">
                  <c:v>254.05</c:v>
                </c:pt>
                <c:pt idx="202">
                  <c:v>254.43</c:v>
                </c:pt>
                <c:pt idx="203">
                  <c:v>254.8</c:v>
                </c:pt>
                <c:pt idx="204">
                  <c:v>255.18</c:v>
                </c:pt>
                <c:pt idx="205">
                  <c:v>255.55</c:v>
                </c:pt>
                <c:pt idx="206">
                  <c:v>255.93</c:v>
                </c:pt>
                <c:pt idx="207">
                  <c:v>256.3</c:v>
                </c:pt>
                <c:pt idx="208">
                  <c:v>256.68</c:v>
                </c:pt>
                <c:pt idx="209">
                  <c:v>257.05</c:v>
                </c:pt>
                <c:pt idx="210">
                  <c:v>257.43</c:v>
                </c:pt>
                <c:pt idx="211">
                  <c:v>257.8</c:v>
                </c:pt>
                <c:pt idx="212">
                  <c:v>258.18</c:v>
                </c:pt>
                <c:pt idx="213">
                  <c:v>258.55</c:v>
                </c:pt>
                <c:pt idx="214">
                  <c:v>258.93</c:v>
                </c:pt>
                <c:pt idx="215">
                  <c:v>259.3</c:v>
                </c:pt>
                <c:pt idx="216">
                  <c:v>259.68</c:v>
                </c:pt>
                <c:pt idx="217">
                  <c:v>260.05</c:v>
                </c:pt>
                <c:pt idx="218">
                  <c:v>260.43</c:v>
                </c:pt>
                <c:pt idx="219">
                  <c:v>260.8</c:v>
                </c:pt>
                <c:pt idx="220">
                  <c:v>261.18</c:v>
                </c:pt>
                <c:pt idx="221">
                  <c:v>261.55</c:v>
                </c:pt>
                <c:pt idx="222">
                  <c:v>261.93</c:v>
                </c:pt>
                <c:pt idx="223">
                  <c:v>262.3</c:v>
                </c:pt>
                <c:pt idx="224">
                  <c:v>262.68</c:v>
                </c:pt>
                <c:pt idx="225">
                  <c:v>263.05</c:v>
                </c:pt>
                <c:pt idx="226">
                  <c:v>263.43</c:v>
                </c:pt>
                <c:pt idx="227">
                  <c:v>263.8</c:v>
                </c:pt>
                <c:pt idx="228">
                  <c:v>264.18</c:v>
                </c:pt>
                <c:pt idx="229">
                  <c:v>264.55</c:v>
                </c:pt>
                <c:pt idx="230">
                  <c:v>264.93</c:v>
                </c:pt>
                <c:pt idx="231">
                  <c:v>265.3</c:v>
                </c:pt>
                <c:pt idx="232">
                  <c:v>265.67</c:v>
                </c:pt>
                <c:pt idx="233">
                  <c:v>266.05</c:v>
                </c:pt>
                <c:pt idx="234">
                  <c:v>266.42</c:v>
                </c:pt>
                <c:pt idx="235">
                  <c:v>266.8</c:v>
                </c:pt>
                <c:pt idx="236">
                  <c:v>267.17</c:v>
                </c:pt>
                <c:pt idx="237">
                  <c:v>267.55</c:v>
                </c:pt>
                <c:pt idx="238">
                  <c:v>267.92</c:v>
                </c:pt>
                <c:pt idx="239">
                  <c:v>268.29000000000002</c:v>
                </c:pt>
                <c:pt idx="240">
                  <c:v>268.67</c:v>
                </c:pt>
                <c:pt idx="241">
                  <c:v>269.04000000000002</c:v>
                </c:pt>
                <c:pt idx="242">
                  <c:v>269.42</c:v>
                </c:pt>
                <c:pt idx="243">
                  <c:v>269.79000000000002</c:v>
                </c:pt>
                <c:pt idx="244">
                  <c:v>270.16000000000003</c:v>
                </c:pt>
                <c:pt idx="245">
                  <c:v>270.54000000000002</c:v>
                </c:pt>
                <c:pt idx="246">
                  <c:v>270.91000000000003</c:v>
                </c:pt>
                <c:pt idx="247">
                  <c:v>271.29000000000002</c:v>
                </c:pt>
                <c:pt idx="248">
                  <c:v>271.66000000000003</c:v>
                </c:pt>
                <c:pt idx="249">
                  <c:v>272.02999999999997</c:v>
                </c:pt>
                <c:pt idx="250">
                  <c:v>272.41000000000003</c:v>
                </c:pt>
                <c:pt idx="251">
                  <c:v>272.77999999999997</c:v>
                </c:pt>
                <c:pt idx="252">
                  <c:v>273.16000000000003</c:v>
                </c:pt>
                <c:pt idx="253">
                  <c:v>273.52999999999997</c:v>
                </c:pt>
                <c:pt idx="254">
                  <c:v>273.89999999999998</c:v>
                </c:pt>
                <c:pt idx="255">
                  <c:v>274.27999999999997</c:v>
                </c:pt>
                <c:pt idx="256">
                  <c:v>274.64999999999998</c:v>
                </c:pt>
                <c:pt idx="257">
                  <c:v>275.02</c:v>
                </c:pt>
                <c:pt idx="258">
                  <c:v>275.39999999999998</c:v>
                </c:pt>
                <c:pt idx="259">
                  <c:v>275.77</c:v>
                </c:pt>
                <c:pt idx="260">
                  <c:v>276.14</c:v>
                </c:pt>
                <c:pt idx="261">
                  <c:v>276.52</c:v>
                </c:pt>
                <c:pt idx="262">
                  <c:v>276.89</c:v>
                </c:pt>
                <c:pt idx="263">
                  <c:v>277.26</c:v>
                </c:pt>
                <c:pt idx="264">
                  <c:v>277.64</c:v>
                </c:pt>
                <c:pt idx="265">
                  <c:v>278.01</c:v>
                </c:pt>
                <c:pt idx="266">
                  <c:v>278.38</c:v>
                </c:pt>
                <c:pt idx="267">
                  <c:v>278.76</c:v>
                </c:pt>
                <c:pt idx="268">
                  <c:v>279.13</c:v>
                </c:pt>
                <c:pt idx="269">
                  <c:v>279.5</c:v>
                </c:pt>
                <c:pt idx="270">
                  <c:v>279.88</c:v>
                </c:pt>
                <c:pt idx="271">
                  <c:v>280.25</c:v>
                </c:pt>
                <c:pt idx="272">
                  <c:v>280.62</c:v>
                </c:pt>
                <c:pt idx="273">
                  <c:v>281</c:v>
                </c:pt>
                <c:pt idx="274">
                  <c:v>281.37</c:v>
                </c:pt>
                <c:pt idx="275">
                  <c:v>281.74</c:v>
                </c:pt>
                <c:pt idx="276">
                  <c:v>282.12</c:v>
                </c:pt>
                <c:pt idx="277">
                  <c:v>282.49</c:v>
                </c:pt>
                <c:pt idx="278">
                  <c:v>282.86</c:v>
                </c:pt>
                <c:pt idx="279">
                  <c:v>283.23</c:v>
                </c:pt>
                <c:pt idx="280">
                  <c:v>283.61</c:v>
                </c:pt>
                <c:pt idx="281">
                  <c:v>283.98</c:v>
                </c:pt>
                <c:pt idx="282">
                  <c:v>284.35000000000002</c:v>
                </c:pt>
                <c:pt idx="283">
                  <c:v>284.73</c:v>
                </c:pt>
                <c:pt idx="284">
                  <c:v>285.10000000000002</c:v>
                </c:pt>
                <c:pt idx="285">
                  <c:v>285.47000000000003</c:v>
                </c:pt>
                <c:pt idx="286">
                  <c:v>285.83999999999997</c:v>
                </c:pt>
                <c:pt idx="287">
                  <c:v>286.22000000000003</c:v>
                </c:pt>
                <c:pt idx="288">
                  <c:v>286.58999999999997</c:v>
                </c:pt>
                <c:pt idx="289">
                  <c:v>286.95999999999998</c:v>
                </c:pt>
                <c:pt idx="290">
                  <c:v>287.33</c:v>
                </c:pt>
                <c:pt idx="291">
                  <c:v>287.70999999999998</c:v>
                </c:pt>
                <c:pt idx="292">
                  <c:v>288.08</c:v>
                </c:pt>
                <c:pt idx="293">
                  <c:v>288.45</c:v>
                </c:pt>
                <c:pt idx="294">
                  <c:v>288.82</c:v>
                </c:pt>
                <c:pt idx="295">
                  <c:v>289.2</c:v>
                </c:pt>
                <c:pt idx="296">
                  <c:v>289.57</c:v>
                </c:pt>
                <c:pt idx="297">
                  <c:v>289.94</c:v>
                </c:pt>
                <c:pt idx="298">
                  <c:v>290.31</c:v>
                </c:pt>
                <c:pt idx="299">
                  <c:v>290.68</c:v>
                </c:pt>
                <c:pt idx="300">
                  <c:v>291.06</c:v>
                </c:pt>
                <c:pt idx="301">
                  <c:v>291.43</c:v>
                </c:pt>
                <c:pt idx="302">
                  <c:v>291.8</c:v>
                </c:pt>
                <c:pt idx="303">
                  <c:v>292.17</c:v>
                </c:pt>
                <c:pt idx="304">
                  <c:v>292.55</c:v>
                </c:pt>
                <c:pt idx="305">
                  <c:v>292.92</c:v>
                </c:pt>
                <c:pt idx="306">
                  <c:v>293.29000000000002</c:v>
                </c:pt>
                <c:pt idx="307">
                  <c:v>293.66000000000003</c:v>
                </c:pt>
                <c:pt idx="308">
                  <c:v>294.02999999999997</c:v>
                </c:pt>
                <c:pt idx="309">
                  <c:v>294.41000000000003</c:v>
                </c:pt>
                <c:pt idx="310">
                  <c:v>294.77999999999997</c:v>
                </c:pt>
                <c:pt idx="311">
                  <c:v>295.14999999999998</c:v>
                </c:pt>
                <c:pt idx="312">
                  <c:v>295.52</c:v>
                </c:pt>
                <c:pt idx="313">
                  <c:v>295.89</c:v>
                </c:pt>
                <c:pt idx="314">
                  <c:v>296.26</c:v>
                </c:pt>
                <c:pt idx="315">
                  <c:v>296.64</c:v>
                </c:pt>
                <c:pt idx="316">
                  <c:v>297.01</c:v>
                </c:pt>
                <c:pt idx="317">
                  <c:v>297.38</c:v>
                </c:pt>
                <c:pt idx="318">
                  <c:v>297.75</c:v>
                </c:pt>
                <c:pt idx="319">
                  <c:v>298.12</c:v>
                </c:pt>
                <c:pt idx="320">
                  <c:v>298.49</c:v>
                </c:pt>
                <c:pt idx="321">
                  <c:v>298.86</c:v>
                </c:pt>
                <c:pt idx="322">
                  <c:v>299.24</c:v>
                </c:pt>
                <c:pt idx="323">
                  <c:v>299.61</c:v>
                </c:pt>
                <c:pt idx="324">
                  <c:v>299.98</c:v>
                </c:pt>
                <c:pt idx="325">
                  <c:v>300.35000000000002</c:v>
                </c:pt>
                <c:pt idx="326">
                  <c:v>300.72000000000003</c:v>
                </c:pt>
                <c:pt idx="327">
                  <c:v>301.08999999999997</c:v>
                </c:pt>
                <c:pt idx="328">
                  <c:v>301.45999999999998</c:v>
                </c:pt>
                <c:pt idx="329">
                  <c:v>301.83999999999997</c:v>
                </c:pt>
                <c:pt idx="330">
                  <c:v>302.20999999999998</c:v>
                </c:pt>
                <c:pt idx="331">
                  <c:v>302.58</c:v>
                </c:pt>
                <c:pt idx="332">
                  <c:v>302.95</c:v>
                </c:pt>
                <c:pt idx="333">
                  <c:v>303.32</c:v>
                </c:pt>
                <c:pt idx="334">
                  <c:v>303.69</c:v>
                </c:pt>
                <c:pt idx="335">
                  <c:v>304.06</c:v>
                </c:pt>
                <c:pt idx="336">
                  <c:v>304.43</c:v>
                </c:pt>
                <c:pt idx="337">
                  <c:v>304.8</c:v>
                </c:pt>
                <c:pt idx="338">
                  <c:v>305.17</c:v>
                </c:pt>
                <c:pt idx="339">
                  <c:v>305.55</c:v>
                </c:pt>
                <c:pt idx="340">
                  <c:v>305.92</c:v>
                </c:pt>
                <c:pt idx="341">
                  <c:v>306.29000000000002</c:v>
                </c:pt>
                <c:pt idx="342">
                  <c:v>306.66000000000003</c:v>
                </c:pt>
                <c:pt idx="343">
                  <c:v>307.02999999999997</c:v>
                </c:pt>
                <c:pt idx="344">
                  <c:v>307.39999999999998</c:v>
                </c:pt>
                <c:pt idx="345">
                  <c:v>307.77</c:v>
                </c:pt>
                <c:pt idx="346">
                  <c:v>308.14</c:v>
                </c:pt>
                <c:pt idx="347">
                  <c:v>308.51</c:v>
                </c:pt>
                <c:pt idx="348">
                  <c:v>308.88</c:v>
                </c:pt>
                <c:pt idx="349">
                  <c:v>309.25</c:v>
                </c:pt>
                <c:pt idx="350">
                  <c:v>309.62</c:v>
                </c:pt>
                <c:pt idx="351">
                  <c:v>309.99</c:v>
                </c:pt>
                <c:pt idx="352">
                  <c:v>310.36</c:v>
                </c:pt>
                <c:pt idx="353">
                  <c:v>310.73</c:v>
                </c:pt>
                <c:pt idx="354">
                  <c:v>311.10000000000002</c:v>
                </c:pt>
                <c:pt idx="355">
                  <c:v>311.47000000000003</c:v>
                </c:pt>
                <c:pt idx="356">
                  <c:v>311.83999999999997</c:v>
                </c:pt>
                <c:pt idx="357">
                  <c:v>312.20999999999998</c:v>
                </c:pt>
                <c:pt idx="358">
                  <c:v>312.58</c:v>
                </c:pt>
                <c:pt idx="359">
                  <c:v>312.95999999999998</c:v>
                </c:pt>
                <c:pt idx="360">
                  <c:v>313.33</c:v>
                </c:pt>
                <c:pt idx="361">
                  <c:v>313.7</c:v>
                </c:pt>
                <c:pt idx="362">
                  <c:v>314.07</c:v>
                </c:pt>
                <c:pt idx="363">
                  <c:v>314.44</c:v>
                </c:pt>
                <c:pt idx="364">
                  <c:v>314.81</c:v>
                </c:pt>
                <c:pt idx="365">
                  <c:v>315.18</c:v>
                </c:pt>
                <c:pt idx="366">
                  <c:v>315.55</c:v>
                </c:pt>
                <c:pt idx="367">
                  <c:v>315.92</c:v>
                </c:pt>
                <c:pt idx="368">
                  <c:v>316.27999999999997</c:v>
                </c:pt>
                <c:pt idx="369">
                  <c:v>316.64999999999998</c:v>
                </c:pt>
                <c:pt idx="370">
                  <c:v>317.02</c:v>
                </c:pt>
                <c:pt idx="371">
                  <c:v>317.39</c:v>
                </c:pt>
                <c:pt idx="372">
                  <c:v>317.76</c:v>
                </c:pt>
                <c:pt idx="373">
                  <c:v>318.13</c:v>
                </c:pt>
                <c:pt idx="374">
                  <c:v>318.5</c:v>
                </c:pt>
                <c:pt idx="375">
                  <c:v>318.87</c:v>
                </c:pt>
                <c:pt idx="376">
                  <c:v>319.24</c:v>
                </c:pt>
                <c:pt idx="377">
                  <c:v>319.61</c:v>
                </c:pt>
                <c:pt idx="378">
                  <c:v>319.98</c:v>
                </c:pt>
                <c:pt idx="379">
                  <c:v>320.35000000000002</c:v>
                </c:pt>
                <c:pt idx="380">
                  <c:v>320.72000000000003</c:v>
                </c:pt>
                <c:pt idx="381">
                  <c:v>321.08999999999997</c:v>
                </c:pt>
                <c:pt idx="382">
                  <c:v>321.45999999999998</c:v>
                </c:pt>
                <c:pt idx="383">
                  <c:v>321.83</c:v>
                </c:pt>
                <c:pt idx="384">
                  <c:v>322.2</c:v>
                </c:pt>
                <c:pt idx="385">
                  <c:v>322.57</c:v>
                </c:pt>
                <c:pt idx="386">
                  <c:v>322.94</c:v>
                </c:pt>
                <c:pt idx="387">
                  <c:v>323.31</c:v>
                </c:pt>
                <c:pt idx="388">
                  <c:v>323.67</c:v>
                </c:pt>
                <c:pt idx="389">
                  <c:v>324.04000000000002</c:v>
                </c:pt>
                <c:pt idx="390">
                  <c:v>324.41000000000003</c:v>
                </c:pt>
                <c:pt idx="391">
                  <c:v>324.77999999999997</c:v>
                </c:pt>
                <c:pt idx="392">
                  <c:v>325.14999999999998</c:v>
                </c:pt>
                <c:pt idx="393">
                  <c:v>325.52</c:v>
                </c:pt>
                <c:pt idx="394">
                  <c:v>325.89</c:v>
                </c:pt>
                <c:pt idx="395">
                  <c:v>326.26</c:v>
                </c:pt>
                <c:pt idx="396">
                  <c:v>326.63</c:v>
                </c:pt>
                <c:pt idx="397">
                  <c:v>327</c:v>
                </c:pt>
                <c:pt idx="398">
                  <c:v>327.36</c:v>
                </c:pt>
                <c:pt idx="399">
                  <c:v>327.73</c:v>
                </c:pt>
                <c:pt idx="400">
                  <c:v>328.1</c:v>
                </c:pt>
                <c:pt idx="401">
                  <c:v>328.47</c:v>
                </c:pt>
                <c:pt idx="402">
                  <c:v>328.84</c:v>
                </c:pt>
                <c:pt idx="403">
                  <c:v>329.21</c:v>
                </c:pt>
                <c:pt idx="404">
                  <c:v>329.58</c:v>
                </c:pt>
                <c:pt idx="405">
                  <c:v>329.95</c:v>
                </c:pt>
                <c:pt idx="406">
                  <c:v>330.31</c:v>
                </c:pt>
                <c:pt idx="407">
                  <c:v>330.68</c:v>
                </c:pt>
                <c:pt idx="408">
                  <c:v>331.05</c:v>
                </c:pt>
                <c:pt idx="409">
                  <c:v>331.42</c:v>
                </c:pt>
                <c:pt idx="410">
                  <c:v>331.79</c:v>
                </c:pt>
                <c:pt idx="411">
                  <c:v>332.16</c:v>
                </c:pt>
                <c:pt idx="412">
                  <c:v>332.52</c:v>
                </c:pt>
                <c:pt idx="413">
                  <c:v>332.89</c:v>
                </c:pt>
                <c:pt idx="414">
                  <c:v>333.26</c:v>
                </c:pt>
                <c:pt idx="415">
                  <c:v>333.63</c:v>
                </c:pt>
                <c:pt idx="416">
                  <c:v>334</c:v>
                </c:pt>
                <c:pt idx="417">
                  <c:v>334.37</c:v>
                </c:pt>
                <c:pt idx="418">
                  <c:v>334.73</c:v>
                </c:pt>
                <c:pt idx="419">
                  <c:v>335.1</c:v>
                </c:pt>
                <c:pt idx="420">
                  <c:v>335.47</c:v>
                </c:pt>
                <c:pt idx="421">
                  <c:v>335.84</c:v>
                </c:pt>
                <c:pt idx="422">
                  <c:v>336.21</c:v>
                </c:pt>
                <c:pt idx="423">
                  <c:v>336.57</c:v>
                </c:pt>
                <c:pt idx="424">
                  <c:v>336.94</c:v>
                </c:pt>
                <c:pt idx="425">
                  <c:v>337.31</c:v>
                </c:pt>
                <c:pt idx="426">
                  <c:v>337.68</c:v>
                </c:pt>
                <c:pt idx="427">
                  <c:v>338.05</c:v>
                </c:pt>
                <c:pt idx="428">
                  <c:v>338.41</c:v>
                </c:pt>
                <c:pt idx="429">
                  <c:v>338.78</c:v>
                </c:pt>
                <c:pt idx="430">
                  <c:v>339.15</c:v>
                </c:pt>
                <c:pt idx="431">
                  <c:v>339.52</c:v>
                </c:pt>
                <c:pt idx="432">
                  <c:v>339.88</c:v>
                </c:pt>
                <c:pt idx="433">
                  <c:v>340.25</c:v>
                </c:pt>
                <c:pt idx="434">
                  <c:v>340.62</c:v>
                </c:pt>
                <c:pt idx="435">
                  <c:v>340.99</c:v>
                </c:pt>
                <c:pt idx="436">
                  <c:v>341.35</c:v>
                </c:pt>
                <c:pt idx="437">
                  <c:v>341.72</c:v>
                </c:pt>
                <c:pt idx="438">
                  <c:v>342.09</c:v>
                </c:pt>
                <c:pt idx="439">
                  <c:v>342.46</c:v>
                </c:pt>
                <c:pt idx="440">
                  <c:v>342.82</c:v>
                </c:pt>
                <c:pt idx="441">
                  <c:v>343.19</c:v>
                </c:pt>
                <c:pt idx="442">
                  <c:v>343.56</c:v>
                </c:pt>
                <c:pt idx="443">
                  <c:v>343.93</c:v>
                </c:pt>
                <c:pt idx="444">
                  <c:v>344.29</c:v>
                </c:pt>
                <c:pt idx="445">
                  <c:v>344.66</c:v>
                </c:pt>
                <c:pt idx="446">
                  <c:v>345.03</c:v>
                </c:pt>
                <c:pt idx="447">
                  <c:v>345.39</c:v>
                </c:pt>
                <c:pt idx="448">
                  <c:v>345.76</c:v>
                </c:pt>
                <c:pt idx="449">
                  <c:v>346.13</c:v>
                </c:pt>
                <c:pt idx="450">
                  <c:v>346.49</c:v>
                </c:pt>
                <c:pt idx="451">
                  <c:v>346.86</c:v>
                </c:pt>
                <c:pt idx="452">
                  <c:v>347.23</c:v>
                </c:pt>
                <c:pt idx="453">
                  <c:v>347.6</c:v>
                </c:pt>
                <c:pt idx="454">
                  <c:v>347.96</c:v>
                </c:pt>
                <c:pt idx="455">
                  <c:v>348.33</c:v>
                </c:pt>
                <c:pt idx="456">
                  <c:v>348.7</c:v>
                </c:pt>
                <c:pt idx="457">
                  <c:v>349.06</c:v>
                </c:pt>
                <c:pt idx="458">
                  <c:v>349.43</c:v>
                </c:pt>
                <c:pt idx="459">
                  <c:v>349.8</c:v>
                </c:pt>
                <c:pt idx="460">
                  <c:v>350.16</c:v>
                </c:pt>
                <c:pt idx="461">
                  <c:v>350.53</c:v>
                </c:pt>
                <c:pt idx="462">
                  <c:v>350.9</c:v>
                </c:pt>
                <c:pt idx="463">
                  <c:v>351.26</c:v>
                </c:pt>
                <c:pt idx="464">
                  <c:v>351.63</c:v>
                </c:pt>
                <c:pt idx="465">
                  <c:v>352</c:v>
                </c:pt>
                <c:pt idx="466">
                  <c:v>352.36</c:v>
                </c:pt>
                <c:pt idx="467">
                  <c:v>352.73</c:v>
                </c:pt>
                <c:pt idx="468">
                  <c:v>353.09</c:v>
                </c:pt>
                <c:pt idx="469">
                  <c:v>353.46</c:v>
                </c:pt>
                <c:pt idx="470">
                  <c:v>353.83</c:v>
                </c:pt>
                <c:pt idx="471">
                  <c:v>354.19</c:v>
                </c:pt>
                <c:pt idx="472">
                  <c:v>354.56</c:v>
                </c:pt>
                <c:pt idx="473">
                  <c:v>354.93</c:v>
                </c:pt>
                <c:pt idx="474">
                  <c:v>355.29</c:v>
                </c:pt>
                <c:pt idx="475">
                  <c:v>355.66</c:v>
                </c:pt>
                <c:pt idx="476">
                  <c:v>356.02</c:v>
                </c:pt>
                <c:pt idx="477">
                  <c:v>356.39</c:v>
                </c:pt>
                <c:pt idx="478">
                  <c:v>356.76</c:v>
                </c:pt>
                <c:pt idx="479">
                  <c:v>357.12</c:v>
                </c:pt>
                <c:pt idx="480">
                  <c:v>357.49</c:v>
                </c:pt>
                <c:pt idx="481">
                  <c:v>357.85</c:v>
                </c:pt>
                <c:pt idx="482">
                  <c:v>358.22</c:v>
                </c:pt>
                <c:pt idx="483">
                  <c:v>358.59</c:v>
                </c:pt>
                <c:pt idx="484">
                  <c:v>358.95</c:v>
                </c:pt>
                <c:pt idx="485">
                  <c:v>359.32</c:v>
                </c:pt>
                <c:pt idx="486">
                  <c:v>359.68</c:v>
                </c:pt>
                <c:pt idx="487">
                  <c:v>360.05</c:v>
                </c:pt>
                <c:pt idx="488">
                  <c:v>360.41</c:v>
                </c:pt>
                <c:pt idx="489">
                  <c:v>360.78</c:v>
                </c:pt>
                <c:pt idx="490">
                  <c:v>361.15</c:v>
                </c:pt>
                <c:pt idx="491">
                  <c:v>361.51</c:v>
                </c:pt>
                <c:pt idx="492">
                  <c:v>361.88</c:v>
                </c:pt>
                <c:pt idx="493">
                  <c:v>362.24</c:v>
                </c:pt>
                <c:pt idx="494">
                  <c:v>362.61</c:v>
                </c:pt>
                <c:pt idx="495">
                  <c:v>362.97</c:v>
                </c:pt>
                <c:pt idx="496">
                  <c:v>363.34</c:v>
                </c:pt>
                <c:pt idx="497">
                  <c:v>363.7</c:v>
                </c:pt>
                <c:pt idx="498">
                  <c:v>364.07</c:v>
                </c:pt>
                <c:pt idx="499">
                  <c:v>364.43</c:v>
                </c:pt>
                <c:pt idx="500">
                  <c:v>364.8</c:v>
                </c:pt>
                <c:pt idx="501">
                  <c:v>365.16</c:v>
                </c:pt>
                <c:pt idx="502">
                  <c:v>365.53</c:v>
                </c:pt>
                <c:pt idx="503">
                  <c:v>365.89</c:v>
                </c:pt>
                <c:pt idx="504">
                  <c:v>366.26</c:v>
                </c:pt>
                <c:pt idx="505">
                  <c:v>366.62</c:v>
                </c:pt>
                <c:pt idx="506">
                  <c:v>366.99</c:v>
                </c:pt>
                <c:pt idx="507">
                  <c:v>367.35</c:v>
                </c:pt>
                <c:pt idx="508">
                  <c:v>367.72</c:v>
                </c:pt>
                <c:pt idx="509">
                  <c:v>368.08</c:v>
                </c:pt>
                <c:pt idx="510">
                  <c:v>368.45</c:v>
                </c:pt>
                <c:pt idx="511">
                  <c:v>368.81</c:v>
                </c:pt>
                <c:pt idx="512">
                  <c:v>369.18</c:v>
                </c:pt>
                <c:pt idx="513">
                  <c:v>369.54</c:v>
                </c:pt>
                <c:pt idx="514">
                  <c:v>369.91</c:v>
                </c:pt>
                <c:pt idx="515">
                  <c:v>370.27</c:v>
                </c:pt>
                <c:pt idx="516">
                  <c:v>370.64</c:v>
                </c:pt>
                <c:pt idx="517">
                  <c:v>371</c:v>
                </c:pt>
                <c:pt idx="518">
                  <c:v>371.37</c:v>
                </c:pt>
                <c:pt idx="519">
                  <c:v>371.73</c:v>
                </c:pt>
                <c:pt idx="520">
                  <c:v>372.1</c:v>
                </c:pt>
                <c:pt idx="521">
                  <c:v>372.46</c:v>
                </c:pt>
                <c:pt idx="522">
                  <c:v>372.82</c:v>
                </c:pt>
                <c:pt idx="523">
                  <c:v>373.19</c:v>
                </c:pt>
                <c:pt idx="524">
                  <c:v>373.55</c:v>
                </c:pt>
                <c:pt idx="525">
                  <c:v>373.92</c:v>
                </c:pt>
                <c:pt idx="526">
                  <c:v>374.28</c:v>
                </c:pt>
                <c:pt idx="527">
                  <c:v>374.65</c:v>
                </c:pt>
                <c:pt idx="528">
                  <c:v>375.01</c:v>
                </c:pt>
                <c:pt idx="529">
                  <c:v>375.37</c:v>
                </c:pt>
                <c:pt idx="530">
                  <c:v>375.74</c:v>
                </c:pt>
                <c:pt idx="531">
                  <c:v>376.1</c:v>
                </c:pt>
                <c:pt idx="532">
                  <c:v>376.47</c:v>
                </c:pt>
                <c:pt idx="533">
                  <c:v>376.83</c:v>
                </c:pt>
                <c:pt idx="534">
                  <c:v>377.19</c:v>
                </c:pt>
                <c:pt idx="535">
                  <c:v>377.56</c:v>
                </c:pt>
                <c:pt idx="536">
                  <c:v>377.92</c:v>
                </c:pt>
                <c:pt idx="537">
                  <c:v>378.29</c:v>
                </c:pt>
                <c:pt idx="538">
                  <c:v>378.65</c:v>
                </c:pt>
                <c:pt idx="539">
                  <c:v>379.01</c:v>
                </c:pt>
                <c:pt idx="540">
                  <c:v>379.38</c:v>
                </c:pt>
                <c:pt idx="541">
                  <c:v>379.74</c:v>
                </c:pt>
                <c:pt idx="542">
                  <c:v>380.11</c:v>
                </c:pt>
                <c:pt idx="543">
                  <c:v>380.47</c:v>
                </c:pt>
                <c:pt idx="544">
                  <c:v>380.83</c:v>
                </c:pt>
                <c:pt idx="545">
                  <c:v>381.2</c:v>
                </c:pt>
                <c:pt idx="546">
                  <c:v>381.56</c:v>
                </c:pt>
                <c:pt idx="547">
                  <c:v>381.92</c:v>
                </c:pt>
                <c:pt idx="548">
                  <c:v>382.29</c:v>
                </c:pt>
                <c:pt idx="549">
                  <c:v>382.65</c:v>
                </c:pt>
                <c:pt idx="550">
                  <c:v>383.01</c:v>
                </c:pt>
                <c:pt idx="551">
                  <c:v>383.38</c:v>
                </c:pt>
                <c:pt idx="552">
                  <c:v>383.74</c:v>
                </c:pt>
                <c:pt idx="553">
                  <c:v>384.1</c:v>
                </c:pt>
                <c:pt idx="554">
                  <c:v>384.47</c:v>
                </c:pt>
                <c:pt idx="555">
                  <c:v>384.83</c:v>
                </c:pt>
                <c:pt idx="556">
                  <c:v>385.19</c:v>
                </c:pt>
                <c:pt idx="557">
                  <c:v>385.56</c:v>
                </c:pt>
                <c:pt idx="558">
                  <c:v>385.92</c:v>
                </c:pt>
                <c:pt idx="559">
                  <c:v>386.28</c:v>
                </c:pt>
                <c:pt idx="560">
                  <c:v>386.65</c:v>
                </c:pt>
                <c:pt idx="561">
                  <c:v>387.01</c:v>
                </c:pt>
                <c:pt idx="562">
                  <c:v>387.37</c:v>
                </c:pt>
                <c:pt idx="563">
                  <c:v>387.73</c:v>
                </c:pt>
                <c:pt idx="564">
                  <c:v>388.1</c:v>
                </c:pt>
                <c:pt idx="565">
                  <c:v>388.46</c:v>
                </c:pt>
                <c:pt idx="566">
                  <c:v>388.82</c:v>
                </c:pt>
                <c:pt idx="567">
                  <c:v>389.19</c:v>
                </c:pt>
                <c:pt idx="568">
                  <c:v>389.55</c:v>
                </c:pt>
                <c:pt idx="569">
                  <c:v>389.91</c:v>
                </c:pt>
                <c:pt idx="570">
                  <c:v>390.27</c:v>
                </c:pt>
                <c:pt idx="571">
                  <c:v>390.64</c:v>
                </c:pt>
                <c:pt idx="572">
                  <c:v>391</c:v>
                </c:pt>
                <c:pt idx="573">
                  <c:v>391.36</c:v>
                </c:pt>
                <c:pt idx="574">
                  <c:v>391.72</c:v>
                </c:pt>
                <c:pt idx="575">
                  <c:v>392.09</c:v>
                </c:pt>
                <c:pt idx="576">
                  <c:v>392.45</c:v>
                </c:pt>
                <c:pt idx="577">
                  <c:v>392.81</c:v>
                </c:pt>
                <c:pt idx="578">
                  <c:v>393.17</c:v>
                </c:pt>
                <c:pt idx="579">
                  <c:v>393.54</c:v>
                </c:pt>
                <c:pt idx="580">
                  <c:v>393.9</c:v>
                </c:pt>
                <c:pt idx="581">
                  <c:v>394.26</c:v>
                </c:pt>
                <c:pt idx="582">
                  <c:v>394.62</c:v>
                </c:pt>
                <c:pt idx="583">
                  <c:v>394.98</c:v>
                </c:pt>
                <c:pt idx="584">
                  <c:v>395.35</c:v>
                </c:pt>
                <c:pt idx="585">
                  <c:v>395.71</c:v>
                </c:pt>
                <c:pt idx="586">
                  <c:v>396.07</c:v>
                </c:pt>
                <c:pt idx="587">
                  <c:v>396.43</c:v>
                </c:pt>
                <c:pt idx="588">
                  <c:v>396.79</c:v>
                </c:pt>
                <c:pt idx="589">
                  <c:v>397.16</c:v>
                </c:pt>
                <c:pt idx="590">
                  <c:v>397.52</c:v>
                </c:pt>
                <c:pt idx="591">
                  <c:v>397.88</c:v>
                </c:pt>
                <c:pt idx="592">
                  <c:v>398.24</c:v>
                </c:pt>
                <c:pt idx="593">
                  <c:v>398.6</c:v>
                </c:pt>
                <c:pt idx="594">
                  <c:v>398.97</c:v>
                </c:pt>
                <c:pt idx="595">
                  <c:v>399.33</c:v>
                </c:pt>
                <c:pt idx="596">
                  <c:v>399.69</c:v>
                </c:pt>
                <c:pt idx="597">
                  <c:v>400.05</c:v>
                </c:pt>
                <c:pt idx="598">
                  <c:v>400.41</c:v>
                </c:pt>
                <c:pt idx="599">
                  <c:v>400.77</c:v>
                </c:pt>
                <c:pt idx="600">
                  <c:v>401.14</c:v>
                </c:pt>
                <c:pt idx="601">
                  <c:v>401.5</c:v>
                </c:pt>
                <c:pt idx="602">
                  <c:v>401.86</c:v>
                </c:pt>
                <c:pt idx="603">
                  <c:v>402.22</c:v>
                </c:pt>
                <c:pt idx="604">
                  <c:v>402.58</c:v>
                </c:pt>
                <c:pt idx="605">
                  <c:v>402.94</c:v>
                </c:pt>
                <c:pt idx="606">
                  <c:v>403.3</c:v>
                </c:pt>
                <c:pt idx="607">
                  <c:v>403.67</c:v>
                </c:pt>
                <c:pt idx="608">
                  <c:v>404.03</c:v>
                </c:pt>
                <c:pt idx="609">
                  <c:v>404.39</c:v>
                </c:pt>
                <c:pt idx="610">
                  <c:v>404.75</c:v>
                </c:pt>
                <c:pt idx="611">
                  <c:v>405.11</c:v>
                </c:pt>
                <c:pt idx="612">
                  <c:v>405.47</c:v>
                </c:pt>
                <c:pt idx="613">
                  <c:v>405.83</c:v>
                </c:pt>
                <c:pt idx="614">
                  <c:v>406.19</c:v>
                </c:pt>
                <c:pt idx="615">
                  <c:v>406.55</c:v>
                </c:pt>
                <c:pt idx="616">
                  <c:v>406.92</c:v>
                </c:pt>
                <c:pt idx="617">
                  <c:v>407.28</c:v>
                </c:pt>
                <c:pt idx="618">
                  <c:v>407.64</c:v>
                </c:pt>
                <c:pt idx="619">
                  <c:v>408</c:v>
                </c:pt>
                <c:pt idx="620">
                  <c:v>408.36</c:v>
                </c:pt>
                <c:pt idx="621">
                  <c:v>408.72</c:v>
                </c:pt>
                <c:pt idx="622">
                  <c:v>409.08</c:v>
                </c:pt>
                <c:pt idx="623">
                  <c:v>409.44</c:v>
                </c:pt>
                <c:pt idx="624">
                  <c:v>409.8</c:v>
                </c:pt>
                <c:pt idx="625">
                  <c:v>410.16</c:v>
                </c:pt>
                <c:pt idx="626">
                  <c:v>410.52</c:v>
                </c:pt>
                <c:pt idx="627">
                  <c:v>410.88</c:v>
                </c:pt>
                <c:pt idx="628">
                  <c:v>411.24</c:v>
                </c:pt>
                <c:pt idx="629">
                  <c:v>411.6</c:v>
                </c:pt>
                <c:pt idx="630">
                  <c:v>411.96</c:v>
                </c:pt>
                <c:pt idx="631">
                  <c:v>412.33</c:v>
                </c:pt>
                <c:pt idx="632">
                  <c:v>412.69</c:v>
                </c:pt>
                <c:pt idx="633">
                  <c:v>413.05</c:v>
                </c:pt>
                <c:pt idx="634">
                  <c:v>413.41</c:v>
                </c:pt>
                <c:pt idx="635">
                  <c:v>413.77</c:v>
                </c:pt>
                <c:pt idx="636">
                  <c:v>414.13</c:v>
                </c:pt>
                <c:pt idx="637">
                  <c:v>414.49</c:v>
                </c:pt>
                <c:pt idx="638">
                  <c:v>414.85</c:v>
                </c:pt>
                <c:pt idx="639">
                  <c:v>415.21</c:v>
                </c:pt>
                <c:pt idx="640">
                  <c:v>415.57</c:v>
                </c:pt>
                <c:pt idx="641">
                  <c:v>415.93</c:v>
                </c:pt>
                <c:pt idx="642">
                  <c:v>416.29</c:v>
                </c:pt>
                <c:pt idx="643">
                  <c:v>416.65</c:v>
                </c:pt>
                <c:pt idx="644">
                  <c:v>417.01</c:v>
                </c:pt>
                <c:pt idx="645">
                  <c:v>417.37</c:v>
                </c:pt>
                <c:pt idx="646">
                  <c:v>417.73</c:v>
                </c:pt>
                <c:pt idx="647">
                  <c:v>418.09</c:v>
                </c:pt>
                <c:pt idx="648">
                  <c:v>418.45</c:v>
                </c:pt>
                <c:pt idx="649">
                  <c:v>418.81</c:v>
                </c:pt>
                <c:pt idx="650">
                  <c:v>419.17</c:v>
                </c:pt>
                <c:pt idx="651">
                  <c:v>419.53</c:v>
                </c:pt>
                <c:pt idx="652">
                  <c:v>419.88</c:v>
                </c:pt>
                <c:pt idx="653">
                  <c:v>420.24</c:v>
                </c:pt>
                <c:pt idx="654">
                  <c:v>420.6</c:v>
                </c:pt>
                <c:pt idx="655">
                  <c:v>420.96</c:v>
                </c:pt>
                <c:pt idx="656">
                  <c:v>421.32</c:v>
                </c:pt>
                <c:pt idx="657">
                  <c:v>421.68</c:v>
                </c:pt>
                <c:pt idx="658">
                  <c:v>422.04</c:v>
                </c:pt>
                <c:pt idx="659">
                  <c:v>422.4</c:v>
                </c:pt>
                <c:pt idx="660">
                  <c:v>422.76</c:v>
                </c:pt>
                <c:pt idx="661">
                  <c:v>423.12</c:v>
                </c:pt>
                <c:pt idx="662">
                  <c:v>423.48</c:v>
                </c:pt>
                <c:pt idx="663">
                  <c:v>423.84</c:v>
                </c:pt>
                <c:pt idx="664">
                  <c:v>424.2</c:v>
                </c:pt>
                <c:pt idx="665">
                  <c:v>424.56</c:v>
                </c:pt>
                <c:pt idx="666">
                  <c:v>424.91</c:v>
                </c:pt>
                <c:pt idx="667">
                  <c:v>425.27</c:v>
                </c:pt>
                <c:pt idx="668">
                  <c:v>425.63</c:v>
                </c:pt>
                <c:pt idx="669">
                  <c:v>425.99</c:v>
                </c:pt>
                <c:pt idx="670">
                  <c:v>426.35</c:v>
                </c:pt>
                <c:pt idx="671">
                  <c:v>426.71</c:v>
                </c:pt>
                <c:pt idx="672">
                  <c:v>427.07</c:v>
                </c:pt>
                <c:pt idx="673">
                  <c:v>427.43</c:v>
                </c:pt>
                <c:pt idx="674">
                  <c:v>427.79</c:v>
                </c:pt>
                <c:pt idx="675">
                  <c:v>428.14</c:v>
                </c:pt>
                <c:pt idx="676">
                  <c:v>428.5</c:v>
                </c:pt>
                <c:pt idx="677">
                  <c:v>428.86</c:v>
                </c:pt>
                <c:pt idx="678">
                  <c:v>429.22</c:v>
                </c:pt>
                <c:pt idx="679">
                  <c:v>429.58</c:v>
                </c:pt>
                <c:pt idx="680">
                  <c:v>429.94</c:v>
                </c:pt>
                <c:pt idx="681">
                  <c:v>430.3</c:v>
                </c:pt>
                <c:pt idx="682">
                  <c:v>430.65</c:v>
                </c:pt>
                <c:pt idx="683">
                  <c:v>431.01</c:v>
                </c:pt>
                <c:pt idx="684">
                  <c:v>431.37</c:v>
                </c:pt>
                <c:pt idx="685">
                  <c:v>431.73</c:v>
                </c:pt>
                <c:pt idx="686">
                  <c:v>432.09</c:v>
                </c:pt>
                <c:pt idx="687">
                  <c:v>432.45</c:v>
                </c:pt>
                <c:pt idx="688">
                  <c:v>432.8</c:v>
                </c:pt>
                <c:pt idx="689">
                  <c:v>433.16</c:v>
                </c:pt>
                <c:pt idx="690">
                  <c:v>433.52</c:v>
                </c:pt>
                <c:pt idx="691">
                  <c:v>433.88</c:v>
                </c:pt>
                <c:pt idx="692">
                  <c:v>434.24</c:v>
                </c:pt>
                <c:pt idx="693">
                  <c:v>434.6</c:v>
                </c:pt>
                <c:pt idx="694">
                  <c:v>434.95</c:v>
                </c:pt>
                <c:pt idx="695">
                  <c:v>435.31</c:v>
                </c:pt>
                <c:pt idx="696">
                  <c:v>435.67</c:v>
                </c:pt>
                <c:pt idx="697">
                  <c:v>436.03</c:v>
                </c:pt>
                <c:pt idx="698">
                  <c:v>436.38</c:v>
                </c:pt>
                <c:pt idx="699">
                  <c:v>436.74</c:v>
                </c:pt>
                <c:pt idx="700">
                  <c:v>437.1</c:v>
                </c:pt>
                <c:pt idx="701">
                  <c:v>437.46</c:v>
                </c:pt>
                <c:pt idx="702">
                  <c:v>437.82</c:v>
                </c:pt>
                <c:pt idx="703">
                  <c:v>438.17</c:v>
                </c:pt>
                <c:pt idx="704">
                  <c:v>438.53</c:v>
                </c:pt>
                <c:pt idx="705">
                  <c:v>438.89</c:v>
                </c:pt>
                <c:pt idx="706">
                  <c:v>439.25</c:v>
                </c:pt>
                <c:pt idx="707">
                  <c:v>439.6</c:v>
                </c:pt>
                <c:pt idx="708">
                  <c:v>439.96</c:v>
                </c:pt>
                <c:pt idx="709">
                  <c:v>440.32</c:v>
                </c:pt>
                <c:pt idx="710">
                  <c:v>440.68</c:v>
                </c:pt>
                <c:pt idx="711">
                  <c:v>441.03</c:v>
                </c:pt>
                <c:pt idx="712">
                  <c:v>441.39</c:v>
                </c:pt>
                <c:pt idx="713">
                  <c:v>441.75</c:v>
                </c:pt>
                <c:pt idx="714">
                  <c:v>442.1</c:v>
                </c:pt>
                <c:pt idx="715">
                  <c:v>442.46</c:v>
                </c:pt>
                <c:pt idx="716">
                  <c:v>442.82</c:v>
                </c:pt>
                <c:pt idx="717">
                  <c:v>443.18</c:v>
                </c:pt>
                <c:pt idx="718">
                  <c:v>443.53</c:v>
                </c:pt>
                <c:pt idx="719">
                  <c:v>443.89</c:v>
                </c:pt>
                <c:pt idx="720">
                  <c:v>444.25</c:v>
                </c:pt>
                <c:pt idx="721">
                  <c:v>444.6</c:v>
                </c:pt>
                <c:pt idx="722">
                  <c:v>444.96</c:v>
                </c:pt>
                <c:pt idx="723">
                  <c:v>445.32</c:v>
                </c:pt>
                <c:pt idx="724">
                  <c:v>445.67</c:v>
                </c:pt>
                <c:pt idx="725">
                  <c:v>446.03</c:v>
                </c:pt>
                <c:pt idx="726">
                  <c:v>446.39</c:v>
                </c:pt>
                <c:pt idx="727">
                  <c:v>446.75</c:v>
                </c:pt>
                <c:pt idx="728">
                  <c:v>447.1</c:v>
                </c:pt>
                <c:pt idx="729">
                  <c:v>447.46</c:v>
                </c:pt>
                <c:pt idx="730">
                  <c:v>447.82</c:v>
                </c:pt>
                <c:pt idx="731">
                  <c:v>448.17</c:v>
                </c:pt>
                <c:pt idx="732">
                  <c:v>448.53</c:v>
                </c:pt>
                <c:pt idx="733">
                  <c:v>448.88</c:v>
                </c:pt>
                <c:pt idx="734">
                  <c:v>449.24</c:v>
                </c:pt>
                <c:pt idx="735">
                  <c:v>449.6</c:v>
                </c:pt>
                <c:pt idx="736">
                  <c:v>449.95</c:v>
                </c:pt>
                <c:pt idx="737">
                  <c:v>450.31</c:v>
                </c:pt>
                <c:pt idx="738">
                  <c:v>450.67</c:v>
                </c:pt>
                <c:pt idx="739">
                  <c:v>451.02</c:v>
                </c:pt>
                <c:pt idx="740">
                  <c:v>451.38</c:v>
                </c:pt>
                <c:pt idx="741">
                  <c:v>451.74</c:v>
                </c:pt>
                <c:pt idx="742">
                  <c:v>452.09</c:v>
                </c:pt>
                <c:pt idx="743">
                  <c:v>452.45</c:v>
                </c:pt>
                <c:pt idx="744">
                  <c:v>452.8</c:v>
                </c:pt>
                <c:pt idx="745">
                  <c:v>453.16</c:v>
                </c:pt>
                <c:pt idx="746">
                  <c:v>453.52</c:v>
                </c:pt>
                <c:pt idx="747">
                  <c:v>453.87</c:v>
                </c:pt>
                <c:pt idx="748">
                  <c:v>454.23</c:v>
                </c:pt>
                <c:pt idx="749">
                  <c:v>454.58</c:v>
                </c:pt>
                <c:pt idx="750">
                  <c:v>454.94</c:v>
                </c:pt>
                <c:pt idx="751">
                  <c:v>455.29</c:v>
                </c:pt>
                <c:pt idx="752">
                  <c:v>455.65</c:v>
                </c:pt>
                <c:pt idx="753">
                  <c:v>456.01</c:v>
                </c:pt>
                <c:pt idx="754">
                  <c:v>456.36</c:v>
                </c:pt>
                <c:pt idx="755">
                  <c:v>456.72</c:v>
                </c:pt>
                <c:pt idx="756">
                  <c:v>457.07</c:v>
                </c:pt>
                <c:pt idx="757">
                  <c:v>457.43</c:v>
                </c:pt>
                <c:pt idx="758">
                  <c:v>457.78</c:v>
                </c:pt>
                <c:pt idx="759">
                  <c:v>458.14</c:v>
                </c:pt>
                <c:pt idx="760">
                  <c:v>458.5</c:v>
                </c:pt>
                <c:pt idx="761">
                  <c:v>458.85</c:v>
                </c:pt>
                <c:pt idx="762">
                  <c:v>459.21</c:v>
                </c:pt>
                <c:pt idx="763">
                  <c:v>459.56</c:v>
                </c:pt>
                <c:pt idx="764">
                  <c:v>459.92</c:v>
                </c:pt>
                <c:pt idx="765">
                  <c:v>460.27</c:v>
                </c:pt>
                <c:pt idx="766">
                  <c:v>460.63</c:v>
                </c:pt>
                <c:pt idx="767">
                  <c:v>460.98</c:v>
                </c:pt>
                <c:pt idx="768">
                  <c:v>461.34</c:v>
                </c:pt>
                <c:pt idx="769">
                  <c:v>461.69</c:v>
                </c:pt>
                <c:pt idx="770">
                  <c:v>462.05</c:v>
                </c:pt>
                <c:pt idx="771">
                  <c:v>462.4</c:v>
                </c:pt>
                <c:pt idx="772">
                  <c:v>462.76</c:v>
                </c:pt>
                <c:pt idx="773">
                  <c:v>463.11</c:v>
                </c:pt>
                <c:pt idx="774">
                  <c:v>463.47</c:v>
                </c:pt>
                <c:pt idx="775">
                  <c:v>463.82</c:v>
                </c:pt>
                <c:pt idx="776">
                  <c:v>464.18</c:v>
                </c:pt>
                <c:pt idx="777">
                  <c:v>464.53</c:v>
                </c:pt>
                <c:pt idx="778">
                  <c:v>464.89</c:v>
                </c:pt>
                <c:pt idx="779">
                  <c:v>465.24</c:v>
                </c:pt>
                <c:pt idx="780">
                  <c:v>465.6</c:v>
                </c:pt>
                <c:pt idx="781">
                  <c:v>465.95</c:v>
                </c:pt>
                <c:pt idx="782">
                  <c:v>466.3</c:v>
                </c:pt>
                <c:pt idx="783">
                  <c:v>466.66</c:v>
                </c:pt>
                <c:pt idx="784">
                  <c:v>467.01</c:v>
                </c:pt>
                <c:pt idx="785">
                  <c:v>467.37</c:v>
                </c:pt>
                <c:pt idx="786">
                  <c:v>467.72</c:v>
                </c:pt>
                <c:pt idx="787">
                  <c:v>468.08</c:v>
                </c:pt>
                <c:pt idx="788">
                  <c:v>468.43</c:v>
                </c:pt>
                <c:pt idx="789">
                  <c:v>468.79</c:v>
                </c:pt>
                <c:pt idx="790">
                  <c:v>469.14</c:v>
                </c:pt>
                <c:pt idx="791">
                  <c:v>469.49</c:v>
                </c:pt>
                <c:pt idx="792">
                  <c:v>469.85</c:v>
                </c:pt>
                <c:pt idx="793">
                  <c:v>470.2</c:v>
                </c:pt>
                <c:pt idx="794">
                  <c:v>470.56</c:v>
                </c:pt>
                <c:pt idx="795">
                  <c:v>470.91</c:v>
                </c:pt>
                <c:pt idx="796">
                  <c:v>471.26</c:v>
                </c:pt>
                <c:pt idx="797">
                  <c:v>471.62</c:v>
                </c:pt>
                <c:pt idx="798">
                  <c:v>471.97</c:v>
                </c:pt>
                <c:pt idx="799">
                  <c:v>472.33</c:v>
                </c:pt>
                <c:pt idx="800">
                  <c:v>472.68</c:v>
                </c:pt>
                <c:pt idx="801">
                  <c:v>473.03</c:v>
                </c:pt>
                <c:pt idx="802">
                  <c:v>473.39</c:v>
                </c:pt>
                <c:pt idx="803">
                  <c:v>473.74</c:v>
                </c:pt>
                <c:pt idx="804">
                  <c:v>474.09</c:v>
                </c:pt>
                <c:pt idx="805">
                  <c:v>474.45</c:v>
                </c:pt>
                <c:pt idx="806">
                  <c:v>474.8</c:v>
                </c:pt>
                <c:pt idx="807">
                  <c:v>475.16</c:v>
                </c:pt>
                <c:pt idx="808">
                  <c:v>475.51</c:v>
                </c:pt>
                <c:pt idx="809">
                  <c:v>475.86</c:v>
                </c:pt>
                <c:pt idx="810">
                  <c:v>476.22</c:v>
                </c:pt>
                <c:pt idx="811">
                  <c:v>476.57</c:v>
                </c:pt>
                <c:pt idx="812">
                  <c:v>476.92</c:v>
                </c:pt>
                <c:pt idx="813">
                  <c:v>477.28</c:v>
                </c:pt>
                <c:pt idx="814">
                  <c:v>477.63</c:v>
                </c:pt>
                <c:pt idx="815">
                  <c:v>477.98</c:v>
                </c:pt>
                <c:pt idx="816">
                  <c:v>478.34</c:v>
                </c:pt>
                <c:pt idx="817">
                  <c:v>478.69</c:v>
                </c:pt>
                <c:pt idx="818">
                  <c:v>479.04</c:v>
                </c:pt>
                <c:pt idx="819">
                  <c:v>479.4</c:v>
                </c:pt>
                <c:pt idx="820">
                  <c:v>479.75</c:v>
                </c:pt>
                <c:pt idx="821">
                  <c:v>480.1</c:v>
                </c:pt>
                <c:pt idx="822">
                  <c:v>480.45</c:v>
                </c:pt>
                <c:pt idx="823">
                  <c:v>480.81</c:v>
                </c:pt>
                <c:pt idx="824">
                  <c:v>481.16</c:v>
                </c:pt>
                <c:pt idx="825">
                  <c:v>481.51</c:v>
                </c:pt>
                <c:pt idx="826">
                  <c:v>481.87</c:v>
                </c:pt>
                <c:pt idx="827">
                  <c:v>482.22</c:v>
                </c:pt>
                <c:pt idx="828">
                  <c:v>482.57</c:v>
                </c:pt>
                <c:pt idx="829">
                  <c:v>482.92</c:v>
                </c:pt>
                <c:pt idx="830">
                  <c:v>483.28</c:v>
                </c:pt>
                <c:pt idx="831">
                  <c:v>483.63</c:v>
                </c:pt>
                <c:pt idx="832">
                  <c:v>483.98</c:v>
                </c:pt>
                <c:pt idx="833">
                  <c:v>484.33</c:v>
                </c:pt>
                <c:pt idx="834">
                  <c:v>484.69</c:v>
                </c:pt>
                <c:pt idx="835">
                  <c:v>485.04</c:v>
                </c:pt>
                <c:pt idx="836">
                  <c:v>485.39</c:v>
                </c:pt>
                <c:pt idx="837">
                  <c:v>485.74</c:v>
                </c:pt>
                <c:pt idx="838">
                  <c:v>486.1</c:v>
                </c:pt>
                <c:pt idx="839">
                  <c:v>486.45</c:v>
                </c:pt>
                <c:pt idx="840">
                  <c:v>486.8</c:v>
                </c:pt>
                <c:pt idx="841">
                  <c:v>487.15</c:v>
                </c:pt>
                <c:pt idx="842">
                  <c:v>487.51</c:v>
                </c:pt>
                <c:pt idx="843">
                  <c:v>487.86</c:v>
                </c:pt>
                <c:pt idx="844">
                  <c:v>488.21</c:v>
                </c:pt>
                <c:pt idx="845">
                  <c:v>488.56</c:v>
                </c:pt>
                <c:pt idx="846">
                  <c:v>488.91</c:v>
                </c:pt>
                <c:pt idx="847">
                  <c:v>489.27</c:v>
                </c:pt>
                <c:pt idx="848">
                  <c:v>489.62</c:v>
                </c:pt>
                <c:pt idx="849">
                  <c:v>489.97</c:v>
                </c:pt>
                <c:pt idx="850">
                  <c:v>490.32</c:v>
                </c:pt>
                <c:pt idx="851">
                  <c:v>490.67</c:v>
                </c:pt>
                <c:pt idx="852">
                  <c:v>491.03</c:v>
                </c:pt>
                <c:pt idx="853">
                  <c:v>491.38</c:v>
                </c:pt>
                <c:pt idx="854">
                  <c:v>491.73</c:v>
                </c:pt>
                <c:pt idx="855">
                  <c:v>492.08</c:v>
                </c:pt>
                <c:pt idx="856">
                  <c:v>492.43</c:v>
                </c:pt>
                <c:pt idx="857">
                  <c:v>492.78</c:v>
                </c:pt>
                <c:pt idx="858">
                  <c:v>493.14</c:v>
                </c:pt>
                <c:pt idx="859">
                  <c:v>493.49</c:v>
                </c:pt>
                <c:pt idx="860">
                  <c:v>493.84</c:v>
                </c:pt>
                <c:pt idx="861">
                  <c:v>494.19</c:v>
                </c:pt>
                <c:pt idx="862">
                  <c:v>494.54</c:v>
                </c:pt>
                <c:pt idx="863">
                  <c:v>494.89</c:v>
                </c:pt>
                <c:pt idx="864">
                  <c:v>495.24</c:v>
                </c:pt>
                <c:pt idx="865">
                  <c:v>495.59</c:v>
                </c:pt>
                <c:pt idx="866">
                  <c:v>495.95</c:v>
                </c:pt>
                <c:pt idx="867">
                  <c:v>496.3</c:v>
                </c:pt>
                <c:pt idx="868">
                  <c:v>496.65</c:v>
                </c:pt>
                <c:pt idx="869">
                  <c:v>497</c:v>
                </c:pt>
                <c:pt idx="870">
                  <c:v>497.35</c:v>
                </c:pt>
                <c:pt idx="871">
                  <c:v>497.7</c:v>
                </c:pt>
                <c:pt idx="872">
                  <c:v>498.05</c:v>
                </c:pt>
                <c:pt idx="873">
                  <c:v>498.4</c:v>
                </c:pt>
                <c:pt idx="874">
                  <c:v>498.75</c:v>
                </c:pt>
                <c:pt idx="875">
                  <c:v>499.1</c:v>
                </c:pt>
                <c:pt idx="876">
                  <c:v>499.46</c:v>
                </c:pt>
                <c:pt idx="877">
                  <c:v>499.81</c:v>
                </c:pt>
                <c:pt idx="878">
                  <c:v>500.16</c:v>
                </c:pt>
                <c:pt idx="879">
                  <c:v>500.51</c:v>
                </c:pt>
                <c:pt idx="880">
                  <c:v>500.86</c:v>
                </c:pt>
                <c:pt idx="881">
                  <c:v>501.21</c:v>
                </c:pt>
                <c:pt idx="882">
                  <c:v>501.56</c:v>
                </c:pt>
                <c:pt idx="883">
                  <c:v>501.91</c:v>
                </c:pt>
                <c:pt idx="884">
                  <c:v>502.26</c:v>
                </c:pt>
                <c:pt idx="885">
                  <c:v>502.61</c:v>
                </c:pt>
                <c:pt idx="886">
                  <c:v>502.96</c:v>
                </c:pt>
                <c:pt idx="887">
                  <c:v>503.31</c:v>
                </c:pt>
                <c:pt idx="888">
                  <c:v>503.66</c:v>
                </c:pt>
                <c:pt idx="889">
                  <c:v>504.01</c:v>
                </c:pt>
                <c:pt idx="890">
                  <c:v>504.36</c:v>
                </c:pt>
                <c:pt idx="891">
                  <c:v>504.71</c:v>
                </c:pt>
                <c:pt idx="892">
                  <c:v>505.06</c:v>
                </c:pt>
                <c:pt idx="893">
                  <c:v>505.41</c:v>
                </c:pt>
                <c:pt idx="894">
                  <c:v>505.76</c:v>
                </c:pt>
                <c:pt idx="895">
                  <c:v>506.11</c:v>
                </c:pt>
                <c:pt idx="896">
                  <c:v>506.46</c:v>
                </c:pt>
                <c:pt idx="897">
                  <c:v>506.81</c:v>
                </c:pt>
                <c:pt idx="898">
                  <c:v>507.16</c:v>
                </c:pt>
                <c:pt idx="899">
                  <c:v>507.51</c:v>
                </c:pt>
                <c:pt idx="900">
                  <c:v>507.86</c:v>
                </c:pt>
                <c:pt idx="901">
                  <c:v>508.21</c:v>
                </c:pt>
                <c:pt idx="902">
                  <c:v>508.56</c:v>
                </c:pt>
                <c:pt idx="903">
                  <c:v>508.91</c:v>
                </c:pt>
                <c:pt idx="904">
                  <c:v>509.26</c:v>
                </c:pt>
                <c:pt idx="905">
                  <c:v>509.61</c:v>
                </c:pt>
                <c:pt idx="906">
                  <c:v>509.96</c:v>
                </c:pt>
                <c:pt idx="907">
                  <c:v>510.31</c:v>
                </c:pt>
                <c:pt idx="908">
                  <c:v>510.66</c:v>
                </c:pt>
                <c:pt idx="909">
                  <c:v>511.01</c:v>
                </c:pt>
                <c:pt idx="910">
                  <c:v>511.36</c:v>
                </c:pt>
                <c:pt idx="911">
                  <c:v>511.71</c:v>
                </c:pt>
                <c:pt idx="912">
                  <c:v>512.05999999999995</c:v>
                </c:pt>
                <c:pt idx="913">
                  <c:v>512.41</c:v>
                </c:pt>
                <c:pt idx="914">
                  <c:v>512.76</c:v>
                </c:pt>
                <c:pt idx="915">
                  <c:v>513.11</c:v>
                </c:pt>
                <c:pt idx="916">
                  <c:v>513.45000000000005</c:v>
                </c:pt>
                <c:pt idx="917">
                  <c:v>513.79999999999995</c:v>
                </c:pt>
                <c:pt idx="918">
                  <c:v>514.15</c:v>
                </c:pt>
                <c:pt idx="919">
                  <c:v>514.5</c:v>
                </c:pt>
                <c:pt idx="920">
                  <c:v>514.85</c:v>
                </c:pt>
                <c:pt idx="921">
                  <c:v>515.20000000000005</c:v>
                </c:pt>
                <c:pt idx="922">
                  <c:v>515.54999999999995</c:v>
                </c:pt>
                <c:pt idx="923">
                  <c:v>515.9</c:v>
                </c:pt>
                <c:pt idx="924">
                  <c:v>516.25</c:v>
                </c:pt>
                <c:pt idx="925">
                  <c:v>516.59</c:v>
                </c:pt>
                <c:pt idx="926">
                  <c:v>516.94000000000005</c:v>
                </c:pt>
                <c:pt idx="927">
                  <c:v>517.29</c:v>
                </c:pt>
                <c:pt idx="928">
                  <c:v>517.64</c:v>
                </c:pt>
                <c:pt idx="929">
                  <c:v>517.99</c:v>
                </c:pt>
                <c:pt idx="930">
                  <c:v>518.34</c:v>
                </c:pt>
                <c:pt idx="931">
                  <c:v>518.69000000000005</c:v>
                </c:pt>
                <c:pt idx="932">
                  <c:v>519.04</c:v>
                </c:pt>
                <c:pt idx="933">
                  <c:v>519.38</c:v>
                </c:pt>
                <c:pt idx="934">
                  <c:v>519.73</c:v>
                </c:pt>
                <c:pt idx="935">
                  <c:v>520.08000000000004</c:v>
                </c:pt>
                <c:pt idx="936">
                  <c:v>520.42999999999995</c:v>
                </c:pt>
                <c:pt idx="937">
                  <c:v>520.78</c:v>
                </c:pt>
                <c:pt idx="938">
                  <c:v>521.13</c:v>
                </c:pt>
                <c:pt idx="939">
                  <c:v>521.47</c:v>
                </c:pt>
                <c:pt idx="940">
                  <c:v>521.82000000000005</c:v>
                </c:pt>
                <c:pt idx="941">
                  <c:v>522.16999999999996</c:v>
                </c:pt>
                <c:pt idx="942">
                  <c:v>522.52</c:v>
                </c:pt>
                <c:pt idx="943">
                  <c:v>522.87</c:v>
                </c:pt>
                <c:pt idx="944">
                  <c:v>523.21</c:v>
                </c:pt>
                <c:pt idx="945">
                  <c:v>523.55999999999995</c:v>
                </c:pt>
                <c:pt idx="946">
                  <c:v>523.91</c:v>
                </c:pt>
                <c:pt idx="947">
                  <c:v>524.26</c:v>
                </c:pt>
                <c:pt idx="948">
                  <c:v>524.61</c:v>
                </c:pt>
                <c:pt idx="949">
                  <c:v>524.95000000000005</c:v>
                </c:pt>
                <c:pt idx="950">
                  <c:v>525.29999999999995</c:v>
                </c:pt>
                <c:pt idx="951">
                  <c:v>525.65</c:v>
                </c:pt>
                <c:pt idx="952">
                  <c:v>526</c:v>
                </c:pt>
                <c:pt idx="953">
                  <c:v>526.34</c:v>
                </c:pt>
                <c:pt idx="954">
                  <c:v>526.69000000000005</c:v>
                </c:pt>
                <c:pt idx="955">
                  <c:v>527.04</c:v>
                </c:pt>
                <c:pt idx="956">
                  <c:v>527.39</c:v>
                </c:pt>
                <c:pt idx="957">
                  <c:v>527.73</c:v>
                </c:pt>
                <c:pt idx="958">
                  <c:v>528.08000000000004</c:v>
                </c:pt>
                <c:pt idx="959">
                  <c:v>528.42999999999995</c:v>
                </c:pt>
                <c:pt idx="960">
                  <c:v>528.78</c:v>
                </c:pt>
                <c:pt idx="961">
                  <c:v>529.12</c:v>
                </c:pt>
                <c:pt idx="962">
                  <c:v>529.47</c:v>
                </c:pt>
                <c:pt idx="963">
                  <c:v>529.82000000000005</c:v>
                </c:pt>
                <c:pt idx="964">
                  <c:v>530.16999999999996</c:v>
                </c:pt>
                <c:pt idx="965">
                  <c:v>530.51</c:v>
                </c:pt>
                <c:pt idx="966">
                  <c:v>530.86</c:v>
                </c:pt>
                <c:pt idx="967">
                  <c:v>531.21</c:v>
                </c:pt>
                <c:pt idx="968">
                  <c:v>531.54999999999995</c:v>
                </c:pt>
                <c:pt idx="969">
                  <c:v>531.9</c:v>
                </c:pt>
                <c:pt idx="970">
                  <c:v>532.25</c:v>
                </c:pt>
                <c:pt idx="971">
                  <c:v>532.59</c:v>
                </c:pt>
                <c:pt idx="972">
                  <c:v>532.94000000000005</c:v>
                </c:pt>
                <c:pt idx="973">
                  <c:v>533.29</c:v>
                </c:pt>
                <c:pt idx="974">
                  <c:v>533.64</c:v>
                </c:pt>
                <c:pt idx="975">
                  <c:v>533.98</c:v>
                </c:pt>
                <c:pt idx="976">
                  <c:v>534.33000000000004</c:v>
                </c:pt>
                <c:pt idx="977">
                  <c:v>534.67999999999995</c:v>
                </c:pt>
                <c:pt idx="978">
                  <c:v>535.02</c:v>
                </c:pt>
                <c:pt idx="979">
                  <c:v>535.37</c:v>
                </c:pt>
                <c:pt idx="980">
                  <c:v>535.71</c:v>
                </c:pt>
                <c:pt idx="981">
                  <c:v>536.05999999999995</c:v>
                </c:pt>
                <c:pt idx="982">
                  <c:v>536.41</c:v>
                </c:pt>
                <c:pt idx="983">
                  <c:v>536.75</c:v>
                </c:pt>
                <c:pt idx="984">
                  <c:v>537.1</c:v>
                </c:pt>
                <c:pt idx="985">
                  <c:v>537.45000000000005</c:v>
                </c:pt>
                <c:pt idx="986">
                  <c:v>537.79</c:v>
                </c:pt>
                <c:pt idx="987">
                  <c:v>538.14</c:v>
                </c:pt>
                <c:pt idx="988">
                  <c:v>538.49</c:v>
                </c:pt>
                <c:pt idx="989">
                  <c:v>538.83000000000004</c:v>
                </c:pt>
                <c:pt idx="990">
                  <c:v>539.17999999999995</c:v>
                </c:pt>
                <c:pt idx="991">
                  <c:v>539.52</c:v>
                </c:pt>
                <c:pt idx="992">
                  <c:v>539.87</c:v>
                </c:pt>
                <c:pt idx="993">
                  <c:v>540.22</c:v>
                </c:pt>
                <c:pt idx="994">
                  <c:v>540.55999999999995</c:v>
                </c:pt>
                <c:pt idx="995">
                  <c:v>540.91</c:v>
                </c:pt>
                <c:pt idx="996">
                  <c:v>541.25</c:v>
                </c:pt>
                <c:pt idx="997">
                  <c:v>541.6</c:v>
                </c:pt>
                <c:pt idx="998">
                  <c:v>541.94000000000005</c:v>
                </c:pt>
                <c:pt idx="999">
                  <c:v>542.29</c:v>
                </c:pt>
                <c:pt idx="1000">
                  <c:v>542.64</c:v>
                </c:pt>
                <c:pt idx="1001">
                  <c:v>542.98</c:v>
                </c:pt>
                <c:pt idx="1002">
                  <c:v>543.33000000000004</c:v>
                </c:pt>
                <c:pt idx="1003">
                  <c:v>543.66999999999996</c:v>
                </c:pt>
                <c:pt idx="1004">
                  <c:v>544.02</c:v>
                </c:pt>
                <c:pt idx="1005">
                  <c:v>544.36</c:v>
                </c:pt>
                <c:pt idx="1006">
                  <c:v>544.71</c:v>
                </c:pt>
                <c:pt idx="1007">
                  <c:v>545.04999999999995</c:v>
                </c:pt>
                <c:pt idx="1008">
                  <c:v>545.4</c:v>
                </c:pt>
                <c:pt idx="1009">
                  <c:v>545.75</c:v>
                </c:pt>
                <c:pt idx="1010">
                  <c:v>546.09</c:v>
                </c:pt>
                <c:pt idx="1011">
                  <c:v>546.44000000000005</c:v>
                </c:pt>
                <c:pt idx="1012">
                  <c:v>546.78</c:v>
                </c:pt>
                <c:pt idx="1013">
                  <c:v>547.13</c:v>
                </c:pt>
                <c:pt idx="1014">
                  <c:v>547.47</c:v>
                </c:pt>
                <c:pt idx="1015">
                  <c:v>547.82000000000005</c:v>
                </c:pt>
                <c:pt idx="1016">
                  <c:v>548.16</c:v>
                </c:pt>
                <c:pt idx="1017">
                  <c:v>548.51</c:v>
                </c:pt>
                <c:pt idx="1018">
                  <c:v>548.85</c:v>
                </c:pt>
                <c:pt idx="1019">
                  <c:v>549.20000000000005</c:v>
                </c:pt>
                <c:pt idx="1020">
                  <c:v>549.54</c:v>
                </c:pt>
                <c:pt idx="1021">
                  <c:v>549.89</c:v>
                </c:pt>
                <c:pt idx="1022">
                  <c:v>550.23</c:v>
                </c:pt>
                <c:pt idx="1023">
                  <c:v>550.58000000000004</c:v>
                </c:pt>
                <c:pt idx="1024">
                  <c:v>550.91999999999996</c:v>
                </c:pt>
                <c:pt idx="1025">
                  <c:v>551.26</c:v>
                </c:pt>
                <c:pt idx="1026">
                  <c:v>551.61</c:v>
                </c:pt>
                <c:pt idx="1027">
                  <c:v>551.95000000000005</c:v>
                </c:pt>
                <c:pt idx="1028">
                  <c:v>552.29999999999995</c:v>
                </c:pt>
                <c:pt idx="1029">
                  <c:v>552.64</c:v>
                </c:pt>
                <c:pt idx="1030">
                  <c:v>552.99</c:v>
                </c:pt>
                <c:pt idx="1031">
                  <c:v>553.33000000000004</c:v>
                </c:pt>
                <c:pt idx="1032">
                  <c:v>553.67999999999995</c:v>
                </c:pt>
                <c:pt idx="1033">
                  <c:v>554.02</c:v>
                </c:pt>
                <c:pt idx="1034">
                  <c:v>554.36</c:v>
                </c:pt>
                <c:pt idx="1035">
                  <c:v>554.71</c:v>
                </c:pt>
                <c:pt idx="1036">
                  <c:v>555.04999999999995</c:v>
                </c:pt>
                <c:pt idx="1037">
                  <c:v>555.4</c:v>
                </c:pt>
                <c:pt idx="1038">
                  <c:v>555.74</c:v>
                </c:pt>
                <c:pt idx="1039">
                  <c:v>556.08000000000004</c:v>
                </c:pt>
                <c:pt idx="1040">
                  <c:v>556.42999999999995</c:v>
                </c:pt>
                <c:pt idx="1041">
                  <c:v>556.77</c:v>
                </c:pt>
                <c:pt idx="1042">
                  <c:v>557.12</c:v>
                </c:pt>
                <c:pt idx="1043">
                  <c:v>557.46</c:v>
                </c:pt>
                <c:pt idx="1044">
                  <c:v>557.79999999999995</c:v>
                </c:pt>
                <c:pt idx="1045">
                  <c:v>558.15</c:v>
                </c:pt>
                <c:pt idx="1046">
                  <c:v>558.49</c:v>
                </c:pt>
                <c:pt idx="1047">
                  <c:v>558.84</c:v>
                </c:pt>
                <c:pt idx="1048">
                  <c:v>559.17999999999995</c:v>
                </c:pt>
                <c:pt idx="1049">
                  <c:v>559.52</c:v>
                </c:pt>
                <c:pt idx="1050">
                  <c:v>559.87</c:v>
                </c:pt>
                <c:pt idx="1051">
                  <c:v>560.21</c:v>
                </c:pt>
                <c:pt idx="1052">
                  <c:v>560.54999999999995</c:v>
                </c:pt>
                <c:pt idx="1053">
                  <c:v>560.9</c:v>
                </c:pt>
                <c:pt idx="1054">
                  <c:v>561.24</c:v>
                </c:pt>
                <c:pt idx="1055">
                  <c:v>561.58000000000004</c:v>
                </c:pt>
                <c:pt idx="1056">
                  <c:v>561.92999999999995</c:v>
                </c:pt>
                <c:pt idx="1057">
                  <c:v>562.27</c:v>
                </c:pt>
                <c:pt idx="1058">
                  <c:v>562.61</c:v>
                </c:pt>
                <c:pt idx="1059">
                  <c:v>562.96</c:v>
                </c:pt>
                <c:pt idx="1060">
                  <c:v>563.29999999999995</c:v>
                </c:pt>
                <c:pt idx="1061">
                  <c:v>563.64</c:v>
                </c:pt>
                <c:pt idx="1062">
                  <c:v>563.99</c:v>
                </c:pt>
                <c:pt idx="1063">
                  <c:v>564.33000000000004</c:v>
                </c:pt>
                <c:pt idx="1064">
                  <c:v>564.66999999999996</c:v>
                </c:pt>
                <c:pt idx="1065">
                  <c:v>565.01</c:v>
                </c:pt>
                <c:pt idx="1066">
                  <c:v>565.36</c:v>
                </c:pt>
                <c:pt idx="1067">
                  <c:v>565.70000000000005</c:v>
                </c:pt>
                <c:pt idx="1068">
                  <c:v>566.04</c:v>
                </c:pt>
                <c:pt idx="1069">
                  <c:v>566.39</c:v>
                </c:pt>
                <c:pt idx="1070">
                  <c:v>566.73</c:v>
                </c:pt>
                <c:pt idx="1071">
                  <c:v>567.07000000000005</c:v>
                </c:pt>
                <c:pt idx="1072">
                  <c:v>567.41</c:v>
                </c:pt>
                <c:pt idx="1073">
                  <c:v>567.76</c:v>
                </c:pt>
                <c:pt idx="1074">
                  <c:v>568.1</c:v>
                </c:pt>
                <c:pt idx="1075">
                  <c:v>568.44000000000005</c:v>
                </c:pt>
                <c:pt idx="1076">
                  <c:v>568.78</c:v>
                </c:pt>
                <c:pt idx="1077">
                  <c:v>569.13</c:v>
                </c:pt>
                <c:pt idx="1078">
                  <c:v>569.47</c:v>
                </c:pt>
                <c:pt idx="1079">
                  <c:v>569.80999999999995</c:v>
                </c:pt>
                <c:pt idx="1080">
                  <c:v>570.15</c:v>
                </c:pt>
                <c:pt idx="1081">
                  <c:v>570.49</c:v>
                </c:pt>
                <c:pt idx="1082">
                  <c:v>570.84</c:v>
                </c:pt>
                <c:pt idx="1083">
                  <c:v>571.17999999999995</c:v>
                </c:pt>
                <c:pt idx="1084">
                  <c:v>571.52</c:v>
                </c:pt>
                <c:pt idx="1085">
                  <c:v>571.86</c:v>
                </c:pt>
                <c:pt idx="1086">
                  <c:v>572.21</c:v>
                </c:pt>
                <c:pt idx="1087">
                  <c:v>572.54999999999995</c:v>
                </c:pt>
                <c:pt idx="1088">
                  <c:v>572.89</c:v>
                </c:pt>
                <c:pt idx="1089">
                  <c:v>573.23</c:v>
                </c:pt>
                <c:pt idx="1090">
                  <c:v>573.57000000000005</c:v>
                </c:pt>
                <c:pt idx="1091">
                  <c:v>573.91</c:v>
                </c:pt>
                <c:pt idx="1092">
                  <c:v>574.26</c:v>
                </c:pt>
                <c:pt idx="1093">
                  <c:v>574.6</c:v>
                </c:pt>
                <c:pt idx="1094">
                  <c:v>574.94000000000005</c:v>
                </c:pt>
                <c:pt idx="1095">
                  <c:v>575.28</c:v>
                </c:pt>
                <c:pt idx="1096">
                  <c:v>575.62</c:v>
                </c:pt>
                <c:pt idx="1097">
                  <c:v>575.96</c:v>
                </c:pt>
                <c:pt idx="1098">
                  <c:v>576.30999999999995</c:v>
                </c:pt>
                <c:pt idx="1099">
                  <c:v>576.65</c:v>
                </c:pt>
                <c:pt idx="1100">
                  <c:v>576.99</c:v>
                </c:pt>
                <c:pt idx="1101">
                  <c:v>577.33000000000004</c:v>
                </c:pt>
                <c:pt idx="1102">
                  <c:v>577.66999999999996</c:v>
                </c:pt>
                <c:pt idx="1103">
                  <c:v>578.01</c:v>
                </c:pt>
                <c:pt idx="1104">
                  <c:v>578.35</c:v>
                </c:pt>
                <c:pt idx="1105">
                  <c:v>578.69000000000005</c:v>
                </c:pt>
                <c:pt idx="1106">
                  <c:v>579.04</c:v>
                </c:pt>
                <c:pt idx="1107">
                  <c:v>579.38</c:v>
                </c:pt>
                <c:pt idx="1108">
                  <c:v>579.72</c:v>
                </c:pt>
                <c:pt idx="1109">
                  <c:v>580.05999999999995</c:v>
                </c:pt>
                <c:pt idx="1110">
                  <c:v>580.4</c:v>
                </c:pt>
                <c:pt idx="1111">
                  <c:v>580.74</c:v>
                </c:pt>
                <c:pt idx="1112">
                  <c:v>581.08000000000004</c:v>
                </c:pt>
                <c:pt idx="1113">
                  <c:v>581.41999999999996</c:v>
                </c:pt>
                <c:pt idx="1114">
                  <c:v>581.76</c:v>
                </c:pt>
                <c:pt idx="1115">
                  <c:v>582.1</c:v>
                </c:pt>
                <c:pt idx="1116">
                  <c:v>582.44000000000005</c:v>
                </c:pt>
                <c:pt idx="1117">
                  <c:v>582.79</c:v>
                </c:pt>
                <c:pt idx="1118">
                  <c:v>583.13</c:v>
                </c:pt>
                <c:pt idx="1119">
                  <c:v>583.47</c:v>
                </c:pt>
                <c:pt idx="1120">
                  <c:v>583.80999999999995</c:v>
                </c:pt>
                <c:pt idx="1121">
                  <c:v>584.15</c:v>
                </c:pt>
                <c:pt idx="1122">
                  <c:v>584.49</c:v>
                </c:pt>
                <c:pt idx="1123">
                  <c:v>584.83000000000004</c:v>
                </c:pt>
                <c:pt idx="1124">
                  <c:v>585.16999999999996</c:v>
                </c:pt>
                <c:pt idx="1125">
                  <c:v>585.51</c:v>
                </c:pt>
                <c:pt idx="1126">
                  <c:v>585.85</c:v>
                </c:pt>
                <c:pt idx="1127">
                  <c:v>586.19000000000005</c:v>
                </c:pt>
                <c:pt idx="1128">
                  <c:v>586.53</c:v>
                </c:pt>
                <c:pt idx="1129">
                  <c:v>586.87</c:v>
                </c:pt>
                <c:pt idx="1130">
                  <c:v>587.21</c:v>
                </c:pt>
                <c:pt idx="1131">
                  <c:v>587.54999999999995</c:v>
                </c:pt>
                <c:pt idx="1132">
                  <c:v>587.89</c:v>
                </c:pt>
                <c:pt idx="1133">
                  <c:v>588.23</c:v>
                </c:pt>
                <c:pt idx="1134">
                  <c:v>588.57000000000005</c:v>
                </c:pt>
                <c:pt idx="1135">
                  <c:v>588.91</c:v>
                </c:pt>
                <c:pt idx="1136">
                  <c:v>589.25</c:v>
                </c:pt>
                <c:pt idx="1137">
                  <c:v>589.59</c:v>
                </c:pt>
                <c:pt idx="1138">
                  <c:v>589.92999999999995</c:v>
                </c:pt>
                <c:pt idx="1139">
                  <c:v>590.27</c:v>
                </c:pt>
                <c:pt idx="1140">
                  <c:v>590.61</c:v>
                </c:pt>
                <c:pt idx="1141">
                  <c:v>590.95000000000005</c:v>
                </c:pt>
                <c:pt idx="1142">
                  <c:v>591.29</c:v>
                </c:pt>
                <c:pt idx="1143">
                  <c:v>591.63</c:v>
                </c:pt>
                <c:pt idx="1144">
                  <c:v>591.97</c:v>
                </c:pt>
                <c:pt idx="1145">
                  <c:v>592.30999999999995</c:v>
                </c:pt>
                <c:pt idx="1146">
                  <c:v>592.65</c:v>
                </c:pt>
                <c:pt idx="1147">
                  <c:v>592.98</c:v>
                </c:pt>
                <c:pt idx="1148">
                  <c:v>593.32000000000005</c:v>
                </c:pt>
                <c:pt idx="1149">
                  <c:v>593.66</c:v>
                </c:pt>
                <c:pt idx="1150">
                  <c:v>594</c:v>
                </c:pt>
                <c:pt idx="1151">
                  <c:v>594.34</c:v>
                </c:pt>
                <c:pt idx="1152">
                  <c:v>594.67999999999995</c:v>
                </c:pt>
                <c:pt idx="1153">
                  <c:v>595.02</c:v>
                </c:pt>
                <c:pt idx="1154">
                  <c:v>595.36</c:v>
                </c:pt>
                <c:pt idx="1155">
                  <c:v>595.70000000000005</c:v>
                </c:pt>
                <c:pt idx="1156">
                  <c:v>596.04</c:v>
                </c:pt>
                <c:pt idx="1157">
                  <c:v>596.38</c:v>
                </c:pt>
                <c:pt idx="1158">
                  <c:v>596.71</c:v>
                </c:pt>
                <c:pt idx="1159">
                  <c:v>597.04999999999995</c:v>
                </c:pt>
                <c:pt idx="1160">
                  <c:v>597.39</c:v>
                </c:pt>
                <c:pt idx="1161">
                  <c:v>597.73</c:v>
                </c:pt>
                <c:pt idx="1162">
                  <c:v>598.07000000000005</c:v>
                </c:pt>
                <c:pt idx="1163">
                  <c:v>598.41</c:v>
                </c:pt>
                <c:pt idx="1164">
                  <c:v>598.75</c:v>
                </c:pt>
                <c:pt idx="1165">
                  <c:v>599.09</c:v>
                </c:pt>
                <c:pt idx="1166">
                  <c:v>599.41999999999996</c:v>
                </c:pt>
                <c:pt idx="1167">
                  <c:v>599.76</c:v>
                </c:pt>
                <c:pt idx="1168">
                  <c:v>600.1</c:v>
                </c:pt>
                <c:pt idx="1169">
                  <c:v>600.44000000000005</c:v>
                </c:pt>
                <c:pt idx="1170">
                  <c:v>600.78</c:v>
                </c:pt>
                <c:pt idx="1171">
                  <c:v>601.12</c:v>
                </c:pt>
                <c:pt idx="1172">
                  <c:v>601.45000000000005</c:v>
                </c:pt>
                <c:pt idx="1173">
                  <c:v>601.79</c:v>
                </c:pt>
                <c:pt idx="1174">
                  <c:v>602.13</c:v>
                </c:pt>
                <c:pt idx="1175">
                  <c:v>602.47</c:v>
                </c:pt>
                <c:pt idx="1176">
                  <c:v>602.80999999999995</c:v>
                </c:pt>
                <c:pt idx="1177">
                  <c:v>603.14</c:v>
                </c:pt>
                <c:pt idx="1178">
                  <c:v>603.48</c:v>
                </c:pt>
                <c:pt idx="1179">
                  <c:v>603.82000000000005</c:v>
                </c:pt>
                <c:pt idx="1180">
                  <c:v>604.16</c:v>
                </c:pt>
                <c:pt idx="1181">
                  <c:v>604.5</c:v>
                </c:pt>
                <c:pt idx="1182">
                  <c:v>604.83000000000004</c:v>
                </c:pt>
                <c:pt idx="1183">
                  <c:v>605.16999999999996</c:v>
                </c:pt>
                <c:pt idx="1184">
                  <c:v>605.51</c:v>
                </c:pt>
                <c:pt idx="1185">
                  <c:v>605.85</c:v>
                </c:pt>
                <c:pt idx="1186">
                  <c:v>606.19000000000005</c:v>
                </c:pt>
                <c:pt idx="1187">
                  <c:v>606.52</c:v>
                </c:pt>
                <c:pt idx="1188">
                  <c:v>606.86</c:v>
                </c:pt>
                <c:pt idx="1189">
                  <c:v>607.20000000000005</c:v>
                </c:pt>
                <c:pt idx="1190">
                  <c:v>607.54</c:v>
                </c:pt>
                <c:pt idx="1191">
                  <c:v>607.87</c:v>
                </c:pt>
                <c:pt idx="1192">
                  <c:v>608.21</c:v>
                </c:pt>
                <c:pt idx="1193">
                  <c:v>608.54999999999995</c:v>
                </c:pt>
                <c:pt idx="1194">
                  <c:v>608.88</c:v>
                </c:pt>
                <c:pt idx="1195">
                  <c:v>609.22</c:v>
                </c:pt>
                <c:pt idx="1196">
                  <c:v>609.55999999999995</c:v>
                </c:pt>
                <c:pt idx="1197">
                  <c:v>609.9</c:v>
                </c:pt>
                <c:pt idx="1198">
                  <c:v>610.23</c:v>
                </c:pt>
                <c:pt idx="1199">
                  <c:v>610.57000000000005</c:v>
                </c:pt>
                <c:pt idx="1200">
                  <c:v>610.91</c:v>
                </c:pt>
                <c:pt idx="1201">
                  <c:v>611.24</c:v>
                </c:pt>
                <c:pt idx="1202">
                  <c:v>611.58000000000004</c:v>
                </c:pt>
                <c:pt idx="1203">
                  <c:v>611.91999999999996</c:v>
                </c:pt>
                <c:pt idx="1204">
                  <c:v>612.25</c:v>
                </c:pt>
                <c:pt idx="1205">
                  <c:v>612.59</c:v>
                </c:pt>
                <c:pt idx="1206">
                  <c:v>612.92999999999995</c:v>
                </c:pt>
                <c:pt idx="1207">
                  <c:v>613.26</c:v>
                </c:pt>
                <c:pt idx="1208">
                  <c:v>613.6</c:v>
                </c:pt>
                <c:pt idx="1209">
                  <c:v>613.94000000000005</c:v>
                </c:pt>
                <c:pt idx="1210">
                  <c:v>614.27</c:v>
                </c:pt>
                <c:pt idx="1211">
                  <c:v>614.61</c:v>
                </c:pt>
                <c:pt idx="1212">
                  <c:v>614.95000000000005</c:v>
                </c:pt>
                <c:pt idx="1213">
                  <c:v>615.28</c:v>
                </c:pt>
                <c:pt idx="1214">
                  <c:v>615.62</c:v>
                </c:pt>
                <c:pt idx="1215">
                  <c:v>615.96</c:v>
                </c:pt>
                <c:pt idx="1216">
                  <c:v>616.29</c:v>
                </c:pt>
                <c:pt idx="1217">
                  <c:v>616.63</c:v>
                </c:pt>
                <c:pt idx="1218">
                  <c:v>616.97</c:v>
                </c:pt>
                <c:pt idx="1219">
                  <c:v>617.29999999999995</c:v>
                </c:pt>
                <c:pt idx="1220">
                  <c:v>617.64</c:v>
                </c:pt>
                <c:pt idx="1221">
                  <c:v>617.97</c:v>
                </c:pt>
                <c:pt idx="1222">
                  <c:v>618.30999999999995</c:v>
                </c:pt>
                <c:pt idx="1223">
                  <c:v>618.65</c:v>
                </c:pt>
                <c:pt idx="1224">
                  <c:v>618.98</c:v>
                </c:pt>
                <c:pt idx="1225">
                  <c:v>619.32000000000005</c:v>
                </c:pt>
                <c:pt idx="1226">
                  <c:v>619.65</c:v>
                </c:pt>
                <c:pt idx="1227">
                  <c:v>619.99</c:v>
                </c:pt>
                <c:pt idx="1228">
                  <c:v>620.32000000000005</c:v>
                </c:pt>
                <c:pt idx="1229">
                  <c:v>620.66</c:v>
                </c:pt>
                <c:pt idx="1230">
                  <c:v>621</c:v>
                </c:pt>
                <c:pt idx="1231">
                  <c:v>621.33000000000004</c:v>
                </c:pt>
                <c:pt idx="1232">
                  <c:v>621.66999999999996</c:v>
                </c:pt>
                <c:pt idx="1233">
                  <c:v>622</c:v>
                </c:pt>
                <c:pt idx="1234">
                  <c:v>622.34</c:v>
                </c:pt>
                <c:pt idx="1235">
                  <c:v>622.66999999999996</c:v>
                </c:pt>
                <c:pt idx="1236">
                  <c:v>623.01</c:v>
                </c:pt>
                <c:pt idx="1237">
                  <c:v>623.34</c:v>
                </c:pt>
                <c:pt idx="1238">
                  <c:v>623.67999999999995</c:v>
                </c:pt>
                <c:pt idx="1239">
                  <c:v>624.02</c:v>
                </c:pt>
                <c:pt idx="1240">
                  <c:v>624.35</c:v>
                </c:pt>
                <c:pt idx="1241">
                  <c:v>624.69000000000005</c:v>
                </c:pt>
                <c:pt idx="1242">
                  <c:v>625.02</c:v>
                </c:pt>
                <c:pt idx="1243">
                  <c:v>625.36</c:v>
                </c:pt>
                <c:pt idx="1244">
                  <c:v>625.69000000000005</c:v>
                </c:pt>
                <c:pt idx="1245">
                  <c:v>626.03</c:v>
                </c:pt>
                <c:pt idx="1246">
                  <c:v>626.36</c:v>
                </c:pt>
                <c:pt idx="1247">
                  <c:v>626.70000000000005</c:v>
                </c:pt>
                <c:pt idx="1248">
                  <c:v>627.03</c:v>
                </c:pt>
                <c:pt idx="1249">
                  <c:v>627.37</c:v>
                </c:pt>
                <c:pt idx="1250">
                  <c:v>627.70000000000005</c:v>
                </c:pt>
                <c:pt idx="1251">
                  <c:v>628.03</c:v>
                </c:pt>
                <c:pt idx="1252">
                  <c:v>628.37</c:v>
                </c:pt>
                <c:pt idx="1253">
                  <c:v>628.70000000000005</c:v>
                </c:pt>
                <c:pt idx="1254">
                  <c:v>629.04</c:v>
                </c:pt>
                <c:pt idx="1255">
                  <c:v>629.37</c:v>
                </c:pt>
                <c:pt idx="1256">
                  <c:v>629.71</c:v>
                </c:pt>
                <c:pt idx="1257">
                  <c:v>630.04</c:v>
                </c:pt>
                <c:pt idx="1258">
                  <c:v>630.38</c:v>
                </c:pt>
                <c:pt idx="1259">
                  <c:v>630.71</c:v>
                </c:pt>
                <c:pt idx="1260">
                  <c:v>631.04</c:v>
                </c:pt>
                <c:pt idx="1261">
                  <c:v>631.38</c:v>
                </c:pt>
                <c:pt idx="1262">
                  <c:v>631.71</c:v>
                </c:pt>
                <c:pt idx="1263">
                  <c:v>632.04999999999995</c:v>
                </c:pt>
                <c:pt idx="1264">
                  <c:v>632.38</c:v>
                </c:pt>
                <c:pt idx="1265">
                  <c:v>632.72</c:v>
                </c:pt>
                <c:pt idx="1266">
                  <c:v>633.04999999999995</c:v>
                </c:pt>
                <c:pt idx="1267">
                  <c:v>633.38</c:v>
                </c:pt>
                <c:pt idx="1268">
                  <c:v>633.72</c:v>
                </c:pt>
                <c:pt idx="1269">
                  <c:v>634.04999999999995</c:v>
                </c:pt>
                <c:pt idx="1270">
                  <c:v>634.39</c:v>
                </c:pt>
                <c:pt idx="1271">
                  <c:v>634.72</c:v>
                </c:pt>
                <c:pt idx="1272">
                  <c:v>635.04999999999995</c:v>
                </c:pt>
                <c:pt idx="1273">
                  <c:v>635.39</c:v>
                </c:pt>
                <c:pt idx="1274">
                  <c:v>635.72</c:v>
                </c:pt>
                <c:pt idx="1275">
                  <c:v>636.04999999999995</c:v>
                </c:pt>
                <c:pt idx="1276">
                  <c:v>636.39</c:v>
                </c:pt>
                <c:pt idx="1277">
                  <c:v>636.72</c:v>
                </c:pt>
                <c:pt idx="1278">
                  <c:v>637.04999999999995</c:v>
                </c:pt>
                <c:pt idx="1279">
                  <c:v>637.39</c:v>
                </c:pt>
                <c:pt idx="1280">
                  <c:v>637.72</c:v>
                </c:pt>
                <c:pt idx="1281">
                  <c:v>638.04999999999995</c:v>
                </c:pt>
                <c:pt idx="1282">
                  <c:v>638.39</c:v>
                </c:pt>
                <c:pt idx="1283">
                  <c:v>638.72</c:v>
                </c:pt>
                <c:pt idx="1284">
                  <c:v>639.04999999999995</c:v>
                </c:pt>
                <c:pt idx="1285">
                  <c:v>639.39</c:v>
                </c:pt>
                <c:pt idx="1286">
                  <c:v>639.72</c:v>
                </c:pt>
                <c:pt idx="1287">
                  <c:v>640.04999999999995</c:v>
                </c:pt>
                <c:pt idx="1288">
                  <c:v>640.39</c:v>
                </c:pt>
                <c:pt idx="1289">
                  <c:v>640.72</c:v>
                </c:pt>
                <c:pt idx="1290">
                  <c:v>641.04999999999995</c:v>
                </c:pt>
                <c:pt idx="1291">
                  <c:v>641.39</c:v>
                </c:pt>
                <c:pt idx="1292">
                  <c:v>641.72</c:v>
                </c:pt>
                <c:pt idx="1293">
                  <c:v>642.04999999999995</c:v>
                </c:pt>
                <c:pt idx="1294">
                  <c:v>642.38</c:v>
                </c:pt>
                <c:pt idx="1295">
                  <c:v>642.72</c:v>
                </c:pt>
                <c:pt idx="1296">
                  <c:v>643.04999999999995</c:v>
                </c:pt>
                <c:pt idx="1297">
                  <c:v>643.38</c:v>
                </c:pt>
                <c:pt idx="1298">
                  <c:v>643.71</c:v>
                </c:pt>
                <c:pt idx="1299">
                  <c:v>644.04999999999995</c:v>
                </c:pt>
                <c:pt idx="1300">
                  <c:v>644.38</c:v>
                </c:pt>
                <c:pt idx="1301">
                  <c:v>644.71</c:v>
                </c:pt>
                <c:pt idx="1302">
                  <c:v>645.04</c:v>
                </c:pt>
                <c:pt idx="1303">
                  <c:v>645.38</c:v>
                </c:pt>
                <c:pt idx="1304">
                  <c:v>645.71</c:v>
                </c:pt>
                <c:pt idx="1305">
                  <c:v>646.04</c:v>
                </c:pt>
                <c:pt idx="1306">
                  <c:v>646.37</c:v>
                </c:pt>
                <c:pt idx="1307">
                  <c:v>646.71</c:v>
                </c:pt>
                <c:pt idx="1308">
                  <c:v>647.04</c:v>
                </c:pt>
                <c:pt idx="1309">
                  <c:v>647.37</c:v>
                </c:pt>
                <c:pt idx="1310">
                  <c:v>647.70000000000005</c:v>
                </c:pt>
                <c:pt idx="1311">
                  <c:v>648.03</c:v>
                </c:pt>
                <c:pt idx="1312">
                  <c:v>648.37</c:v>
                </c:pt>
                <c:pt idx="1313">
                  <c:v>648.70000000000005</c:v>
                </c:pt>
                <c:pt idx="1314">
                  <c:v>649.03</c:v>
                </c:pt>
                <c:pt idx="1315">
                  <c:v>649.36</c:v>
                </c:pt>
                <c:pt idx="1316">
                  <c:v>649.69000000000005</c:v>
                </c:pt>
                <c:pt idx="1317">
                  <c:v>650.02</c:v>
                </c:pt>
                <c:pt idx="1318">
                  <c:v>650.36</c:v>
                </c:pt>
                <c:pt idx="1319">
                  <c:v>650.69000000000005</c:v>
                </c:pt>
                <c:pt idx="1320">
                  <c:v>651.02</c:v>
                </c:pt>
                <c:pt idx="1321">
                  <c:v>651.35</c:v>
                </c:pt>
                <c:pt idx="1322">
                  <c:v>651.67999999999995</c:v>
                </c:pt>
                <c:pt idx="1323">
                  <c:v>652.01</c:v>
                </c:pt>
                <c:pt idx="1324">
                  <c:v>652.35</c:v>
                </c:pt>
                <c:pt idx="1325">
                  <c:v>652.67999999999995</c:v>
                </c:pt>
                <c:pt idx="1326">
                  <c:v>653.01</c:v>
                </c:pt>
                <c:pt idx="1327">
                  <c:v>653.34</c:v>
                </c:pt>
                <c:pt idx="1328">
                  <c:v>653.66999999999996</c:v>
                </c:pt>
                <c:pt idx="1329">
                  <c:v>654</c:v>
                </c:pt>
                <c:pt idx="1330">
                  <c:v>654.33000000000004</c:v>
                </c:pt>
                <c:pt idx="1331">
                  <c:v>654.66</c:v>
                </c:pt>
                <c:pt idx="1332">
                  <c:v>654.99</c:v>
                </c:pt>
                <c:pt idx="1333">
                  <c:v>655.33000000000004</c:v>
                </c:pt>
                <c:pt idx="1334">
                  <c:v>655.66</c:v>
                </c:pt>
                <c:pt idx="1335">
                  <c:v>655.99</c:v>
                </c:pt>
                <c:pt idx="1336">
                  <c:v>656.32</c:v>
                </c:pt>
                <c:pt idx="1337">
                  <c:v>656.65</c:v>
                </c:pt>
                <c:pt idx="1338">
                  <c:v>656.98</c:v>
                </c:pt>
                <c:pt idx="1339">
                  <c:v>657.31</c:v>
                </c:pt>
                <c:pt idx="1340">
                  <c:v>657.64</c:v>
                </c:pt>
                <c:pt idx="1341">
                  <c:v>657.97</c:v>
                </c:pt>
                <c:pt idx="1342">
                  <c:v>658.3</c:v>
                </c:pt>
                <c:pt idx="1343">
                  <c:v>658.63</c:v>
                </c:pt>
                <c:pt idx="1344">
                  <c:v>658.96</c:v>
                </c:pt>
                <c:pt idx="1345">
                  <c:v>659.29</c:v>
                </c:pt>
                <c:pt idx="1346">
                  <c:v>659.62</c:v>
                </c:pt>
                <c:pt idx="1347">
                  <c:v>659.95</c:v>
                </c:pt>
                <c:pt idx="1348">
                  <c:v>660.28</c:v>
                </c:pt>
                <c:pt idx="1349">
                  <c:v>660.61</c:v>
                </c:pt>
                <c:pt idx="1350">
                  <c:v>660.95</c:v>
                </c:pt>
                <c:pt idx="1351">
                  <c:v>661.28</c:v>
                </c:pt>
                <c:pt idx="1352">
                  <c:v>661.61</c:v>
                </c:pt>
                <c:pt idx="1353">
                  <c:v>661.94</c:v>
                </c:pt>
                <c:pt idx="1354">
                  <c:v>662.27</c:v>
                </c:pt>
                <c:pt idx="1355">
                  <c:v>662.6</c:v>
                </c:pt>
                <c:pt idx="1356">
                  <c:v>662.93</c:v>
                </c:pt>
                <c:pt idx="1357">
                  <c:v>663.25</c:v>
                </c:pt>
                <c:pt idx="1358">
                  <c:v>663.58</c:v>
                </c:pt>
                <c:pt idx="1359">
                  <c:v>663.91</c:v>
                </c:pt>
                <c:pt idx="1360">
                  <c:v>664.24</c:v>
                </c:pt>
                <c:pt idx="1361">
                  <c:v>664.57</c:v>
                </c:pt>
                <c:pt idx="1362">
                  <c:v>664.9</c:v>
                </c:pt>
                <c:pt idx="1363">
                  <c:v>665.23</c:v>
                </c:pt>
                <c:pt idx="1364">
                  <c:v>665.56</c:v>
                </c:pt>
                <c:pt idx="1365">
                  <c:v>665.89</c:v>
                </c:pt>
                <c:pt idx="1366">
                  <c:v>666.22</c:v>
                </c:pt>
                <c:pt idx="1367">
                  <c:v>666.55</c:v>
                </c:pt>
                <c:pt idx="1368">
                  <c:v>666.88</c:v>
                </c:pt>
                <c:pt idx="1369">
                  <c:v>667.21</c:v>
                </c:pt>
                <c:pt idx="1370">
                  <c:v>667.54</c:v>
                </c:pt>
                <c:pt idx="1371">
                  <c:v>667.87</c:v>
                </c:pt>
                <c:pt idx="1372">
                  <c:v>668.2</c:v>
                </c:pt>
                <c:pt idx="1373">
                  <c:v>668.53</c:v>
                </c:pt>
                <c:pt idx="1374">
                  <c:v>668.86</c:v>
                </c:pt>
                <c:pt idx="1375">
                  <c:v>669.18</c:v>
                </c:pt>
                <c:pt idx="1376">
                  <c:v>669.51</c:v>
                </c:pt>
                <c:pt idx="1377">
                  <c:v>669.84</c:v>
                </c:pt>
                <c:pt idx="1378">
                  <c:v>670.17</c:v>
                </c:pt>
                <c:pt idx="1379">
                  <c:v>670.5</c:v>
                </c:pt>
                <c:pt idx="1380">
                  <c:v>670.83</c:v>
                </c:pt>
                <c:pt idx="1381">
                  <c:v>671.16</c:v>
                </c:pt>
                <c:pt idx="1382">
                  <c:v>671.49</c:v>
                </c:pt>
                <c:pt idx="1383">
                  <c:v>671.81</c:v>
                </c:pt>
                <c:pt idx="1384">
                  <c:v>672.14</c:v>
                </c:pt>
                <c:pt idx="1385">
                  <c:v>672.47</c:v>
                </c:pt>
                <c:pt idx="1386">
                  <c:v>672.8</c:v>
                </c:pt>
                <c:pt idx="1387">
                  <c:v>673.13</c:v>
                </c:pt>
                <c:pt idx="1388">
                  <c:v>673.46</c:v>
                </c:pt>
                <c:pt idx="1389">
                  <c:v>673.79</c:v>
                </c:pt>
                <c:pt idx="1390">
                  <c:v>674.11</c:v>
                </c:pt>
                <c:pt idx="1391">
                  <c:v>674.44</c:v>
                </c:pt>
                <c:pt idx="1392">
                  <c:v>674.77</c:v>
                </c:pt>
                <c:pt idx="1393">
                  <c:v>675.1</c:v>
                </c:pt>
                <c:pt idx="1394">
                  <c:v>675.43</c:v>
                </c:pt>
                <c:pt idx="1395">
                  <c:v>675.75</c:v>
                </c:pt>
                <c:pt idx="1396">
                  <c:v>676.08</c:v>
                </c:pt>
                <c:pt idx="1397">
                  <c:v>676.41</c:v>
                </c:pt>
                <c:pt idx="1398">
                  <c:v>676.74</c:v>
                </c:pt>
                <c:pt idx="1399">
                  <c:v>677.07</c:v>
                </c:pt>
                <c:pt idx="1400">
                  <c:v>677.39</c:v>
                </c:pt>
                <c:pt idx="1401">
                  <c:v>677.72</c:v>
                </c:pt>
                <c:pt idx="1402">
                  <c:v>678.05</c:v>
                </c:pt>
                <c:pt idx="1403">
                  <c:v>678.38</c:v>
                </c:pt>
                <c:pt idx="1404">
                  <c:v>678.71</c:v>
                </c:pt>
                <c:pt idx="1405">
                  <c:v>679.03</c:v>
                </c:pt>
                <c:pt idx="1406">
                  <c:v>679.36</c:v>
                </c:pt>
                <c:pt idx="1407">
                  <c:v>679.69</c:v>
                </c:pt>
                <c:pt idx="1408">
                  <c:v>680.02</c:v>
                </c:pt>
                <c:pt idx="1409">
                  <c:v>680.34</c:v>
                </c:pt>
                <c:pt idx="1410">
                  <c:v>680.67</c:v>
                </c:pt>
                <c:pt idx="1411">
                  <c:v>681</c:v>
                </c:pt>
                <c:pt idx="1412">
                  <c:v>681.32</c:v>
                </c:pt>
                <c:pt idx="1413">
                  <c:v>681.65</c:v>
                </c:pt>
                <c:pt idx="1414">
                  <c:v>681.98</c:v>
                </c:pt>
                <c:pt idx="1415">
                  <c:v>682.31</c:v>
                </c:pt>
                <c:pt idx="1416">
                  <c:v>682.63</c:v>
                </c:pt>
                <c:pt idx="1417">
                  <c:v>682.96</c:v>
                </c:pt>
                <c:pt idx="1418">
                  <c:v>683.29</c:v>
                </c:pt>
                <c:pt idx="1419">
                  <c:v>683.61</c:v>
                </c:pt>
                <c:pt idx="1420">
                  <c:v>683.94</c:v>
                </c:pt>
                <c:pt idx="1421">
                  <c:v>684.27</c:v>
                </c:pt>
                <c:pt idx="1422">
                  <c:v>684.59</c:v>
                </c:pt>
                <c:pt idx="1423">
                  <c:v>684.92</c:v>
                </c:pt>
                <c:pt idx="1424">
                  <c:v>685.25</c:v>
                </c:pt>
                <c:pt idx="1425">
                  <c:v>685.57</c:v>
                </c:pt>
                <c:pt idx="1426">
                  <c:v>685.9</c:v>
                </c:pt>
                <c:pt idx="1427">
                  <c:v>686.23</c:v>
                </c:pt>
                <c:pt idx="1428">
                  <c:v>686.55</c:v>
                </c:pt>
                <c:pt idx="1429">
                  <c:v>686.88</c:v>
                </c:pt>
                <c:pt idx="1430">
                  <c:v>687.21</c:v>
                </c:pt>
                <c:pt idx="1431">
                  <c:v>687.53</c:v>
                </c:pt>
                <c:pt idx="1432">
                  <c:v>687.86</c:v>
                </c:pt>
                <c:pt idx="1433">
                  <c:v>688.19</c:v>
                </c:pt>
                <c:pt idx="1434">
                  <c:v>688.51</c:v>
                </c:pt>
                <c:pt idx="1435">
                  <c:v>688.84</c:v>
                </c:pt>
                <c:pt idx="1436">
                  <c:v>689.17</c:v>
                </c:pt>
                <c:pt idx="1437">
                  <c:v>689.49</c:v>
                </c:pt>
                <c:pt idx="1438">
                  <c:v>689.82</c:v>
                </c:pt>
                <c:pt idx="1439">
                  <c:v>690.14</c:v>
                </c:pt>
                <c:pt idx="1440">
                  <c:v>690.47</c:v>
                </c:pt>
                <c:pt idx="1441">
                  <c:v>690.8</c:v>
                </c:pt>
                <c:pt idx="1442">
                  <c:v>691.12</c:v>
                </c:pt>
                <c:pt idx="1443">
                  <c:v>691.45</c:v>
                </c:pt>
                <c:pt idx="1444">
                  <c:v>691.77</c:v>
                </c:pt>
                <c:pt idx="1445">
                  <c:v>692.1</c:v>
                </c:pt>
                <c:pt idx="1446">
                  <c:v>692.42</c:v>
                </c:pt>
                <c:pt idx="1447">
                  <c:v>692.75</c:v>
                </c:pt>
                <c:pt idx="1448">
                  <c:v>693.07</c:v>
                </c:pt>
                <c:pt idx="1449">
                  <c:v>693.4</c:v>
                </c:pt>
                <c:pt idx="1450">
                  <c:v>693.73</c:v>
                </c:pt>
                <c:pt idx="1451">
                  <c:v>694.05</c:v>
                </c:pt>
                <c:pt idx="1452">
                  <c:v>694.38</c:v>
                </c:pt>
                <c:pt idx="1453">
                  <c:v>694.7</c:v>
                </c:pt>
                <c:pt idx="1454">
                  <c:v>695.03</c:v>
                </c:pt>
                <c:pt idx="1455">
                  <c:v>695.35</c:v>
                </c:pt>
                <c:pt idx="1456">
                  <c:v>695.68</c:v>
                </c:pt>
                <c:pt idx="1457">
                  <c:v>696</c:v>
                </c:pt>
                <c:pt idx="1458">
                  <c:v>696.33</c:v>
                </c:pt>
                <c:pt idx="1459">
                  <c:v>696.65</c:v>
                </c:pt>
                <c:pt idx="1460">
                  <c:v>696.98</c:v>
                </c:pt>
                <c:pt idx="1461">
                  <c:v>697.3</c:v>
                </c:pt>
                <c:pt idx="1462">
                  <c:v>697.63</c:v>
                </c:pt>
                <c:pt idx="1463">
                  <c:v>697.95</c:v>
                </c:pt>
                <c:pt idx="1464">
                  <c:v>698.28</c:v>
                </c:pt>
                <c:pt idx="1465">
                  <c:v>698.6</c:v>
                </c:pt>
                <c:pt idx="1466">
                  <c:v>698.93</c:v>
                </c:pt>
                <c:pt idx="1467">
                  <c:v>699.25</c:v>
                </c:pt>
                <c:pt idx="1468">
                  <c:v>699.58</c:v>
                </c:pt>
                <c:pt idx="1469">
                  <c:v>699.9</c:v>
                </c:pt>
                <c:pt idx="1470">
                  <c:v>700.23</c:v>
                </c:pt>
                <c:pt idx="1471">
                  <c:v>700.55</c:v>
                </c:pt>
                <c:pt idx="1472">
                  <c:v>700.87</c:v>
                </c:pt>
                <c:pt idx="1473">
                  <c:v>701.2</c:v>
                </c:pt>
                <c:pt idx="1474">
                  <c:v>701.52</c:v>
                </c:pt>
                <c:pt idx="1475">
                  <c:v>701.85</c:v>
                </c:pt>
                <c:pt idx="1476">
                  <c:v>702.17</c:v>
                </c:pt>
                <c:pt idx="1477">
                  <c:v>702.5</c:v>
                </c:pt>
                <c:pt idx="1478">
                  <c:v>702.82</c:v>
                </c:pt>
                <c:pt idx="1479">
                  <c:v>703.14</c:v>
                </c:pt>
                <c:pt idx="1480">
                  <c:v>703.47</c:v>
                </c:pt>
                <c:pt idx="1481">
                  <c:v>703.79</c:v>
                </c:pt>
                <c:pt idx="1482">
                  <c:v>704.12</c:v>
                </c:pt>
                <c:pt idx="1483">
                  <c:v>704.44</c:v>
                </c:pt>
                <c:pt idx="1484">
                  <c:v>704.76</c:v>
                </c:pt>
                <c:pt idx="1485">
                  <c:v>705.09</c:v>
                </c:pt>
                <c:pt idx="1486">
                  <c:v>705.41</c:v>
                </c:pt>
                <c:pt idx="1487">
                  <c:v>705.73</c:v>
                </c:pt>
                <c:pt idx="1488">
                  <c:v>706.06</c:v>
                </c:pt>
                <c:pt idx="1489">
                  <c:v>706.38</c:v>
                </c:pt>
                <c:pt idx="1490">
                  <c:v>706.71</c:v>
                </c:pt>
                <c:pt idx="1491">
                  <c:v>707.03</c:v>
                </c:pt>
                <c:pt idx="1492">
                  <c:v>707.35</c:v>
                </c:pt>
                <c:pt idx="1493">
                  <c:v>707.68</c:v>
                </c:pt>
                <c:pt idx="1494">
                  <c:v>708</c:v>
                </c:pt>
                <c:pt idx="1495">
                  <c:v>708.32</c:v>
                </c:pt>
                <c:pt idx="1496">
                  <c:v>708.65</c:v>
                </c:pt>
                <c:pt idx="1497">
                  <c:v>708.97</c:v>
                </c:pt>
                <c:pt idx="1498">
                  <c:v>709.29</c:v>
                </c:pt>
                <c:pt idx="1499">
                  <c:v>709.62</c:v>
                </c:pt>
                <c:pt idx="1500">
                  <c:v>709.94</c:v>
                </c:pt>
                <c:pt idx="1501">
                  <c:v>710.26</c:v>
                </c:pt>
                <c:pt idx="1502">
                  <c:v>710.58</c:v>
                </c:pt>
                <c:pt idx="1503">
                  <c:v>710.91</c:v>
                </c:pt>
                <c:pt idx="1504">
                  <c:v>711.23</c:v>
                </c:pt>
                <c:pt idx="1505">
                  <c:v>711.55</c:v>
                </c:pt>
                <c:pt idx="1506">
                  <c:v>711.88</c:v>
                </c:pt>
                <c:pt idx="1507">
                  <c:v>712.2</c:v>
                </c:pt>
                <c:pt idx="1508">
                  <c:v>712.52</c:v>
                </c:pt>
                <c:pt idx="1509">
                  <c:v>712.84</c:v>
                </c:pt>
                <c:pt idx="1510">
                  <c:v>713.17</c:v>
                </c:pt>
                <c:pt idx="1511">
                  <c:v>713.49</c:v>
                </c:pt>
                <c:pt idx="1512">
                  <c:v>713.81</c:v>
                </c:pt>
                <c:pt idx="1513">
                  <c:v>714.13</c:v>
                </c:pt>
                <c:pt idx="1514">
                  <c:v>714.46</c:v>
                </c:pt>
                <c:pt idx="1515">
                  <c:v>714.78</c:v>
                </c:pt>
                <c:pt idx="1516">
                  <c:v>715.1</c:v>
                </c:pt>
                <c:pt idx="1517">
                  <c:v>715.42</c:v>
                </c:pt>
                <c:pt idx="1518">
                  <c:v>715.75</c:v>
                </c:pt>
                <c:pt idx="1519">
                  <c:v>716.07</c:v>
                </c:pt>
                <c:pt idx="1520">
                  <c:v>716.39</c:v>
                </c:pt>
                <c:pt idx="1521">
                  <c:v>716.71</c:v>
                </c:pt>
                <c:pt idx="1522">
                  <c:v>717.03</c:v>
                </c:pt>
                <c:pt idx="1523">
                  <c:v>717.36</c:v>
                </c:pt>
                <c:pt idx="1524">
                  <c:v>717.68</c:v>
                </c:pt>
                <c:pt idx="1525">
                  <c:v>718</c:v>
                </c:pt>
                <c:pt idx="1526">
                  <c:v>718.32</c:v>
                </c:pt>
                <c:pt idx="1527">
                  <c:v>718.64</c:v>
                </c:pt>
                <c:pt idx="1528">
                  <c:v>718.96</c:v>
                </c:pt>
                <c:pt idx="1529">
                  <c:v>719.29</c:v>
                </c:pt>
                <c:pt idx="1530">
                  <c:v>719.61</c:v>
                </c:pt>
                <c:pt idx="1531">
                  <c:v>719.93</c:v>
                </c:pt>
                <c:pt idx="1532">
                  <c:v>720.25</c:v>
                </c:pt>
                <c:pt idx="1533">
                  <c:v>720.57</c:v>
                </c:pt>
                <c:pt idx="1534">
                  <c:v>720.89</c:v>
                </c:pt>
                <c:pt idx="1535">
                  <c:v>721.22</c:v>
                </c:pt>
                <c:pt idx="1536">
                  <c:v>721.54</c:v>
                </c:pt>
                <c:pt idx="1537">
                  <c:v>721.86</c:v>
                </c:pt>
                <c:pt idx="1538">
                  <c:v>722.18</c:v>
                </c:pt>
                <c:pt idx="1539">
                  <c:v>722.5</c:v>
                </c:pt>
                <c:pt idx="1540">
                  <c:v>722.82</c:v>
                </c:pt>
                <c:pt idx="1541">
                  <c:v>723.14</c:v>
                </c:pt>
                <c:pt idx="1542">
                  <c:v>723.46</c:v>
                </c:pt>
                <c:pt idx="1543">
                  <c:v>723.78</c:v>
                </c:pt>
                <c:pt idx="1544">
                  <c:v>724.11</c:v>
                </c:pt>
                <c:pt idx="1545">
                  <c:v>724.43</c:v>
                </c:pt>
                <c:pt idx="1546">
                  <c:v>724.75</c:v>
                </c:pt>
                <c:pt idx="1547">
                  <c:v>725.07</c:v>
                </c:pt>
                <c:pt idx="1548">
                  <c:v>725.39</c:v>
                </c:pt>
                <c:pt idx="1549">
                  <c:v>725.71</c:v>
                </c:pt>
                <c:pt idx="1550">
                  <c:v>726.03</c:v>
                </c:pt>
                <c:pt idx="1551">
                  <c:v>726.35</c:v>
                </c:pt>
                <c:pt idx="1552">
                  <c:v>726.67</c:v>
                </c:pt>
                <c:pt idx="1553">
                  <c:v>726.99</c:v>
                </c:pt>
                <c:pt idx="1554">
                  <c:v>727.31</c:v>
                </c:pt>
                <c:pt idx="1555">
                  <c:v>727.63</c:v>
                </c:pt>
                <c:pt idx="1556">
                  <c:v>727.95</c:v>
                </c:pt>
                <c:pt idx="1557">
                  <c:v>728.27</c:v>
                </c:pt>
                <c:pt idx="1558">
                  <c:v>728.59</c:v>
                </c:pt>
                <c:pt idx="1559">
                  <c:v>728.91</c:v>
                </c:pt>
                <c:pt idx="1560">
                  <c:v>729.23</c:v>
                </c:pt>
                <c:pt idx="1561">
                  <c:v>729.55</c:v>
                </c:pt>
                <c:pt idx="1562">
                  <c:v>729.87</c:v>
                </c:pt>
                <c:pt idx="1563">
                  <c:v>730.19</c:v>
                </c:pt>
                <c:pt idx="1564">
                  <c:v>730.51</c:v>
                </c:pt>
                <c:pt idx="1565">
                  <c:v>730.83</c:v>
                </c:pt>
                <c:pt idx="1566">
                  <c:v>731.15</c:v>
                </c:pt>
                <c:pt idx="1567">
                  <c:v>731.47</c:v>
                </c:pt>
                <c:pt idx="1568">
                  <c:v>731.79</c:v>
                </c:pt>
                <c:pt idx="1569">
                  <c:v>732.11</c:v>
                </c:pt>
                <c:pt idx="1570">
                  <c:v>732.43</c:v>
                </c:pt>
                <c:pt idx="1571">
                  <c:v>732.75</c:v>
                </c:pt>
                <c:pt idx="1572">
                  <c:v>733.07</c:v>
                </c:pt>
                <c:pt idx="1573">
                  <c:v>733.39</c:v>
                </c:pt>
                <c:pt idx="1574">
                  <c:v>733.71</c:v>
                </c:pt>
                <c:pt idx="1575">
                  <c:v>734.03</c:v>
                </c:pt>
                <c:pt idx="1576">
                  <c:v>734.35</c:v>
                </c:pt>
                <c:pt idx="1577">
                  <c:v>734.67</c:v>
                </c:pt>
                <c:pt idx="1578">
                  <c:v>734.99</c:v>
                </c:pt>
                <c:pt idx="1579">
                  <c:v>735.31</c:v>
                </c:pt>
                <c:pt idx="1580">
                  <c:v>735.63</c:v>
                </c:pt>
                <c:pt idx="1581">
                  <c:v>735.95</c:v>
                </c:pt>
                <c:pt idx="1582">
                  <c:v>736.27</c:v>
                </c:pt>
                <c:pt idx="1583">
                  <c:v>736.58</c:v>
                </c:pt>
                <c:pt idx="1584">
                  <c:v>736.9</c:v>
                </c:pt>
                <c:pt idx="1585">
                  <c:v>737.22</c:v>
                </c:pt>
                <c:pt idx="1586">
                  <c:v>737.54</c:v>
                </c:pt>
                <c:pt idx="1587">
                  <c:v>737.86</c:v>
                </c:pt>
                <c:pt idx="1588">
                  <c:v>738.18</c:v>
                </c:pt>
                <c:pt idx="1589">
                  <c:v>738.5</c:v>
                </c:pt>
                <c:pt idx="1590">
                  <c:v>738.82</c:v>
                </c:pt>
                <c:pt idx="1591">
                  <c:v>739.13</c:v>
                </c:pt>
                <c:pt idx="1592">
                  <c:v>739.45</c:v>
                </c:pt>
                <c:pt idx="1593">
                  <c:v>739.77</c:v>
                </c:pt>
                <c:pt idx="1594">
                  <c:v>740.09</c:v>
                </c:pt>
                <c:pt idx="1595">
                  <c:v>740.41</c:v>
                </c:pt>
                <c:pt idx="1596">
                  <c:v>740.73</c:v>
                </c:pt>
                <c:pt idx="1597">
                  <c:v>741.05</c:v>
                </c:pt>
                <c:pt idx="1598">
                  <c:v>741.36</c:v>
                </c:pt>
                <c:pt idx="1599">
                  <c:v>741.68</c:v>
                </c:pt>
                <c:pt idx="1600">
                  <c:v>742</c:v>
                </c:pt>
                <c:pt idx="1601">
                  <c:v>742.32</c:v>
                </c:pt>
                <c:pt idx="1602">
                  <c:v>742.64</c:v>
                </c:pt>
                <c:pt idx="1603">
                  <c:v>742.95</c:v>
                </c:pt>
                <c:pt idx="1604">
                  <c:v>743.27</c:v>
                </c:pt>
                <c:pt idx="1605">
                  <c:v>743.59</c:v>
                </c:pt>
                <c:pt idx="1606">
                  <c:v>743.91</c:v>
                </c:pt>
                <c:pt idx="1607">
                  <c:v>744.23</c:v>
                </c:pt>
                <c:pt idx="1608">
                  <c:v>744.54</c:v>
                </c:pt>
                <c:pt idx="1609">
                  <c:v>744.86</c:v>
                </c:pt>
                <c:pt idx="1610">
                  <c:v>745.18</c:v>
                </c:pt>
                <c:pt idx="1611">
                  <c:v>745.5</c:v>
                </c:pt>
                <c:pt idx="1612">
                  <c:v>745.81</c:v>
                </c:pt>
                <c:pt idx="1613">
                  <c:v>746.13</c:v>
                </c:pt>
                <c:pt idx="1614">
                  <c:v>746.45</c:v>
                </c:pt>
                <c:pt idx="1615">
                  <c:v>746.77</c:v>
                </c:pt>
                <c:pt idx="1616">
                  <c:v>747.08</c:v>
                </c:pt>
                <c:pt idx="1617">
                  <c:v>747.4</c:v>
                </c:pt>
                <c:pt idx="1618">
                  <c:v>747.72</c:v>
                </c:pt>
                <c:pt idx="1619">
                  <c:v>748.04</c:v>
                </c:pt>
                <c:pt idx="1620">
                  <c:v>748.35</c:v>
                </c:pt>
                <c:pt idx="1621">
                  <c:v>748.67</c:v>
                </c:pt>
                <c:pt idx="1622">
                  <c:v>748.99</c:v>
                </c:pt>
                <c:pt idx="1623">
                  <c:v>749.3</c:v>
                </c:pt>
                <c:pt idx="1624">
                  <c:v>749.62</c:v>
                </c:pt>
                <c:pt idx="1625">
                  <c:v>749.94</c:v>
                </c:pt>
                <c:pt idx="1626">
                  <c:v>750.26</c:v>
                </c:pt>
                <c:pt idx="1627">
                  <c:v>750.57</c:v>
                </c:pt>
                <c:pt idx="1628">
                  <c:v>750.89</c:v>
                </c:pt>
                <c:pt idx="1629">
                  <c:v>751.21</c:v>
                </c:pt>
                <c:pt idx="1630">
                  <c:v>751.52</c:v>
                </c:pt>
                <c:pt idx="1631">
                  <c:v>751.84</c:v>
                </c:pt>
                <c:pt idx="1632">
                  <c:v>752.16</c:v>
                </c:pt>
                <c:pt idx="1633">
                  <c:v>752.47</c:v>
                </c:pt>
                <c:pt idx="1634">
                  <c:v>752.79</c:v>
                </c:pt>
                <c:pt idx="1635">
                  <c:v>753.11</c:v>
                </c:pt>
                <c:pt idx="1636">
                  <c:v>753.42</c:v>
                </c:pt>
                <c:pt idx="1637">
                  <c:v>753.74</c:v>
                </c:pt>
                <c:pt idx="1638">
                  <c:v>754.05</c:v>
                </c:pt>
                <c:pt idx="1639">
                  <c:v>754.37</c:v>
                </c:pt>
                <c:pt idx="1640">
                  <c:v>754.69</c:v>
                </c:pt>
                <c:pt idx="1641">
                  <c:v>755</c:v>
                </c:pt>
                <c:pt idx="1642">
                  <c:v>755.32</c:v>
                </c:pt>
                <c:pt idx="1643">
                  <c:v>755.64</c:v>
                </c:pt>
                <c:pt idx="1644">
                  <c:v>755.95</c:v>
                </c:pt>
                <c:pt idx="1645">
                  <c:v>756.27</c:v>
                </c:pt>
                <c:pt idx="1646">
                  <c:v>756.58</c:v>
                </c:pt>
                <c:pt idx="1647">
                  <c:v>756.9</c:v>
                </c:pt>
                <c:pt idx="1648">
                  <c:v>757.21</c:v>
                </c:pt>
                <c:pt idx="1649">
                  <c:v>757.53</c:v>
                </c:pt>
                <c:pt idx="1650">
                  <c:v>757.85</c:v>
                </c:pt>
                <c:pt idx="1651">
                  <c:v>758.16</c:v>
                </c:pt>
                <c:pt idx="1652">
                  <c:v>758.48</c:v>
                </c:pt>
                <c:pt idx="1653">
                  <c:v>758.79</c:v>
                </c:pt>
                <c:pt idx="1654">
                  <c:v>759.11</c:v>
                </c:pt>
                <c:pt idx="1655">
                  <c:v>759.42</c:v>
                </c:pt>
                <c:pt idx="1656">
                  <c:v>759.74</c:v>
                </c:pt>
                <c:pt idx="1657">
                  <c:v>760.05</c:v>
                </c:pt>
                <c:pt idx="1658">
                  <c:v>760.37</c:v>
                </c:pt>
                <c:pt idx="1659">
                  <c:v>760.69</c:v>
                </c:pt>
                <c:pt idx="1660">
                  <c:v>761</c:v>
                </c:pt>
                <c:pt idx="1661">
                  <c:v>761.32</c:v>
                </c:pt>
                <c:pt idx="1662">
                  <c:v>761.63</c:v>
                </c:pt>
                <c:pt idx="1663">
                  <c:v>761.95</c:v>
                </c:pt>
                <c:pt idx="1664">
                  <c:v>762.26</c:v>
                </c:pt>
                <c:pt idx="1665">
                  <c:v>762.58</c:v>
                </c:pt>
                <c:pt idx="1666">
                  <c:v>762.89</c:v>
                </c:pt>
                <c:pt idx="1667">
                  <c:v>763.21</c:v>
                </c:pt>
                <c:pt idx="1668">
                  <c:v>763.52</c:v>
                </c:pt>
                <c:pt idx="1669">
                  <c:v>763.83</c:v>
                </c:pt>
                <c:pt idx="1670">
                  <c:v>764.15</c:v>
                </c:pt>
                <c:pt idx="1671">
                  <c:v>764.46</c:v>
                </c:pt>
                <c:pt idx="1672">
                  <c:v>764.78</c:v>
                </c:pt>
                <c:pt idx="1673">
                  <c:v>765.09</c:v>
                </c:pt>
                <c:pt idx="1674">
                  <c:v>765.41</c:v>
                </c:pt>
                <c:pt idx="1675">
                  <c:v>765.72</c:v>
                </c:pt>
                <c:pt idx="1676">
                  <c:v>766.04</c:v>
                </c:pt>
                <c:pt idx="1677">
                  <c:v>766.35</c:v>
                </c:pt>
                <c:pt idx="1678">
                  <c:v>766.67</c:v>
                </c:pt>
                <c:pt idx="1679">
                  <c:v>766.98</c:v>
                </c:pt>
                <c:pt idx="1680">
                  <c:v>767.29</c:v>
                </c:pt>
                <c:pt idx="1681">
                  <c:v>767.61</c:v>
                </c:pt>
                <c:pt idx="1682">
                  <c:v>767.92</c:v>
                </c:pt>
                <c:pt idx="1683">
                  <c:v>768.24</c:v>
                </c:pt>
                <c:pt idx="1684">
                  <c:v>768.55</c:v>
                </c:pt>
                <c:pt idx="1685">
                  <c:v>768.86</c:v>
                </c:pt>
                <c:pt idx="1686">
                  <c:v>769.18</c:v>
                </c:pt>
                <c:pt idx="1687">
                  <c:v>769.49</c:v>
                </c:pt>
                <c:pt idx="1688">
                  <c:v>769.81</c:v>
                </c:pt>
                <c:pt idx="1689">
                  <c:v>770.12</c:v>
                </c:pt>
                <c:pt idx="1690">
                  <c:v>770.43</c:v>
                </c:pt>
                <c:pt idx="1691">
                  <c:v>770.75</c:v>
                </c:pt>
                <c:pt idx="1692">
                  <c:v>771.06</c:v>
                </c:pt>
                <c:pt idx="1693">
                  <c:v>771.37</c:v>
                </c:pt>
                <c:pt idx="1694">
                  <c:v>771.69</c:v>
                </c:pt>
                <c:pt idx="1695">
                  <c:v>772</c:v>
                </c:pt>
                <c:pt idx="1696">
                  <c:v>772.31</c:v>
                </c:pt>
                <c:pt idx="1697">
                  <c:v>772.63</c:v>
                </c:pt>
                <c:pt idx="1698">
                  <c:v>772.94</c:v>
                </c:pt>
                <c:pt idx="1699">
                  <c:v>773.25</c:v>
                </c:pt>
                <c:pt idx="1700">
                  <c:v>773.57</c:v>
                </c:pt>
                <c:pt idx="1701">
                  <c:v>773.88</c:v>
                </c:pt>
                <c:pt idx="1702">
                  <c:v>774.19</c:v>
                </c:pt>
                <c:pt idx="1703">
                  <c:v>774.51</c:v>
                </c:pt>
                <c:pt idx="1704">
                  <c:v>774.82</c:v>
                </c:pt>
                <c:pt idx="1705">
                  <c:v>775.13</c:v>
                </c:pt>
                <c:pt idx="1706">
                  <c:v>775.44</c:v>
                </c:pt>
                <c:pt idx="1707">
                  <c:v>775.76</c:v>
                </c:pt>
                <c:pt idx="1708">
                  <c:v>776.07</c:v>
                </c:pt>
                <c:pt idx="1709">
                  <c:v>776.38</c:v>
                </c:pt>
                <c:pt idx="1710">
                  <c:v>776.7</c:v>
                </c:pt>
                <c:pt idx="1711">
                  <c:v>777.01</c:v>
                </c:pt>
                <c:pt idx="1712">
                  <c:v>777.32</c:v>
                </c:pt>
                <c:pt idx="1713">
                  <c:v>777.63</c:v>
                </c:pt>
                <c:pt idx="1714">
                  <c:v>777.95</c:v>
                </c:pt>
                <c:pt idx="1715">
                  <c:v>778.26</c:v>
                </c:pt>
                <c:pt idx="1716">
                  <c:v>778.57</c:v>
                </c:pt>
                <c:pt idx="1717">
                  <c:v>778.88</c:v>
                </c:pt>
                <c:pt idx="1718">
                  <c:v>779.2</c:v>
                </c:pt>
                <c:pt idx="1719">
                  <c:v>779.51</c:v>
                </c:pt>
                <c:pt idx="1720">
                  <c:v>779.82</c:v>
                </c:pt>
                <c:pt idx="1721">
                  <c:v>780.13</c:v>
                </c:pt>
                <c:pt idx="1722">
                  <c:v>780.44</c:v>
                </c:pt>
                <c:pt idx="1723">
                  <c:v>780.76</c:v>
                </c:pt>
                <c:pt idx="1724">
                  <c:v>781.07</c:v>
                </c:pt>
                <c:pt idx="1725">
                  <c:v>781.38</c:v>
                </c:pt>
                <c:pt idx="1726">
                  <c:v>781.69</c:v>
                </c:pt>
                <c:pt idx="1727">
                  <c:v>782</c:v>
                </c:pt>
                <c:pt idx="1728">
                  <c:v>782.32</c:v>
                </c:pt>
                <c:pt idx="1729">
                  <c:v>782.63</c:v>
                </c:pt>
                <c:pt idx="1730">
                  <c:v>782.94</c:v>
                </c:pt>
                <c:pt idx="1731">
                  <c:v>783.25</c:v>
                </c:pt>
                <c:pt idx="1732">
                  <c:v>783.56</c:v>
                </c:pt>
                <c:pt idx="1733">
                  <c:v>783.87</c:v>
                </c:pt>
                <c:pt idx="1734">
                  <c:v>784.18</c:v>
                </c:pt>
                <c:pt idx="1735">
                  <c:v>784.5</c:v>
                </c:pt>
                <c:pt idx="1736">
                  <c:v>784.81</c:v>
                </c:pt>
                <c:pt idx="1737">
                  <c:v>785.12</c:v>
                </c:pt>
                <c:pt idx="1738">
                  <c:v>785.43</c:v>
                </c:pt>
                <c:pt idx="1739">
                  <c:v>785.74</c:v>
                </c:pt>
                <c:pt idx="1740">
                  <c:v>786.05</c:v>
                </c:pt>
                <c:pt idx="1741">
                  <c:v>786.36</c:v>
                </c:pt>
                <c:pt idx="1742">
                  <c:v>786.67</c:v>
                </c:pt>
                <c:pt idx="1743">
                  <c:v>786.99</c:v>
                </c:pt>
                <c:pt idx="1744">
                  <c:v>787.3</c:v>
                </c:pt>
                <c:pt idx="1745">
                  <c:v>787.61</c:v>
                </c:pt>
                <c:pt idx="1746">
                  <c:v>787.92</c:v>
                </c:pt>
                <c:pt idx="1747">
                  <c:v>788.23</c:v>
                </c:pt>
                <c:pt idx="1748">
                  <c:v>788.54</c:v>
                </c:pt>
                <c:pt idx="1749">
                  <c:v>788.85</c:v>
                </c:pt>
                <c:pt idx="1750">
                  <c:v>789.16</c:v>
                </c:pt>
                <c:pt idx="1751">
                  <c:v>789.47</c:v>
                </c:pt>
                <c:pt idx="1752">
                  <c:v>789.78</c:v>
                </c:pt>
                <c:pt idx="1753">
                  <c:v>790.09</c:v>
                </c:pt>
                <c:pt idx="1754">
                  <c:v>790.4</c:v>
                </c:pt>
                <c:pt idx="1755">
                  <c:v>790.71</c:v>
                </c:pt>
                <c:pt idx="1756">
                  <c:v>791.02</c:v>
                </c:pt>
                <c:pt idx="1757">
                  <c:v>791.33</c:v>
                </c:pt>
                <c:pt idx="1758">
                  <c:v>791.64</c:v>
                </c:pt>
                <c:pt idx="1759">
                  <c:v>791.95</c:v>
                </c:pt>
                <c:pt idx="1760">
                  <c:v>792.26</c:v>
                </c:pt>
                <c:pt idx="1761">
                  <c:v>792.57</c:v>
                </c:pt>
                <c:pt idx="1762">
                  <c:v>792.88</c:v>
                </c:pt>
                <c:pt idx="1763">
                  <c:v>793.19</c:v>
                </c:pt>
                <c:pt idx="1764">
                  <c:v>793.5</c:v>
                </c:pt>
                <c:pt idx="1765">
                  <c:v>793.81</c:v>
                </c:pt>
                <c:pt idx="1766">
                  <c:v>794.12</c:v>
                </c:pt>
                <c:pt idx="1767">
                  <c:v>794.43</c:v>
                </c:pt>
                <c:pt idx="1768">
                  <c:v>794.74</c:v>
                </c:pt>
                <c:pt idx="1769">
                  <c:v>795.05</c:v>
                </c:pt>
                <c:pt idx="1770">
                  <c:v>795.36</c:v>
                </c:pt>
                <c:pt idx="1771">
                  <c:v>795.67</c:v>
                </c:pt>
                <c:pt idx="1772">
                  <c:v>795.98</c:v>
                </c:pt>
                <c:pt idx="1773">
                  <c:v>796.29</c:v>
                </c:pt>
                <c:pt idx="1774">
                  <c:v>796.6</c:v>
                </c:pt>
                <c:pt idx="1775">
                  <c:v>796.91</c:v>
                </c:pt>
                <c:pt idx="1776">
                  <c:v>797.22</c:v>
                </c:pt>
                <c:pt idx="1777">
                  <c:v>797.53</c:v>
                </c:pt>
                <c:pt idx="1778">
                  <c:v>797.84</c:v>
                </c:pt>
                <c:pt idx="1779">
                  <c:v>798.15</c:v>
                </c:pt>
                <c:pt idx="1780">
                  <c:v>798.46</c:v>
                </c:pt>
                <c:pt idx="1781">
                  <c:v>798.76</c:v>
                </c:pt>
                <c:pt idx="1782">
                  <c:v>799.07</c:v>
                </c:pt>
                <c:pt idx="1783">
                  <c:v>799.38</c:v>
                </c:pt>
                <c:pt idx="1784">
                  <c:v>799.69</c:v>
                </c:pt>
                <c:pt idx="1785">
                  <c:v>800</c:v>
                </c:pt>
                <c:pt idx="1786">
                  <c:v>800.31</c:v>
                </c:pt>
                <c:pt idx="1787">
                  <c:v>800.62</c:v>
                </c:pt>
                <c:pt idx="1788">
                  <c:v>800.93</c:v>
                </c:pt>
                <c:pt idx="1789">
                  <c:v>801.24</c:v>
                </c:pt>
                <c:pt idx="1790">
                  <c:v>801.54</c:v>
                </c:pt>
                <c:pt idx="1791">
                  <c:v>801.85</c:v>
                </c:pt>
                <c:pt idx="1792">
                  <c:v>802.16</c:v>
                </c:pt>
                <c:pt idx="1793">
                  <c:v>802.47</c:v>
                </c:pt>
                <c:pt idx="1794">
                  <c:v>802.78</c:v>
                </c:pt>
                <c:pt idx="1795">
                  <c:v>803.09</c:v>
                </c:pt>
                <c:pt idx="1796">
                  <c:v>803.39</c:v>
                </c:pt>
                <c:pt idx="1797">
                  <c:v>803.7</c:v>
                </c:pt>
                <c:pt idx="1798">
                  <c:v>804.01</c:v>
                </c:pt>
                <c:pt idx="1799">
                  <c:v>804.32</c:v>
                </c:pt>
                <c:pt idx="1800">
                  <c:v>804.63</c:v>
                </c:pt>
                <c:pt idx="1801">
                  <c:v>804.93</c:v>
                </c:pt>
                <c:pt idx="1802">
                  <c:v>805.24</c:v>
                </c:pt>
                <c:pt idx="1803">
                  <c:v>805.55</c:v>
                </c:pt>
                <c:pt idx="1804">
                  <c:v>805.86</c:v>
                </c:pt>
                <c:pt idx="1805">
                  <c:v>806.17</c:v>
                </c:pt>
                <c:pt idx="1806">
                  <c:v>806.47</c:v>
                </c:pt>
                <c:pt idx="1807">
                  <c:v>806.78</c:v>
                </c:pt>
                <c:pt idx="1808">
                  <c:v>807.09</c:v>
                </c:pt>
                <c:pt idx="1809">
                  <c:v>807.4</c:v>
                </c:pt>
                <c:pt idx="1810">
                  <c:v>807.7</c:v>
                </c:pt>
                <c:pt idx="1811">
                  <c:v>808.01</c:v>
                </c:pt>
                <c:pt idx="1812">
                  <c:v>808.32</c:v>
                </c:pt>
                <c:pt idx="1813">
                  <c:v>808.63</c:v>
                </c:pt>
                <c:pt idx="1814">
                  <c:v>808.93</c:v>
                </c:pt>
                <c:pt idx="1815">
                  <c:v>809.24</c:v>
                </c:pt>
                <c:pt idx="1816">
                  <c:v>809.55</c:v>
                </c:pt>
                <c:pt idx="1817">
                  <c:v>809.86</c:v>
                </c:pt>
                <c:pt idx="1818">
                  <c:v>810.16</c:v>
                </c:pt>
                <c:pt idx="1819">
                  <c:v>810.47</c:v>
                </c:pt>
                <c:pt idx="1820">
                  <c:v>810.78</c:v>
                </c:pt>
                <c:pt idx="1821">
                  <c:v>811.08</c:v>
                </c:pt>
                <c:pt idx="1822">
                  <c:v>811.39</c:v>
                </c:pt>
                <c:pt idx="1823">
                  <c:v>811.7</c:v>
                </c:pt>
                <c:pt idx="1824">
                  <c:v>812</c:v>
                </c:pt>
                <c:pt idx="1825">
                  <c:v>812.31</c:v>
                </c:pt>
                <c:pt idx="1826">
                  <c:v>812.62</c:v>
                </c:pt>
                <c:pt idx="1827">
                  <c:v>812.92</c:v>
                </c:pt>
                <c:pt idx="1828">
                  <c:v>813.23</c:v>
                </c:pt>
                <c:pt idx="1829">
                  <c:v>813.54</c:v>
                </c:pt>
                <c:pt idx="1830">
                  <c:v>813.84</c:v>
                </c:pt>
                <c:pt idx="1831">
                  <c:v>814.15</c:v>
                </c:pt>
                <c:pt idx="1832">
                  <c:v>814.46</c:v>
                </c:pt>
                <c:pt idx="1833">
                  <c:v>814.76</c:v>
                </c:pt>
                <c:pt idx="1834">
                  <c:v>815.07</c:v>
                </c:pt>
                <c:pt idx="1835">
                  <c:v>815.38</c:v>
                </c:pt>
                <c:pt idx="1836">
                  <c:v>815.68</c:v>
                </c:pt>
                <c:pt idx="1837">
                  <c:v>815.99</c:v>
                </c:pt>
                <c:pt idx="1838">
                  <c:v>816.29</c:v>
                </c:pt>
                <c:pt idx="1839">
                  <c:v>816.6</c:v>
                </c:pt>
                <c:pt idx="1840">
                  <c:v>816.91</c:v>
                </c:pt>
                <c:pt idx="1841">
                  <c:v>817.21</c:v>
                </c:pt>
                <c:pt idx="1842">
                  <c:v>817.52</c:v>
                </c:pt>
                <c:pt idx="1843">
                  <c:v>817.82</c:v>
                </c:pt>
                <c:pt idx="1844">
                  <c:v>818.13</c:v>
                </c:pt>
                <c:pt idx="1845">
                  <c:v>818.43</c:v>
                </c:pt>
                <c:pt idx="1846">
                  <c:v>818.74</c:v>
                </c:pt>
                <c:pt idx="1847">
                  <c:v>819.05</c:v>
                </c:pt>
                <c:pt idx="1848">
                  <c:v>819.35</c:v>
                </c:pt>
                <c:pt idx="1849">
                  <c:v>819.66</c:v>
                </c:pt>
                <c:pt idx="1850">
                  <c:v>819.96</c:v>
                </c:pt>
                <c:pt idx="1851">
                  <c:v>820.27</c:v>
                </c:pt>
                <c:pt idx="1852">
                  <c:v>820.57</c:v>
                </c:pt>
                <c:pt idx="1853">
                  <c:v>820.88</c:v>
                </c:pt>
                <c:pt idx="1854">
                  <c:v>821.18</c:v>
                </c:pt>
                <c:pt idx="1855">
                  <c:v>821.49</c:v>
                </c:pt>
                <c:pt idx="1856">
                  <c:v>821.79</c:v>
                </c:pt>
                <c:pt idx="1857">
                  <c:v>822.1</c:v>
                </c:pt>
                <c:pt idx="1858">
                  <c:v>822.4</c:v>
                </c:pt>
                <c:pt idx="1859">
                  <c:v>822.71</c:v>
                </c:pt>
                <c:pt idx="1860">
                  <c:v>823.01</c:v>
                </c:pt>
                <c:pt idx="1861">
                  <c:v>823.32</c:v>
                </c:pt>
                <c:pt idx="1862">
                  <c:v>823.62</c:v>
                </c:pt>
                <c:pt idx="1863">
                  <c:v>823.93</c:v>
                </c:pt>
                <c:pt idx="1864">
                  <c:v>824.23</c:v>
                </c:pt>
                <c:pt idx="1865">
                  <c:v>824.54</c:v>
                </c:pt>
                <c:pt idx="1866">
                  <c:v>824.84</c:v>
                </c:pt>
                <c:pt idx="1867">
                  <c:v>825.15</c:v>
                </c:pt>
                <c:pt idx="1868">
                  <c:v>825.45</c:v>
                </c:pt>
                <c:pt idx="1869">
                  <c:v>825.76</c:v>
                </c:pt>
                <c:pt idx="1870">
                  <c:v>826.06</c:v>
                </c:pt>
                <c:pt idx="1871">
                  <c:v>826.36</c:v>
                </c:pt>
                <c:pt idx="1872">
                  <c:v>826.67</c:v>
                </c:pt>
                <c:pt idx="1873">
                  <c:v>826.97</c:v>
                </c:pt>
                <c:pt idx="1874">
                  <c:v>827.28</c:v>
                </c:pt>
                <c:pt idx="1875">
                  <c:v>827.58</c:v>
                </c:pt>
                <c:pt idx="1876">
                  <c:v>827.89</c:v>
                </c:pt>
                <c:pt idx="1877">
                  <c:v>828.19</c:v>
                </c:pt>
                <c:pt idx="1878">
                  <c:v>828.49</c:v>
                </c:pt>
                <c:pt idx="1879">
                  <c:v>828.8</c:v>
                </c:pt>
                <c:pt idx="1880">
                  <c:v>829.1</c:v>
                </c:pt>
                <c:pt idx="1881">
                  <c:v>829.4</c:v>
                </c:pt>
                <c:pt idx="1882">
                  <c:v>829.71</c:v>
                </c:pt>
                <c:pt idx="1883">
                  <c:v>830.01</c:v>
                </c:pt>
                <c:pt idx="1884">
                  <c:v>830.32</c:v>
                </c:pt>
                <c:pt idx="1885">
                  <c:v>830.62</c:v>
                </c:pt>
                <c:pt idx="1886">
                  <c:v>830.92</c:v>
                </c:pt>
                <c:pt idx="1887">
                  <c:v>831.23</c:v>
                </c:pt>
                <c:pt idx="1888">
                  <c:v>831.53</c:v>
                </c:pt>
                <c:pt idx="1889">
                  <c:v>831.83</c:v>
                </c:pt>
                <c:pt idx="1890">
                  <c:v>832.14</c:v>
                </c:pt>
                <c:pt idx="1891">
                  <c:v>832.44</c:v>
                </c:pt>
                <c:pt idx="1892">
                  <c:v>832.74</c:v>
                </c:pt>
                <c:pt idx="1893">
                  <c:v>833.05</c:v>
                </c:pt>
                <c:pt idx="1894">
                  <c:v>833.35</c:v>
                </c:pt>
                <c:pt idx="1895">
                  <c:v>833.65</c:v>
                </c:pt>
                <c:pt idx="1896">
                  <c:v>833.96</c:v>
                </c:pt>
                <c:pt idx="1897">
                  <c:v>834.26</c:v>
                </c:pt>
                <c:pt idx="1898">
                  <c:v>834.56</c:v>
                </c:pt>
                <c:pt idx="1899">
                  <c:v>834.86</c:v>
                </c:pt>
                <c:pt idx="1900">
                  <c:v>835.17</c:v>
                </c:pt>
                <c:pt idx="1901">
                  <c:v>835.47</c:v>
                </c:pt>
                <c:pt idx="1902">
                  <c:v>835.77</c:v>
                </c:pt>
                <c:pt idx="1903">
                  <c:v>836.07</c:v>
                </c:pt>
                <c:pt idx="1904">
                  <c:v>836.38</c:v>
                </c:pt>
                <c:pt idx="1905">
                  <c:v>836.68</c:v>
                </c:pt>
                <c:pt idx="1906">
                  <c:v>836.98</c:v>
                </c:pt>
                <c:pt idx="1907">
                  <c:v>837.28</c:v>
                </c:pt>
                <c:pt idx="1908">
                  <c:v>837.59</c:v>
                </c:pt>
                <c:pt idx="1909">
                  <c:v>837.89</c:v>
                </c:pt>
                <c:pt idx="1910">
                  <c:v>838.19</c:v>
                </c:pt>
                <c:pt idx="1911">
                  <c:v>838.49</c:v>
                </c:pt>
                <c:pt idx="1912">
                  <c:v>838.8</c:v>
                </c:pt>
                <c:pt idx="1913">
                  <c:v>839.1</c:v>
                </c:pt>
                <c:pt idx="1914">
                  <c:v>839.4</c:v>
                </c:pt>
                <c:pt idx="1915">
                  <c:v>839.7</c:v>
                </c:pt>
                <c:pt idx="1916">
                  <c:v>840</c:v>
                </c:pt>
                <c:pt idx="1917">
                  <c:v>840.31</c:v>
                </c:pt>
                <c:pt idx="1918">
                  <c:v>840.61</c:v>
                </c:pt>
                <c:pt idx="1919">
                  <c:v>840.91</c:v>
                </c:pt>
                <c:pt idx="1920">
                  <c:v>841.21</c:v>
                </c:pt>
                <c:pt idx="1921">
                  <c:v>841.51</c:v>
                </c:pt>
                <c:pt idx="1922">
                  <c:v>841.81</c:v>
                </c:pt>
                <c:pt idx="1923">
                  <c:v>842.12</c:v>
                </c:pt>
                <c:pt idx="1924">
                  <c:v>842.42</c:v>
                </c:pt>
                <c:pt idx="1925">
                  <c:v>842.72</c:v>
                </c:pt>
                <c:pt idx="1926">
                  <c:v>843.02</c:v>
                </c:pt>
                <c:pt idx="1927">
                  <c:v>843.32</c:v>
                </c:pt>
                <c:pt idx="1928">
                  <c:v>843.62</c:v>
                </c:pt>
                <c:pt idx="1929">
                  <c:v>843.92</c:v>
                </c:pt>
                <c:pt idx="1930">
                  <c:v>844.23</c:v>
                </c:pt>
                <c:pt idx="1931">
                  <c:v>844.53</c:v>
                </c:pt>
                <c:pt idx="1932">
                  <c:v>844.83</c:v>
                </c:pt>
                <c:pt idx="1933">
                  <c:v>845.13</c:v>
                </c:pt>
                <c:pt idx="1934">
                  <c:v>845.43</c:v>
                </c:pt>
                <c:pt idx="1935">
                  <c:v>845.73</c:v>
                </c:pt>
                <c:pt idx="1936">
                  <c:v>846.03</c:v>
                </c:pt>
                <c:pt idx="1937">
                  <c:v>846.33</c:v>
                </c:pt>
                <c:pt idx="1938">
                  <c:v>846.63</c:v>
                </c:pt>
                <c:pt idx="1939">
                  <c:v>846.93</c:v>
                </c:pt>
                <c:pt idx="1940">
                  <c:v>847.23</c:v>
                </c:pt>
                <c:pt idx="1941">
                  <c:v>847.54</c:v>
                </c:pt>
                <c:pt idx="1942">
                  <c:v>847.84</c:v>
                </c:pt>
                <c:pt idx="1943">
                  <c:v>848.14</c:v>
                </c:pt>
                <c:pt idx="1944">
                  <c:v>848.44</c:v>
                </c:pt>
                <c:pt idx="1945">
                  <c:v>848.74</c:v>
                </c:pt>
                <c:pt idx="1946">
                  <c:v>849.04</c:v>
                </c:pt>
                <c:pt idx="1947">
                  <c:v>849.34</c:v>
                </c:pt>
                <c:pt idx="1948">
                  <c:v>849.64</c:v>
                </c:pt>
                <c:pt idx="1949">
                  <c:v>849.94</c:v>
                </c:pt>
                <c:pt idx="1950">
                  <c:v>850.24</c:v>
                </c:pt>
                <c:pt idx="1951">
                  <c:v>850.54</c:v>
                </c:pt>
                <c:pt idx="1952">
                  <c:v>850.84</c:v>
                </c:pt>
                <c:pt idx="1953">
                  <c:v>851.14</c:v>
                </c:pt>
                <c:pt idx="1954">
                  <c:v>851.44</c:v>
                </c:pt>
                <c:pt idx="1955">
                  <c:v>851.74</c:v>
                </c:pt>
                <c:pt idx="1956">
                  <c:v>852.04</c:v>
                </c:pt>
                <c:pt idx="1957">
                  <c:v>852.34</c:v>
                </c:pt>
                <c:pt idx="1958">
                  <c:v>852.64</c:v>
                </c:pt>
                <c:pt idx="1959">
                  <c:v>852.94</c:v>
                </c:pt>
                <c:pt idx="1960">
                  <c:v>853.24</c:v>
                </c:pt>
                <c:pt idx="1961">
                  <c:v>853.54</c:v>
                </c:pt>
                <c:pt idx="1962">
                  <c:v>853.84</c:v>
                </c:pt>
                <c:pt idx="1963">
                  <c:v>854.14</c:v>
                </c:pt>
                <c:pt idx="1964">
                  <c:v>854.43</c:v>
                </c:pt>
                <c:pt idx="1965">
                  <c:v>854.73</c:v>
                </c:pt>
                <c:pt idx="1966">
                  <c:v>855.03</c:v>
                </c:pt>
                <c:pt idx="1967">
                  <c:v>855.33</c:v>
                </c:pt>
                <c:pt idx="1968">
                  <c:v>855.63</c:v>
                </c:pt>
                <c:pt idx="1969">
                  <c:v>855.93</c:v>
                </c:pt>
                <c:pt idx="1970">
                  <c:v>856.23</c:v>
                </c:pt>
                <c:pt idx="1971">
                  <c:v>856.53</c:v>
                </c:pt>
                <c:pt idx="1972">
                  <c:v>856.83</c:v>
                </c:pt>
                <c:pt idx="1973">
                  <c:v>857.13</c:v>
                </c:pt>
                <c:pt idx="1974">
                  <c:v>857.43</c:v>
                </c:pt>
                <c:pt idx="1975">
                  <c:v>857.72</c:v>
                </c:pt>
                <c:pt idx="1976">
                  <c:v>858.02</c:v>
                </c:pt>
                <c:pt idx="1977">
                  <c:v>858.32</c:v>
                </c:pt>
                <c:pt idx="1978">
                  <c:v>858.62</c:v>
                </c:pt>
                <c:pt idx="1979">
                  <c:v>858.92</c:v>
                </c:pt>
                <c:pt idx="1980">
                  <c:v>859.22</c:v>
                </c:pt>
                <c:pt idx="1981">
                  <c:v>859.52</c:v>
                </c:pt>
                <c:pt idx="1982">
                  <c:v>859.81</c:v>
                </c:pt>
                <c:pt idx="1983">
                  <c:v>860.11</c:v>
                </c:pt>
                <c:pt idx="1984">
                  <c:v>860.41</c:v>
                </c:pt>
                <c:pt idx="1985">
                  <c:v>860.71</c:v>
                </c:pt>
                <c:pt idx="1986">
                  <c:v>861.01</c:v>
                </c:pt>
                <c:pt idx="1987">
                  <c:v>861.31</c:v>
                </c:pt>
                <c:pt idx="1988">
                  <c:v>861.6</c:v>
                </c:pt>
                <c:pt idx="1989">
                  <c:v>861.9</c:v>
                </c:pt>
                <c:pt idx="1990">
                  <c:v>862.2</c:v>
                </c:pt>
                <c:pt idx="1991">
                  <c:v>862.5</c:v>
                </c:pt>
                <c:pt idx="1992">
                  <c:v>862.79</c:v>
                </c:pt>
                <c:pt idx="1993">
                  <c:v>863.09</c:v>
                </c:pt>
                <c:pt idx="1994">
                  <c:v>863.39</c:v>
                </c:pt>
                <c:pt idx="1995">
                  <c:v>863.69</c:v>
                </c:pt>
                <c:pt idx="1996">
                  <c:v>863.99</c:v>
                </c:pt>
                <c:pt idx="1997">
                  <c:v>864.28</c:v>
                </c:pt>
                <c:pt idx="1998">
                  <c:v>864.58</c:v>
                </c:pt>
                <c:pt idx="1999">
                  <c:v>864.88</c:v>
                </c:pt>
                <c:pt idx="2000">
                  <c:v>865.18</c:v>
                </c:pt>
                <c:pt idx="2001">
                  <c:v>865.47</c:v>
                </c:pt>
                <c:pt idx="2002">
                  <c:v>865.77</c:v>
                </c:pt>
                <c:pt idx="2003">
                  <c:v>866.07</c:v>
                </c:pt>
                <c:pt idx="2004">
                  <c:v>866.36</c:v>
                </c:pt>
                <c:pt idx="2005">
                  <c:v>866.66</c:v>
                </c:pt>
                <c:pt idx="2006">
                  <c:v>866.96</c:v>
                </c:pt>
                <c:pt idx="2007">
                  <c:v>867.26</c:v>
                </c:pt>
                <c:pt idx="2008">
                  <c:v>867.55</c:v>
                </c:pt>
                <c:pt idx="2009">
                  <c:v>867.85</c:v>
                </c:pt>
                <c:pt idx="2010">
                  <c:v>868.15</c:v>
                </c:pt>
                <c:pt idx="2011">
                  <c:v>868.44</c:v>
                </c:pt>
                <c:pt idx="2012">
                  <c:v>868.74</c:v>
                </c:pt>
                <c:pt idx="2013">
                  <c:v>869.04</c:v>
                </c:pt>
                <c:pt idx="2014">
                  <c:v>869.33</c:v>
                </c:pt>
                <c:pt idx="2015">
                  <c:v>869.63</c:v>
                </c:pt>
                <c:pt idx="2016">
                  <c:v>869.93</c:v>
                </c:pt>
                <c:pt idx="2017">
                  <c:v>870.22</c:v>
                </c:pt>
                <c:pt idx="2018">
                  <c:v>870.52</c:v>
                </c:pt>
                <c:pt idx="2019">
                  <c:v>870.82</c:v>
                </c:pt>
                <c:pt idx="2020">
                  <c:v>871.11</c:v>
                </c:pt>
                <c:pt idx="2021">
                  <c:v>871.41</c:v>
                </c:pt>
                <c:pt idx="2022">
                  <c:v>871.71</c:v>
                </c:pt>
                <c:pt idx="2023">
                  <c:v>872</c:v>
                </c:pt>
                <c:pt idx="2024">
                  <c:v>872.3</c:v>
                </c:pt>
                <c:pt idx="2025">
                  <c:v>872.59</c:v>
                </c:pt>
                <c:pt idx="2026">
                  <c:v>872.89</c:v>
                </c:pt>
                <c:pt idx="2027">
                  <c:v>873.19</c:v>
                </c:pt>
                <c:pt idx="2028">
                  <c:v>873.48</c:v>
                </c:pt>
                <c:pt idx="2029">
                  <c:v>873.78</c:v>
                </c:pt>
                <c:pt idx="2030">
                  <c:v>874.07</c:v>
                </c:pt>
                <c:pt idx="2031">
                  <c:v>874.37</c:v>
                </c:pt>
                <c:pt idx="2032">
                  <c:v>874.66</c:v>
                </c:pt>
                <c:pt idx="2033">
                  <c:v>874.96</c:v>
                </c:pt>
                <c:pt idx="2034">
                  <c:v>875.26</c:v>
                </c:pt>
                <c:pt idx="2035">
                  <c:v>875.55</c:v>
                </c:pt>
                <c:pt idx="2036">
                  <c:v>875.85</c:v>
                </c:pt>
                <c:pt idx="2037">
                  <c:v>876.14</c:v>
                </c:pt>
                <c:pt idx="2038">
                  <c:v>876.44</c:v>
                </c:pt>
                <c:pt idx="2039">
                  <c:v>876.73</c:v>
                </c:pt>
                <c:pt idx="2040">
                  <c:v>877.03</c:v>
                </c:pt>
                <c:pt idx="2041">
                  <c:v>877.32</c:v>
                </c:pt>
                <c:pt idx="2042">
                  <c:v>877.62</c:v>
                </c:pt>
                <c:pt idx="2043">
                  <c:v>877.91</c:v>
                </c:pt>
                <c:pt idx="2044">
                  <c:v>878.21</c:v>
                </c:pt>
                <c:pt idx="2045">
                  <c:v>878.5</c:v>
                </c:pt>
                <c:pt idx="2046">
                  <c:v>878.8</c:v>
                </c:pt>
                <c:pt idx="2047">
                  <c:v>879.09</c:v>
                </c:pt>
              </c:numCache>
            </c:numRef>
          </c:xVal>
          <c:yVal>
            <c:numRef>
              <c:f>'Unknown Mixture'!$M$6:$M$2053</c:f>
              <c:numCache>
                <c:formatCode>General</c:formatCode>
                <c:ptCount val="2048"/>
                <c:pt idx="0">
                  <c:v>0</c:v>
                </c:pt>
                <c:pt idx="1">
                  <c:v>0</c:v>
                </c:pt>
                <c:pt idx="2">
                  <c:v>-1.8362428590589411E-2</c:v>
                </c:pt>
                <c:pt idx="3">
                  <c:v>-1.7232662956692502E-2</c:v>
                </c:pt>
                <c:pt idx="4">
                  <c:v>-6.3841772385746197E-3</c:v>
                </c:pt>
                <c:pt idx="5">
                  <c:v>-3.4009024398268016E-3</c:v>
                </c:pt>
                <c:pt idx="6">
                  <c:v>-1.6141254912678947E-2</c:v>
                </c:pt>
                <c:pt idx="7">
                  <c:v>-2.2896183990423914E-2</c:v>
                </c:pt>
                <c:pt idx="8">
                  <c:v>9.0364214692611224E-3</c:v>
                </c:pt>
                <c:pt idx="9">
                  <c:v>-2.8744353424387161E-3</c:v>
                </c:pt>
                <c:pt idx="10">
                  <c:v>1.9142289858813465E-2</c:v>
                </c:pt>
                <c:pt idx="11">
                  <c:v>6.5679120133822246E-3</c:v>
                </c:pt>
                <c:pt idx="12">
                  <c:v>2.5534516678434251E-3</c:v>
                </c:pt>
                <c:pt idx="13">
                  <c:v>5.2843672418898006E-3</c:v>
                </c:pt>
                <c:pt idx="14">
                  <c:v>1.8275595405300704E-3</c:v>
                </c:pt>
                <c:pt idx="15">
                  <c:v>1.0789085691292701E-2</c:v>
                </c:pt>
                <c:pt idx="16">
                  <c:v>-6.1412549126789538E-3</c:v>
                </c:pt>
                <c:pt idx="17">
                  <c:v>-1.1936806436020657E-2</c:v>
                </c:pt>
                <c:pt idx="18">
                  <c:v>3.2481582483658167E-3</c:v>
                </c:pt>
                <c:pt idx="19">
                  <c:v>2.6630283106964171E-2</c:v>
                </c:pt>
                <c:pt idx="20">
                  <c:v>2.0921116180902991E-2</c:v>
                </c:pt>
                <c:pt idx="21">
                  <c:v>-3.1797287619163262E-3</c:v>
                </c:pt>
                <c:pt idx="22">
                  <c:v>-8.9418298827536775E-3</c:v>
                </c:pt>
                <c:pt idx="23">
                  <c:v>-3.2326629566925081E-3</c:v>
                </c:pt>
                <c:pt idx="24">
                  <c:v>6.5846372146344031E-3</c:v>
                </c:pt>
                <c:pt idx="25">
                  <c:v>4.789085691292696E-3</c:v>
                </c:pt>
                <c:pt idx="26">
                  <c:v>-1.1163003560664153E-2</c:v>
                </c:pt>
                <c:pt idx="27">
                  <c:v>-1.0453836634602975E-2</c:v>
                </c:pt>
                <c:pt idx="28">
                  <c:v>6.2525966023115216E-4</c:v>
                </c:pt>
                <c:pt idx="29">
                  <c:v>-1.4033237926767233E-2</c:v>
                </c:pt>
                <c:pt idx="30">
                  <c:v>-2.1163003560664143E-2</c:v>
                </c:pt>
                <c:pt idx="31">
                  <c:v>-1.8744353424387196E-3</c:v>
                </c:pt>
                <c:pt idx="32">
                  <c:v>3.7216911509777282E-3</c:v>
                </c:pt>
                <c:pt idx="33">
                  <c:v>1.8599097560173194E-2</c:v>
                </c:pt>
                <c:pt idx="34">
                  <c:v>1.51111043120225E-2</c:v>
                </c:pt>
                <c:pt idx="35">
                  <c:v>-4.1485432151253535E-3</c:v>
                </c:pt>
                <c:pt idx="36">
                  <c:v>-1.3605350916485091E-2</c:v>
                </c:pt>
                <c:pt idx="37">
                  <c:v>-1.6220761177372701E-3</c:v>
                </c:pt>
                <c:pt idx="38">
                  <c:v>6.5534516678434282E-3</c:v>
                </c:pt>
                <c:pt idx="39">
                  <c:v>-1.6532616645282539E-3</c:v>
                </c:pt>
                <c:pt idx="40">
                  <c:v>-5.0788838190970109E-3</c:v>
                </c:pt>
                <c:pt idx="41">
                  <c:v>-8.0426748255730141E-3</c:v>
                </c:pt>
                <c:pt idx="42">
                  <c:v>-2.9730154295446532E-3</c:v>
                </c:pt>
                <c:pt idx="43">
                  <c:v>1.8793575114322948E-4</c:v>
                </c:pt>
                <c:pt idx="44">
                  <c:v>-7.4240485282841553E-4</c:v>
                </c:pt>
                <c:pt idx="45">
                  <c:v>-3.3821501147662539E-2</c:v>
                </c:pt>
                <c:pt idx="46">
                  <c:v>4.8275595405300777E-3</c:v>
                </c:pt>
                <c:pt idx="47">
                  <c:v>-7.3791537918415969E-3</c:v>
                </c:pt>
                <c:pt idx="48">
                  <c:v>-1.8359614932013247E-3</c:v>
                </c:pt>
                <c:pt idx="49">
                  <c:v>-9.5609020349188831E-5</c:v>
                </c:pt>
                <c:pt idx="50">
                  <c:v>1.886818198612681E-2</c:v>
                </c:pt>
                <c:pt idx="51">
                  <c:v>-2.6532616645282502E-3</c:v>
                </c:pt>
                <c:pt idx="52">
                  <c:v>-2.3624285905894339E-3</c:v>
                </c:pt>
                <c:pt idx="53">
                  <c:v>-3.0426748255730205E-3</c:v>
                </c:pt>
                <c:pt idx="54">
                  <c:v>-1.085771014118652E-2</c:v>
                </c:pt>
                <c:pt idx="55">
                  <c:v>-1.6590890570946294E-2</c:v>
                </c:pt>
                <c:pt idx="56">
                  <c:v>-7.088320717902781E-3</c:v>
                </c:pt>
                <c:pt idx="57">
                  <c:v>-1.0073860372363977E-2</c:v>
                </c:pt>
                <c:pt idx="58">
                  <c:v>1.4079918765231512E-2</c:v>
                </c:pt>
                <c:pt idx="59">
                  <c:v>1.9630283106964165E-2</c:v>
                </c:pt>
                <c:pt idx="60">
                  <c:v>5.7840622445596715E-3</c:v>
                </c:pt>
                <c:pt idx="61">
                  <c:v>-2.0148543215125363E-2</c:v>
                </c:pt>
                <c:pt idx="62">
                  <c:v>-3.3163003560664144E-2</c:v>
                </c:pt>
                <c:pt idx="63">
                  <c:v>-2.6453836634602979E-2</c:v>
                </c:pt>
                <c:pt idx="64">
                  <c:v>3.9523017276939685E-3</c:v>
                </c:pt>
                <c:pt idx="65">
                  <c:v>8.5461633653970189E-3</c:v>
                </c:pt>
                <c:pt idx="66">
                  <c:v>5.9740503756791708E-3</c:v>
                </c:pt>
                <c:pt idx="67">
                  <c:v>-2.8744353424387161E-3</c:v>
                </c:pt>
                <c:pt idx="68">
                  <c:v>-1.983596149320133E-2</c:v>
                </c:pt>
                <c:pt idx="69">
                  <c:v>-1.7485022181393951E-2</c:v>
                </c:pt>
                <c:pt idx="70">
                  <c:v>-2.5804775946410369E-2</c:v>
                </c:pt>
                <c:pt idx="71">
                  <c:v>-8.0332379267672345E-3</c:v>
                </c:pt>
                <c:pt idx="72">
                  <c:v>1.1089355664037293E-2</c:v>
                </c:pt>
                <c:pt idx="73">
                  <c:v>-1.9095609020349187E-2</c:v>
                </c:pt>
                <c:pt idx="74">
                  <c:v>8.0581701172463237E-3</c:v>
                </c:pt>
                <c:pt idx="75">
                  <c:v>1.8966762073232758E-2</c:v>
                </c:pt>
                <c:pt idx="76">
                  <c:v>1.8425834630305879E-2</c:v>
                </c:pt>
                <c:pt idx="77">
                  <c:v>1.5546163365397013E-2</c:v>
                </c:pt>
                <c:pt idx="78">
                  <c:v>2.1226409600380601E-2</c:v>
                </c:pt>
                <c:pt idx="79">
                  <c:v>-1.6126794567140171E-2</c:v>
                </c:pt>
                <c:pt idx="80">
                  <c:v>1.3394649083514903E-2</c:v>
                </c:pt>
                <c:pt idx="81">
                  <c:v>-3.033237926767237E-3</c:v>
                </c:pt>
                <c:pt idx="82">
                  <c:v>-2.3994764077529856E-2</c:v>
                </c:pt>
                <c:pt idx="83">
                  <c:v>-3.204267482557302E-2</c:v>
                </c:pt>
                <c:pt idx="84">
                  <c:v>-2.0941829882753699E-2</c:v>
                </c:pt>
                <c:pt idx="85">
                  <c:v>-2.4684447211319217E-2</c:v>
                </c:pt>
                <c:pt idx="86">
                  <c:v>-3.8278308849022287E-2</c:v>
                </c:pt>
                <c:pt idx="87">
                  <c:v>2.8202712380836644E-3</c:v>
                </c:pt>
                <c:pt idx="88">
                  <c:v>3.7005235922470139E-2</c:v>
                </c:pt>
                <c:pt idx="89">
                  <c:v>2.221912129793421E-2</c:v>
                </c:pt>
                <c:pt idx="90">
                  <c:v>1.4425834630305891E-2</c:v>
                </c:pt>
                <c:pt idx="91">
                  <c:v>-8.8120642488567751E-3</c:v>
                </c:pt>
                <c:pt idx="92">
                  <c:v>1.1478768825082053E-2</c:v>
                </c:pt>
                <c:pt idx="93">
                  <c:v>1.149322917062086E-2</c:v>
                </c:pt>
                <c:pt idx="94">
                  <c:v>1.0581701172463127E-3</c:v>
                </c:pt>
                <c:pt idx="95">
                  <c:v>-1.4538366346029802E-3</c:v>
                </c:pt>
                <c:pt idx="96">
                  <c:v>-2.6053509164850989E-3</c:v>
                </c:pt>
                <c:pt idx="97">
                  <c:v>-1.0537956376170126E-2</c:v>
                </c:pt>
                <c:pt idx="98">
                  <c:v>6.8899306341120205E-3</c:v>
                </c:pt>
                <c:pt idx="99">
                  <c:v>-5.7061958593044148E-3</c:v>
                </c:pt>
                <c:pt idx="100">
                  <c:v>-4.4773590399619395E-2</c:v>
                </c:pt>
                <c:pt idx="101">
                  <c:v>-4.314854321512536E-2</c:v>
                </c:pt>
                <c:pt idx="102">
                  <c:v>-2.4215937755440328E-2</c:v>
                </c:pt>
                <c:pt idx="103">
                  <c:v>-1.7232662956692502E-2</c:v>
                </c:pt>
                <c:pt idx="104">
                  <c:v>-7.9730154295446533E-3</c:v>
                </c:pt>
                <c:pt idx="105">
                  <c:v>-4.8502218139395925E-4</c:v>
                </c:pt>
                <c:pt idx="106">
                  <c:v>4.8899306341120266E-3</c:v>
                </c:pt>
                <c:pt idx="107">
                  <c:v>6.5203175494938151E-4</c:v>
                </c:pt>
                <c:pt idx="108">
                  <c:v>-1.2393614137380408E-2</c:v>
                </c:pt>
                <c:pt idx="109">
                  <c:v>-2.9585550840058581E-3</c:v>
                </c:pt>
                <c:pt idx="110">
                  <c:v>4.3105293419477692E-3</c:v>
                </c:pt>
                <c:pt idx="111">
                  <c:v>-2.9864998443632943E-2</c:v>
                </c:pt>
                <c:pt idx="112">
                  <c:v>-2.1215937755440319E-2</c:v>
                </c:pt>
                <c:pt idx="113">
                  <c:v>9.2720554927103755E-3</c:v>
                </c:pt>
                <c:pt idx="114">
                  <c:v>4.562888566649206E-3</c:v>
                </c:pt>
                <c:pt idx="115">
                  <c:v>-3.5379563761701203E-3</c:v>
                </c:pt>
                <c:pt idx="116">
                  <c:v>4.5005174730672623E-3</c:v>
                </c:pt>
                <c:pt idx="117">
                  <c:v>-1.0011489278782043E-2</c:v>
                </c:pt>
                <c:pt idx="118">
                  <c:v>-1.1300057497007463E-2</c:v>
                </c:pt>
                <c:pt idx="119">
                  <c:v>-5.9273695372148907E-3</c:v>
                </c:pt>
                <c:pt idx="120">
                  <c:v>-3.689470658052238E-3</c:v>
                </c:pt>
                <c:pt idx="121">
                  <c:v>-1.1011489278782038E-2</c:v>
                </c:pt>
                <c:pt idx="122">
                  <c:v>3.1052934194774804E-4</c:v>
                </c:pt>
                <c:pt idx="123">
                  <c:v>1.2303241039501362E-2</c:v>
                </c:pt>
                <c:pt idx="124">
                  <c:v>-3.6270995644702999E-3</c:v>
                </c:pt>
                <c:pt idx="125">
                  <c:v>-7.7808787020657976E-3</c:v>
                </c:pt>
                <c:pt idx="126">
                  <c:v>-2.4900456281269768E-3</c:v>
                </c:pt>
                <c:pt idx="127">
                  <c:v>5.3779238822627227E-3</c:v>
                </c:pt>
                <c:pt idx="128">
                  <c:v>-3.7206562048432128E-3</c:v>
                </c:pt>
                <c:pt idx="129">
                  <c:v>-1.7453836634602978E-2</c:v>
                </c:pt>
                <c:pt idx="130">
                  <c:v>-6.9418298827536758E-3</c:v>
                </c:pt>
                <c:pt idx="131">
                  <c:v>-1.333853134624486E-2</c:v>
                </c:pt>
                <c:pt idx="132">
                  <c:v>-1.9521231174917945E-2</c:v>
                </c:pt>
                <c:pt idx="133">
                  <c:v>-1.4559705024155321E-2</c:v>
                </c:pt>
                <c:pt idx="134">
                  <c:v>1.3142289858813464E-2</c:v>
                </c:pt>
                <c:pt idx="135">
                  <c:v>1.5882642331665607E-2</c:v>
                </c:pt>
                <c:pt idx="136">
                  <c:v>-5.1412549126789546E-3</c:v>
                </c:pt>
                <c:pt idx="137">
                  <c:v>1.1125564657561284E-2</c:v>
                </c:pt>
                <c:pt idx="138">
                  <c:v>1.2226409600380612E-2</c:v>
                </c:pt>
                <c:pt idx="139">
                  <c:v>3.3249896874865629E-3</c:v>
                </c:pt>
                <c:pt idx="140">
                  <c:v>1.2226409600380617E-2</c:v>
                </c:pt>
                <c:pt idx="141">
                  <c:v>6.9667620732327537E-3</c:v>
                </c:pt>
                <c:pt idx="142">
                  <c:v>1.2615822761425375E-2</c:v>
                </c:pt>
                <c:pt idx="143">
                  <c:v>7.7673370433074974E-3</c:v>
                </c:pt>
                <c:pt idx="144">
                  <c:v>-5.8265245943955636E-3</c:v>
                </c:pt>
                <c:pt idx="145">
                  <c:v>1.1577348912188002E-2</c:v>
                </c:pt>
                <c:pt idx="146">
                  <c:v>1.2195224053589637E-2</c:v>
                </c:pt>
                <c:pt idx="147">
                  <c:v>-4.0114892787820391E-3</c:v>
                </c:pt>
                <c:pt idx="148">
                  <c:v>-9.1100693658879763E-3</c:v>
                </c:pt>
                <c:pt idx="149">
                  <c:v>7.7673370433074792E-3</c:v>
                </c:pt>
                <c:pt idx="150">
                  <c:v>1.3995799023664365E-2</c:v>
                </c:pt>
                <c:pt idx="151">
                  <c:v>1.1514977818606047E-2</c:v>
                </c:pt>
                <c:pt idx="152">
                  <c:v>-3.9106443359627121E-3</c:v>
                </c:pt>
                <c:pt idx="153">
                  <c:v>-2.4148543215125357E-2</c:v>
                </c:pt>
                <c:pt idx="154">
                  <c:v>-4.3110069365887987E-2</c:v>
                </c:pt>
                <c:pt idx="155">
                  <c:v>-1.3927369537214898E-2</c:v>
                </c:pt>
                <c:pt idx="156">
                  <c:v>-1.8835961493201336E-2</c:v>
                </c:pt>
                <c:pt idx="157">
                  <c:v>5.1473133055464837E-3</c:v>
                </c:pt>
                <c:pt idx="158">
                  <c:v>4.8899306341120266E-3</c:v>
                </c:pt>
                <c:pt idx="159">
                  <c:v>9.6302831069641753E-3</c:v>
                </c:pt>
                <c:pt idx="160">
                  <c:v>6.14228985881346E-3</c:v>
                </c:pt>
                <c:pt idx="161">
                  <c:v>-1.4874435342438708E-2</c:v>
                </c:pt>
                <c:pt idx="162">
                  <c:v>4.0269845704553444E-3</c:v>
                </c:pt>
                <c:pt idx="163">
                  <c:v>1.5147313305546478E-2</c:v>
                </c:pt>
                <c:pt idx="164">
                  <c:v>-2.8047759464103639E-3</c:v>
                </c:pt>
                <c:pt idx="165">
                  <c:v>-5.7591300540805876E-3</c:v>
                </c:pt>
                <c:pt idx="166">
                  <c:v>-1.9635785307388857E-3</c:v>
                </c:pt>
                <c:pt idx="167">
                  <c:v>-1.3697168930358328E-3</c:v>
                </c:pt>
                <c:pt idx="168">
                  <c:v>5.3634635367239324E-3</c:v>
                </c:pt>
                <c:pt idx="169">
                  <c:v>7.904390979650823E-3</c:v>
                </c:pt>
                <c:pt idx="170">
                  <c:v>-9.6365364632760679E-3</c:v>
                </c:pt>
                <c:pt idx="171">
                  <c:v>-1.0338531346244861E-2</c:v>
                </c:pt>
                <c:pt idx="172">
                  <c:v>2.2264096003806111E-3</c:v>
                </c:pt>
                <c:pt idx="173">
                  <c:v>1.1156750204352264E-2</c:v>
                </c:pt>
                <c:pt idx="174">
                  <c:v>-1.0720656204843207E-2</c:v>
                </c:pt>
                <c:pt idx="175">
                  <c:v>-1.8874435342438711E-2</c:v>
                </c:pt>
                <c:pt idx="176">
                  <c:v>-1.752123117491795E-2</c:v>
                </c:pt>
                <c:pt idx="177">
                  <c:v>-2.3506770829379142E-2</c:v>
                </c:pt>
                <c:pt idx="178">
                  <c:v>-2.1247123302231295E-2</c:v>
                </c:pt>
                <c:pt idx="179">
                  <c:v>-7.4538366346029771E-3</c:v>
                </c:pt>
                <c:pt idx="180">
                  <c:v>-1.8468296980141782E-2</c:v>
                </c:pt>
                <c:pt idx="181">
                  <c:v>-1.3073457994538828E-3</c:v>
                </c:pt>
                <c:pt idx="182">
                  <c:v>-1.5025949624320831E-2</c:v>
                </c:pt>
                <c:pt idx="183">
                  <c:v>-1.3157980113931126E-2</c:v>
                </c:pt>
                <c:pt idx="184">
                  <c:v>-3.9361413738038477E-4</c:v>
                </c:pt>
                <c:pt idx="185">
                  <c:v>1.2873205432859832E-2</c:v>
                </c:pt>
                <c:pt idx="186">
                  <c:v>8.5534516678434334E-3</c:v>
                </c:pt>
                <c:pt idx="187">
                  <c:v>-1.092736953721489E-2</c:v>
                </c:pt>
                <c:pt idx="188">
                  <c:v>-1.7362428590589434E-2</c:v>
                </c:pt>
                <c:pt idx="189">
                  <c:v>-1.2263848503483483E-2</c:v>
                </c:pt>
                <c:pt idx="190">
                  <c:v>-1.3888895687977503E-2</c:v>
                </c:pt>
                <c:pt idx="191">
                  <c:v>1.7985225900984639E-3</c:v>
                </c:pt>
                <c:pt idx="192">
                  <c:v>-1.1773590399619392E-2</c:v>
                </c:pt>
                <c:pt idx="193">
                  <c:v>-1.267945671401638E-4</c:v>
                </c:pt>
                <c:pt idx="194">
                  <c:v>-7.2783088490222855E-3</c:v>
                </c:pt>
                <c:pt idx="195">
                  <c:v>-2.3896183990423904E-2</c:v>
                </c:pt>
                <c:pt idx="196">
                  <c:v>-3.6384177238574622E-2</c:v>
                </c:pt>
                <c:pt idx="197">
                  <c:v>-3.5095609020349181E-2</c:v>
                </c:pt>
                <c:pt idx="198">
                  <c:v>-2.2973015429544653E-2</c:v>
                </c:pt>
                <c:pt idx="199">
                  <c:v>-9.759130054080585E-3</c:v>
                </c:pt>
                <c:pt idx="200">
                  <c:v>-1.317244045946993E-2</c:v>
                </c:pt>
                <c:pt idx="201">
                  <c:v>-1.1263848503483481E-2</c:v>
                </c:pt>
                <c:pt idx="202">
                  <c:v>6.9740503756791613E-3</c:v>
                </c:pt>
                <c:pt idx="203">
                  <c:v>8.3467383354717557E-3</c:v>
                </c:pt>
                <c:pt idx="204">
                  <c:v>-5.3312430437984478E-3</c:v>
                </c:pt>
                <c:pt idx="205">
                  <c:v>-8.6220761177372811E-3</c:v>
                </c:pt>
                <c:pt idx="206">
                  <c:v>-2.4446548332156568E-2</c:v>
                </c:pt>
                <c:pt idx="207">
                  <c:v>-2.3148543215125356E-2</c:v>
                </c:pt>
                <c:pt idx="208">
                  <c:v>-1.9384177238574631E-2</c:v>
                </c:pt>
                <c:pt idx="209">
                  <c:v>-1.5643824765722465E-2</c:v>
                </c:pt>
                <c:pt idx="210">
                  <c:v>-1.971121930603744E-2</c:v>
                </c:pt>
                <c:pt idx="211">
                  <c:v>-4.4569141922961089E-2</c:v>
                </c:pt>
                <c:pt idx="212">
                  <c:v>-4.6194189107455132E-2</c:v>
                </c:pt>
                <c:pt idx="213">
                  <c:v>-2.5263848503483493E-2</c:v>
                </c:pt>
                <c:pt idx="214">
                  <c:v>-4.433124304379845E-2</c:v>
                </c:pt>
                <c:pt idx="215">
                  <c:v>-1.9590890570946297E-2</c:v>
                </c:pt>
                <c:pt idx="216">
                  <c:v>-9.7301542954465585E-4</c:v>
                </c:pt>
                <c:pt idx="217">
                  <c:v>-3.98526866944535E-2</c:v>
                </c:pt>
                <c:pt idx="218">
                  <c:v>-3.2583602268499892E-2</c:v>
                </c:pt>
                <c:pt idx="219">
                  <c:v>-3.1643824765722479E-2</c:v>
                </c:pt>
                <c:pt idx="220">
                  <c:v>-1.3857710141186539E-2</c:v>
                </c:pt>
                <c:pt idx="221">
                  <c:v>-1.0095609020349183E-2</c:v>
                </c:pt>
                <c:pt idx="222">
                  <c:v>-1.7362428590589434E-2</c:v>
                </c:pt>
                <c:pt idx="223">
                  <c:v>-1.8843249795647735E-2</c:v>
                </c:pt>
                <c:pt idx="224">
                  <c:v>-5.1057135171111802E-2</c:v>
                </c:pt>
                <c:pt idx="225">
                  <c:v>-1.6201477409901532E-2</c:v>
                </c:pt>
                <c:pt idx="226">
                  <c:v>-3.1689470658052242E-2</c:v>
                </c:pt>
                <c:pt idx="227">
                  <c:v>-2.6400902439826797E-2</c:v>
                </c:pt>
                <c:pt idx="228">
                  <c:v>-4.5773590399619382E-2</c:v>
                </c:pt>
                <c:pt idx="229">
                  <c:v>-1.3369716893035826E-2</c:v>
                </c:pt>
                <c:pt idx="230">
                  <c:v>-2.4194189107455123E-2</c:v>
                </c:pt>
                <c:pt idx="231">
                  <c:v>-3.6971689303582402E-4</c:v>
                </c:pt>
                <c:pt idx="232">
                  <c:v>-2.4278308849022268E-2</c:v>
                </c:pt>
                <c:pt idx="233">
                  <c:v>-2.4843249795647733E-2</c:v>
                </c:pt>
                <c:pt idx="234">
                  <c:v>-2.0477733878947531E-2</c:v>
                </c:pt>
                <c:pt idx="235">
                  <c:v>-3.1157980113931116E-2</c:v>
                </c:pt>
                <c:pt idx="236">
                  <c:v>-1.9973015429544664E-2</c:v>
                </c:pt>
                <c:pt idx="237">
                  <c:v>-1.7011489278782033E-2</c:v>
                </c:pt>
                <c:pt idx="238">
                  <c:v>-1.0131818013873171E-2</c:v>
                </c:pt>
                <c:pt idx="239">
                  <c:v>-1.9896183990423918E-2</c:v>
                </c:pt>
                <c:pt idx="240">
                  <c:v>3.2046609523954041E-3</c:v>
                </c:pt>
                <c:pt idx="241">
                  <c:v>-1.8874435342438711E-2</c:v>
                </c:pt>
                <c:pt idx="242">
                  <c:v>-7.2471233022312811E-3</c:v>
                </c:pt>
                <c:pt idx="243">
                  <c:v>-1.0095609020349196E-2</c:v>
                </c:pt>
                <c:pt idx="244">
                  <c:v>-8.3624285905894123E-3</c:v>
                </c:pt>
                <c:pt idx="245">
                  <c:v>-5.0956090203491955E-3</c:v>
                </c:pt>
                <c:pt idx="246">
                  <c:v>-8.1724404594699235E-3</c:v>
                </c:pt>
                <c:pt idx="247">
                  <c:v>-2.1326219597065422E-2</c:v>
                </c:pt>
                <c:pt idx="248">
                  <c:v>8.6905056041867417E-3</c:v>
                </c:pt>
                <c:pt idx="249">
                  <c:v>1.0926139627636035E-2</c:v>
                </c:pt>
                <c:pt idx="250">
                  <c:v>-1.2561853620514716E-2</c:v>
                </c:pt>
                <c:pt idx="251">
                  <c:v>7.2630462785106543E-5</c:v>
                </c:pt>
                <c:pt idx="252">
                  <c:v>1.1640385067986825E-3</c:v>
                </c:pt>
                <c:pt idx="253">
                  <c:v>-1.2420998554982777E-3</c:v>
                </c:pt>
                <c:pt idx="254">
                  <c:v>-2.03406799426042E-2</c:v>
                </c:pt>
                <c:pt idx="255">
                  <c:v>-1.8799752499677323E-2</c:v>
                </c:pt>
                <c:pt idx="256">
                  <c:v>-2.644654833215658E-2</c:v>
                </c:pt>
                <c:pt idx="257">
                  <c:v>-2.3516207728184923E-2</c:v>
                </c:pt>
                <c:pt idx="258">
                  <c:v>-3.9605350916485101E-2</c:v>
                </c:pt>
                <c:pt idx="259">
                  <c:v>-4.2569141922961115E-2</c:v>
                </c:pt>
                <c:pt idx="260">
                  <c:v>-4.5057135171111797E-2</c:v>
                </c:pt>
                <c:pt idx="261">
                  <c:v>-1.9905620889229682E-2</c:v>
                </c:pt>
                <c:pt idx="262">
                  <c:v>-1.8677158908872823E-2</c:v>
                </c:pt>
                <c:pt idx="263">
                  <c:v>-3.9547393274975889E-2</c:v>
                </c:pt>
                <c:pt idx="264">
                  <c:v>-1.3057135171111799E-2</c:v>
                </c:pt>
                <c:pt idx="265">
                  <c:v>-1.6379153791841603E-2</c:v>
                </c:pt>
                <c:pt idx="266">
                  <c:v>-1.7256560201037063E-2</c:v>
                </c:pt>
                <c:pt idx="267">
                  <c:v>1.4837922718150709E-3</c:v>
                </c:pt>
                <c:pt idx="268">
                  <c:v>3.7528766977686979E-3</c:v>
                </c:pt>
                <c:pt idx="269">
                  <c:v>6.1255646575612823E-3</c:v>
                </c:pt>
                <c:pt idx="270">
                  <c:v>1.2594074113440183E-2</c:v>
                </c:pt>
                <c:pt idx="271">
                  <c:v>-3.9803037319910816E-3</c:v>
                </c:pt>
                <c:pt idx="272">
                  <c:v>-2.8835961493201352E-2</c:v>
                </c:pt>
                <c:pt idx="273">
                  <c:v>-2.5020926177587811E-2</c:v>
                </c:pt>
                <c:pt idx="274">
                  <c:v>-1.8593039167305658E-2</c:v>
                </c:pt>
                <c:pt idx="275">
                  <c:v>-4.8662698563334009E-2</c:v>
                </c:pt>
                <c:pt idx="276">
                  <c:v>-4.125656020103708E-2</c:v>
                </c:pt>
                <c:pt idx="277">
                  <c:v>-4.2167417012736887E-2</c:v>
                </c:pt>
                <c:pt idx="278">
                  <c:v>-3.5571290519320453E-2</c:v>
                </c:pt>
                <c:pt idx="279">
                  <c:v>-3.4662698563334017E-2</c:v>
                </c:pt>
                <c:pt idx="280">
                  <c:v>-4.234067994260423E-2</c:v>
                </c:pt>
                <c:pt idx="281">
                  <c:v>-5.3693884110125004E-2</c:v>
                </c:pt>
                <c:pt idx="282">
                  <c:v>-2.5761278650439968E-2</c:v>
                </c:pt>
                <c:pt idx="283">
                  <c:v>-2.517972876191631E-2</c:v>
                </c:pt>
                <c:pt idx="284">
                  <c:v>-4.4898332586783288E-2</c:v>
                </c:pt>
                <c:pt idx="285">
                  <c:v>-4.6830938046468311E-2</c:v>
                </c:pt>
                <c:pt idx="286">
                  <c:v>-5.2929518133574265E-2</c:v>
                </c:pt>
                <c:pt idx="287">
                  <c:v>-6.3915057788035468E-2</c:v>
                </c:pt>
                <c:pt idx="288">
                  <c:v>-5.4446548332156584E-2</c:v>
                </c:pt>
                <c:pt idx="289">
                  <c:v>-5.4242099855498285E-2</c:v>
                </c:pt>
                <c:pt idx="290">
                  <c:v>-2.2867147039992309E-2</c:v>
                </c:pt>
                <c:pt idx="291">
                  <c:v>-4.6011489278782049E-2</c:v>
                </c:pt>
                <c:pt idx="292">
                  <c:v>-2.859303916730566E-2</c:v>
                </c:pt>
                <c:pt idx="293">
                  <c:v>-2.0379153791841586E-2</c:v>
                </c:pt>
                <c:pt idx="294">
                  <c:v>-3.3867147039992287E-2</c:v>
                </c:pt>
                <c:pt idx="295">
                  <c:v>-2.3105045919154944E-2</c:v>
                </c:pt>
                <c:pt idx="296">
                  <c:v>-3.3677158908872816E-2</c:v>
                </c:pt>
                <c:pt idx="297">
                  <c:v>-2.7189165660722089E-2</c:v>
                </c:pt>
                <c:pt idx="298">
                  <c:v>-1.5362428590589405E-2</c:v>
                </c:pt>
                <c:pt idx="299">
                  <c:v>-1.6316782698259653E-2</c:v>
                </c:pt>
                <c:pt idx="300">
                  <c:v>-1.5783027298425178E-2</c:v>
                </c:pt>
                <c:pt idx="301">
                  <c:v>-1.9251536754304032E-2</c:v>
                </c:pt>
                <c:pt idx="302">
                  <c:v>-1.8814212845216144E-2</c:v>
                </c:pt>
                <c:pt idx="303">
                  <c:v>-2.4189165660722114E-2</c:v>
                </c:pt>
                <c:pt idx="304">
                  <c:v>-1.3424799684171373E-2</c:v>
                </c:pt>
                <c:pt idx="305">
                  <c:v>-3.6631513016543021E-2</c:v>
                </c:pt>
                <c:pt idx="306">
                  <c:v>-3.464597336208184E-2</c:v>
                </c:pt>
                <c:pt idx="307">
                  <c:v>-2.811448281796074E-2</c:v>
                </c:pt>
                <c:pt idx="308">
                  <c:v>-4.389833258678328E-2</c:v>
                </c:pt>
                <c:pt idx="309">
                  <c:v>-5.554739327497589E-2</c:v>
                </c:pt>
                <c:pt idx="310">
                  <c:v>-4.7088320717902782E-2</c:v>
                </c:pt>
                <c:pt idx="311">
                  <c:v>-4.0242099855498266E-2</c:v>
                </c:pt>
                <c:pt idx="312">
                  <c:v>-3.169890755685803E-2</c:v>
                </c:pt>
                <c:pt idx="313">
                  <c:v>-3.9494459080199704E-2</c:v>
                </c:pt>
                <c:pt idx="314">
                  <c:v>-6.081421284521614E-2</c:v>
                </c:pt>
                <c:pt idx="315">
                  <c:v>-4.2830938046468321E-2</c:v>
                </c:pt>
                <c:pt idx="316">
                  <c:v>-4.6845398392007118E-2</c:v>
                </c:pt>
                <c:pt idx="317">
                  <c:v>-4.6379153791841599E-2</c:v>
                </c:pt>
                <c:pt idx="318">
                  <c:v>-7.0645973362081824E-2</c:v>
                </c:pt>
                <c:pt idx="319">
                  <c:v>-2.196799198281164E-2</c:v>
                </c:pt>
                <c:pt idx="320">
                  <c:v>-1.6287745747828042E-2</c:v>
                </c:pt>
                <c:pt idx="321">
                  <c:v>-4.9725069656915949E-2</c:v>
                </c:pt>
                <c:pt idx="322">
                  <c:v>-3.9571290519320464E-2</c:v>
                </c:pt>
                <c:pt idx="323">
                  <c:v>-1.9273285402289241E-2</c:v>
                </c:pt>
                <c:pt idx="324">
                  <c:v>-2.1371865489395202E-2</c:v>
                </c:pt>
                <c:pt idx="325">
                  <c:v>-2.0936806436020666E-2</c:v>
                </c:pt>
                <c:pt idx="326">
                  <c:v>-2.8477733878947538E-2</c:v>
                </c:pt>
                <c:pt idx="327">
                  <c:v>-1.6179728761916326E-2</c:v>
                </c:pt>
                <c:pt idx="328">
                  <c:v>-2.4751841751634172E-2</c:v>
                </c:pt>
                <c:pt idx="329">
                  <c:v>-1.2400902439826793E-2</c:v>
                </c:pt>
                <c:pt idx="330">
                  <c:v>-4.3004200976335637E-2</c:v>
                </c:pt>
                <c:pt idx="331">
                  <c:v>-3.2547393274975904E-2</c:v>
                </c:pt>
                <c:pt idx="332">
                  <c:v>-2.3636536463276066E-2</c:v>
                </c:pt>
                <c:pt idx="333">
                  <c:v>-1.0347968245050599E-2</c:v>
                </c:pt>
                <c:pt idx="334">
                  <c:v>-1.5804775946410353E-2</c:v>
                </c:pt>
                <c:pt idx="335">
                  <c:v>-2.6967991982811638E-2</c:v>
                </c:pt>
                <c:pt idx="336">
                  <c:v>-4.3455985230962328E-2</c:v>
                </c:pt>
                <c:pt idx="337">
                  <c:v>-4.2631513016543041E-2</c:v>
                </c:pt>
                <c:pt idx="338">
                  <c:v>-2.5035386523126604E-2</c:v>
                </c:pt>
                <c:pt idx="339">
                  <c:v>-3.6105045919154977E-2</c:v>
                </c:pt>
                <c:pt idx="340">
                  <c:v>-3.0823649744021884E-2</c:v>
                </c:pt>
                <c:pt idx="341">
                  <c:v>-9.1049236874005152E-2</c:v>
                </c:pt>
                <c:pt idx="342">
                  <c:v>-0.13310431966514069</c:v>
                </c:pt>
                <c:pt idx="343">
                  <c:v>-0.14982806319609468</c:v>
                </c:pt>
                <c:pt idx="344">
                  <c:v>-0.1148019010960367</c:v>
                </c:pt>
                <c:pt idx="345">
                  <c:v>-0.1144915842298261</c:v>
                </c:pt>
                <c:pt idx="346">
                  <c:v>-0.1100107630247678</c:v>
                </c:pt>
                <c:pt idx="347">
                  <c:v>-0.12657570397139317</c:v>
                </c:pt>
                <c:pt idx="348">
                  <c:v>-0.15357785256775258</c:v>
                </c:pt>
                <c:pt idx="349">
                  <c:v>-0.1752987212483329</c:v>
                </c:pt>
                <c:pt idx="350">
                  <c:v>-0.15591433153402121</c:v>
                </c:pt>
                <c:pt idx="351">
                  <c:v>-0.10499630267922892</c:v>
                </c:pt>
                <c:pt idx="352">
                  <c:v>-0.12743136173260347</c:v>
                </c:pt>
                <c:pt idx="353">
                  <c:v>-0.12169100925975133</c:v>
                </c:pt>
                <c:pt idx="354">
                  <c:v>-0.12210431966514065</c:v>
                </c:pt>
                <c:pt idx="355">
                  <c:v>-0.10746039868303513</c:v>
                </c:pt>
                <c:pt idx="356">
                  <c:v>-0.10650604457536483</c:v>
                </c:pt>
                <c:pt idx="357">
                  <c:v>-0.11408042242079615</c:v>
                </c:pt>
                <c:pt idx="358">
                  <c:v>-0.11156841566894676</c:v>
                </c:pt>
                <c:pt idx="359">
                  <c:v>-9.9912182937661798E-2</c:v>
                </c:pt>
                <c:pt idx="360">
                  <c:v>-0.11725368535066348</c:v>
                </c:pt>
                <c:pt idx="361">
                  <c:v>-0.10746983558184084</c:v>
                </c:pt>
                <c:pt idx="362">
                  <c:v>-0.11236899063902162</c:v>
                </c:pt>
                <c:pt idx="363">
                  <c:v>-0.11572219480654238</c:v>
                </c:pt>
                <c:pt idx="364">
                  <c:v>-0.11067428405849915</c:v>
                </c:pt>
                <c:pt idx="365">
                  <c:v>-0.1157345065557218</c:v>
                </c:pt>
                <c:pt idx="366">
                  <c:v>-7.5506044575364889E-2</c:v>
                </c:pt>
                <c:pt idx="367">
                  <c:v>-7.9217476357139452E-2</c:v>
                </c:pt>
                <c:pt idx="368">
                  <c:v>-6.4023074773947156E-2</c:v>
                </c:pt>
                <c:pt idx="369">
                  <c:v>-7.8114482817960698E-2</c:v>
                </c:pt>
                <c:pt idx="370">
                  <c:v>-8.1496607676559057E-2</c:v>
                </c:pt>
                <c:pt idx="371">
                  <c:v>-5.884037494527411E-2</c:v>
                </c:pt>
                <c:pt idx="372">
                  <c:v>-6.0655410260887638E-2</c:v>
                </c:pt>
                <c:pt idx="373">
                  <c:v>-4.7809189398483144E-2</c:v>
                </c:pt>
                <c:pt idx="374">
                  <c:v>-5.2854835290812884E-2</c:v>
                </c:pt>
                <c:pt idx="375">
                  <c:v>-5.796799198281169E-2</c:v>
                </c:pt>
                <c:pt idx="376">
                  <c:v>-7.890776948558903E-2</c:v>
                </c:pt>
                <c:pt idx="377">
                  <c:v>-9.4198602559527861E-2</c:v>
                </c:pt>
                <c:pt idx="378">
                  <c:v>-0.10990776948558904</c:v>
                </c:pt>
                <c:pt idx="379">
                  <c:v>-8.753508152579649E-2</c:v>
                </c:pt>
                <c:pt idx="380">
                  <c:v>-5.1633661612902414E-2</c:v>
                </c:pt>
                <c:pt idx="381">
                  <c:v>-4.6840374945274085E-2</c:v>
                </c:pt>
                <c:pt idx="382">
                  <c:v>-6.0938955032380025E-2</c:v>
                </c:pt>
                <c:pt idx="383">
                  <c:v>-7.0893309140050223E-2</c:v>
                </c:pt>
                <c:pt idx="384">
                  <c:v>-8.385483529081289E-2</c:v>
                </c:pt>
                <c:pt idx="385">
                  <c:v>-6.0450961784229366E-2</c:v>
                </c:pt>
                <c:pt idx="386">
                  <c:v>-4.6097757616708562E-2</c:v>
                </c:pt>
                <c:pt idx="387">
                  <c:v>-5.0419776237438402E-2</c:v>
                </c:pt>
                <c:pt idx="388">
                  <c:v>-6.9434236582977163E-2</c:v>
                </c:pt>
                <c:pt idx="389">
                  <c:v>-5.4441524885423559E-2</c:v>
                </c:pt>
                <c:pt idx="390">
                  <c:v>-5.9434236582977105E-2</c:v>
                </c:pt>
                <c:pt idx="391">
                  <c:v>-7.6924494686841219E-2</c:v>
                </c:pt>
                <c:pt idx="392">
                  <c:v>-4.4097757616708533E-2</c:v>
                </c:pt>
                <c:pt idx="393">
                  <c:v>-3.9441524885423539E-2</c:v>
                </c:pt>
                <c:pt idx="394">
                  <c:v>-4.8057135171111841E-2</c:v>
                </c:pt>
                <c:pt idx="395">
                  <c:v>-2.1052111724378784E-2</c:v>
                </c:pt>
                <c:pt idx="396">
                  <c:v>-5.6119506264693794E-2</c:v>
                </c:pt>
                <c:pt idx="397">
                  <c:v>-3.0273285402289282E-2</c:v>
                </c:pt>
                <c:pt idx="398">
                  <c:v>-3.7708344455663796E-2</c:v>
                </c:pt>
                <c:pt idx="399">
                  <c:v>-2.9715632758110164E-2</c:v>
                </c:pt>
                <c:pt idx="400">
                  <c:v>-5.1256560201037062E-2</c:v>
                </c:pt>
                <c:pt idx="401">
                  <c:v>-4.6441524885423552E-2</c:v>
                </c:pt>
                <c:pt idx="402">
                  <c:v>-3.5013637875141411E-2</c:v>
                </c:pt>
                <c:pt idx="403">
                  <c:v>-4.9640949915348787E-2</c:v>
                </c:pt>
                <c:pt idx="404">
                  <c:v>-4.3265997099842836E-2</c:v>
                </c:pt>
                <c:pt idx="405">
                  <c:v>-1.4167417012736921E-2</c:v>
                </c:pt>
                <c:pt idx="406">
                  <c:v>-5.776127865044E-2</c:v>
                </c:pt>
                <c:pt idx="407">
                  <c:v>-3.1242099855498254E-2</c:v>
                </c:pt>
                <c:pt idx="408">
                  <c:v>-2.0013637875141373E-2</c:v>
                </c:pt>
                <c:pt idx="409">
                  <c:v>-3.8715632758110179E-2</c:v>
                </c:pt>
                <c:pt idx="410">
                  <c:v>-5.162422471409666E-2</c:v>
                </c:pt>
                <c:pt idx="411">
                  <c:v>-6.4556830173781651E-2</c:v>
                </c:pt>
                <c:pt idx="412">
                  <c:v>-5.1792464197230943E-2</c:v>
                </c:pt>
                <c:pt idx="413">
                  <c:v>-3.6441524885423529E-2</c:v>
                </c:pt>
                <c:pt idx="414">
                  <c:v>-3.6561853620514714E-2</c:v>
                </c:pt>
                <c:pt idx="415">
                  <c:v>-2.2830938046468293E-2</c:v>
                </c:pt>
                <c:pt idx="416">
                  <c:v>-3.6371865489395173E-2</c:v>
                </c:pt>
                <c:pt idx="417">
                  <c:v>-7.8189165660722107E-2</c:v>
                </c:pt>
                <c:pt idx="418">
                  <c:v>-4.1561853620514684E-2</c:v>
                </c:pt>
                <c:pt idx="419">
                  <c:v>-4.4052111724378749E-2</c:v>
                </c:pt>
                <c:pt idx="420">
                  <c:v>-3.9424799684171355E-2</c:v>
                </c:pt>
                <c:pt idx="421">
                  <c:v>-4.4220351207513053E-2</c:v>
                </c:pt>
                <c:pt idx="422">
                  <c:v>-5.2593039167305643E-2</c:v>
                </c:pt>
                <c:pt idx="423">
                  <c:v>-5.8189165660722103E-2</c:v>
                </c:pt>
                <c:pt idx="424">
                  <c:v>-4.130949439581328E-2</c:v>
                </c:pt>
                <c:pt idx="425">
                  <c:v>-3.6157980113931114E-2</c:v>
                </c:pt>
                <c:pt idx="426">
                  <c:v>-2.9920081234768494E-2</c:v>
                </c:pt>
                <c:pt idx="427">
                  <c:v>-3.6715632758110218E-2</c:v>
                </c:pt>
                <c:pt idx="428">
                  <c:v>-2.1982452328350447E-2</c:v>
                </c:pt>
                <c:pt idx="429">
                  <c:v>-3.3703321008930788E-2</c:v>
                </c:pt>
                <c:pt idx="430">
                  <c:v>-5.9350116841409999E-2</c:v>
                </c:pt>
                <c:pt idx="431">
                  <c:v>-1.5304470949080251E-2</c:v>
                </c:pt>
                <c:pt idx="432">
                  <c:v>-2.7234811553051894E-2</c:v>
                </c:pt>
                <c:pt idx="433">
                  <c:v>-4.913623146594593E-2</c:v>
                </c:pt>
                <c:pt idx="434">
                  <c:v>-7.1213062905066682E-2</c:v>
                </c:pt>
                <c:pt idx="435">
                  <c:v>-2.6756255203706933E-2</c:v>
                </c:pt>
                <c:pt idx="436">
                  <c:v>-4.7655410260887626E-2</c:v>
                </c:pt>
                <c:pt idx="437">
                  <c:v>-5.3578578821766885E-2</c:v>
                </c:pt>
                <c:pt idx="438">
                  <c:v>-6.2128943163499553E-2</c:v>
                </c:pt>
                <c:pt idx="439">
                  <c:v>-6.1335656495871194E-2</c:v>
                </c:pt>
                <c:pt idx="440">
                  <c:v>-4.2455985230962313E-2</c:v>
                </c:pt>
                <c:pt idx="441">
                  <c:v>-3.9273285402289221E-2</c:v>
                </c:pt>
                <c:pt idx="442">
                  <c:v>-5.3318931294619037E-2</c:v>
                </c:pt>
                <c:pt idx="443">
                  <c:v>-2.9778003851692176E-2</c:v>
                </c:pt>
                <c:pt idx="444">
                  <c:v>-3.7540104972529513E-2</c:v>
                </c:pt>
                <c:pt idx="445">
                  <c:v>-4.1114482817960714E-2</c:v>
                </c:pt>
                <c:pt idx="446">
                  <c:v>-2.0593039167305652E-2</c:v>
                </c:pt>
                <c:pt idx="447">
                  <c:v>-2.6874435342438746E-2</c:v>
                </c:pt>
                <c:pt idx="448">
                  <c:v>-6.0393614137380362E-2</c:v>
                </c:pt>
                <c:pt idx="449">
                  <c:v>-3.8693884110125004E-2</c:v>
                </c:pt>
                <c:pt idx="450">
                  <c:v>-5.487658393879806E-2</c:v>
                </c:pt>
                <c:pt idx="451">
                  <c:v>-3.5862123593259257E-2</c:v>
                </c:pt>
                <c:pt idx="452">
                  <c:v>-5.2960703680365248E-2</c:v>
                </c:pt>
                <c:pt idx="453">
                  <c:v>-6.4052111724378788E-2</c:v>
                </c:pt>
                <c:pt idx="454">
                  <c:v>-3.2845398392007091E-2</c:v>
                </c:pt>
                <c:pt idx="455">
                  <c:v>-4.5494459080199744E-2</c:v>
                </c:pt>
                <c:pt idx="456">
                  <c:v>-5.3297182646633787E-2</c:v>
                </c:pt>
                <c:pt idx="457">
                  <c:v>-4.6176853911542699E-2</c:v>
                </c:pt>
                <c:pt idx="458">
                  <c:v>-4.1203626006260888E-2</c:v>
                </c:pt>
                <c:pt idx="459">
                  <c:v>-4.7556830173781657E-2</c:v>
                </c:pt>
                <c:pt idx="460">
                  <c:v>-5.3350116841409993E-2</c:v>
                </c:pt>
                <c:pt idx="461">
                  <c:v>-7.2030363076393586E-2</c:v>
                </c:pt>
                <c:pt idx="462">
                  <c:v>-8.4318931294619051E-2</c:v>
                </c:pt>
                <c:pt idx="463">
                  <c:v>-5.9778003851692144E-2</c:v>
                </c:pt>
                <c:pt idx="464">
                  <c:v>-5.8035386523126578E-2</c:v>
                </c:pt>
                <c:pt idx="465">
                  <c:v>-5.3936806436020668E-2</c:v>
                </c:pt>
                <c:pt idx="466">
                  <c:v>-3.0181877358275693E-2</c:v>
                </c:pt>
                <c:pt idx="467">
                  <c:v>-1.1684447211319227E-2</c:v>
                </c:pt>
                <c:pt idx="468">
                  <c:v>-5.2530668073723731E-2</c:v>
                </c:pt>
                <c:pt idx="469">
                  <c:v>-6.8282722301095028E-2</c:v>
                </c:pt>
                <c:pt idx="470">
                  <c:v>-7.573953000245473E-2</c:v>
                </c:pt>
                <c:pt idx="471">
                  <c:v>-4.1693884110125007E-2</c:v>
                </c:pt>
                <c:pt idx="472">
                  <c:v>-3.9730093103649014E-2</c:v>
                </c:pt>
                <c:pt idx="473">
                  <c:v>-6.0052111724378764E-2</c:v>
                </c:pt>
                <c:pt idx="474">
                  <c:v>-7.0318931294619025E-2</c:v>
                </c:pt>
                <c:pt idx="475">
                  <c:v>-8.1778003851692163E-2</c:v>
                </c:pt>
                <c:pt idx="476">
                  <c:v>-6.0677158908872784E-2</c:v>
                </c:pt>
                <c:pt idx="477">
                  <c:v>-4.9746818304901172E-2</c:v>
                </c:pt>
                <c:pt idx="478">
                  <c:v>-3.1203626006260941E-2</c:v>
                </c:pt>
                <c:pt idx="479">
                  <c:v>-4.9167417012736907E-2</c:v>
                </c:pt>
                <c:pt idx="480">
                  <c:v>-6.1066572069917557E-2</c:v>
                </c:pt>
                <c:pt idx="481">
                  <c:v>-3.122035120751307E-2</c:v>
                </c:pt>
                <c:pt idx="482">
                  <c:v>-2.8424799684171349E-2</c:v>
                </c:pt>
                <c:pt idx="483">
                  <c:v>-4.0516207728184955E-2</c:v>
                </c:pt>
                <c:pt idx="484">
                  <c:v>-4.7256560201037079E-2</c:v>
                </c:pt>
                <c:pt idx="485">
                  <c:v>-2.1157980113931118E-2</c:v>
                </c:pt>
                <c:pt idx="486">
                  <c:v>-3.0035386523126633E-2</c:v>
                </c:pt>
                <c:pt idx="487">
                  <c:v>-5.3273285402289261E-2</c:v>
                </c:pt>
                <c:pt idx="488">
                  <c:v>-3.2783027298425145E-2</c:v>
                </c:pt>
                <c:pt idx="489">
                  <c:v>-4.0379153791841614E-2</c:v>
                </c:pt>
                <c:pt idx="490">
                  <c:v>-6.1561853620514688E-2</c:v>
                </c:pt>
                <c:pt idx="491">
                  <c:v>-4.9684447211319219E-2</c:v>
                </c:pt>
                <c:pt idx="492">
                  <c:v>-4.5973015429544635E-2</c:v>
                </c:pt>
                <c:pt idx="493">
                  <c:v>-3.4463273533408736E-2</c:v>
                </c:pt>
                <c:pt idx="494">
                  <c:v>-5.1035386523126579E-2</c:v>
                </c:pt>
                <c:pt idx="495">
                  <c:v>-8.6946243334826437E-2</c:v>
                </c:pt>
                <c:pt idx="496">
                  <c:v>-6.1340679942604254E-2</c:v>
                </c:pt>
                <c:pt idx="497">
                  <c:v>-5.9578578821766863E-2</c:v>
                </c:pt>
                <c:pt idx="498">
                  <c:v>-6.4667722010067069E-2</c:v>
                </c:pt>
                <c:pt idx="499">
                  <c:v>-6.7874435342438741E-2</c:v>
                </c:pt>
                <c:pt idx="500">
                  <c:v>-6.5225374654246077E-2</c:v>
                </c:pt>
                <c:pt idx="501">
                  <c:v>-6.182150114766255E-2</c:v>
                </c:pt>
                <c:pt idx="502">
                  <c:v>-6.6677158908872838E-2</c:v>
                </c:pt>
                <c:pt idx="503">
                  <c:v>-5.5463273533408783E-2</c:v>
                </c:pt>
                <c:pt idx="504">
                  <c:v>-3.200420097633562E-2</c:v>
                </c:pt>
                <c:pt idx="505">
                  <c:v>-4.7569141922961078E-2</c:v>
                </c:pt>
                <c:pt idx="506">
                  <c:v>-5.139361413738041E-2</c:v>
                </c:pt>
                <c:pt idx="507">
                  <c:v>-4.2347968245050625E-2</c:v>
                </c:pt>
                <c:pt idx="508">
                  <c:v>-5.2826524594395526E-2</c:v>
                </c:pt>
                <c:pt idx="509">
                  <c:v>-4.7148543215125377E-2</c:v>
                </c:pt>
                <c:pt idx="510">
                  <c:v>-1.4078883819097015E-2</c:v>
                </c:pt>
                <c:pt idx="511">
                  <c:v>-3.392736953721491E-2</c:v>
                </c:pt>
                <c:pt idx="512">
                  <c:v>-4.3163003560664173E-2</c:v>
                </c:pt>
                <c:pt idx="513">
                  <c:v>-5.3653261664528239E-2</c:v>
                </c:pt>
                <c:pt idx="514">
                  <c:v>-2.0804775946410316E-2</c:v>
                </c:pt>
                <c:pt idx="515">
                  <c:v>-5.990562088922969E-2</c:v>
                </c:pt>
                <c:pt idx="516">
                  <c:v>-3.6194189107455123E-2</c:v>
                </c:pt>
                <c:pt idx="517">
                  <c:v>-3.3989740630796864E-2</c:v>
                </c:pt>
                <c:pt idx="518">
                  <c:v>-4.8004200976335634E-2</c:v>
                </c:pt>
                <c:pt idx="519">
                  <c:v>-5.7052111724378775E-2</c:v>
                </c:pt>
                <c:pt idx="520">
                  <c:v>-4.9141254912678997E-2</c:v>
                </c:pt>
                <c:pt idx="521">
                  <c:v>-5.0073860372364012E-2</c:v>
                </c:pt>
                <c:pt idx="522">
                  <c:v>-4.8172440459469952E-2</c:v>
                </c:pt>
                <c:pt idx="523">
                  <c:v>-7.1662698563334015E-2</c:v>
                </c:pt>
                <c:pt idx="524">
                  <c:v>-5.986714703999229E-2</c:v>
                </c:pt>
                <c:pt idx="525">
                  <c:v>-6.4874435342438724E-2</c:v>
                </c:pt>
                <c:pt idx="526">
                  <c:v>-4.0004200976335662E-2</c:v>
                </c:pt>
                <c:pt idx="527">
                  <c:v>-4.5410339338632581E-2</c:v>
                </c:pt>
                <c:pt idx="528">
                  <c:v>-5.7004200976335621E-2</c:v>
                </c:pt>
                <c:pt idx="529">
                  <c:v>-3.9516207728184913E-2</c:v>
                </c:pt>
                <c:pt idx="530">
                  <c:v>-2.7499482526932746E-2</c:v>
                </c:pt>
                <c:pt idx="531">
                  <c:v>-4.2210914308707326E-2</c:v>
                </c:pt>
                <c:pt idx="532">
                  <c:v>-5.2783027298425142E-2</c:v>
                </c:pt>
                <c:pt idx="533">
                  <c:v>-3.4410339338632578E-2</c:v>
                </c:pt>
                <c:pt idx="534">
                  <c:v>-4.481421284521616E-2</c:v>
                </c:pt>
                <c:pt idx="535">
                  <c:v>-4.4547393274975908E-2</c:v>
                </c:pt>
                <c:pt idx="536">
                  <c:v>-3.0110069365887993E-2</c:v>
                </c:pt>
                <c:pt idx="537">
                  <c:v>-1.8485022181393907E-2</c:v>
                </c:pt>
                <c:pt idx="538">
                  <c:v>-1.8437111433350823E-2</c:v>
                </c:pt>
                <c:pt idx="539">
                  <c:v>-4.5295034050274463E-2</c:v>
                </c:pt>
                <c:pt idx="540">
                  <c:v>-4.9583602268499852E-2</c:v>
                </c:pt>
                <c:pt idx="541">
                  <c:v>-5.7042674825573007E-2</c:v>
                </c:pt>
                <c:pt idx="542">
                  <c:v>-4.1888895687977497E-2</c:v>
                </c:pt>
                <c:pt idx="543">
                  <c:v>-3.5263848503483498E-2</c:v>
                </c:pt>
                <c:pt idx="544">
                  <c:v>-7.0172440459469951E-2</c:v>
                </c:pt>
                <c:pt idx="545">
                  <c:v>-6.9242099855498285E-2</c:v>
                </c:pt>
                <c:pt idx="546">
                  <c:v>-7.1362428590589402E-2</c:v>
                </c:pt>
                <c:pt idx="547">
                  <c:v>-5.52950340502745E-2</c:v>
                </c:pt>
                <c:pt idx="548">
                  <c:v>-7.156185362051469E-2</c:v>
                </c:pt>
                <c:pt idx="549">
                  <c:v>-7.1463273533408742E-2</c:v>
                </c:pt>
                <c:pt idx="550">
                  <c:v>-6.0823649744021907E-2</c:v>
                </c:pt>
                <c:pt idx="551">
                  <c:v>-4.768444721131921E-2</c:v>
                </c:pt>
                <c:pt idx="552">
                  <c:v>-6.3287745747828014E-2</c:v>
                </c:pt>
                <c:pt idx="553">
                  <c:v>-5.5715632758110242E-2</c:v>
                </c:pt>
                <c:pt idx="554">
                  <c:v>-5.2455985230962322E-2</c:v>
                </c:pt>
                <c:pt idx="555">
                  <c:v>-6.6379153791841616E-2</c:v>
                </c:pt>
                <c:pt idx="556">
                  <c:v>-8.2088320717902757E-2</c:v>
                </c:pt>
                <c:pt idx="557">
                  <c:v>-4.1821501147662518E-2</c:v>
                </c:pt>
                <c:pt idx="558">
                  <c:v>-4.3698907556857958E-2</c:v>
                </c:pt>
                <c:pt idx="559">
                  <c:v>-6.6105045919155017E-2</c:v>
                </c:pt>
                <c:pt idx="560">
                  <c:v>-5.8698907556858027E-2</c:v>
                </c:pt>
                <c:pt idx="561">
                  <c:v>-6.7999177529602578E-2</c:v>
                </c:pt>
                <c:pt idx="562">
                  <c:v>-9.2265997099842886E-2</c:v>
                </c:pt>
                <c:pt idx="563">
                  <c:v>-7.1830938046468326E-2</c:v>
                </c:pt>
                <c:pt idx="564">
                  <c:v>-4.334067994260421E-2</c:v>
                </c:pt>
                <c:pt idx="565">
                  <c:v>-5.2662698563333991E-2</c:v>
                </c:pt>
                <c:pt idx="566">
                  <c:v>-6.2655410260887626E-2</c:v>
                </c:pt>
                <c:pt idx="567">
                  <c:v>-6.0578578821766864E-2</c:v>
                </c:pt>
                <c:pt idx="568">
                  <c:v>-5.5540104972529446E-2</c:v>
                </c:pt>
                <c:pt idx="569">
                  <c:v>-8.1357405143856365E-2</c:v>
                </c:pt>
                <c:pt idx="570">
                  <c:v>-3.4119506264693768E-2</c:v>
                </c:pt>
                <c:pt idx="571">
                  <c:v>-5.8958555084005902E-2</c:v>
                </c:pt>
                <c:pt idx="572">
                  <c:v>-7.70136378751414E-2</c:v>
                </c:pt>
                <c:pt idx="573">
                  <c:v>-6.1578578821766837E-2</c:v>
                </c:pt>
                <c:pt idx="574">
                  <c:v>-5.6066572069917588E-2</c:v>
                </c:pt>
                <c:pt idx="575">
                  <c:v>-4.0915057788035461E-2</c:v>
                </c:pt>
                <c:pt idx="576">
                  <c:v>-7.6982452328350437E-2</c:v>
                </c:pt>
                <c:pt idx="577">
                  <c:v>-6.6883872241244507E-2</c:v>
                </c:pt>
                <c:pt idx="578">
                  <c:v>-6.7256560201037111E-2</c:v>
                </c:pt>
                <c:pt idx="579">
                  <c:v>-7.6989740630796832E-2</c:v>
                </c:pt>
                <c:pt idx="580">
                  <c:v>-5.2677158908872833E-2</c:v>
                </c:pt>
                <c:pt idx="581">
                  <c:v>-5.157857882176687E-2</c:v>
                </c:pt>
                <c:pt idx="582">
                  <c:v>-3.8835961493201378E-2</c:v>
                </c:pt>
                <c:pt idx="583">
                  <c:v>-4.5326219597065426E-2</c:v>
                </c:pt>
                <c:pt idx="584">
                  <c:v>-5.7097757616708551E-2</c:v>
                </c:pt>
                <c:pt idx="585">
                  <c:v>-1.9684447211319258E-2</c:v>
                </c:pt>
                <c:pt idx="586">
                  <c:v>-3.3826524594395543E-2</c:v>
                </c:pt>
                <c:pt idx="587">
                  <c:v>-5.0852686694453517E-2</c:v>
                </c:pt>
                <c:pt idx="588">
                  <c:v>-5.2150691811484726E-2</c:v>
                </c:pt>
                <c:pt idx="589">
                  <c:v>-6.5547393274975885E-2</c:v>
                </c:pt>
                <c:pt idx="590">
                  <c:v>-6.3172440459469958E-2</c:v>
                </c:pt>
                <c:pt idx="591">
                  <c:v>-4.532621959706544E-2</c:v>
                </c:pt>
                <c:pt idx="592">
                  <c:v>-2.4141254912678951E-2</c:v>
                </c:pt>
                <c:pt idx="593">
                  <c:v>-2.6852686694453523E-2</c:v>
                </c:pt>
                <c:pt idx="594">
                  <c:v>-5.3331243043798458E-2</c:v>
                </c:pt>
                <c:pt idx="595">
                  <c:v>-2.7410339338632576E-2</c:v>
                </c:pt>
                <c:pt idx="596">
                  <c:v>-4.598245232835043E-2</c:v>
                </c:pt>
                <c:pt idx="597">
                  <c:v>-6.5388590690647411E-2</c:v>
                </c:pt>
                <c:pt idx="598">
                  <c:v>-2.0530668073723723E-2</c:v>
                </c:pt>
                <c:pt idx="599">
                  <c:v>-2.5210914308707297E-2</c:v>
                </c:pt>
                <c:pt idx="600">
                  <c:v>-6.3215937755440293E-2</c:v>
                </c:pt>
                <c:pt idx="601">
                  <c:v>-3.7958555084005863E-2</c:v>
                </c:pt>
                <c:pt idx="602">
                  <c:v>-2.708832071790275E-2</c:v>
                </c:pt>
                <c:pt idx="603">
                  <c:v>-3.5578578821766869E-2</c:v>
                </c:pt>
                <c:pt idx="604">
                  <c:v>-4.2172440459469905E-2</c:v>
                </c:pt>
                <c:pt idx="605">
                  <c:v>-5.5715632758110194E-2</c:v>
                </c:pt>
                <c:pt idx="606">
                  <c:v>-4.8898332586783277E-2</c:v>
                </c:pt>
                <c:pt idx="607">
                  <c:v>-5.0030363076393573E-2</c:v>
                </c:pt>
                <c:pt idx="608">
                  <c:v>-3.1234811553051876E-2</c:v>
                </c:pt>
                <c:pt idx="609">
                  <c:v>-1.8220351207513086E-2</c:v>
                </c:pt>
                <c:pt idx="610">
                  <c:v>-5.2393614137380397E-2</c:v>
                </c:pt>
                <c:pt idx="611">
                  <c:v>-4.9441524885423555E-2</c:v>
                </c:pt>
                <c:pt idx="612">
                  <c:v>-5.1487170777753298E-2</c:v>
                </c:pt>
                <c:pt idx="613">
                  <c:v>-2.6631513016543026E-2</c:v>
                </c:pt>
                <c:pt idx="614">
                  <c:v>-3.6487170777753299E-2</c:v>
                </c:pt>
                <c:pt idx="615">
                  <c:v>-3.3556830173781638E-2</c:v>
                </c:pt>
                <c:pt idx="616">
                  <c:v>-3.5415362785365605E-2</c:v>
                </c:pt>
                <c:pt idx="617">
                  <c:v>-4.7316782698259667E-2</c:v>
                </c:pt>
                <c:pt idx="618">
                  <c:v>-5.5636536463276071E-2</c:v>
                </c:pt>
                <c:pt idx="619">
                  <c:v>-2.1095609020349192E-2</c:v>
                </c:pt>
                <c:pt idx="620">
                  <c:v>-3.1751841751634167E-2</c:v>
                </c:pt>
                <c:pt idx="621">
                  <c:v>-4.8852686694453543E-2</c:v>
                </c:pt>
                <c:pt idx="622">
                  <c:v>-2.9172440459469956E-2</c:v>
                </c:pt>
                <c:pt idx="623">
                  <c:v>-3.4905620889229681E-2</c:v>
                </c:pt>
                <c:pt idx="624">
                  <c:v>-4.0508919425738504E-2</c:v>
                </c:pt>
                <c:pt idx="625">
                  <c:v>-1.926384850348346E-2</c:v>
                </c:pt>
                <c:pt idx="626">
                  <c:v>-3.5645973362081855E-2</c:v>
                </c:pt>
                <c:pt idx="627">
                  <c:v>-5.0167417012736887E-2</c:v>
                </c:pt>
                <c:pt idx="628">
                  <c:v>-4.0287745747828063E-2</c:v>
                </c:pt>
                <c:pt idx="629">
                  <c:v>-4.6746818304901169E-2</c:v>
                </c:pt>
                <c:pt idx="630">
                  <c:v>-6.342479968417139E-2</c:v>
                </c:pt>
                <c:pt idx="631">
                  <c:v>-4.9357405143856371E-2</c:v>
                </c:pt>
                <c:pt idx="632">
                  <c:v>-3.2066572069917566E-2</c:v>
                </c:pt>
                <c:pt idx="633">
                  <c:v>-6.7640949915348844E-2</c:v>
                </c:pt>
                <c:pt idx="634">
                  <c:v>-5.5730093103648987E-2</c:v>
                </c:pt>
                <c:pt idx="635">
                  <c:v>-4.0852686694453536E-2</c:v>
                </c:pt>
                <c:pt idx="636">
                  <c:v>-5.6035386523126618E-2</c:v>
                </c:pt>
                <c:pt idx="637">
                  <c:v>-6.1631513016543044E-2</c:v>
                </c:pt>
                <c:pt idx="638">
                  <c:v>-5.4561853620514675E-2</c:v>
                </c:pt>
                <c:pt idx="639">
                  <c:v>-5.0030363076393573E-2</c:v>
                </c:pt>
                <c:pt idx="640">
                  <c:v>-4.6088320717902767E-2</c:v>
                </c:pt>
                <c:pt idx="641">
                  <c:v>-5.3684447211319222E-2</c:v>
                </c:pt>
                <c:pt idx="642">
                  <c:v>-4.3814212845216118E-2</c:v>
                </c:pt>
                <c:pt idx="643">
                  <c:v>-2.9410339338632571E-2</c:v>
                </c:pt>
                <c:pt idx="644">
                  <c:v>-3.3624224714096651E-2</c:v>
                </c:pt>
                <c:pt idx="645">
                  <c:v>-2.8862123593259265E-2</c:v>
                </c:pt>
                <c:pt idx="646">
                  <c:v>-3.742479968417136E-2</c:v>
                </c:pt>
                <c:pt idx="647">
                  <c:v>-1.4883872241244484E-2</c:v>
                </c:pt>
                <c:pt idx="648">
                  <c:v>-2.2318931294619017E-2</c:v>
                </c:pt>
                <c:pt idx="649">
                  <c:v>-4.7472710432214509E-2</c:v>
                </c:pt>
                <c:pt idx="650">
                  <c:v>-6.2951266781559434E-2</c:v>
                </c:pt>
                <c:pt idx="651">
                  <c:v>-4.8821501147662573E-2</c:v>
                </c:pt>
                <c:pt idx="652">
                  <c:v>-3.3119506264693753E-2</c:v>
                </c:pt>
                <c:pt idx="653">
                  <c:v>-5.7410339338632613E-2</c:v>
                </c:pt>
                <c:pt idx="654">
                  <c:v>-4.1783027298425146E-2</c:v>
                </c:pt>
                <c:pt idx="655">
                  <c:v>-2.6727944507289617E-2</c:v>
                </c:pt>
                <c:pt idx="656">
                  <c:v>-5.2088320717902786E-2</c:v>
                </c:pt>
                <c:pt idx="657">
                  <c:v>-4.2126794567140191E-2</c:v>
                </c:pt>
                <c:pt idx="658">
                  <c:v>-3.8119506264693757E-2</c:v>
                </c:pt>
                <c:pt idx="659">
                  <c:v>-4.2251536754304035E-2</c:v>
                </c:pt>
                <c:pt idx="660">
                  <c:v>-4.4403051036186199E-2</c:v>
                </c:pt>
                <c:pt idx="661">
                  <c:v>-6.589330914005026E-2</c:v>
                </c:pt>
                <c:pt idx="662">
                  <c:v>-5.8655410260887636E-2</c:v>
                </c:pt>
                <c:pt idx="663">
                  <c:v>-5.2525644626990713E-2</c:v>
                </c:pt>
                <c:pt idx="664">
                  <c:v>-5.2845398392007151E-2</c:v>
                </c:pt>
                <c:pt idx="665">
                  <c:v>-8.5472710432214535E-2</c:v>
                </c:pt>
                <c:pt idx="666">
                  <c:v>-3.9213062905066647E-2</c:v>
                </c:pt>
                <c:pt idx="667">
                  <c:v>-7.9640949915348785E-2</c:v>
                </c:pt>
                <c:pt idx="668">
                  <c:v>-8.8686595807678584E-2</c:v>
                </c:pt>
                <c:pt idx="669">
                  <c:v>-8.1061548623184584E-2</c:v>
                </c:pt>
                <c:pt idx="670">
                  <c:v>-8.4222499803872392E-2</c:v>
                </c:pt>
                <c:pt idx="671">
                  <c:v>-8.0366842042662187E-2</c:v>
                </c:pt>
                <c:pt idx="672">
                  <c:v>-9.7549541871335285E-2</c:v>
                </c:pt>
                <c:pt idx="673">
                  <c:v>-5.9977428881617431E-2</c:v>
                </c:pt>
                <c:pt idx="674">
                  <c:v>-8.1854835290812916E-2</c:v>
                </c:pt>
                <c:pt idx="675">
                  <c:v>-7.1345093394677039E-2</c:v>
                </c:pt>
                <c:pt idx="676">
                  <c:v>-7.4895457736409682E-2</c:v>
                </c:pt>
                <c:pt idx="677">
                  <c:v>-0.11630159609870656</c:v>
                </c:pt>
                <c:pt idx="678">
                  <c:v>-0.13309488276633485</c:v>
                </c:pt>
                <c:pt idx="679">
                  <c:v>-0.11600573957803469</c:v>
                </c:pt>
                <c:pt idx="680">
                  <c:v>-0.11834724199103629</c:v>
                </c:pt>
                <c:pt idx="681">
                  <c:v>-0.21577225415094475</c:v>
                </c:pt>
                <c:pt idx="682">
                  <c:v>-0.24291145668364739</c:v>
                </c:pt>
                <c:pt idx="683">
                  <c:v>-0.2192552239523626</c:v>
                </c:pt>
                <c:pt idx="684">
                  <c:v>-0.20322906185230452</c:v>
                </c:pt>
                <c:pt idx="685">
                  <c:v>-0.1129433684844528</c:v>
                </c:pt>
                <c:pt idx="686">
                  <c:v>-0.10804482342193239</c:v>
                </c:pt>
                <c:pt idx="687">
                  <c:v>-0.12003036307639363</c:v>
                </c:pt>
                <c:pt idx="688">
                  <c:v>-5.867715890887279E-2</c:v>
                </c:pt>
                <c:pt idx="689">
                  <c:v>-6.5472710432214545E-2</c:v>
                </c:pt>
                <c:pt idx="690">
                  <c:v>-1.3814212845216145E-2</c:v>
                </c:pt>
                <c:pt idx="691">
                  <c:v>-4.6388590690647401E-2</c:v>
                </c:pt>
                <c:pt idx="692">
                  <c:v>-9.6150691811484681E-2</c:v>
                </c:pt>
                <c:pt idx="693">
                  <c:v>-9.3503895979005464E-2</c:v>
                </c:pt>
                <c:pt idx="694">
                  <c:v>-6.6265997099842877E-2</c:v>
                </c:pt>
                <c:pt idx="695">
                  <c:v>-8.3588015720572631E-2</c:v>
                </c:pt>
                <c:pt idx="696">
                  <c:v>-6.1150691811484685E-2</c:v>
                </c:pt>
                <c:pt idx="697">
                  <c:v>-0.10813623146594599</c:v>
                </c:pt>
                <c:pt idx="698">
                  <c:v>-0.1166119129649172</c:v>
                </c:pt>
                <c:pt idx="699">
                  <c:v>-8.9376278941467963E-2</c:v>
                </c:pt>
                <c:pt idx="700">
                  <c:v>-6.0001326125961978E-2</c:v>
                </c:pt>
                <c:pt idx="701">
                  <c:v>-9.5145668364751759E-2</c:v>
                </c:pt>
                <c:pt idx="702">
                  <c:v>-8.3907769485589104E-2</c:v>
                </c:pt>
                <c:pt idx="703">
                  <c:v>-5.4840374945274058E-2</c:v>
                </c:pt>
                <c:pt idx="704">
                  <c:v>-5.5602476066111441E-2</c:v>
                </c:pt>
                <c:pt idx="705">
                  <c:v>-4.587156049206504E-2</c:v>
                </c:pt>
                <c:pt idx="706">
                  <c:v>-6.6150691811484683E-2</c:v>
                </c:pt>
                <c:pt idx="707">
                  <c:v>-6.9684447211319223E-2</c:v>
                </c:pt>
                <c:pt idx="708">
                  <c:v>-3.259303916730568E-2</c:v>
                </c:pt>
                <c:pt idx="709">
                  <c:v>-2.6441524885423527E-2</c:v>
                </c:pt>
                <c:pt idx="710">
                  <c:v>-4.0792464197230906E-2</c:v>
                </c:pt>
                <c:pt idx="711">
                  <c:v>-5.6157980113931118E-2</c:v>
                </c:pt>
                <c:pt idx="712">
                  <c:v>-5.6035386523126583E-2</c:v>
                </c:pt>
                <c:pt idx="713">
                  <c:v>-4.5126794567140145E-2</c:v>
                </c:pt>
                <c:pt idx="714">
                  <c:v>-5.4499482526932728E-2</c:v>
                </c:pt>
                <c:pt idx="715">
                  <c:v>-6.144152488542353E-2</c:v>
                </c:pt>
                <c:pt idx="716">
                  <c:v>-2.6761278650439948E-2</c:v>
                </c:pt>
                <c:pt idx="717">
                  <c:v>-2.4799752499677349E-2</c:v>
                </c:pt>
                <c:pt idx="718">
                  <c:v>-2.6751841751634201E-2</c:v>
                </c:pt>
                <c:pt idx="719">
                  <c:v>-3.1917932638409099E-2</c:v>
                </c:pt>
                <c:pt idx="720">
                  <c:v>-6.3393614137380372E-2</c:v>
                </c:pt>
                <c:pt idx="721">
                  <c:v>-3.80521117243788E-2</c:v>
                </c:pt>
                <c:pt idx="722">
                  <c:v>-3.9561853620514675E-2</c:v>
                </c:pt>
                <c:pt idx="723">
                  <c:v>-1.7295034050274459E-2</c:v>
                </c:pt>
                <c:pt idx="724">
                  <c:v>-4.3057135171111802E-2</c:v>
                </c:pt>
                <c:pt idx="725">
                  <c:v>-3.5273285402289252E-2</c:v>
                </c:pt>
                <c:pt idx="726">
                  <c:v>-3.2088320717902769E-2</c:v>
                </c:pt>
                <c:pt idx="727">
                  <c:v>-7.5691419229611126E-3</c:v>
                </c:pt>
                <c:pt idx="728">
                  <c:v>-2.6415362785365593E-2</c:v>
                </c:pt>
                <c:pt idx="729">
                  <c:v>-2.1148543215125333E-2</c:v>
                </c:pt>
                <c:pt idx="730">
                  <c:v>-2.3225374654246123E-2</c:v>
                </c:pt>
                <c:pt idx="731">
                  <c:v>-2.6715632758110185E-2</c:v>
                </c:pt>
                <c:pt idx="732">
                  <c:v>-2.7593039167305679E-2</c:v>
                </c:pt>
                <c:pt idx="733">
                  <c:v>-2.3883872241244494E-2</c:v>
                </c:pt>
                <c:pt idx="734">
                  <c:v>-2.3499482526932739E-2</c:v>
                </c:pt>
                <c:pt idx="735">
                  <c:v>-2.4179728761916333E-2</c:v>
                </c:pt>
                <c:pt idx="736">
                  <c:v>-5.1724404594699468E-3</c:v>
                </c:pt>
                <c:pt idx="737">
                  <c:v>1.0102593692031703E-3</c:v>
                </c:pt>
                <c:pt idx="738">
                  <c:v>-2.588889568797751E-2</c:v>
                </c:pt>
                <c:pt idx="739">
                  <c:v>-2.2263848503483504E-2</c:v>
                </c:pt>
                <c:pt idx="740">
                  <c:v>-3.3004200976335628E-2</c:v>
                </c:pt>
                <c:pt idx="741">
                  <c:v>-4.2042674825573008E-2</c:v>
                </c:pt>
                <c:pt idx="742">
                  <c:v>-4.8393614137380379E-2</c:v>
                </c:pt>
                <c:pt idx="743">
                  <c:v>-4.0516207728184928E-2</c:v>
                </c:pt>
                <c:pt idx="744">
                  <c:v>-1.733124304379844E-2</c:v>
                </c:pt>
                <c:pt idx="745">
                  <c:v>-2.5989740630796832E-2</c:v>
                </c:pt>
                <c:pt idx="746">
                  <c:v>-2.9530668073723721E-2</c:v>
                </c:pt>
                <c:pt idx="747">
                  <c:v>-6.8744353424386841E-3</c:v>
                </c:pt>
                <c:pt idx="748">
                  <c:v>-1.2698907556858012E-2</c:v>
                </c:pt>
                <c:pt idx="749">
                  <c:v>-2.8715632758110211E-2</c:v>
                </c:pt>
                <c:pt idx="750">
                  <c:v>-3.4814212845216123E-2</c:v>
                </c:pt>
                <c:pt idx="751">
                  <c:v>-5.3516207728184897E-2</c:v>
                </c:pt>
                <c:pt idx="752">
                  <c:v>-5.9951266781559466E-2</c:v>
                </c:pt>
                <c:pt idx="753">
                  <c:v>-4.2715632758110196E-2</c:v>
                </c:pt>
                <c:pt idx="754">
                  <c:v>-4.0340679942604235E-2</c:v>
                </c:pt>
                <c:pt idx="755">
                  <c:v>-5.6874435342438724E-2</c:v>
                </c:pt>
                <c:pt idx="756">
                  <c:v>-3.6247123302231302E-2</c:v>
                </c:pt>
                <c:pt idx="757">
                  <c:v>-4.5653261664528245E-2</c:v>
                </c:pt>
                <c:pt idx="758">
                  <c:v>-5.0088320717902785E-2</c:v>
                </c:pt>
                <c:pt idx="759">
                  <c:v>-5.1220351207513073E-2</c:v>
                </c:pt>
                <c:pt idx="760">
                  <c:v>-4.7278308849022267E-2</c:v>
                </c:pt>
                <c:pt idx="761">
                  <c:v>-5.0727944507289617E-2</c:v>
                </c:pt>
                <c:pt idx="762">
                  <c:v>-5.7331243043798476E-2</c:v>
                </c:pt>
                <c:pt idx="763">
                  <c:v>-3.3360279994230066E-2</c:v>
                </c:pt>
                <c:pt idx="764">
                  <c:v>-1.7835149145516507E-2</c:v>
                </c:pt>
                <c:pt idx="765">
                  <c:v>0.19052560160546228</c:v>
                </c:pt>
                <c:pt idx="766">
                  <c:v>0.78397967354251907</c:v>
                </c:pt>
                <c:pt idx="767">
                  <c:v>1.1684602291275994</c:v>
                </c:pt>
                <c:pt idx="768">
                  <c:v>0.81991649010125256</c:v>
                </c:pt>
                <c:pt idx="769">
                  <c:v>0.3145965972501652</c:v>
                </c:pt>
                <c:pt idx="770">
                  <c:v>0.11871675379791526</c:v>
                </c:pt>
                <c:pt idx="771">
                  <c:v>1.4814521537336357E-2</c:v>
                </c:pt>
                <c:pt idx="772">
                  <c:v>-3.9038261373500284E-2</c:v>
                </c:pt>
                <c:pt idx="773">
                  <c:v>-3.4422651087812006E-2</c:v>
                </c:pt>
                <c:pt idx="774">
                  <c:v>-5.508832071790274E-2</c:v>
                </c:pt>
                <c:pt idx="775">
                  <c:v>-6.4684447211319204E-2</c:v>
                </c:pt>
                <c:pt idx="776">
                  <c:v>-0.10560247606611144</c:v>
                </c:pt>
                <c:pt idx="777">
                  <c:v>-6.4588015720572656E-2</c:v>
                </c:pt>
                <c:pt idx="778">
                  <c:v>-4.1708344455663779E-2</c:v>
                </c:pt>
                <c:pt idx="779">
                  <c:v>-6.3924494686841291E-2</c:v>
                </c:pt>
                <c:pt idx="780">
                  <c:v>-6.0917206384394795E-2</c:v>
                </c:pt>
                <c:pt idx="781">
                  <c:v>-7.0260973653109793E-2</c:v>
                </c:pt>
                <c:pt idx="782">
                  <c:v>-5.6128943163499548E-2</c:v>
                </c:pt>
                <c:pt idx="783">
                  <c:v>-6.0933931585646972E-2</c:v>
                </c:pt>
                <c:pt idx="784">
                  <c:v>-9.4820774893648221E-2</c:v>
                </c:pt>
                <c:pt idx="785">
                  <c:v>-0.11033278164549752</c:v>
                </c:pt>
                <c:pt idx="786">
                  <c:v>-0.13171490650409595</c:v>
                </c:pt>
                <c:pt idx="787">
                  <c:v>-0.14325809880273627</c:v>
                </c:pt>
                <c:pt idx="788">
                  <c:v>-0.13017900250790207</c:v>
                </c:pt>
                <c:pt idx="789">
                  <c:v>-0.11372219480654235</c:v>
                </c:pt>
                <c:pt idx="790">
                  <c:v>-0.13968372095730497</c:v>
                </c:pt>
                <c:pt idx="791">
                  <c:v>-0.13935453029348274</c:v>
                </c:pt>
                <c:pt idx="792">
                  <c:v>-0.18924137360148396</c:v>
                </c:pt>
                <c:pt idx="793">
                  <c:v>-0.14974394345452746</c:v>
                </c:pt>
                <c:pt idx="794">
                  <c:v>-0.10594839193118577</c:v>
                </c:pt>
                <c:pt idx="795">
                  <c:v>-0.1415010211286318</c:v>
                </c:pt>
                <c:pt idx="796">
                  <c:v>-0.17568372095730492</c:v>
                </c:pt>
                <c:pt idx="797">
                  <c:v>-0.17706811067161665</c:v>
                </c:pt>
                <c:pt idx="798">
                  <c:v>-0.1202413736014839</c:v>
                </c:pt>
                <c:pt idx="799">
                  <c:v>-8.7880997390870727E-2</c:v>
                </c:pt>
                <c:pt idx="800">
                  <c:v>-9.8337805092230557E-2</c:v>
                </c:pt>
                <c:pt idx="801">
                  <c:v>-7.6366842042662239E-2</c:v>
                </c:pt>
                <c:pt idx="802">
                  <c:v>-0.10766484715969338</c:v>
                </c:pt>
                <c:pt idx="803">
                  <c:v>-0.1079433684844528</c:v>
                </c:pt>
                <c:pt idx="804">
                  <c:v>-0.15178015244805143</c:v>
                </c:pt>
                <c:pt idx="805">
                  <c:v>-8.7198602559527855E-2</c:v>
                </c:pt>
                <c:pt idx="806">
                  <c:v>-7.8487170777753287E-2</c:v>
                </c:pt>
                <c:pt idx="807">
                  <c:v>-6.2410339338632541E-2</c:v>
                </c:pt>
                <c:pt idx="808">
                  <c:v>-4.6751841751634202E-2</c:v>
                </c:pt>
                <c:pt idx="809">
                  <c:v>-3.1715632758110159E-2</c:v>
                </c:pt>
                <c:pt idx="810">
                  <c:v>-5.8350116841410025E-2</c:v>
                </c:pt>
                <c:pt idx="811">
                  <c:v>-8.0304470949080234E-2</c:v>
                </c:pt>
                <c:pt idx="812">
                  <c:v>-5.3508919425738523E-2</c:v>
                </c:pt>
                <c:pt idx="813">
                  <c:v>-4.2157980113931105E-2</c:v>
                </c:pt>
                <c:pt idx="814">
                  <c:v>-6.8141254912678945E-2</c:v>
                </c:pt>
                <c:pt idx="815">
                  <c:v>-4.6242099855498306E-2</c:v>
                </c:pt>
                <c:pt idx="816">
                  <c:v>-2.2898332586783299E-2</c:v>
                </c:pt>
                <c:pt idx="817">
                  <c:v>-2.8126794567140151E-2</c:v>
                </c:pt>
                <c:pt idx="818">
                  <c:v>-6.8698907556858022E-2</c:v>
                </c:pt>
                <c:pt idx="819">
                  <c:v>-7.1989740630796828E-2</c:v>
                </c:pt>
                <c:pt idx="820">
                  <c:v>-6.0761278650439968E-2</c:v>
                </c:pt>
                <c:pt idx="821">
                  <c:v>-4.4105045919154984E-2</c:v>
                </c:pt>
                <c:pt idx="822">
                  <c:v>-6.1540104972529458E-2</c:v>
                </c:pt>
                <c:pt idx="823">
                  <c:v>-4.5189165660722092E-2</c:v>
                </c:pt>
                <c:pt idx="824">
                  <c:v>-4.7951266781559435E-2</c:v>
                </c:pt>
                <c:pt idx="825">
                  <c:v>-7.0503895979005499E-2</c:v>
                </c:pt>
                <c:pt idx="826">
                  <c:v>-7.4708344455663822E-2</c:v>
                </c:pt>
                <c:pt idx="827">
                  <c:v>-7.1198602559527854E-2</c:v>
                </c:pt>
                <c:pt idx="828">
                  <c:v>-6.6181877358275701E-2</c:v>
                </c:pt>
                <c:pt idx="829">
                  <c:v>-4.1326219597065415E-2</c:v>
                </c:pt>
                <c:pt idx="830">
                  <c:v>-3.6340679942604245E-2</c:v>
                </c:pt>
                <c:pt idx="831">
                  <c:v>-7.7304470949080245E-2</c:v>
                </c:pt>
                <c:pt idx="832">
                  <c:v>-6.9066572069917564E-2</c:v>
                </c:pt>
                <c:pt idx="833">
                  <c:v>-5.6410339338632633E-2</c:v>
                </c:pt>
                <c:pt idx="834">
                  <c:v>-6.9898332586783254E-2</c:v>
                </c:pt>
                <c:pt idx="835">
                  <c:v>-5.0746818304901138E-2</c:v>
                </c:pt>
                <c:pt idx="836">
                  <c:v>-5.2213062905066693E-2</c:v>
                </c:pt>
                <c:pt idx="837">
                  <c:v>-7.5357405143856374E-2</c:v>
                </c:pt>
                <c:pt idx="838">
                  <c:v>-0.10682364974402192</c:v>
                </c:pt>
                <c:pt idx="839">
                  <c:v>-8.3441524885423557E-2</c:v>
                </c:pt>
                <c:pt idx="840">
                  <c:v>-6.8876583938798086E-2</c:v>
                </c:pt>
                <c:pt idx="841">
                  <c:v>-6.5020926177587854E-2</c:v>
                </c:pt>
                <c:pt idx="842">
                  <c:v>-6.7340679942604259E-2</c:v>
                </c:pt>
                <c:pt idx="843">
                  <c:v>-5.4715632758110228E-2</c:v>
                </c:pt>
                <c:pt idx="844">
                  <c:v>-0.10079246419723095</c:v>
                </c:pt>
                <c:pt idx="845">
                  <c:v>-7.8715632758110207E-2</c:v>
                </c:pt>
                <c:pt idx="846">
                  <c:v>-7.5150691811484732E-2</c:v>
                </c:pt>
                <c:pt idx="847">
                  <c:v>-4.0662698563334036E-2</c:v>
                </c:pt>
                <c:pt idx="848">
                  <c:v>-3.7181877358275675E-2</c:v>
                </c:pt>
                <c:pt idx="849">
                  <c:v>-6.146327353340876E-2</c:v>
                </c:pt>
                <c:pt idx="850">
                  <c:v>-7.3593039167305696E-2</c:v>
                </c:pt>
                <c:pt idx="851">
                  <c:v>-5.6936806436020705E-2</c:v>
                </c:pt>
                <c:pt idx="852">
                  <c:v>-5.9297182646633806E-2</c:v>
                </c:pt>
                <c:pt idx="853">
                  <c:v>-8.1167417012736928E-2</c:v>
                </c:pt>
                <c:pt idx="854">
                  <c:v>-7.9350116841409996E-2</c:v>
                </c:pt>
                <c:pt idx="855">
                  <c:v>-5.0242099855498303E-2</c:v>
                </c:pt>
                <c:pt idx="856">
                  <c:v>-7.5960703680365255E-2</c:v>
                </c:pt>
                <c:pt idx="857">
                  <c:v>-5.1915057788035471E-2</c:v>
                </c:pt>
                <c:pt idx="858">
                  <c:v>-6.2234811553051855E-2</c:v>
                </c:pt>
                <c:pt idx="859">
                  <c:v>-6.5525644626990745E-2</c:v>
                </c:pt>
                <c:pt idx="860">
                  <c:v>-5.2097757616708575E-2</c:v>
                </c:pt>
                <c:pt idx="861">
                  <c:v>-7.6145668364751756E-2</c:v>
                </c:pt>
                <c:pt idx="862">
                  <c:v>-6.1434236582977128E-2</c:v>
                </c:pt>
                <c:pt idx="863">
                  <c:v>-6.6693884110124946E-2</c:v>
                </c:pt>
                <c:pt idx="864">
                  <c:v>-8.8318931294619041E-2</c:v>
                </c:pt>
                <c:pt idx="865">
                  <c:v>-6.8609764368557882E-2</c:v>
                </c:pt>
                <c:pt idx="866">
                  <c:v>-6.8013637875141336E-2</c:v>
                </c:pt>
                <c:pt idx="867">
                  <c:v>-7.0251536754304025E-2</c:v>
                </c:pt>
                <c:pt idx="868">
                  <c:v>-5.2951266781559439E-2</c:v>
                </c:pt>
                <c:pt idx="869">
                  <c:v>-7.9746818304901199E-2</c:v>
                </c:pt>
                <c:pt idx="870">
                  <c:v>-7.4097757616708532E-2</c:v>
                </c:pt>
                <c:pt idx="871">
                  <c:v>-8.5083297271169755E-2</c:v>
                </c:pt>
                <c:pt idx="872">
                  <c:v>-6.8097757616708596E-2</c:v>
                </c:pt>
                <c:pt idx="873">
                  <c:v>-8.6588015720572661E-2</c:v>
                </c:pt>
                <c:pt idx="874">
                  <c:v>-8.785483529081288E-2</c:v>
                </c:pt>
                <c:pt idx="875">
                  <c:v>-9.0977428881617431E-2</c:v>
                </c:pt>
                <c:pt idx="876">
                  <c:v>-0.10454954187133529</c:v>
                </c:pt>
                <c:pt idx="877">
                  <c:v>-8.880918939848316E-2</c:v>
                </c:pt>
                <c:pt idx="878">
                  <c:v>-8.4854835290812905E-2</c:v>
                </c:pt>
                <c:pt idx="879">
                  <c:v>-8.6482147331020276E-2</c:v>
                </c:pt>
                <c:pt idx="880">
                  <c:v>-9.0580727418126269E-2</c:v>
                </c:pt>
                <c:pt idx="881">
                  <c:v>-9.1840374945274098E-2</c:v>
                </c:pt>
                <c:pt idx="882">
                  <c:v>-9.3748966901260555E-2</c:v>
                </c:pt>
                <c:pt idx="883">
                  <c:v>-7.9588015720572655E-2</c:v>
                </c:pt>
                <c:pt idx="884">
                  <c:v>-0.10019131425708155</c:v>
                </c:pt>
                <c:pt idx="885">
                  <c:v>-9.7145668364751719E-2</c:v>
                </c:pt>
                <c:pt idx="886">
                  <c:v>-0.11708544586752911</c:v>
                </c:pt>
                <c:pt idx="887">
                  <c:v>-9.8208039458333646E-2</c:v>
                </c:pt>
                <c:pt idx="888">
                  <c:v>-0.14286427218961872</c:v>
                </c:pt>
                <c:pt idx="889">
                  <c:v>-0.11203979997519938</c:v>
                </c:pt>
                <c:pt idx="890">
                  <c:v>-0.14328487089745445</c:v>
                </c:pt>
                <c:pt idx="891">
                  <c:v>-0.16591218293766172</c:v>
                </c:pt>
                <c:pt idx="892">
                  <c:v>-0.12459016431693204</c:v>
                </c:pt>
                <c:pt idx="893">
                  <c:v>-0.12432334474669184</c:v>
                </c:pt>
                <c:pt idx="894">
                  <c:v>-0.1438954577364096</c:v>
                </c:pt>
                <c:pt idx="895">
                  <c:v>-0.14839515273907941</c:v>
                </c:pt>
                <c:pt idx="896">
                  <c:v>-0.13734724199103632</c:v>
                </c:pt>
                <c:pt idx="897">
                  <c:v>-0.14605867377281087</c:v>
                </c:pt>
                <c:pt idx="898">
                  <c:v>-0.19474609205088689</c:v>
                </c:pt>
                <c:pt idx="899">
                  <c:v>-0.17689987118848247</c:v>
                </c:pt>
                <c:pt idx="900">
                  <c:v>-0.19067140920812548</c:v>
                </c:pt>
                <c:pt idx="901">
                  <c:v>-0.18942633828587049</c:v>
                </c:pt>
                <c:pt idx="902">
                  <c:v>-0.23217612765752838</c:v>
                </c:pt>
                <c:pt idx="903">
                  <c:v>-0.20810873311721323</c:v>
                </c:pt>
                <c:pt idx="904">
                  <c:v>-0.25110144481476693</c:v>
                </c:pt>
                <c:pt idx="905">
                  <c:v>-0.27003405027445199</c:v>
                </c:pt>
                <c:pt idx="906">
                  <c:v>-0.25882733694208049</c:v>
                </c:pt>
                <c:pt idx="907">
                  <c:v>-0.2354017147875114</c:v>
                </c:pt>
                <c:pt idx="908">
                  <c:v>-0.22426968429790148</c:v>
                </c:pt>
                <c:pt idx="909">
                  <c:v>-0.2846540740122131</c:v>
                </c:pt>
                <c:pt idx="910">
                  <c:v>-0.28916381590834905</c:v>
                </c:pt>
                <c:pt idx="911">
                  <c:v>-0.31388468458892932</c:v>
                </c:pt>
                <c:pt idx="912">
                  <c:v>-0.34855035421902003</c:v>
                </c:pt>
                <c:pt idx="913">
                  <c:v>-0.36556707942027233</c:v>
                </c:pt>
                <c:pt idx="914">
                  <c:v>-0.45083102414013893</c:v>
                </c:pt>
                <c:pt idx="915">
                  <c:v>-0.42050183347631676</c:v>
                </c:pt>
                <c:pt idx="916">
                  <c:v>-0.38554747936864642</c:v>
                </c:pt>
                <c:pt idx="917">
                  <c:v>-0.32952358212430188</c:v>
                </c:pt>
                <c:pt idx="918">
                  <c:v>-0.34327624634633336</c:v>
                </c:pt>
                <c:pt idx="919">
                  <c:v>-0.35229297154758554</c:v>
                </c:pt>
                <c:pt idx="920">
                  <c:v>-0.32512975551118417</c:v>
                </c:pt>
                <c:pt idx="921">
                  <c:v>-0.31643002548392885</c:v>
                </c:pt>
                <c:pt idx="922">
                  <c:v>-0.42495864117767662</c:v>
                </c:pt>
                <c:pt idx="923">
                  <c:v>-0.4497418809518387</c:v>
                </c:pt>
                <c:pt idx="924">
                  <c:v>-0.61098120217334595</c:v>
                </c:pt>
                <c:pt idx="925">
                  <c:v>-0.70115385510855388</c:v>
                </c:pt>
                <c:pt idx="926">
                  <c:v>-0.5084699216755113</c:v>
                </c:pt>
                <c:pt idx="927">
                  <c:v>-0.27007467272004876</c:v>
                </c:pt>
                <c:pt idx="928">
                  <c:v>-0.14239073928700677</c:v>
                </c:pt>
                <c:pt idx="929">
                  <c:v>-5.6799752499677336E-2</c:v>
                </c:pt>
                <c:pt idx="930">
                  <c:v>-6.1256560201037071E-2</c:v>
                </c:pt>
                <c:pt idx="931">
                  <c:v>-3.9263848503483467E-2</c:v>
                </c:pt>
                <c:pt idx="932">
                  <c:v>-5.9163003560664187E-2</c:v>
                </c:pt>
                <c:pt idx="933">
                  <c:v>-5.5369716893035818E-2</c:v>
                </c:pt>
                <c:pt idx="934">
                  <c:v>-0.11450891942573849</c:v>
                </c:pt>
                <c:pt idx="935">
                  <c:v>-6.28526866944535E-2</c:v>
                </c:pt>
                <c:pt idx="936">
                  <c:v>-2.2163003560664137E-2</c:v>
                </c:pt>
                <c:pt idx="937">
                  <c:v>-6.2073860372363968E-2</c:v>
                </c:pt>
                <c:pt idx="938">
                  <c:v>-6.8667722010067059E-2</c:v>
                </c:pt>
                <c:pt idx="939">
                  <c:v>-3.8011489278782049E-2</c:v>
                </c:pt>
                <c:pt idx="940">
                  <c:v>-7.8689470658052249E-2</c:v>
                </c:pt>
                <c:pt idx="941">
                  <c:v>-7.5033237926767221E-2</c:v>
                </c:pt>
                <c:pt idx="942">
                  <c:v>-6.3468296980141767E-2</c:v>
                </c:pt>
                <c:pt idx="943">
                  <c:v>-4.5780878702065791E-2</c:v>
                </c:pt>
                <c:pt idx="944">
                  <c:v>-6.918475220864935E-2</c:v>
                </c:pt>
                <c:pt idx="945">
                  <c:v>-7.1768566952886345E-2</c:v>
                </c:pt>
                <c:pt idx="946">
                  <c:v>-6.9309494395813229E-2</c:v>
                </c:pt>
                <c:pt idx="947">
                  <c:v>-5.6263848503483482E-2</c:v>
                </c:pt>
                <c:pt idx="948">
                  <c:v>-4.3552416721708891E-2</c:v>
                </c:pt>
                <c:pt idx="949">
                  <c:v>-8.2285597151468673E-2</c:v>
                </c:pt>
                <c:pt idx="950">
                  <c:v>-5.472065620484319E-2</c:v>
                </c:pt>
                <c:pt idx="951">
                  <c:v>-3.2675010312513478E-2</c:v>
                </c:pt>
                <c:pt idx="952">
                  <c:v>-1.999476407752988E-2</c:v>
                </c:pt>
                <c:pt idx="953">
                  <c:v>-6.8011489278782034E-2</c:v>
                </c:pt>
                <c:pt idx="954">
                  <c:v>-5.1888895687977499E-2</c:v>
                </c:pt>
                <c:pt idx="955">
                  <c:v>-4.4117357668334384E-2</c:v>
                </c:pt>
                <c:pt idx="956">
                  <c:v>-6.6384177238574663E-2</c:v>
                </c:pt>
                <c:pt idx="957">
                  <c:v>-8.0843249795647734E-2</c:v>
                </c:pt>
                <c:pt idx="958">
                  <c:v>-6.056185362051468E-2</c:v>
                </c:pt>
                <c:pt idx="959">
                  <c:v>-3.895855508400585E-2</c:v>
                </c:pt>
                <c:pt idx="960">
                  <c:v>-2.7742404852828431E-2</c:v>
                </c:pt>
                <c:pt idx="961">
                  <c:v>-4.3802627350051013E-2</c:v>
                </c:pt>
                <c:pt idx="962">
                  <c:v>-5.5215937755440293E-2</c:v>
                </c:pt>
                <c:pt idx="963">
                  <c:v>-3.9780878702065807E-2</c:v>
                </c:pt>
                <c:pt idx="964">
                  <c:v>-4.6100632467082202E-2</c:v>
                </c:pt>
                <c:pt idx="965">
                  <c:v>-6.1622076117737262E-2</c:v>
                </c:pt>
                <c:pt idx="966">
                  <c:v>-6.1468296980141772E-2</c:v>
                </c:pt>
                <c:pt idx="967">
                  <c:v>-4.0643824765722467E-2</c:v>
                </c:pt>
                <c:pt idx="968">
                  <c:v>-4.606944692029119E-2</c:v>
                </c:pt>
                <c:pt idx="969">
                  <c:v>-1.5223226057886731E-2</c:v>
                </c:pt>
                <c:pt idx="970">
                  <c:v>-4.2016512725515071E-2</c:v>
                </c:pt>
                <c:pt idx="971">
                  <c:v>-8.5896183990423938E-2</c:v>
                </c:pt>
                <c:pt idx="972">
                  <c:v>-3.8343554792977866E-2</c:v>
                </c:pt>
                <c:pt idx="973">
                  <c:v>-2.7696758960498679E-2</c:v>
                </c:pt>
                <c:pt idx="974">
                  <c:v>-4.5973015429544635E-2</c:v>
                </c:pt>
                <c:pt idx="975">
                  <c:v>-4.0117357668334401E-2</c:v>
                </c:pt>
                <c:pt idx="976">
                  <c:v>-2.679533904760462E-2</c:v>
                </c:pt>
                <c:pt idx="977">
                  <c:v>-4.9475585282588191E-2</c:v>
                </c:pt>
                <c:pt idx="978">
                  <c:v>-5.3552416721708941E-2</c:v>
                </c:pt>
                <c:pt idx="979">
                  <c:v>-6.5843249795647735E-2</c:v>
                </c:pt>
                <c:pt idx="980">
                  <c:v>-7.0826524594395548E-2</c:v>
                </c:pt>
                <c:pt idx="981">
                  <c:v>-9.3379153791841599E-2</c:v>
                </c:pt>
                <c:pt idx="982">
                  <c:v>-4.84465483321566E-2</c:v>
                </c:pt>
                <c:pt idx="983">
                  <c:v>-6.8927369537214872E-2</c:v>
                </c:pt>
                <c:pt idx="984">
                  <c:v>-7.6384177238574588E-2</c:v>
                </c:pt>
                <c:pt idx="985">
                  <c:v>-6.8391465541021018E-2</c:v>
                </c:pt>
                <c:pt idx="986">
                  <c:v>-5.3427674534545042E-2</c:v>
                </c:pt>
                <c:pt idx="987">
                  <c:v>-5.2634387866916689E-2</c:v>
                </c:pt>
                <c:pt idx="988">
                  <c:v>-3.1131818013873172E-2</c:v>
                </c:pt>
                <c:pt idx="989">
                  <c:v>-4.2516207728184978E-2</c:v>
                </c:pt>
                <c:pt idx="990">
                  <c:v>-4.7521231174917904E-2</c:v>
                </c:pt>
                <c:pt idx="991">
                  <c:v>-6.3537956376170102E-2</c:v>
                </c:pt>
                <c:pt idx="992">
                  <c:v>-7.0910644335962725E-2</c:v>
                </c:pt>
                <c:pt idx="993">
                  <c:v>-4.5223226057886708E-2</c:v>
                </c:pt>
                <c:pt idx="994">
                  <c:v>-6.7994764077529857E-2</c:v>
                </c:pt>
                <c:pt idx="995">
                  <c:v>-6.2179728761916346E-2</c:v>
                </c:pt>
                <c:pt idx="996">
                  <c:v>-6.3215937755440293E-2</c:v>
                </c:pt>
                <c:pt idx="997">
                  <c:v>-5.4179728761916374E-2</c:v>
                </c:pt>
                <c:pt idx="998">
                  <c:v>-4.3583602268499833E-2</c:v>
                </c:pt>
                <c:pt idx="999">
                  <c:v>-4.4843249795647723E-2</c:v>
                </c:pt>
                <c:pt idx="1000">
                  <c:v>-4.4627099564470266E-2</c:v>
                </c:pt>
                <c:pt idx="1001">
                  <c:v>-7.6157980113931142E-2</c:v>
                </c:pt>
                <c:pt idx="1002">
                  <c:v>-7.7888895687977494E-2</c:v>
                </c:pt>
                <c:pt idx="1003">
                  <c:v>-3.9347968245050692E-2</c:v>
                </c:pt>
                <c:pt idx="1004">
                  <c:v>-5.5393614137380393E-2</c:v>
                </c:pt>
                <c:pt idx="1005">
                  <c:v>-6.2410339338632576E-2</c:v>
                </c:pt>
                <c:pt idx="1006">
                  <c:v>-5.2814212845216077E-2</c:v>
                </c:pt>
                <c:pt idx="1007">
                  <c:v>-6.3179728761916354E-2</c:v>
                </c:pt>
                <c:pt idx="1008">
                  <c:v>-8.4655410260887576E-2</c:v>
                </c:pt>
                <c:pt idx="1009">
                  <c:v>-7.1958555084005824E-2</c:v>
                </c:pt>
                <c:pt idx="1010">
                  <c:v>-5.0403051036186121E-2</c:v>
                </c:pt>
                <c:pt idx="1011">
                  <c:v>-9.9525644626990747E-2</c:v>
                </c:pt>
                <c:pt idx="1012">
                  <c:v>-7.9287745747828028E-2</c:v>
                </c:pt>
                <c:pt idx="1013">
                  <c:v>-7.3967991982811579E-2</c:v>
                </c:pt>
                <c:pt idx="1014">
                  <c:v>-8.8920081234768508E-2</c:v>
                </c:pt>
                <c:pt idx="1015">
                  <c:v>-8.0830938046468306E-2</c:v>
                </c:pt>
                <c:pt idx="1016">
                  <c:v>-3.7004200976335666E-2</c:v>
                </c:pt>
                <c:pt idx="1017">
                  <c:v>-6.9263848503483466E-2</c:v>
                </c:pt>
                <c:pt idx="1018">
                  <c:v>-8.6761278650439977E-2</c:v>
                </c:pt>
                <c:pt idx="1019">
                  <c:v>-9.5578578821766888E-2</c:v>
                </c:pt>
                <c:pt idx="1020">
                  <c:v>-7.7518356324544319E-2</c:v>
                </c:pt>
                <c:pt idx="1021">
                  <c:v>-7.9273285402289298E-2</c:v>
                </c:pt>
                <c:pt idx="1022">
                  <c:v>-0.10123481155305196</c:v>
                </c:pt>
                <c:pt idx="1023">
                  <c:v>-9.4989740630796807E-2</c:v>
                </c:pt>
                <c:pt idx="1024">
                  <c:v>-7.2583602268499872E-2</c:v>
                </c:pt>
                <c:pt idx="1025">
                  <c:v>-0.10321091430870732</c:v>
                </c:pt>
                <c:pt idx="1026">
                  <c:v>-0.10253066807372374</c:v>
                </c:pt>
                <c:pt idx="1027">
                  <c:v>-0.10044152488542357</c:v>
                </c:pt>
                <c:pt idx="1028">
                  <c:v>-7.5521231174917977E-2</c:v>
                </c:pt>
                <c:pt idx="1029">
                  <c:v>-8.0179728761916313E-2</c:v>
                </c:pt>
                <c:pt idx="1030">
                  <c:v>-5.2331243043798478E-2</c:v>
                </c:pt>
                <c:pt idx="1031">
                  <c:v>-5.8422651087812021E-2</c:v>
                </c:pt>
                <c:pt idx="1032">
                  <c:v>-0.11635299169178355</c:v>
                </c:pt>
                <c:pt idx="1033">
                  <c:v>-9.8843249795647806E-2</c:v>
                </c:pt>
                <c:pt idx="1034">
                  <c:v>-0.1026147878152909</c:v>
                </c:pt>
                <c:pt idx="1035">
                  <c:v>-8.9242099855498247E-2</c:v>
                </c:pt>
                <c:pt idx="1036">
                  <c:v>-0.13166772201006702</c:v>
                </c:pt>
                <c:pt idx="1037">
                  <c:v>-9.3917932638409168E-2</c:v>
                </c:pt>
                <c:pt idx="1038">
                  <c:v>-7.6605350916485099E-2</c:v>
                </c:pt>
                <c:pt idx="1039">
                  <c:v>-9.3905620889229699E-2</c:v>
                </c:pt>
                <c:pt idx="1040">
                  <c:v>-0.11194182988275364</c:v>
                </c:pt>
                <c:pt idx="1041">
                  <c:v>-0.10290562088922975</c:v>
                </c:pt>
                <c:pt idx="1042">
                  <c:v>-0.11359303916730569</c:v>
                </c:pt>
                <c:pt idx="1043">
                  <c:v>-0.13118916566072214</c:v>
                </c:pt>
                <c:pt idx="1044">
                  <c:v>-0.13512894316349952</c:v>
                </c:pt>
                <c:pt idx="1045">
                  <c:v>-0.10214566836475164</c:v>
                </c:pt>
                <c:pt idx="1046">
                  <c:v>-0.13497014057917101</c:v>
                </c:pt>
                <c:pt idx="1047">
                  <c:v>-9.0547393274975907E-2</c:v>
                </c:pt>
                <c:pt idx="1048">
                  <c:v>-6.3530668073723651E-2</c:v>
                </c:pt>
                <c:pt idx="1049">
                  <c:v>-5.8653261664528153E-2</c:v>
                </c:pt>
                <c:pt idx="1050">
                  <c:v>-8.846829698014172E-2</c:v>
                </c:pt>
                <c:pt idx="1051">
                  <c:v>-0.11034796824505064</c:v>
                </c:pt>
                <c:pt idx="1052">
                  <c:v>-9.1552416721708912E-2</c:v>
                </c:pt>
                <c:pt idx="1053">
                  <c:v>-8.3126794567140158E-2</c:v>
                </c:pt>
                <c:pt idx="1054">
                  <c:v>-5.6920081234768466E-2</c:v>
                </c:pt>
                <c:pt idx="1055">
                  <c:v>-6.4790315600871548E-2</c:v>
                </c:pt>
                <c:pt idx="1056">
                  <c:v>-7.9552416721708902E-2</c:v>
                </c:pt>
                <c:pt idx="1057">
                  <c:v>-7.5179728761916309E-2</c:v>
                </c:pt>
                <c:pt idx="1058">
                  <c:v>-0.10942479968417133</c:v>
                </c:pt>
                <c:pt idx="1059">
                  <c:v>-9.0809189398483051E-2</c:v>
                </c:pt>
                <c:pt idx="1060">
                  <c:v>-0.12042479968417139</c:v>
                </c:pt>
                <c:pt idx="1061">
                  <c:v>-9.1650386814154536E-2</c:v>
                </c:pt>
                <c:pt idx="1062">
                  <c:v>-0.13408832071790278</c:v>
                </c:pt>
                <c:pt idx="1063">
                  <c:v>-8.0295034050274425E-2</c:v>
                </c:pt>
                <c:pt idx="1064">
                  <c:v>-5.8795339047604582E-2</c:v>
                </c:pt>
                <c:pt idx="1065">
                  <c:v>-5.5086172121543431E-2</c:v>
                </c:pt>
                <c:pt idx="1066">
                  <c:v>-3.7542979822903139E-2</c:v>
                </c:pt>
                <c:pt idx="1067">
                  <c:v>-4.4718507608483823E-2</c:v>
                </c:pt>
                <c:pt idx="1068">
                  <c:v>-3.6175315309843595E-2</c:v>
                </c:pt>
                <c:pt idx="1069">
                  <c:v>-4.4076735222737619E-2</c:v>
                </c:pt>
                <c:pt idx="1070">
                  <c:v>-3.3511794276112165E-2</c:v>
                </c:pt>
                <c:pt idx="1071">
                  <c:v>-4.3350843095424273E-2</c:v>
                </c:pt>
                <c:pt idx="1072">
                  <c:v>-2.9175315309843564E-2</c:v>
                </c:pt>
                <c:pt idx="1073">
                  <c:v>-2.524497470587193E-2</c:v>
                </c:pt>
                <c:pt idx="1074">
                  <c:v>-2.7343554792977887E-2</c:v>
                </c:pt>
                <c:pt idx="1075">
                  <c:v>-2.0992615481170464E-2</c:v>
                </c:pt>
                <c:pt idx="1076">
                  <c:v>-4.7901207437156951E-2</c:v>
                </c:pt>
                <c:pt idx="1077">
                  <c:v>-3.2581453672140534E-2</c:v>
                </c:pt>
                <c:pt idx="1078">
                  <c:v>-4.6932392983947906E-2</c:v>
                </c:pt>
                <c:pt idx="1079">
                  <c:v>-2.305498657475244E-2</c:v>
                </c:pt>
                <c:pt idx="1080">
                  <c:v>-8.9177053835114433E-4</c:v>
                </c:pt>
                <c:pt idx="1081">
                  <c:v>1.5121029682324005E-3</c:v>
                </c:pt>
                <c:pt idx="1082">
                  <c:v>-8.3123692461869129E-3</c:v>
                </c:pt>
                <c:pt idx="1083">
                  <c:v>-2.1749693155274818E-2</c:v>
                </c:pt>
                <c:pt idx="1084">
                  <c:v>-3.5405925886559823E-2</c:v>
                </c:pt>
                <c:pt idx="1085">
                  <c:v>-2.3329094447439074E-2</c:v>
                </c:pt>
                <c:pt idx="1086">
                  <c:v>-4.3435547929778842E-3</c:v>
                </c:pt>
                <c:pt idx="1087">
                  <c:v>-9.1079207695286147E-3</c:v>
                </c:pt>
                <c:pt idx="1088">
                  <c:v>-2.5511794276112162E-2</c:v>
                </c:pt>
                <c:pt idx="1089">
                  <c:v>-3.3023801027961472E-2</c:v>
                </c:pt>
                <c:pt idx="1090">
                  <c:v>-2.1586477118873536E-2</c:v>
                </c:pt>
                <c:pt idx="1091">
                  <c:v>-2.2908495739603359E-2</c:v>
                </c:pt>
                <c:pt idx="1092">
                  <c:v>-1.9427674534545018E-2</c:v>
                </c:pt>
                <c:pt idx="1093">
                  <c:v>-4.1771441803260013E-2</c:v>
                </c:pt>
                <c:pt idx="1094">
                  <c:v>-1.7028824474694483E-2</c:v>
                </c:pt>
                <c:pt idx="1095">
                  <c:v>-6.9926154811704791E-3</c:v>
                </c:pt>
                <c:pt idx="1096">
                  <c:v>-1.9060010021485448E-2</c:v>
                </c:pt>
                <c:pt idx="1097">
                  <c:v>-1.4434962836991447E-2</c:v>
                </c:pt>
                <c:pt idx="1098">
                  <c:v>-2.4060010021485483E-2</c:v>
                </c:pt>
                <c:pt idx="1099">
                  <c:v>-1.8687322061692886E-2</c:v>
                </c:pt>
                <c:pt idx="1100">
                  <c:v>-1.1334117894172095E-2</c:v>
                </c:pt>
                <c:pt idx="1101">
                  <c:v>-1.465613651490187E-2</c:v>
                </c:pt>
                <c:pt idx="1102">
                  <c:v>-4.4028824474694479E-2</c:v>
                </c:pt>
                <c:pt idx="1103">
                  <c:v>-4.8656136514901895E-2</c:v>
                </c:pt>
                <c:pt idx="1104">
                  <c:v>-5.0670596860440703E-2</c:v>
                </c:pt>
                <c:pt idx="1105">
                  <c:v>-2.5487897031767601E-2</c:v>
                </c:pt>
                <c:pt idx="1106">
                  <c:v>-2.5829399444769221E-2</c:v>
                </c:pt>
                <c:pt idx="1107">
                  <c:v>-1.7762004904454249E-2</c:v>
                </c:pt>
                <c:pt idx="1108">
                  <c:v>-1.2829399444769195E-2</c:v>
                </c:pt>
                <c:pt idx="1109">
                  <c:v>-2.1814939099230438E-2</c:v>
                </c:pt>
                <c:pt idx="1110">
                  <c:v>6.9706765261889458E-4</c:v>
                </c:pt>
                <c:pt idx="1111">
                  <c:v>-1.3279035103036553E-2</c:v>
                </c:pt>
                <c:pt idx="1112">
                  <c:v>-5.6829086096201074E-3</c:v>
                </c:pt>
                <c:pt idx="1113">
                  <c:v>-8.9737416835589286E-3</c:v>
                </c:pt>
                <c:pt idx="1114">
                  <c:v>-9.1564415122320324E-3</c:v>
                </c:pt>
                <c:pt idx="1115">
                  <c:v>-3.6155140693051504E-3</c:v>
                </c:pt>
                <c:pt idx="1116">
                  <c:v>-1.3418237635739256E-2</c:v>
                </c:pt>
                <c:pt idx="1117">
                  <c:v>-3.6155140693051504E-3</c:v>
                </c:pt>
                <c:pt idx="1118">
                  <c:v>-2.0851148092754405E-2</c:v>
                </c:pt>
                <c:pt idx="1119">
                  <c:v>-5.2089046971917068E-2</c:v>
                </c:pt>
                <c:pt idx="1120">
                  <c:v>-5.4009950677082939E-2</c:v>
                </c:pt>
                <c:pt idx="1121">
                  <c:v>-2.3279035103036572E-2</c:v>
                </c:pt>
                <c:pt idx="1122">
                  <c:v>-2.0661159961634912E-2</c:v>
                </c:pt>
                <c:pt idx="1123">
                  <c:v>-4.8896219419918112E-3</c:v>
                </c:pt>
                <c:pt idx="1124">
                  <c:v>4.9276782293351355E-3</c:v>
                </c:pt>
                <c:pt idx="1125">
                  <c:v>-6.880185043186016E-3</c:v>
                </c:pt>
                <c:pt idx="1126">
                  <c:v>-2.5346429643351528E-2</c:v>
                </c:pt>
                <c:pt idx="1127">
                  <c:v>-1.1384903492588911E-2</c:v>
                </c:pt>
                <c:pt idx="1128">
                  <c:v>-1.0810525647157654E-2</c:v>
                </c:pt>
                <c:pt idx="1129">
                  <c:v>-5.0607362754997269E-3</c:v>
                </c:pt>
                <c:pt idx="1130">
                  <c:v>-2.3710531417103732E-3</c:v>
                </c:pt>
                <c:pt idx="1131">
                  <c:v>-1.1378341444156791E-2</c:v>
                </c:pt>
                <c:pt idx="1132">
                  <c:v>4.7943114910502871E-3</c:v>
                </c:pt>
                <c:pt idx="1133">
                  <c:v>5.1531789113528709E-2</c:v>
                </c:pt>
                <c:pt idx="1134">
                  <c:v>0.23786980668149649</c:v>
                </c:pt>
                <c:pt idx="1135">
                  <c:v>2.1637012154847128</c:v>
                </c:pt>
                <c:pt idx="1136">
                  <c:v>5.1237236271197597</c:v>
                </c:pt>
                <c:pt idx="1137">
                  <c:v>6.4337811469539501</c:v>
                </c:pt>
                <c:pt idx="1138">
                  <c:v>5.9313452755528893</c:v>
                </c:pt>
                <c:pt idx="1139">
                  <c:v>4.1703999838036596</c:v>
                </c:pt>
                <c:pt idx="1140">
                  <c:v>2.2385316397529045</c:v>
                </c:pt>
                <c:pt idx="1141">
                  <c:v>1.0456249079465822</c:v>
                </c:pt>
                <c:pt idx="1142">
                  <c:v>0.48398961151559788</c:v>
                </c:pt>
                <c:pt idx="1143">
                  <c:v>0.22136804917613784</c:v>
                </c:pt>
                <c:pt idx="1144">
                  <c:v>6.1546451812092118E-2</c:v>
                </c:pt>
                <c:pt idx="1145">
                  <c:v>4.4835020030317523E-2</c:v>
                </c:pt>
                <c:pt idx="1146">
                  <c:v>1.0664631950823917E-2</c:v>
                </c:pt>
                <c:pt idx="1147">
                  <c:v>-1.0476835437592201E-2</c:v>
                </c:pt>
                <c:pt idx="1148">
                  <c:v>-1.073134325865297E-2</c:v>
                </c:pt>
                <c:pt idx="1149">
                  <c:v>1.3009009214199096E-2</c:v>
                </c:pt>
                <c:pt idx="1150">
                  <c:v>-5.017762880519072E-3</c:v>
                </c:pt>
                <c:pt idx="1151">
                  <c:v>-1.1059111580130114E-2</c:v>
                </c:pt>
                <c:pt idx="1152">
                  <c:v>-1.4739967809773944E-2</c:v>
                </c:pt>
                <c:pt idx="1153">
                  <c:v>-3.4463711340728016E-2</c:v>
                </c:pt>
                <c:pt idx="1154">
                  <c:v>-3.6067009877236808E-2</c:v>
                </c:pt>
                <c:pt idx="1155">
                  <c:v>-4.3211352116026551E-2</c:v>
                </c:pt>
                <c:pt idx="1156">
                  <c:v>-2.4088758525222007E-2</c:v>
                </c:pt>
                <c:pt idx="1157">
                  <c:v>-3.5482585138339469E-2</c:v>
                </c:pt>
                <c:pt idx="1158">
                  <c:v>-1.0708782262983014E-2</c:v>
                </c:pt>
                <c:pt idx="1159">
                  <c:v>-2.2019152172208577E-3</c:v>
                </c:pt>
                <c:pt idx="1160">
                  <c:v>-2.6185190015968588E-2</c:v>
                </c:pt>
                <c:pt idx="1161">
                  <c:v>-5.3435400644310641E-2</c:v>
                </c:pt>
                <c:pt idx="1162">
                  <c:v>-4.6702220214550817E-2</c:v>
                </c:pt>
                <c:pt idx="1163">
                  <c:v>-2.7613077026250713E-2</c:v>
                </c:pt>
                <c:pt idx="1164">
                  <c:v>-1.8668159817386183E-2</c:v>
                </c:pt>
                <c:pt idx="1165">
                  <c:v>-3.4843687602966862E-2</c:v>
                </c:pt>
                <c:pt idx="1166">
                  <c:v>-3.978633995611798E-2</c:v>
                </c:pt>
                <c:pt idx="1167">
                  <c:v>-2.9413651996325427E-2</c:v>
                </c:pt>
                <c:pt idx="1168">
                  <c:v>2.5148414099926342E-2</c:v>
                </c:pt>
                <c:pt idx="1169">
                  <c:v>-4.2051737184013192E-2</c:v>
                </c:pt>
                <c:pt idx="1170">
                  <c:v>-4.0968953691120615E-2</c:v>
                </c:pt>
                <c:pt idx="1171">
                  <c:v>-3.8137107080584369E-2</c:v>
                </c:pt>
                <c:pt idx="1172">
                  <c:v>-2.7585728038142319E-2</c:v>
                </c:pt>
                <c:pt idx="1173">
                  <c:v>-2.114741959402849E-2</c:v>
                </c:pt>
                <c:pt idx="1174">
                  <c:v>7.5623242254226853E-3</c:v>
                </c:pt>
                <c:pt idx="1175">
                  <c:v>-4.2768382213381528E-2</c:v>
                </c:pt>
                <c:pt idx="1176">
                  <c:v>3.6671315471807589E-2</c:v>
                </c:pt>
                <c:pt idx="1177">
                  <c:v>-6.8267997297232338E-3</c:v>
                </c:pt>
                <c:pt idx="1178">
                  <c:v>3.8010041680269072E-2</c:v>
                </c:pt>
                <c:pt idx="1179">
                  <c:v>-4.4175340566016529E-3</c:v>
                </c:pt>
                <c:pt idx="1180">
                  <c:v>1.9119845274339013E-2</c:v>
                </c:pt>
                <c:pt idx="1181">
                  <c:v>3.1898319882780017E-2</c:v>
                </c:pt>
                <c:pt idx="1182">
                  <c:v>2.3537505864846934E-2</c:v>
                </c:pt>
                <c:pt idx="1183">
                  <c:v>0</c:v>
                </c:pt>
                <c:pt idx="1184">
                  <c:v>4.0378138939292964E-2</c:v>
                </c:pt>
                <c:pt idx="1185">
                  <c:v>3.3456093999509447E-2</c:v>
                </c:pt>
                <c:pt idx="1186">
                  <c:v>9.8841232794550246E-2</c:v>
                </c:pt>
                <c:pt idx="1187">
                  <c:v>0.13486352371625343</c:v>
                </c:pt>
                <c:pt idx="1188">
                  <c:v>-2.3122206498276229E-2</c:v>
                </c:pt>
                <c:pt idx="1189">
                  <c:v>5.2546839056460612E-2</c:v>
                </c:pt>
                <c:pt idx="1190">
                  <c:v>0.128977289643708</c:v>
                </c:pt>
                <c:pt idx="1191">
                  <c:v>7.2359103228892538E-2</c:v>
                </c:pt>
                <c:pt idx="1192">
                  <c:v>4.9738449352275892E-4</c:v>
                </c:pt>
                <c:pt idx="1193">
                  <c:v>6.2158617844825133E-2</c:v>
                </c:pt>
                <c:pt idx="1194">
                  <c:v>9.2435577741166522E-2</c:v>
                </c:pt>
                <c:pt idx="1195">
                  <c:v>0.12160440439224544</c:v>
                </c:pt>
                <c:pt idx="1196">
                  <c:v>6.6907612482316955E-2</c:v>
                </c:pt>
                <c:pt idx="1197">
                  <c:v>3.1125248322793481E-2</c:v>
                </c:pt>
                <c:pt idx="1198">
                  <c:v>4.9771497427566376E-2</c:v>
                </c:pt>
                <c:pt idx="1199">
                  <c:v>-8.8143165524067514E-3</c:v>
                </c:pt>
                <c:pt idx="1200">
                  <c:v>3.2952549734152681E-2</c:v>
                </c:pt>
                <c:pt idx="1201">
                  <c:v>2.9239505910399542E-3</c:v>
                </c:pt>
                <c:pt idx="1202">
                  <c:v>-9.8565865200896489E-3</c:v>
                </c:pt>
                <c:pt idx="1203">
                  <c:v>1.3485353700231144E-2</c:v>
                </c:pt>
                <c:pt idx="1204">
                  <c:v>1.9895617067905675E-2</c:v>
                </c:pt>
                <c:pt idx="1205">
                  <c:v>1.2653218642999776E-2</c:v>
                </c:pt>
                <c:pt idx="1206">
                  <c:v>1.4435646069477314E-2</c:v>
                </c:pt>
                <c:pt idx="1207">
                  <c:v>-2.3008239888042892E-2</c:v>
                </c:pt>
                <c:pt idx="1208">
                  <c:v>-1.801982538320793E-2</c:v>
                </c:pt>
                <c:pt idx="1209">
                  <c:v>3.5028695359495432E-2</c:v>
                </c:pt>
                <c:pt idx="1210">
                  <c:v>6.0265467631361244E-3</c:v>
                </c:pt>
                <c:pt idx="1211">
                  <c:v>2.7483354464495874E-2</c:v>
                </c:pt>
                <c:pt idx="1212">
                  <c:v>9.3659005797784196E-3</c:v>
                </c:pt>
                <c:pt idx="1213">
                  <c:v>2.7592097704421833E-2</c:v>
                </c:pt>
                <c:pt idx="1214">
                  <c:v>8.3999609769430349E-3</c:v>
                </c:pt>
                <c:pt idx="1215">
                  <c:v>1.0993822614646084E-2</c:v>
                </c:pt>
                <c:pt idx="1216">
                  <c:v>-4.5067333753422644E-4</c:v>
                </c:pt>
                <c:pt idx="1217">
                  <c:v>6.931451521064105E-3</c:v>
                </c:pt>
                <c:pt idx="1218">
                  <c:v>-7.556541727086561E-3</c:v>
                </c:pt>
                <c:pt idx="1219">
                  <c:v>-1.8691234490106367E-3</c:v>
                </c:pt>
                <c:pt idx="1220">
                  <c:v>6.474643819704369E-3</c:v>
                </c:pt>
                <c:pt idx="1221">
                  <c:v>1.8381074576556244E-4</c:v>
                </c:pt>
                <c:pt idx="1222">
                  <c:v>-1.6453548187907854E-2</c:v>
                </c:pt>
                <c:pt idx="1223">
                  <c:v>-1.2302033906025791E-2</c:v>
                </c:pt>
                <c:pt idx="1224">
                  <c:v>-4.5261229251600809E-5</c:v>
                </c:pt>
                <c:pt idx="1225">
                  <c:v>-1.8684885018638474E-2</c:v>
                </c:pt>
                <c:pt idx="1226">
                  <c:v>3.0577323099269904E-3</c:v>
                </c:pt>
                <c:pt idx="1227">
                  <c:v>-1.4077173030056827E-2</c:v>
                </c:pt>
                <c:pt idx="1228">
                  <c:v>-7.8080886041032469E-3</c:v>
                </c:pt>
                <c:pt idx="1229">
                  <c:v>-1.6120670326027237E-2</c:v>
                </c:pt>
                <c:pt idx="1230">
                  <c:v>1.2107851935083858E-3</c:v>
                </c:pt>
                <c:pt idx="1231">
                  <c:v>9.0258205091218006E-3</c:v>
                </c:pt>
                <c:pt idx="1232">
                  <c:v>1.6338402231045848E-2</c:v>
                </c:pt>
                <c:pt idx="1233">
                  <c:v>-6.656574322221118E-3</c:v>
                </c:pt>
                <c:pt idx="1234">
                  <c:v>4.5189534633596649E-3</c:v>
                </c:pt>
                <c:pt idx="1235">
                  <c:v>-5.2236638652059493E-3</c:v>
                </c:pt>
                <c:pt idx="1236">
                  <c:v>1.1204223145076212E-2</c:v>
                </c:pt>
                <c:pt idx="1237">
                  <c:v>-5.7066336666236235E-3</c:v>
                </c:pt>
                <c:pt idx="1238">
                  <c:v>-1.2141692719998183E-2</c:v>
                </c:pt>
                <c:pt idx="1239">
                  <c:v>1.7545725558077832E-2</c:v>
                </c:pt>
                <c:pt idx="1240">
                  <c:v>-1.3007513634028528E-2</c:v>
                </c:pt>
                <c:pt idx="1241">
                  <c:v>-2.6159518766243652E-3</c:v>
                </c:pt>
                <c:pt idx="1242">
                  <c:v>7.9178035232101256E-3</c:v>
                </c:pt>
                <c:pt idx="1243">
                  <c:v>-6.7530058129676006E-3</c:v>
                </c:pt>
                <c:pt idx="1244">
                  <c:v>2.4007733246278916E-3</c:v>
                </c:pt>
                <c:pt idx="1245">
                  <c:v>1.4814083730017273E-2</c:v>
                </c:pt>
                <c:pt idx="1246">
                  <c:v>2.8210785193508271E-2</c:v>
                </c:pt>
                <c:pt idx="1247">
                  <c:v>1.8751712636435228E-2</c:v>
                </c:pt>
                <c:pt idx="1248">
                  <c:v>1.2241970740299379E-2</c:v>
                </c:pt>
                <c:pt idx="1249">
                  <c:v>3.565815599606225E-2</c:v>
                </c:pt>
                <c:pt idx="1250">
                  <c:v>2.4754561673892539E-3</c:v>
                </c:pt>
                <c:pt idx="1251">
                  <c:v>-1.3413651996325484E-2</c:v>
                </c:pt>
                <c:pt idx="1252">
                  <c:v>-1.7206938663953758E-2</c:v>
                </c:pt>
                <c:pt idx="1253">
                  <c:v>1.9103378202256847E-2</c:v>
                </c:pt>
                <c:pt idx="1254">
                  <c:v>2.1132415152688468E-2</c:v>
                </c:pt>
                <c:pt idx="1255">
                  <c:v>3.2748025438376696E-2</c:v>
                </c:pt>
                <c:pt idx="1256">
                  <c:v>2.4717689693307676E-3</c:v>
                </c:pt>
                <c:pt idx="1257">
                  <c:v>1.4140313449795059E-2</c:v>
                </c:pt>
                <c:pt idx="1258">
                  <c:v>1.1063482010674371E-2</c:v>
                </c:pt>
                <c:pt idx="1259">
                  <c:v>-1.2174416868488294E-2</c:v>
                </c:pt>
                <c:pt idx="1260">
                  <c:v>-7.8495233973848149E-3</c:v>
                </c:pt>
                <c:pt idx="1261">
                  <c:v>-1.1361530149234085E-2</c:v>
                </c:pt>
                <c:pt idx="1262">
                  <c:v>-6.7124694610415144E-3</c:v>
                </c:pt>
                <c:pt idx="1263">
                  <c:v>-1.6138893739355354E-3</c:v>
                </c:pt>
                <c:pt idx="1264">
                  <c:v>1.0328152984555245E-2</c:v>
                </c:pt>
                <c:pt idx="1265">
                  <c:v>2.0448481719646382E-2</c:v>
                </c:pt>
                <c:pt idx="1266">
                  <c:v>-8.1765654648476276E-3</c:v>
                </c:pt>
                <c:pt idx="1267">
                  <c:v>1.0027883011810701E-2</c:v>
                </c:pt>
                <c:pt idx="1268">
                  <c:v>5.1816621494062435E-3</c:v>
                </c:pt>
                <c:pt idx="1269">
                  <c:v>1.2236744940541727E-2</c:v>
                </c:pt>
                <c:pt idx="1270">
                  <c:v>1.1854620081943424E-2</c:v>
                </c:pt>
                <c:pt idx="1271">
                  <c:v>1.2367449405417475E-3</c:v>
                </c:pt>
                <c:pt idx="1272">
                  <c:v>6.4434582729133542E-3</c:v>
                </c:pt>
                <c:pt idx="1273">
                  <c:v>1.3529726610839923E-2</c:v>
                </c:pt>
                <c:pt idx="1274">
                  <c:v>4.7052543964206349E-3</c:v>
                </c:pt>
                <c:pt idx="1275">
                  <c:v>-8.7784416590113781E-3</c:v>
                </c:pt>
                <c:pt idx="1276">
                  <c:v>-7.0878226298297874E-4</c:v>
                </c:pt>
                <c:pt idx="1277">
                  <c:v>-3.4893746947369485E-2</c:v>
                </c:pt>
                <c:pt idx="1278">
                  <c:v>-1.7341117749923429E-2</c:v>
                </c:pt>
                <c:pt idx="1279">
                  <c:v>9.1128151010625661E-3</c:v>
                </c:pt>
                <c:pt idx="1280">
                  <c:v>1.1263719388284415E-2</c:v>
                </c:pt>
                <c:pt idx="1281">
                  <c:v>-1.7438275494684276E-2</c:v>
                </c:pt>
                <c:pt idx="1282">
                  <c:v>-5.6455988217162202E-3</c:v>
                </c:pt>
                <c:pt idx="1283">
                  <c:v>-7.9175580980435003E-3</c:v>
                </c:pt>
                <c:pt idx="1284">
                  <c:v>-2.8507735523887589E-3</c:v>
                </c:pt>
                <c:pt idx="1285">
                  <c:v>-1.5798565611626927E-2</c:v>
                </c:pt>
                <c:pt idx="1286">
                  <c:v>4.9005544209682486E-3</c:v>
                </c:pt>
                <c:pt idx="1287">
                  <c:v>-1.7489584994090847E-2</c:v>
                </c:pt>
                <c:pt idx="1288">
                  <c:v>4.7832433626638957E-2</c:v>
                </c:pt>
                <c:pt idx="1289">
                  <c:v>2.3495228406356219E-2</c:v>
                </c:pt>
                <c:pt idx="1290">
                  <c:v>-2.4786777763437157E-2</c:v>
                </c:pt>
                <c:pt idx="1291">
                  <c:v>1.0277741926503978E-2</c:v>
                </c:pt>
                <c:pt idx="1292">
                  <c:v>1.7528134308152233E-3</c:v>
                </c:pt>
                <c:pt idx="1293">
                  <c:v>2.3844226637413611E-3</c:v>
                </c:pt>
                <c:pt idx="1294">
                  <c:v>-2.5984578097992851E-2</c:v>
                </c:pt>
                <c:pt idx="1295">
                  <c:v>-5.9165855584321039E-2</c:v>
                </c:pt>
                <c:pt idx="1296">
                  <c:v>3.0445449461092267E-3</c:v>
                </c:pt>
                <c:pt idx="1297">
                  <c:v>3.0386859706795805E-2</c:v>
                </c:pt>
                <c:pt idx="1298">
                  <c:v>-3.4462370587445435E-3</c:v>
                </c:pt>
                <c:pt idx="1299">
                  <c:v>-2.8418652616341404E-2</c:v>
                </c:pt>
                <c:pt idx="1300">
                  <c:v>6.0752926855809622E-3</c:v>
                </c:pt>
                <c:pt idx="1301">
                  <c:v>8.4270443450733985E-3</c:v>
                </c:pt>
                <c:pt idx="1302">
                  <c:v>8.4228332460253349E-3</c:v>
                </c:pt>
                <c:pt idx="1303">
                  <c:v>-1.1215978195676825E-2</c:v>
                </c:pt>
                <c:pt idx="1304">
                  <c:v>4.3403381998277264E-3</c:v>
                </c:pt>
                <c:pt idx="1305">
                  <c:v>-2.632077357769731E-3</c:v>
                </c:pt>
                <c:pt idx="1306">
                  <c:v>-8.8980845803246205E-3</c:v>
                </c:pt>
                <c:pt idx="1307">
                  <c:v>-4.1774068647175679E-2</c:v>
                </c:pt>
                <c:pt idx="1308">
                  <c:v>-1.1635476109132696E-2</c:v>
                </c:pt>
                <c:pt idx="1309">
                  <c:v>1.3239055449689089E-2</c:v>
                </c:pt>
                <c:pt idx="1310">
                  <c:v>-8.0806983153277664E-3</c:v>
                </c:pt>
                <c:pt idx="1311">
                  <c:v>-1.8362094490460949E-2</c:v>
                </c:pt>
                <c:pt idx="1312">
                  <c:v>-1.9837775989431917E-2</c:v>
                </c:pt>
                <c:pt idx="1313">
                  <c:v>-7.0416144714297961E-3</c:v>
                </c:pt>
                <c:pt idx="1314">
                  <c:v>3.4404333988778714E-2</c:v>
                </c:pt>
                <c:pt idx="1315">
                  <c:v>1.7056879522005488E-2</c:v>
                </c:pt>
                <c:pt idx="1316">
                  <c:v>1.7387522693856568E-2</c:v>
                </c:pt>
                <c:pt idx="1317">
                  <c:v>1.93170509501428E-2</c:v>
                </c:pt>
                <c:pt idx="1318">
                  <c:v>-1.5181191544498063E-2</c:v>
                </c:pt>
                <c:pt idx="1319">
                  <c:v>1.7265880638035469E-3</c:v>
                </c:pt>
                <c:pt idx="1320">
                  <c:v>3.0577136284610448E-2</c:v>
                </c:pt>
                <c:pt idx="1321">
                  <c:v>4.8837659527623603E-3</c:v>
                </c:pt>
                <c:pt idx="1322">
                  <c:v>2.869737892603098E-2</c:v>
                </c:pt>
                <c:pt idx="1323">
                  <c:v>1.5022882391794496E-2</c:v>
                </c:pt>
                <c:pt idx="1324">
                  <c:v>5.0347775862898202E-2</c:v>
                </c:pt>
                <c:pt idx="1325">
                  <c:v>1.8290428216049152E-2</c:v>
                </c:pt>
                <c:pt idx="1326">
                  <c:v>1.8307456643155717E-3</c:v>
                </c:pt>
                <c:pt idx="1327">
                  <c:v>2.8205825114957861E-3</c:v>
                </c:pt>
                <c:pt idx="1328">
                  <c:v>1.0613259184463715E-2</c:v>
                </c:pt>
                <c:pt idx="1329">
                  <c:v>-6.969743212088559E-3</c:v>
                </c:pt>
                <c:pt idx="1330">
                  <c:v>2.1165974475580072E-2</c:v>
                </c:pt>
                <c:pt idx="1331">
                  <c:v>-1.922047774141987E-2</c:v>
                </c:pt>
                <c:pt idx="1332">
                  <c:v>-2.4241138703936828E-3</c:v>
                </c:pt>
                <c:pt idx="1333">
                  <c:v>-2.5875812031349879E-2</c:v>
                </c:pt>
                <c:pt idx="1334">
                  <c:v>-4.2241125595025152E-2</c:v>
                </c:pt>
                <c:pt idx="1335">
                  <c:v>1.2874265787003196E-2</c:v>
                </c:pt>
                <c:pt idx="1336">
                  <c:v>5.0760417663124717E-3</c:v>
                </c:pt>
                <c:pt idx="1337">
                  <c:v>2.3609157005802784E-2</c:v>
                </c:pt>
                <c:pt idx="1338">
                  <c:v>6.2272154138545373E-2</c:v>
                </c:pt>
                <c:pt idx="1339">
                  <c:v>1.8680983370913964E-2</c:v>
                </c:pt>
                <c:pt idx="1340">
                  <c:v>5.1630756293164382E-2</c:v>
                </c:pt>
                <c:pt idx="1341">
                  <c:v>-1.0284225523913051E-2</c:v>
                </c:pt>
                <c:pt idx="1342">
                  <c:v>2.0101788885768884E-2</c:v>
                </c:pt>
                <c:pt idx="1343">
                  <c:v>5.3345609653019321E-2</c:v>
                </c:pt>
                <c:pt idx="1344">
                  <c:v>3.9865803148669554E-2</c:v>
                </c:pt>
                <c:pt idx="1345">
                  <c:v>3.5617217215697682E-2</c:v>
                </c:pt>
                <c:pt idx="1346">
                  <c:v>1.8221530452915431E-2</c:v>
                </c:pt>
                <c:pt idx="1347">
                  <c:v>2.5788706089571178E-2</c:v>
                </c:pt>
                <c:pt idx="1348">
                  <c:v>7.3769308390969859E-2</c:v>
                </c:pt>
                <c:pt idx="1349">
                  <c:v>4.47813500661772E-2</c:v>
                </c:pt>
                <c:pt idx="1350">
                  <c:v>2.3079101356191244E-2</c:v>
                </c:pt>
                <c:pt idx="1351">
                  <c:v>2.119655524090831E-2</c:v>
                </c:pt>
                <c:pt idx="1352">
                  <c:v>6.1350334378503249E-2</c:v>
                </c:pt>
                <c:pt idx="1353">
                  <c:v>3.4308629511249931E-2</c:v>
                </c:pt>
                <c:pt idx="1354">
                  <c:v>-1.26681450888384E-3</c:v>
                </c:pt>
                <c:pt idx="1355">
                  <c:v>3.8283549832848963E-2</c:v>
                </c:pt>
                <c:pt idx="1356">
                  <c:v>8.3917423921488418E-2</c:v>
                </c:pt>
                <c:pt idx="1357">
                  <c:v>0.11598896183990405</c:v>
                </c:pt>
                <c:pt idx="1358">
                  <c:v>3.8629754144616869E-2</c:v>
                </c:pt>
                <c:pt idx="1359">
                  <c:v>4.7795204871049463E-2</c:v>
                </c:pt>
                <c:pt idx="1360">
                  <c:v>6.2439328206179423E-2</c:v>
                </c:pt>
                <c:pt idx="1361">
                  <c:v>6.6452538396713404E-2</c:v>
                </c:pt>
                <c:pt idx="1362">
                  <c:v>7.3552133184530244E-2</c:v>
                </c:pt>
                <c:pt idx="1363">
                  <c:v>3.8895260292902092E-2</c:v>
                </c:pt>
                <c:pt idx="1364">
                  <c:v>9.158369327168657E-2</c:v>
                </c:pt>
                <c:pt idx="1365">
                  <c:v>0.10615743095677317</c:v>
                </c:pt>
                <c:pt idx="1366">
                  <c:v>5.3004666519888131E-2</c:v>
                </c:pt>
                <c:pt idx="1367">
                  <c:v>9.604250020878112E-2</c:v>
                </c:pt>
                <c:pt idx="1368">
                  <c:v>9.3048538356224522E-2</c:v>
                </c:pt>
                <c:pt idx="1369">
                  <c:v>2.2787640674071099E-2</c:v>
                </c:pt>
                <c:pt idx="1370">
                  <c:v>0.1526631869336029</c:v>
                </c:pt>
                <c:pt idx="1371">
                  <c:v>0.12355740463772122</c:v>
                </c:pt>
                <c:pt idx="1372">
                  <c:v>7.7590941133895516E-2</c:v>
                </c:pt>
                <c:pt idx="1373">
                  <c:v>9.7030499733014045E-2</c:v>
                </c:pt>
                <c:pt idx="1374">
                  <c:v>0.10496104269000966</c:v>
                </c:pt>
                <c:pt idx="1375">
                  <c:v>0.16259023325260499</c:v>
                </c:pt>
                <c:pt idx="1376">
                  <c:v>0.23661675152030626</c:v>
                </c:pt>
                <c:pt idx="1377">
                  <c:v>0.23765341669387227</c:v>
                </c:pt>
                <c:pt idx="1378">
                  <c:v>0.33997866633261653</c:v>
                </c:pt>
                <c:pt idx="1379">
                  <c:v>0.87529842009763459</c:v>
                </c:pt>
                <c:pt idx="1380">
                  <c:v>8.3455798162727657</c:v>
                </c:pt>
                <c:pt idx="1381">
                  <c:v>25.83156884077226</c:v>
                </c:pt>
                <c:pt idx="1382">
                  <c:v>27.839188778416357</c:v>
                </c:pt>
                <c:pt idx="1383">
                  <c:v>19.748650523470772</c:v>
                </c:pt>
                <c:pt idx="1384">
                  <c:v>11.941384954055541</c:v>
                </c:pt>
                <c:pt idx="1385">
                  <c:v>6.2228988209570515</c:v>
                </c:pt>
                <c:pt idx="1386">
                  <c:v>3.158741994781741</c:v>
                </c:pt>
                <c:pt idx="1387">
                  <c:v>1.3845829037507189</c:v>
                </c:pt>
                <c:pt idx="1388">
                  <c:v>0.65618234290182731</c:v>
                </c:pt>
                <c:pt idx="1389">
                  <c:v>0.41375120650080588</c:v>
                </c:pt>
                <c:pt idx="1390">
                  <c:v>0.25960300487661697</c:v>
                </c:pt>
                <c:pt idx="1391">
                  <c:v>0.19205287598917833</c:v>
                </c:pt>
                <c:pt idx="1392">
                  <c:v>0.20887061396782541</c:v>
                </c:pt>
                <c:pt idx="1393">
                  <c:v>0.17726836323329678</c:v>
                </c:pt>
                <c:pt idx="1394">
                  <c:v>0.12147632672067175</c:v>
                </c:pt>
                <c:pt idx="1395">
                  <c:v>0.13785359586588355</c:v>
                </c:pt>
                <c:pt idx="1396">
                  <c:v>8.062900506388701E-2</c:v>
                </c:pt>
                <c:pt idx="1397">
                  <c:v>0.12081709842566568</c:v>
                </c:pt>
                <c:pt idx="1398">
                  <c:v>3.336639659269508E-2</c:v>
                </c:pt>
                <c:pt idx="1399">
                  <c:v>2.6649671290215907E-2</c:v>
                </c:pt>
                <c:pt idx="1400">
                  <c:v>-4.1690662607458649E-2</c:v>
                </c:pt>
                <c:pt idx="1401">
                  <c:v>-5.6214712856558432E-4</c:v>
                </c:pt>
                <c:pt idx="1402">
                  <c:v>-3.0670601921796672E-2</c:v>
                </c:pt>
                <c:pt idx="1403">
                  <c:v>5.9377481013586933E-2</c:v>
                </c:pt>
                <c:pt idx="1404">
                  <c:v>4.4335084511995998E-2</c:v>
                </c:pt>
                <c:pt idx="1405">
                  <c:v>6.3540363709064421E-2</c:v>
                </c:pt>
                <c:pt idx="1406">
                  <c:v>6.7348957689592912E-2</c:v>
                </c:pt>
                <c:pt idx="1407">
                  <c:v>8.7161492695197462E-2</c:v>
                </c:pt>
                <c:pt idx="1408">
                  <c:v>9.9066974346516193E-2</c:v>
                </c:pt>
                <c:pt idx="1409">
                  <c:v>5.8041999134509296E-2</c:v>
                </c:pt>
                <c:pt idx="1410">
                  <c:v>6.8240462456125209E-2</c:v>
                </c:pt>
                <c:pt idx="1411">
                  <c:v>2.7689020146730171E-2</c:v>
                </c:pt>
                <c:pt idx="1412">
                  <c:v>7.5048348555362743E-2</c:v>
                </c:pt>
                <c:pt idx="1413">
                  <c:v>9.6680332328654681E-2</c:v>
                </c:pt>
                <c:pt idx="1414">
                  <c:v>0.14376555286460074</c:v>
                </c:pt>
                <c:pt idx="1415">
                  <c:v>6.6648727347267137E-2</c:v>
                </c:pt>
                <c:pt idx="1416">
                  <c:v>5.9617374067129275E-2</c:v>
                </c:pt>
                <c:pt idx="1417">
                  <c:v>0.140511591771251</c:v>
                </c:pt>
                <c:pt idx="1418">
                  <c:v>0.12080898689361674</c:v>
                </c:pt>
                <c:pt idx="1419">
                  <c:v>0.21679432419505473</c:v>
                </c:pt>
                <c:pt idx="1420">
                  <c:v>0.10724808485869972</c:v>
                </c:pt>
                <c:pt idx="1421">
                  <c:v>0.10151452988857272</c:v>
                </c:pt>
                <c:pt idx="1422">
                  <c:v>0.17055181684976106</c:v>
                </c:pt>
                <c:pt idx="1423">
                  <c:v>0.1001404482337125</c:v>
                </c:pt>
                <c:pt idx="1424">
                  <c:v>0.19910097147672787</c:v>
                </c:pt>
                <c:pt idx="1425">
                  <c:v>0.16567970978183211</c:v>
                </c:pt>
                <c:pt idx="1426">
                  <c:v>0.10656519401443916</c:v>
                </c:pt>
                <c:pt idx="1427">
                  <c:v>0.10005289436190309</c:v>
                </c:pt>
                <c:pt idx="1428">
                  <c:v>0.12497567000969241</c:v>
                </c:pt>
                <c:pt idx="1429">
                  <c:v>9.5167870004125354E-2</c:v>
                </c:pt>
                <c:pt idx="1430">
                  <c:v>8.1608944378225481E-2</c:v>
                </c:pt>
                <c:pt idx="1431">
                  <c:v>7.0048210076654988E-2</c:v>
                </c:pt>
                <c:pt idx="1432">
                  <c:v>5.70074831646636E-2</c:v>
                </c:pt>
                <c:pt idx="1433">
                  <c:v>6.1108563561778052E-2</c:v>
                </c:pt>
                <c:pt idx="1434">
                  <c:v>-2.8931472272623183E-3</c:v>
                </c:pt>
                <c:pt idx="1435">
                  <c:v>2.8664216970221618E-2</c:v>
                </c:pt>
                <c:pt idx="1436">
                  <c:v>3.4414646502223152E-2</c:v>
                </c:pt>
                <c:pt idx="1437">
                  <c:v>2.7394234102912803E-2</c:v>
                </c:pt>
                <c:pt idx="1438">
                  <c:v>1.6964924750285489E-2</c:v>
                </c:pt>
                <c:pt idx="1439">
                  <c:v>1.70380689913479E-2</c:v>
                </c:pt>
                <c:pt idx="1440">
                  <c:v>1.2611634489094144E-2</c:v>
                </c:pt>
                <c:pt idx="1441">
                  <c:v>-1.5922039929039044E-3</c:v>
                </c:pt>
                <c:pt idx="1442">
                  <c:v>1.8280905223572858E-2</c:v>
                </c:pt>
                <c:pt idx="1443">
                  <c:v>4.3802958868888166E-2</c:v>
                </c:pt>
                <c:pt idx="1444">
                  <c:v>2.2336714268722489E-2</c:v>
                </c:pt>
                <c:pt idx="1445">
                  <c:v>1.2435294355828574E-2</c:v>
                </c:pt>
                <c:pt idx="1446">
                  <c:v>-1.9788027918441174E-2</c:v>
                </c:pt>
                <c:pt idx="1447">
                  <c:v>-4.8236269173048641E-3</c:v>
                </c:pt>
                <c:pt idx="1448">
                  <c:v>1.3697816733350123E-2</c:v>
                </c:pt>
                <c:pt idx="1449">
                  <c:v>-1.820360317954382E-2</c:v>
                </c:pt>
                <c:pt idx="1450">
                  <c:v>4.7404835063051959E-2</c:v>
                </c:pt>
                <c:pt idx="1451">
                  <c:v>-1.4842731006626765E-3</c:v>
                </c:pt>
                <c:pt idx="1452">
                  <c:v>3.6859494168052294E-2</c:v>
                </c:pt>
                <c:pt idx="1453">
                  <c:v>3.9876829363964673E-2</c:v>
                </c:pt>
                <c:pt idx="1454">
                  <c:v>3.2083542696336308E-2</c:v>
                </c:pt>
                <c:pt idx="1455">
                  <c:v>1.3266242525009488E-2</c:v>
                </c:pt>
                <c:pt idx="1456">
                  <c:v>-6.3464929103051303E-3</c:v>
                </c:pt>
                <c:pt idx="1457">
                  <c:v>-7.5408944934973474E-3</c:v>
                </c:pt>
                <c:pt idx="1458">
                  <c:v>8.1393517414862521E-3</c:v>
                </c:pt>
                <c:pt idx="1459">
                  <c:v>1.8356111967323868E-2</c:v>
                </c:pt>
                <c:pt idx="1460">
                  <c:v>8.6970043856651105E-3</c:v>
                </c:pt>
                <c:pt idx="1461">
                  <c:v>2.5149145516523675E-3</c:v>
                </c:pt>
                <c:pt idx="1462">
                  <c:v>7.079855498277823E-3</c:v>
                </c:pt>
                <c:pt idx="1463">
                  <c:v>-2.6768630219839905E-2</c:v>
                </c:pt>
                <c:pt idx="1464">
                  <c:v>-1.7530731340677192E-2</c:v>
                </c:pt>
                <c:pt idx="1465">
                  <c:v>1.6053693398220048E-2</c:v>
                </c:pt>
                <c:pt idx="1466">
                  <c:v>-5.8973078696498218E-2</c:v>
                </c:pt>
                <c:pt idx="1467">
                  <c:v>4.083251972030965E-2</c:v>
                </c:pt>
                <c:pt idx="1468">
                  <c:v>1.3005172655516617E-2</c:v>
                </c:pt>
                <c:pt idx="1469">
                  <c:v>1.9346675068518095E-2</c:v>
                </c:pt>
                <c:pt idx="1470">
                  <c:v>1.1531639752904681E-2</c:v>
                </c:pt>
                <c:pt idx="1471">
                  <c:v>1.7820207971130059E-2</c:v>
                </c:pt>
                <c:pt idx="1472">
                  <c:v>-1.1502420644260098E-2</c:v>
                </c:pt>
                <c:pt idx="1473">
                  <c:v>2.4206746281801087E-2</c:v>
                </c:pt>
                <c:pt idx="1474">
                  <c:v>9.9711122583518372E-3</c:v>
                </c:pt>
                <c:pt idx="1475">
                  <c:v>-1.0416152306333543E-2</c:v>
                </c:pt>
                <c:pt idx="1476">
                  <c:v>8.0617940483512021E-3</c:v>
                </c:pt>
                <c:pt idx="1477">
                  <c:v>-1.1967242902080386E-2</c:v>
                </c:pt>
                <c:pt idx="1478">
                  <c:v>-1.0794589966873359E-2</c:v>
                </c:pt>
                <c:pt idx="1479">
                  <c:v>4.3768086124038777E-2</c:v>
                </c:pt>
                <c:pt idx="1480">
                  <c:v>1.945776925782795E-2</c:v>
                </c:pt>
                <c:pt idx="1481">
                  <c:v>3.6716546332920073E-3</c:v>
                </c:pt>
                <c:pt idx="1482">
                  <c:v>-1.4607476686127541E-2</c:v>
                </c:pt>
                <c:pt idx="1483">
                  <c:v>-5.5183334978272571E-3</c:v>
                </c:pt>
                <c:pt idx="1484">
                  <c:v>2.3925233138724876E-3</c:v>
                </c:pt>
                <c:pt idx="1485">
                  <c:v>2.8145187535903914E-2</c:v>
                </c:pt>
                <c:pt idx="1486">
                  <c:v>2.7847182418872903E-2</c:v>
                </c:pt>
                <c:pt idx="1487">
                  <c:v>1.1020445348740112E-2</c:v>
                </c:pt>
                <c:pt idx="1488">
                  <c:v>3.9155350688724153E-2</c:v>
                </c:pt>
                <c:pt idx="1489">
                  <c:v>6.2444938770241263E-3</c:v>
                </c:pt>
                <c:pt idx="1490">
                  <c:v>1.2264093928650084E-2</c:v>
                </c:pt>
                <c:pt idx="1491">
                  <c:v>7.848518667547353E-3</c:v>
                </c:pt>
                <c:pt idx="1492">
                  <c:v>2.500454206113716E-3</c:v>
                </c:pt>
                <c:pt idx="1493">
                  <c:v>-9.5975158863319619E-3</c:v>
                </c:pt>
                <c:pt idx="1494">
                  <c:v>3.213222236562814E-3</c:v>
                </c:pt>
                <c:pt idx="1495">
                  <c:v>-8.8535623090920269E-3</c:v>
                </c:pt>
                <c:pt idx="1496">
                  <c:v>5.0318586565642675E-3</c:v>
                </c:pt>
                <c:pt idx="1497">
                  <c:v>7.6909662382229982E-3</c:v>
                </c:pt>
                <c:pt idx="1498">
                  <c:v>5.858241026847821E-4</c:v>
                </c:pt>
                <c:pt idx="1499">
                  <c:v>-9.2286012182683664E-3</c:v>
                </c:pt>
                <c:pt idx="1500">
                  <c:v>-1.5754342061642179E-2</c:v>
                </c:pt>
                <c:pt idx="1501">
                  <c:v>1.8169436493897281E-2</c:v>
                </c:pt>
                <c:pt idx="1502">
                  <c:v>2.6410210223433594E-2</c:v>
                </c:pt>
                <c:pt idx="1503">
                  <c:v>2.3860455876361188E-2</c:v>
                </c:pt>
                <c:pt idx="1504">
                  <c:v>-3.8987703941024423E-3</c:v>
                </c:pt>
                <c:pt idx="1505">
                  <c:v>-1.0934369392966232E-2</c:v>
                </c:pt>
                <c:pt idx="1506">
                  <c:v>-6.9988890829075605E-3</c:v>
                </c:pt>
                <c:pt idx="1507">
                  <c:v>1.1470230367631623E-2</c:v>
                </c:pt>
                <c:pt idx="1508">
                  <c:v>3.5131602805003617E-2</c:v>
                </c:pt>
                <c:pt idx="1509">
                  <c:v>1.9853081480244263E-2</c:v>
                </c:pt>
                <c:pt idx="1510">
                  <c:v>-1.206494737454797E-2</c:v>
                </c:pt>
                <c:pt idx="1511">
                  <c:v>1.4014758914946447E-2</c:v>
                </c:pt>
                <c:pt idx="1512">
                  <c:v>-2.1672659363129513E-2</c:v>
                </c:pt>
                <c:pt idx="1513">
                  <c:v>2.7942988882731609E-4</c:v>
                </c:pt>
                <c:pt idx="1514">
                  <c:v>-7.4446735551724429E-4</c:v>
                </c:pt>
                <c:pt idx="1515">
                  <c:v>9.858831180991583E-3</c:v>
                </c:pt>
                <c:pt idx="1516">
                  <c:v>-2.3238686476815041E-3</c:v>
                </c:pt>
                <c:pt idx="1517">
                  <c:v>-7.9237810356039165E-4</c:v>
                </c:pt>
                <c:pt idx="1518">
                  <c:v>1.4551389165154624E-2</c:v>
                </c:pt>
                <c:pt idx="1519">
                  <c:v>1.2618783705469561E-2</c:v>
                </c:pt>
                <c:pt idx="1520">
                  <c:v>-1.3953329284248283E-2</c:v>
                </c:pt>
                <c:pt idx="1521">
                  <c:v>2.0123502154872436E-2</c:v>
                </c:pt>
                <c:pt idx="1522">
                  <c:v>8.1307904573188414E-3</c:v>
                </c:pt>
                <c:pt idx="1523">
                  <c:v>-1.5833000549157161E-2</c:v>
                </c:pt>
                <c:pt idx="1524">
                  <c:v>-1.2479796381636366E-2</c:v>
                </c:pt>
                <c:pt idx="1525">
                  <c:v>-8.0853597738585851E-3</c:v>
                </c:pt>
                <c:pt idx="1526">
                  <c:v>4.7101917494831013E-3</c:v>
                </c:pt>
                <c:pt idx="1527">
                  <c:v>-8.3282820997542823E-3</c:v>
                </c:pt>
                <c:pt idx="1528">
                  <c:v>-3.9567664006922242E-4</c:v>
                </c:pt>
                <c:pt idx="1529">
                  <c:v>-2.2241371020193413E-4</c:v>
                </c:pt>
                <c:pt idx="1530">
                  <c:v>-4.4051135388749963E-3</c:v>
                </c:pt>
                <c:pt idx="1531">
                  <c:v>-8.3065334517690732E-3</c:v>
                </c:pt>
                <c:pt idx="1532">
                  <c:v>-4.9003950894721451E-3</c:v>
                </c:pt>
                <c:pt idx="1533">
                  <c:v>-2.8330005491571521E-3</c:v>
                </c:pt>
                <c:pt idx="1534">
                  <c:v>-1.0183939860964521E-2</c:v>
                </c:pt>
                <c:pt idx="1535">
                  <c:v>-1.8527707129679528E-2</c:v>
                </c:pt>
                <c:pt idx="1536">
                  <c:v>-1.3131005666188394E-2</c:v>
                </c:pt>
                <c:pt idx="1537">
                  <c:v>-1.304186247788822E-2</c:v>
                </c:pt>
                <c:pt idx="1538">
                  <c:v>2.6563700914334021E-2</c:v>
                </c:pt>
                <c:pt idx="1539">
                  <c:v>1.921049674681324E-2</c:v>
                </c:pt>
                <c:pt idx="1540">
                  <c:v>1.095311407537876E-2</c:v>
                </c:pt>
                <c:pt idx="1541">
                  <c:v>2.4051694162484729E-2</c:v>
                </c:pt>
                <c:pt idx="1542">
                  <c:v>6.3113416896325523E-3</c:v>
                </c:pt>
                <c:pt idx="1543">
                  <c:v>6.945825772932377E-3</c:v>
                </c:pt>
                <c:pt idx="1544">
                  <c:v>-2.6886583103674509E-3</c:v>
                </c:pt>
                <c:pt idx="1545">
                  <c:v>3.9146402261413908E-3</c:v>
                </c:pt>
                <c:pt idx="1546">
                  <c:v>-1.3299245149322658E-2</c:v>
                </c:pt>
                <c:pt idx="1547">
                  <c:v>-9.2630361557986523E-3</c:v>
                </c:pt>
                <c:pt idx="1548">
                  <c:v>-5.5298557260389106E-3</c:v>
                </c:pt>
                <c:pt idx="1549">
                  <c:v>-5.9889282831120027E-3</c:v>
                </c:pt>
                <c:pt idx="1550">
                  <c:v>-2.3445735984471749E-2</c:v>
                </c:pt>
                <c:pt idx="1551">
                  <c:v>-9.820688799977724E-3</c:v>
                </c:pt>
                <c:pt idx="1552">
                  <c:v>8.0277969181401683E-3</c:v>
                </c:pt>
                <c:pt idx="1553">
                  <c:v>-5.0730480246791564E-3</c:v>
                </c:pt>
                <c:pt idx="1554">
                  <c:v>-5.4145504376807629E-3</c:v>
                </c:pt>
                <c:pt idx="1555">
                  <c:v>5.3258020351713677E-3</c:v>
                </c:pt>
                <c:pt idx="1556">
                  <c:v>-1.5012825527456615E-2</c:v>
                </c:pt>
                <c:pt idx="1557">
                  <c:v>-1.3356592796171594E-2</c:v>
                </c:pt>
                <c:pt idx="1558">
                  <c:v>9.5230784687372599E-3</c:v>
                </c:pt>
                <c:pt idx="1559">
                  <c:v>-4.5777664740820788E-3</c:v>
                </c:pt>
                <c:pt idx="1560">
                  <c:v>-1.1928705785889449E-2</c:v>
                </c:pt>
                <c:pt idx="1561">
                  <c:v>-6.8083770507983135E-3</c:v>
                </c:pt>
                <c:pt idx="1562">
                  <c:v>-2.2654597913202793E-2</c:v>
                </c:pt>
                <c:pt idx="1563">
                  <c:v>3.2445571439778842E-3</c:v>
                </c:pt>
                <c:pt idx="1564">
                  <c:v>3.4512704763495351E-3</c:v>
                </c:pt>
                <c:pt idx="1565">
                  <c:v>-2.3397215241768327E-2</c:v>
                </c:pt>
                <c:pt idx="1566">
                  <c:v>-2.3822837396337091E-2</c:v>
                </c:pt>
                <c:pt idx="1567">
                  <c:v>-9.817813949604055E-3</c:v>
                </c:pt>
                <c:pt idx="1568">
                  <c:v>1.5304779641200464E-2</c:v>
                </c:pt>
                <c:pt idx="1569">
                  <c:v>9.8145215373363643E-3</c:v>
                </c:pt>
                <c:pt idx="1570">
                  <c:v>-2.0005137782771508E-3</c:v>
                </c:pt>
                <c:pt idx="1571">
                  <c:v>5.4033597283063891E-3</c:v>
                </c:pt>
                <c:pt idx="1572">
                  <c:v>-1.252873002978605E-3</c:v>
                </c:pt>
                <c:pt idx="1573">
                  <c:v>-2.1353717945797931E-2</c:v>
                </c:pt>
                <c:pt idx="1574">
                  <c:v>-1.1399363838127714E-2</c:v>
                </c:pt>
                <c:pt idx="1575">
                  <c:v>-1.5521957428932236E-2</c:v>
                </c:pt>
                <c:pt idx="1576">
                  <c:v>-2.6315244096560563E-2</c:v>
                </c:pt>
                <c:pt idx="1577">
                  <c:v>-2.266844826408133E-2</c:v>
                </c:pt>
                <c:pt idx="1578">
                  <c:v>-1.2324680995366336E-2</c:v>
                </c:pt>
                <c:pt idx="1579">
                  <c:v>-1.0615514069305151E-2</c:v>
                </c:pt>
                <c:pt idx="1580">
                  <c:v>-4.9882020290977283E-3</c:v>
                </c:pt>
                <c:pt idx="1581">
                  <c:v>1.372096489696344E-2</c:v>
                </c:pt>
                <c:pt idx="1582">
                  <c:v>-1.3851148092754411E-2</c:v>
                </c:pt>
                <c:pt idx="1583">
                  <c:v>-1.2646699616096125E-2</c:v>
                </c:pt>
                <c:pt idx="1584">
                  <c:v>3.6970676526188882E-3</c:v>
                </c:pt>
                <c:pt idx="1585">
                  <c:v>6.7115279981576625E-3</c:v>
                </c:pt>
                <c:pt idx="1586">
                  <c:v>-1.4692345508425903E-2</c:v>
                </c:pt>
                <c:pt idx="1587">
                  <c:v>-7.7308193576632748E-3</c:v>
                </c:pt>
                <c:pt idx="1588">
                  <c:v>2.13941500843982E-3</c:v>
                </c:pt>
                <c:pt idx="1589">
                  <c:v>-6.1826036122899766E-3</c:v>
                </c:pt>
                <c:pt idx="1590">
                  <c:v>-1.1954141631933115E-2</c:v>
                </c:pt>
                <c:pt idx="1591">
                  <c:v>-1.540831226543773E-3</c:v>
                </c:pt>
                <c:pt idx="1592">
                  <c:v>1.0896492682544135E-2</c:v>
                </c:pt>
                <c:pt idx="1593">
                  <c:v>8.7115279981576591E-3</c:v>
                </c:pt>
                <c:pt idx="1594">
                  <c:v>-1.063941131364972E-2</c:v>
                </c:pt>
                <c:pt idx="1595">
                  <c:v>-1.4487897031767595E-2</c:v>
                </c:pt>
                <c:pt idx="1596">
                  <c:v>-1.4586477118873531E-2</c:v>
                </c:pt>
                <c:pt idx="1597">
                  <c:v>-1.8243759980362028E-3</c:v>
                </c:pt>
                <c:pt idx="1598">
                  <c:v>4.5817623642607505E-3</c:v>
                </c:pt>
                <c:pt idx="1599">
                  <c:v>-1.188674709161814E-2</c:v>
                </c:pt>
                <c:pt idx="1600">
                  <c:v>-2.8374740339768851E-2</c:v>
                </c:pt>
                <c:pt idx="1601">
                  <c:v>-1.4413214189006223E-2</c:v>
                </c:pt>
                <c:pt idx="1602">
                  <c:v>5.4976426226935925E-3</c:v>
                </c:pt>
                <c:pt idx="1603">
                  <c:v>-1.9614299343795284E-3</c:v>
                </c:pt>
                <c:pt idx="1604">
                  <c:v>4.8870557837383585E-3</c:v>
                </c:pt>
                <c:pt idx="1605">
                  <c:v>2.4596222709799553E-2</c:v>
                </c:pt>
                <c:pt idx="1606">
                  <c:v>3.7717504953802394E-3</c:v>
                </c:pt>
                <c:pt idx="1607">
                  <c:v>-3.0984838707228458E-3</c:v>
                </c:pt>
                <c:pt idx="1608">
                  <c:v>-2.891770538351155E-3</c:v>
                </c:pt>
                <c:pt idx="1609">
                  <c:v>7.8608936836804099E-3</c:v>
                </c:pt>
                <c:pt idx="1610">
                  <c:v>-1.825943505141072E-2</c:v>
                </c:pt>
                <c:pt idx="1611">
                  <c:v>-2.7213789159080948E-2</c:v>
                </c:pt>
                <c:pt idx="1612">
                  <c:v>-2.3785902148798811E-2</c:v>
                </c:pt>
                <c:pt idx="1613">
                  <c:v>-6.0767352227376371E-3</c:v>
                </c:pt>
                <c:pt idx="1614">
                  <c:v>1.6108229461648835E-2</c:v>
                </c:pt>
                <c:pt idx="1615">
                  <c:v>1.2976198972038533E-2</c:v>
                </c:pt>
                <c:pt idx="1616">
                  <c:v>1.9572325465454989E-2</c:v>
                </c:pt>
                <c:pt idx="1617">
                  <c:v>1.5617971357784753E-2</c:v>
                </c:pt>
                <c:pt idx="1618">
                  <c:v>1.879349914336545E-2</c:v>
                </c:pt>
                <c:pt idx="1619">
                  <c:v>2.023799509554574E-2</c:v>
                </c:pt>
                <c:pt idx="1620">
                  <c:v>-1.5985327178724074E-2</c:v>
                </c:pt>
                <c:pt idx="1621">
                  <c:v>6.1444384551728425E-3</c:v>
                </c:pt>
                <c:pt idx="1622">
                  <c:v>6.2525966023115216E-4</c:v>
                </c:pt>
                <c:pt idx="1623">
                  <c:v>-1.2107920769528609E-2</c:v>
                </c:pt>
                <c:pt idx="1624">
                  <c:v>-2.2268871950216495E-2</c:v>
                </c:pt>
                <c:pt idx="1625">
                  <c:v>-5.2232260578867259E-3</c:v>
                </c:pt>
                <c:pt idx="1626">
                  <c:v>-3.2153566661858382E-2</c:v>
                </c:pt>
                <c:pt idx="1627">
                  <c:v>-1.336027999423006E-2</c:v>
                </c:pt>
                <c:pt idx="1628">
                  <c:v>-1.817087695589783E-3</c:v>
                </c:pt>
                <c:pt idx="1629">
                  <c:v>2.278621084091904E-2</c:v>
                </c:pt>
                <c:pt idx="1630">
                  <c:v>3.2971175525305527E-2</c:v>
                </c:pt>
                <c:pt idx="1631">
                  <c:v>1.2954450324053344E-2</c:v>
                </c:pt>
                <c:pt idx="1632">
                  <c:v>-6.9541416319331148E-3</c:v>
                </c:pt>
                <c:pt idx="1633">
                  <c:v>6.2597437435309633E-3</c:v>
                </c:pt>
                <c:pt idx="1634">
                  <c:v>4.2452833979921634E-3</c:v>
                </c:pt>
                <c:pt idx="1635">
                  <c:v>3.839145035695215E-3</c:v>
                </c:pt>
                <c:pt idx="1636">
                  <c:v>-1.1228249504619753E-2</c:v>
                </c:pt>
                <c:pt idx="1637">
                  <c:v>-1.4045549675946662E-2</c:v>
                </c:pt>
                <c:pt idx="1638">
                  <c:v>-4.4343554792977871E-2</c:v>
                </c:pt>
                <c:pt idx="1639">
                  <c:v>-9.1608549643047918E-3</c:v>
                </c:pt>
                <c:pt idx="1640">
                  <c:v>2.9821759276832838E-4</c:v>
                </c:pt>
                <c:pt idx="1641">
                  <c:v>-6.2137891590809558E-3</c:v>
                </c:pt>
                <c:pt idx="1642">
                  <c:v>1.082294616488344E-4</c:v>
                </c:pt>
                <c:pt idx="1643">
                  <c:v>-2.107673522273764E-2</c:v>
                </c:pt>
                <c:pt idx="1644">
                  <c:v>-1.2811836993959203E-3</c:v>
                </c:pt>
                <c:pt idx="1645">
                  <c:v>1.6649156904575711E-2</c:v>
                </c:pt>
                <c:pt idx="1646">
                  <c:v>1.9929241732907221E-3</c:v>
                </c:pt>
                <c:pt idx="1647">
                  <c:v>7.8920792304713917E-3</c:v>
                </c:pt>
                <c:pt idx="1648">
                  <c:v>6.3823373343354882E-3</c:v>
                </c:pt>
                <c:pt idx="1649">
                  <c:v>-2.3307345799453875E-2</c:v>
                </c:pt>
                <c:pt idx="1650">
                  <c:v>-8.1223811150674136E-3</c:v>
                </c:pt>
                <c:pt idx="1651">
                  <c:v>2.4497318746504559E-3</c:v>
                </c:pt>
                <c:pt idx="1652">
                  <c:v>-1.02906205982017E-2</c:v>
                </c:pt>
                <c:pt idx="1653">
                  <c:v>1.07020910993519E-2</c:v>
                </c:pt>
                <c:pt idx="1654">
                  <c:v>8.7188163006040667E-3</c:v>
                </c:pt>
                <c:pt idx="1655">
                  <c:v>1.07020910993519E-2</c:v>
                </c:pt>
                <c:pt idx="1656">
                  <c:v>1.5528828169484567E-2</c:v>
                </c:pt>
                <c:pt idx="1657">
                  <c:v>5.9015161292771531E-3</c:v>
                </c:pt>
                <c:pt idx="1658">
                  <c:v>6.2764689447831357E-3</c:v>
                </c:pt>
                <c:pt idx="1659">
                  <c:v>9.8079594889042363E-3</c:v>
                </c:pt>
                <c:pt idx="1660">
                  <c:v>1.4235846499186376E-2</c:v>
                </c:pt>
                <c:pt idx="1661">
                  <c:v>1.699794762002374E-2</c:v>
                </c:pt>
                <c:pt idx="1662">
                  <c:v>5.0676070160521006E-3</c:v>
                </c:pt>
                <c:pt idx="1663">
                  <c:v>-4.6438247657224685E-3</c:v>
                </c:pt>
                <c:pt idx="1664">
                  <c:v>1.076231359657448E-2</c:v>
                </c:pt>
                <c:pt idx="1665">
                  <c:v>1.4839145035695212E-2</c:v>
                </c:pt>
                <c:pt idx="1666">
                  <c:v>2.0770439148578702E-3</c:v>
                </c:pt>
                <c:pt idx="1667">
                  <c:v>8.3656121330832976E-3</c:v>
                </c:pt>
                <c:pt idx="1668">
                  <c:v>1.6625259660231147E-2</c:v>
                </c:pt>
                <c:pt idx="1669">
                  <c:v>1.2312677938307127E-2</c:v>
                </c:pt>
                <c:pt idx="1670">
                  <c:v>-8.6176626656645338E-3</c:v>
                </c:pt>
                <c:pt idx="1671">
                  <c:v>-9.5502681253495508E-3</c:v>
                </c:pt>
                <c:pt idx="1672">
                  <c:v>-1.3732967954022639E-2</c:v>
                </c:pt>
                <c:pt idx="1673">
                  <c:v>-3.5502681253495537E-3</c:v>
                </c:pt>
                <c:pt idx="1674">
                  <c:v>-4.9758902799183161E-3</c:v>
                </c:pt>
                <c:pt idx="1675">
                  <c:v>2.0976198972038541E-2</c:v>
                </c:pt>
                <c:pt idx="1676">
                  <c:v>1.370937940179829E-2</c:v>
                </c:pt>
                <c:pt idx="1677">
                  <c:v>3.9312677938307131E-2</c:v>
                </c:pt>
                <c:pt idx="1678">
                  <c:v>8.013941500843981E-2</c:v>
                </c:pt>
                <c:pt idx="1679">
                  <c:v>0.38133523893397714</c:v>
                </c:pt>
                <c:pt idx="1680">
                  <c:v>0.53392561572664632</c:v>
                </c:pt>
                <c:pt idx="1681">
                  <c:v>0.42764709440188681</c:v>
                </c:pt>
                <c:pt idx="1682">
                  <c:v>0.26469131795187156</c:v>
                </c:pt>
                <c:pt idx="1683">
                  <c:v>0.14986745573211255</c:v>
                </c:pt>
                <c:pt idx="1684">
                  <c:v>6.2887055783738363E-2</c:v>
                </c:pt>
                <c:pt idx="1685">
                  <c:v>1.7113252908381851E-2</c:v>
                </c:pt>
                <c:pt idx="1686">
                  <c:v>1.1952301727693957E-2</c:v>
                </c:pt>
                <c:pt idx="1687">
                  <c:v>-1.6220761177372701E-3</c:v>
                </c:pt>
                <c:pt idx="1688">
                  <c:v>-3.6582851112612752E-3</c:v>
                </c:pt>
                <c:pt idx="1689">
                  <c:v>5.3126779383071395E-3</c:v>
                </c:pt>
                <c:pt idx="1690">
                  <c:v>0.18171594145023037</c:v>
                </c:pt>
                <c:pt idx="1691">
                  <c:v>0.27567459275061934</c:v>
                </c:pt>
                <c:pt idx="1692">
                  <c:v>0.22209304286209577</c:v>
                </c:pt>
                <c:pt idx="1693">
                  <c:v>0.13846860567226202</c:v>
                </c:pt>
                <c:pt idx="1694">
                  <c:v>6.1550576817469775E-2</c:v>
                </c:pt>
                <c:pt idx="1695">
                  <c:v>3.4555600264202804E-2</c:v>
                </c:pt>
                <c:pt idx="1696">
                  <c:v>1.198348727448495E-2</c:v>
                </c:pt>
                <c:pt idx="1697">
                  <c:v>1.9493229170620848E-2</c:v>
                </c:pt>
                <c:pt idx="1698">
                  <c:v>-9.7112193060374438E-3</c:v>
                </c:pt>
                <c:pt idx="1699">
                  <c:v>-1.1528519477364352E-2</c:v>
                </c:pt>
                <c:pt idx="1700">
                  <c:v>-9.2376864034255327E-3</c:v>
                </c:pt>
                <c:pt idx="1701">
                  <c:v>-4.0020523799762734E-3</c:v>
                </c:pt>
                <c:pt idx="1702">
                  <c:v>1.4672821275920622E-5</c:v>
                </c:pt>
                <c:pt idx="1703">
                  <c:v>-1.3422651087811998E-2</c:v>
                </c:pt>
                <c:pt idx="1704">
                  <c:v>-8.2688719502164981E-3</c:v>
                </c:pt>
                <c:pt idx="1705">
                  <c:v>5.2408699459194144E-3</c:v>
                </c:pt>
                <c:pt idx="1706">
                  <c:v>8.0052359224701379E-3</c:v>
                </c:pt>
                <c:pt idx="1707">
                  <c:v>-6.7061958593044287E-3</c:v>
                </c:pt>
                <c:pt idx="1708">
                  <c:v>7.7840622445596698E-3</c:v>
                </c:pt>
                <c:pt idx="1709">
                  <c:v>4.5244147174118123E-3</c:v>
                </c:pt>
                <c:pt idx="1710">
                  <c:v>-4.2906205982017002E-3</c:v>
                </c:pt>
                <c:pt idx="1711">
                  <c:v>-1.4727944507289623E-2</c:v>
                </c:pt>
                <c:pt idx="1712">
                  <c:v>-1.4059258865598322E-3</c:v>
                </c:pt>
                <c:pt idx="1713">
                  <c:v>4.0508818147999186E-3</c:v>
                </c:pt>
                <c:pt idx="1714">
                  <c:v>-1.1627099564470288E-2</c:v>
                </c:pt>
                <c:pt idx="1715">
                  <c:v>8.5556002642027916E-3</c:v>
                </c:pt>
                <c:pt idx="1716">
                  <c:v>1.3541139918664014E-2</c:v>
                </c:pt>
                <c:pt idx="1717">
                  <c:v>7.4714805226356587E-3</c:v>
                </c:pt>
                <c:pt idx="1718">
                  <c:v>4.5846372146343926E-3</c:v>
                </c:pt>
                <c:pt idx="1719">
                  <c:v>1.6745588395322284E-2</c:v>
                </c:pt>
                <c:pt idx="1720">
                  <c:v>-1.0321806144992679E-2</c:v>
                </c:pt>
                <c:pt idx="1721">
                  <c:v>-2.4226510878120017E-3</c:v>
                </c:pt>
                <c:pt idx="1722">
                  <c:v>2.9036421469261119E-2</c:v>
                </c:pt>
                <c:pt idx="1723">
                  <c:v>3.2324989687486559E-2</c:v>
                </c:pt>
                <c:pt idx="1724">
                  <c:v>1.4005235922470154E-2</c:v>
                </c:pt>
                <c:pt idx="1725">
                  <c:v>9.5244147174118245E-3</c:v>
                </c:pt>
                <c:pt idx="1726">
                  <c:v>1.5628885666492114E-3</c:v>
                </c:pt>
                <c:pt idx="1727">
                  <c:v>-2.1780878702065798E-2</c:v>
                </c:pt>
                <c:pt idx="1728">
                  <c:v>-1.9153566661858371E-2</c:v>
                </c:pt>
                <c:pt idx="1729">
                  <c:v>-3.2014774099015241E-3</c:v>
                </c:pt>
                <c:pt idx="1730">
                  <c:v>-2.4371114333507919E-3</c:v>
                </c:pt>
                <c:pt idx="1731">
                  <c:v>1.9050881814799907E-2</c:v>
                </c:pt>
                <c:pt idx="1732">
                  <c:v>1.820466095239542E-2</c:v>
                </c:pt>
                <c:pt idx="1733">
                  <c:v>1.8272055492710378E-2</c:v>
                </c:pt>
                <c:pt idx="1734">
                  <c:v>-1.2574165369694119E-2</c:v>
                </c:pt>
                <c:pt idx="1735">
                  <c:v>-2.2322605788673288E-4</c:v>
                </c:pt>
                <c:pt idx="1736">
                  <c:v>-7.4588600813360016E-3</c:v>
                </c:pt>
                <c:pt idx="1737">
                  <c:v>-1.5201477409901534E-2</c:v>
                </c:pt>
                <c:pt idx="1738">
                  <c:v>-7.5429798229031432E-3</c:v>
                </c:pt>
                <c:pt idx="1739">
                  <c:v>-1.3391465541021018E-2</c:v>
                </c:pt>
                <c:pt idx="1740">
                  <c:v>-4.3841772385746179E-3</c:v>
                </c:pt>
                <c:pt idx="1741">
                  <c:v>2.9380414069558105E-4</c:v>
                </c:pt>
                <c:pt idx="1742">
                  <c:v>-1.2499482526932748E-2</c:v>
                </c:pt>
                <c:pt idx="1743">
                  <c:v>1.3500155636706257E-4</c:v>
                </c:pt>
                <c:pt idx="1744">
                  <c:v>-2.879458789171735E-3</c:v>
                </c:pt>
                <c:pt idx="1745">
                  <c:v>-1.2360279994230063E-2</c:v>
                </c:pt>
                <c:pt idx="1746">
                  <c:v>6.6470083082163537E-3</c:v>
                </c:pt>
                <c:pt idx="1747">
                  <c:v>1.1798522590098458E-2</c:v>
                </c:pt>
                <c:pt idx="1748">
                  <c:v>3.8152477913506542E-3</c:v>
                </c:pt>
                <c:pt idx="1749">
                  <c:v>-1.1917932638409115E-2</c:v>
                </c:pt>
                <c:pt idx="1750">
                  <c:v>-1.5901207437156936E-2</c:v>
                </c:pt>
                <c:pt idx="1751">
                  <c:v>3.1502666069426616E-2</c:v>
                </c:pt>
                <c:pt idx="1752">
                  <c:v>1.0509954371873031E-2</c:v>
                </c:pt>
                <c:pt idx="1753">
                  <c:v>-1.7812064248856764E-2</c:v>
                </c:pt>
                <c:pt idx="1754">
                  <c:v>-9.1223811150674041E-3</c:v>
                </c:pt>
                <c:pt idx="1755">
                  <c:v>5.3967976798742724E-3</c:v>
                </c:pt>
                <c:pt idx="1756">
                  <c:v>-1.587002189036596E-2</c:v>
                </c:pt>
                <c:pt idx="1757">
                  <c:v>-1.7970866833185287E-2</c:v>
                </c:pt>
                <c:pt idx="1758">
                  <c:v>-8.5647284708883567E-3</c:v>
                </c:pt>
                <c:pt idx="1759">
                  <c:v>-2.0749693155274827E-2</c:v>
                </c:pt>
                <c:pt idx="1760">
                  <c:v>7.7043914857870545E-5</c:v>
                </c:pt>
                <c:pt idx="1761">
                  <c:v>-2.4687322061692881E-2</c:v>
                </c:pt>
                <c:pt idx="1762">
                  <c:v>-1.7122381115067399E-2</c:v>
                </c:pt>
                <c:pt idx="1763">
                  <c:v>-6.7402562564690526E-3</c:v>
                </c:pt>
                <c:pt idx="1764">
                  <c:v>1.1634696559036933E-2</c:v>
                </c:pt>
                <c:pt idx="1765">
                  <c:v>-1.3276160252662901E-2</c:v>
                </c:pt>
                <c:pt idx="1766">
                  <c:v>2.4882057238878375E-3</c:v>
                </c:pt>
                <c:pt idx="1767">
                  <c:v>1.1892079230471388E-2</c:v>
                </c:pt>
                <c:pt idx="1768">
                  <c:v>3.098792562843069E-3</c:v>
                </c:pt>
                <c:pt idx="1769">
                  <c:v>-2.4443997357972047E-3</c:v>
                </c:pt>
                <c:pt idx="1770">
                  <c:v>2.2046609523954075E-3</c:v>
                </c:pt>
                <c:pt idx="1771">
                  <c:v>2.3702091099351893E-2</c:v>
                </c:pt>
                <c:pt idx="1772">
                  <c:v>6.8246846901564148E-3</c:v>
                </c:pt>
                <c:pt idx="1773">
                  <c:v>-1.338202864221525E-2</c:v>
                </c:pt>
                <c:pt idx="1774">
                  <c:v>-1.2122381115067405E-2</c:v>
                </c:pt>
                <c:pt idx="1775">
                  <c:v>-1.5771441803260022E-2</c:v>
                </c:pt>
                <c:pt idx="1776">
                  <c:v>1.3824684690156413E-2</c:v>
                </c:pt>
                <c:pt idx="1777">
                  <c:v>-1.1696758960498641E-2</c:v>
                </c:pt>
                <c:pt idx="1778">
                  <c:v>-1.1742404852828412E-2</c:v>
                </c:pt>
                <c:pt idx="1779">
                  <c:v>-1.1559705024155313E-2</c:v>
                </c:pt>
                <c:pt idx="1780">
                  <c:v>-1.6512725515059888E-5</c:v>
                </c:pt>
                <c:pt idx="1781">
                  <c:v>5.1132529083818649E-3</c:v>
                </c:pt>
                <c:pt idx="1782">
                  <c:v>-3.1223811150674009E-3</c:v>
                </c:pt>
                <c:pt idx="1783">
                  <c:v>-1.7413214189006231E-2</c:v>
                </c:pt>
                <c:pt idx="1784">
                  <c:v>-2.1574165369694122E-2</c:v>
                </c:pt>
                <c:pt idx="1785">
                  <c:v>-6.3073457994538831E-3</c:v>
                </c:pt>
                <c:pt idx="1786">
                  <c:v>-1.2065008566345492E-3</c:v>
                </c:pt>
                <c:pt idx="1787">
                  <c:v>-3.0033237926767237E-2</c:v>
                </c:pt>
                <c:pt idx="1788">
                  <c:v>-3.2180614499267678E-4</c:v>
                </c:pt>
                <c:pt idx="1789">
                  <c:v>-1.8338128968419731E-3</c:v>
                </c:pt>
                <c:pt idx="1790">
                  <c:v>-1.4848273242380751E-2</c:v>
                </c:pt>
                <c:pt idx="1791">
                  <c:v>-1.2170291863110552E-2</c:v>
                </c:pt>
                <c:pt idx="1792">
                  <c:v>-1.2268871950216502E-2</c:v>
                </c:pt>
                <c:pt idx="1793">
                  <c:v>3.5773489121879946E-3</c:v>
                </c:pt>
                <c:pt idx="1794">
                  <c:v>5.8152477913506516E-3</c:v>
                </c:pt>
                <c:pt idx="1795">
                  <c:v>5.2720554927103893E-3</c:v>
                </c:pt>
                <c:pt idx="1796">
                  <c:v>-1.2574165369694119E-2</c:v>
                </c:pt>
                <c:pt idx="1797">
                  <c:v>-3.5086172121543413E-2</c:v>
                </c:pt>
                <c:pt idx="1798">
                  <c:v>-7.627099564470303E-3</c:v>
                </c:pt>
                <c:pt idx="1799">
                  <c:v>-4.6655734137076733E-3</c:v>
                </c:pt>
                <c:pt idx="1800">
                  <c:v>-1.2511794276112169E-2</c:v>
                </c:pt>
                <c:pt idx="1801">
                  <c:v>-2.9396812863943158E-3</c:v>
                </c:pt>
                <c:pt idx="1802">
                  <c:v>-1.0817087695589787E-2</c:v>
                </c:pt>
                <c:pt idx="1803">
                  <c:v>-9.8338128968419626E-3</c:v>
                </c:pt>
                <c:pt idx="1804">
                  <c:v>-1.1384177238574629E-2</c:v>
                </c:pt>
                <c:pt idx="1805">
                  <c:v>3.1879357511432364E-3</c:v>
                </c:pt>
                <c:pt idx="1806">
                  <c:v>-1.2437111433350792E-2</c:v>
                </c:pt>
                <c:pt idx="1807">
                  <c:v>-2.0254411604677704E-2</c:v>
                </c:pt>
                <c:pt idx="1808">
                  <c:v>-1.3069446920291227E-2</c:v>
                </c:pt>
                <c:pt idx="1809">
                  <c:v>-3.0332379267672344E-3</c:v>
                </c:pt>
                <c:pt idx="1810">
                  <c:v>-1.3910644335962707E-2</c:v>
                </c:pt>
                <c:pt idx="1811">
                  <c:v>-2.3316782698259656E-2</c:v>
                </c:pt>
                <c:pt idx="1812">
                  <c:v>-4.1847522086493486E-3</c:v>
                </c:pt>
                <c:pt idx="1813">
                  <c:v>5.5556002642027889E-3</c:v>
                </c:pt>
                <c:pt idx="1814">
                  <c:v>3.9464908351490789E-4</c:v>
                </c:pt>
                <c:pt idx="1815">
                  <c:v>-1.0201477409901533E-2</c:v>
                </c:pt>
                <c:pt idx="1816">
                  <c:v>-1.9331243043798452E-2</c:v>
                </c:pt>
                <c:pt idx="1817">
                  <c:v>-2.8961839904239196E-3</c:v>
                </c:pt>
                <c:pt idx="1818">
                  <c:v>-1.0941829882753679E-2</c:v>
                </c:pt>
                <c:pt idx="1819">
                  <c:v>1.0050881814799914E-2</c:v>
                </c:pt>
                <c:pt idx="1820">
                  <c:v>1.5762313596574481E-2</c:v>
                </c:pt>
                <c:pt idx="1821">
                  <c:v>5.1350015563670628E-3</c:v>
                </c:pt>
                <c:pt idx="1822">
                  <c:v>1.4647008308216348E-2</c:v>
                </c:pt>
                <c:pt idx="1823">
                  <c:v>6.6302831069641691E-3</c:v>
                </c:pt>
                <c:pt idx="1824">
                  <c:v>-2.1530668073723721E-2</c:v>
                </c:pt>
                <c:pt idx="1825">
                  <c:v>-5.8120642488567673E-3</c:v>
                </c:pt>
                <c:pt idx="1826">
                  <c:v>1.1594074113440187E-2</c:v>
                </c:pt>
                <c:pt idx="1827">
                  <c:v>2.1050881814799912E-2</c:v>
                </c:pt>
                <c:pt idx="1828">
                  <c:v>2.1734754056044496E-3</c:v>
                </c:pt>
                <c:pt idx="1829">
                  <c:v>-2.411735766833439E-2</c:v>
                </c:pt>
                <c:pt idx="1830">
                  <c:v>-1.7742404852828408E-2</c:v>
                </c:pt>
                <c:pt idx="1831">
                  <c:v>-6.338531346244858E-3</c:v>
                </c:pt>
                <c:pt idx="1832">
                  <c:v>6.4700830821634472E-4</c:v>
                </c:pt>
                <c:pt idx="1833">
                  <c:v>-8.0020523799762596E-3</c:v>
                </c:pt>
                <c:pt idx="1834">
                  <c:v>-9.6357853073888392E-4</c:v>
                </c:pt>
                <c:pt idx="1835">
                  <c:v>1.8793575114324168E-4</c:v>
                </c:pt>
                <c:pt idx="1836">
                  <c:v>-3.8265245943955644E-3</c:v>
                </c:pt>
                <c:pt idx="1837">
                  <c:v>-2.0506770829379149E-2</c:v>
                </c:pt>
                <c:pt idx="1838">
                  <c:v>9.5317030198582443E-3</c:v>
                </c:pt>
                <c:pt idx="1839">
                  <c:v>-1.3697168930358328E-3</c:v>
                </c:pt>
                <c:pt idx="1840">
                  <c:v>-4.3711143335079363E-4</c:v>
                </c:pt>
                <c:pt idx="1841">
                  <c:v>8.9138278784565966E-3</c:v>
                </c:pt>
                <c:pt idx="1842">
                  <c:v>-9.3239298394790946E-4</c:v>
                </c:pt>
                <c:pt idx="1843">
                  <c:v>1.3430858077038916E-2</c:v>
                </c:pt>
                <c:pt idx="1844">
                  <c:v>6.1734754056044358E-3</c:v>
                </c:pt>
                <c:pt idx="1845">
                  <c:v>-5.7591300540805997E-3</c:v>
                </c:pt>
                <c:pt idx="1846">
                  <c:v>-2.4415362785365591E-2</c:v>
                </c:pt>
                <c:pt idx="1847">
                  <c:v>-1.1489278782038093E-5</c:v>
                </c:pt>
                <c:pt idx="1848">
                  <c:v>-9.1064433596270487E-4</c:v>
                </c:pt>
                <c:pt idx="1849">
                  <c:v>-4.6438247657224633E-3</c:v>
                </c:pt>
                <c:pt idx="1850">
                  <c:v>-6.7112193060374489E-3</c:v>
                </c:pt>
                <c:pt idx="1851">
                  <c:v>-8.9618399042390917E-4</c:v>
                </c:pt>
                <c:pt idx="1852">
                  <c:v>-5.5429798229031328E-3</c:v>
                </c:pt>
                <c:pt idx="1853">
                  <c:v>-8.6750103125134426E-3</c:v>
                </c:pt>
                <c:pt idx="1854">
                  <c:v>1.6394649083514911E-2</c:v>
                </c:pt>
                <c:pt idx="1855">
                  <c:v>2.8135001556367067E-2</c:v>
                </c:pt>
                <c:pt idx="1856">
                  <c:v>-1.9323929839479104E-3</c:v>
                </c:pt>
                <c:pt idx="1857">
                  <c:v>6.4091094290536941E-3</c:v>
                </c:pt>
                <c:pt idx="1858">
                  <c:v>1.1921116180903E-2</c:v>
                </c:pt>
                <c:pt idx="1859">
                  <c:v>-1.4622076117737271E-2</c:v>
                </c:pt>
                <c:pt idx="1860">
                  <c:v>-1.5605350916485088E-2</c:v>
                </c:pt>
                <c:pt idx="1861">
                  <c:v>6.8826423316656182E-3</c:v>
                </c:pt>
                <c:pt idx="1862">
                  <c:v>1.3952301727693968E-2</c:v>
                </c:pt>
                <c:pt idx="1863">
                  <c:v>-2.8120642488567598E-3</c:v>
                </c:pt>
                <c:pt idx="1864">
                  <c:v>-1.3237686403425524E-2</c:v>
                </c:pt>
                <c:pt idx="1865">
                  <c:v>2.3561752342775295E-3</c:v>
                </c:pt>
                <c:pt idx="1866">
                  <c:v>4.509954371873022E-3</c:v>
                </c:pt>
                <c:pt idx="1867">
                  <c:v>1.1723839747337093E-2</c:v>
                </c:pt>
                <c:pt idx="1868">
                  <c:v>1.3257595147171574E-2</c:v>
                </c:pt>
                <c:pt idx="1869">
                  <c:v>-2.1453836634602971E-2</c:v>
                </c:pt>
                <c:pt idx="1870">
                  <c:v>9.8681819861268227E-3</c:v>
                </c:pt>
                <c:pt idx="1871">
                  <c:v>-2.9201477409901536E-2</c:v>
                </c:pt>
                <c:pt idx="1872">
                  <c:v>-2.5206500856634551E-2</c:v>
                </c:pt>
                <c:pt idx="1873">
                  <c:v>-3.5812064248856773E-2</c:v>
                </c:pt>
                <c:pt idx="1874">
                  <c:v>-1.2985327178724087E-2</c:v>
                </c:pt>
                <c:pt idx="1875">
                  <c:v>1.0197372649949006E-2</c:v>
                </c:pt>
                <c:pt idx="1876">
                  <c:v>-2.901207437156945E-3</c:v>
                </c:pt>
                <c:pt idx="1877">
                  <c:v>-2.2761602526629112E-3</c:v>
                </c:pt>
                <c:pt idx="1878">
                  <c:v>2.8993675329177871E-3</c:v>
                </c:pt>
                <c:pt idx="1879">
                  <c:v>9.6926542005461129E-3</c:v>
                </c:pt>
                <c:pt idx="1880">
                  <c:v>-3.5429798229031396E-3</c:v>
                </c:pt>
                <c:pt idx="1881">
                  <c:v>5.77677394211327E-3</c:v>
                </c:pt>
                <c:pt idx="1882">
                  <c:v>-1.2906205982017105E-3</c:v>
                </c:pt>
                <c:pt idx="1883">
                  <c:v>-6.6343878669166915E-3</c:v>
                </c:pt>
                <c:pt idx="1884">
                  <c:v>-1.4910644335962708E-2</c:v>
                </c:pt>
                <c:pt idx="1885">
                  <c:v>-2.2590890570946289E-2</c:v>
                </c:pt>
                <c:pt idx="1886">
                  <c:v>-1.4542979822903148E-2</c:v>
                </c:pt>
                <c:pt idx="1887">
                  <c:v>-1.4213789159080958E-2</c:v>
                </c:pt>
                <c:pt idx="1888">
                  <c:v>-9.2594350514107245E-3</c:v>
                </c:pt>
                <c:pt idx="1889">
                  <c:v>-4.8338128968419799E-3</c:v>
                </c:pt>
                <c:pt idx="1890">
                  <c:v>1.7740564948589266E-2</c:v>
                </c:pt>
                <c:pt idx="1891">
                  <c:v>2.2387360781068507E-2</c:v>
                </c:pt>
                <c:pt idx="1892">
                  <c:v>1.9617386264997472E-3</c:v>
                </c:pt>
                <c:pt idx="1893">
                  <c:v>1.4312677938307133E-2</c:v>
                </c:pt>
                <c:pt idx="1894">
                  <c:v>-1.0312369246186906E-2</c:v>
                </c:pt>
                <c:pt idx="1895">
                  <c:v>-2.3820286422152549E-3</c:v>
                </c:pt>
                <c:pt idx="1896">
                  <c:v>-7.0758267092707603E-6</c:v>
                </c:pt>
                <c:pt idx="1897">
                  <c:v>-4.8867470916181422E-3</c:v>
                </c:pt>
                <c:pt idx="1898">
                  <c:v>-2.010063246708222E-2</c:v>
                </c:pt>
                <c:pt idx="1899">
                  <c:v>-2.1223226057886735E-2</c:v>
                </c:pt>
                <c:pt idx="1900">
                  <c:v>4.2575951471715843E-3</c:v>
                </c:pt>
                <c:pt idx="1901">
                  <c:v>3.1350015563670697E-3</c:v>
                </c:pt>
                <c:pt idx="1902">
                  <c:v>-5.9853271787240758E-3</c:v>
                </c:pt>
                <c:pt idx="1903">
                  <c:v>2.3126779383071216E-3</c:v>
                </c:pt>
                <c:pt idx="1904">
                  <c:v>5.7717504953802394E-3</c:v>
                </c:pt>
                <c:pt idx="1905">
                  <c:v>2.0586785810993772E-2</c:v>
                </c:pt>
                <c:pt idx="1906">
                  <c:v>-4.4806087293211986E-3</c:v>
                </c:pt>
                <c:pt idx="1907">
                  <c:v>-1.7665573413707662E-2</c:v>
                </c:pt>
                <c:pt idx="1908">
                  <c:v>-2.8932392983947917E-2</c:v>
                </c:pt>
                <c:pt idx="1909">
                  <c:v>-3.1643824765722472E-2</c:v>
                </c:pt>
                <c:pt idx="1910">
                  <c:v>-4.2906205982017045E-3</c:v>
                </c:pt>
                <c:pt idx="1911">
                  <c:v>-3.9396812863943123E-3</c:v>
                </c:pt>
                <c:pt idx="1912">
                  <c:v>-1.2848273242380758E-2</c:v>
                </c:pt>
                <c:pt idx="1913">
                  <c:v>-4.3385313462448475E-3</c:v>
                </c:pt>
                <c:pt idx="1914">
                  <c:v>1.6519391270678804E-2</c:v>
                </c:pt>
                <c:pt idx="1915">
                  <c:v>-1.19204051109576E-3</c:v>
                </c:pt>
                <c:pt idx="1916">
                  <c:v>-2.0122381115067395E-2</c:v>
                </c:pt>
                <c:pt idx="1917">
                  <c:v>-1.7002052379976262E-2</c:v>
                </c:pt>
                <c:pt idx="1918">
                  <c:v>-5.4059258865598184E-3</c:v>
                </c:pt>
                <c:pt idx="1919">
                  <c:v>1.5966762073232769E-2</c:v>
                </c:pt>
                <c:pt idx="1920">
                  <c:v>1.3394649083514903E-2</c:v>
                </c:pt>
                <c:pt idx="1921">
                  <c:v>-7.0861721215434229E-3</c:v>
                </c:pt>
                <c:pt idx="1922">
                  <c:v>-1.9321806144992681E-2</c:v>
                </c:pt>
                <c:pt idx="1923">
                  <c:v>-6.1702918631105505E-3</c:v>
                </c:pt>
                <c:pt idx="1924">
                  <c:v>-5.1630035606641577E-3</c:v>
                </c:pt>
                <c:pt idx="1925">
                  <c:v>-1.7201477409901526E-2</c:v>
                </c:pt>
                <c:pt idx="1926">
                  <c:v>4.8899306341120266E-3</c:v>
                </c:pt>
                <c:pt idx="1927">
                  <c:v>1.5599097560173187E-2</c:v>
                </c:pt>
                <c:pt idx="1928">
                  <c:v>-7.2065620484320584E-4</c:v>
                </c:pt>
                <c:pt idx="1929">
                  <c:v>-8.2326629566925082E-3</c:v>
                </c:pt>
                <c:pt idx="1930">
                  <c:v>-1.9163003560664159E-2</c:v>
                </c:pt>
                <c:pt idx="1931">
                  <c:v>-2.8559715146868195E-4</c:v>
                </c:pt>
                <c:pt idx="1932">
                  <c:v>-7.3841772385746249E-3</c:v>
                </c:pt>
                <c:pt idx="1933">
                  <c:v>-3.0126794567140153E-2</c:v>
                </c:pt>
                <c:pt idx="1934">
                  <c:v>-1.5552416721708918E-2</c:v>
                </c:pt>
                <c:pt idx="1935">
                  <c:v>-2.8475585282588173E-2</c:v>
                </c:pt>
                <c:pt idx="1936">
                  <c:v>-2.3247123302231297E-2</c:v>
                </c:pt>
                <c:pt idx="1937">
                  <c:v>-1.9821501147662547E-2</c:v>
                </c:pt>
                <c:pt idx="1938">
                  <c:v>-5.2159377554403374E-3</c:v>
                </c:pt>
                <c:pt idx="1939">
                  <c:v>1.0250306844725192E-2</c:v>
                </c:pt>
                <c:pt idx="1940">
                  <c:v>1.4787688250820518E-3</c:v>
                </c:pt>
                <c:pt idx="1941">
                  <c:v>6.0508818147999169E-3</c:v>
                </c:pt>
                <c:pt idx="1942">
                  <c:v>-1.7016512725515055E-2</c:v>
                </c:pt>
                <c:pt idx="1943">
                  <c:v>-1.1735766833438688E-4</c:v>
                </c:pt>
                <c:pt idx="1944">
                  <c:v>1.0868181986126815E-2</c:v>
                </c:pt>
                <c:pt idx="1945">
                  <c:v>6.5461633653970085E-3</c:v>
                </c:pt>
                <c:pt idx="1946">
                  <c:v>-5.2159377554403374E-3</c:v>
                </c:pt>
                <c:pt idx="1947">
                  <c:v>-2.7896183990423915E-2</c:v>
                </c:pt>
                <c:pt idx="1948">
                  <c:v>-2.377359039961938E-2</c:v>
                </c:pt>
                <c:pt idx="1949">
                  <c:v>-5.8961839904239054E-3</c:v>
                </c:pt>
                <c:pt idx="1950">
                  <c:v>-2.4141254912678951E-2</c:v>
                </c:pt>
                <c:pt idx="1951">
                  <c:v>-9.0644234735582155E-3</c:v>
                </c:pt>
                <c:pt idx="1952">
                  <c:v>4.4258346303058744E-3</c:v>
                </c:pt>
                <c:pt idx="1953">
                  <c:v>6.5990975601732116E-3</c:v>
                </c:pt>
                <c:pt idx="1954">
                  <c:v>-5.5241672170892181E-4</c:v>
                </c:pt>
                <c:pt idx="1955">
                  <c:v>-1.7843249795647755E-2</c:v>
                </c:pt>
                <c:pt idx="1956">
                  <c:v>-2.3300057497007479E-2</c:v>
                </c:pt>
                <c:pt idx="1957">
                  <c:v>-2.9812064248856771E-2</c:v>
                </c:pt>
                <c:pt idx="1958">
                  <c:v>-1.5212311749179552E-3</c:v>
                </c:pt>
                <c:pt idx="1959">
                  <c:v>8.3032410395013478E-3</c:v>
                </c:pt>
                <c:pt idx="1960">
                  <c:v>-2.8794587891717406E-3</c:v>
                </c:pt>
                <c:pt idx="1961">
                  <c:v>-8.5908905709462871E-3</c:v>
                </c:pt>
                <c:pt idx="1962">
                  <c:v>6.5628885666491939E-3</c:v>
                </c:pt>
                <c:pt idx="1963">
                  <c:v>-2.1485432151253604E-3</c:v>
                </c:pt>
                <c:pt idx="1964">
                  <c:v>3.9523017276939685E-3</c:v>
                </c:pt>
                <c:pt idx="1965">
                  <c:v>1.2377923882262734E-2</c:v>
                </c:pt>
                <c:pt idx="1966">
                  <c:v>2.269994250299252E-2</c:v>
                </c:pt>
                <c:pt idx="1967">
                  <c:v>1.7324989687486549E-2</c:v>
                </c:pt>
                <c:pt idx="1968">
                  <c:v>-1.1057135171111803E-2</c:v>
                </c:pt>
                <c:pt idx="1969">
                  <c:v>-2.2706195859304418E-2</c:v>
                </c:pt>
                <c:pt idx="1970">
                  <c:v>-1.7300057497007477E-2</c:v>
                </c:pt>
                <c:pt idx="1971">
                  <c:v>-2.5148543215125357E-2</c:v>
                </c:pt>
                <c:pt idx="1972">
                  <c:v>1.8889930634112012E-2</c:v>
                </c:pt>
                <c:pt idx="1973">
                  <c:v>8.1161277587555088E-3</c:v>
                </c:pt>
                <c:pt idx="1974">
                  <c:v>-2.1530668073723721E-2</c:v>
                </c:pt>
                <c:pt idx="1975">
                  <c:v>-1.6011489278782039E-2</c:v>
                </c:pt>
                <c:pt idx="1976">
                  <c:v>-1.02594962432084E-3</c:v>
                </c:pt>
                <c:pt idx="1977">
                  <c:v>2.1652031754949376E-2</c:v>
                </c:pt>
                <c:pt idx="1978">
                  <c:v>-1.2605350916485094E-2</c:v>
                </c:pt>
                <c:pt idx="1979">
                  <c:v>-1.4590890570946299E-2</c:v>
                </c:pt>
                <c:pt idx="1980">
                  <c:v>-7.0165127255150525E-3</c:v>
                </c:pt>
                <c:pt idx="1981">
                  <c:v>-7.0956090203491765E-3</c:v>
                </c:pt>
                <c:pt idx="1982">
                  <c:v>1.1668756956201544E-2</c:v>
                </c:pt>
                <c:pt idx="1983">
                  <c:v>-6.3167826982596488E-3</c:v>
                </c:pt>
                <c:pt idx="1984">
                  <c:v>9.7405037567917078E-4</c:v>
                </c:pt>
                <c:pt idx="1985">
                  <c:v>1.1038160095760783E-3</c:v>
                </c:pt>
                <c:pt idx="1986">
                  <c:v>-1.0063246708220231E-4</c:v>
                </c:pt>
                <c:pt idx="1987">
                  <c:v>4.2720554927103867E-3</c:v>
                </c:pt>
                <c:pt idx="1988">
                  <c:v>-1.1583602268499893E-2</c:v>
                </c:pt>
                <c:pt idx="1989">
                  <c:v>-2.7591300540805983E-3</c:v>
                </c:pt>
                <c:pt idx="1990">
                  <c:v>-6.0476982723060325E-3</c:v>
                </c:pt>
                <c:pt idx="1991">
                  <c:v>-1.2544116046777065E-3</c:v>
                </c:pt>
                <c:pt idx="1992">
                  <c:v>-1.6437111433350807E-2</c:v>
                </c:pt>
                <c:pt idx="1993">
                  <c:v>-2.8649984436329391E-3</c:v>
                </c:pt>
                <c:pt idx="1994">
                  <c:v>2.0987925628430546E-3</c:v>
                </c:pt>
                <c:pt idx="1995">
                  <c:v>1.5851456784874637E-2</c:v>
                </c:pt>
                <c:pt idx="1996">
                  <c:v>3.6687569562015437E-3</c:v>
                </c:pt>
                <c:pt idx="1997">
                  <c:v>-8.5379563761701274E-3</c:v>
                </c:pt>
                <c:pt idx="1998">
                  <c:v>-2.5552416721708923E-2</c:v>
                </c:pt>
                <c:pt idx="1999">
                  <c:v>-1.0201477409901525E-2</c:v>
                </c:pt>
                <c:pt idx="2000">
                  <c:v>-9.3841772385746189E-3</c:v>
                </c:pt>
                <c:pt idx="2001">
                  <c:v>7.9852259009847082E-4</c:v>
                </c:pt>
                <c:pt idx="2002">
                  <c:v>-1.446829698014176E-2</c:v>
                </c:pt>
                <c:pt idx="2003">
                  <c:v>-1.3453836634602973E-2</c:v>
                </c:pt>
                <c:pt idx="2004">
                  <c:v>2.6999425029925221E-3</c:v>
                </c:pt>
                <c:pt idx="2005">
                  <c:v>9.3032410395013625E-3</c:v>
                </c:pt>
                <c:pt idx="2006">
                  <c:v>-1.9278308849022267E-2</c:v>
                </c:pt>
                <c:pt idx="2007">
                  <c:v>-1.9042674825573012E-2</c:v>
                </c:pt>
                <c:pt idx="2008">
                  <c:v>-9.4371114333507838E-3</c:v>
                </c:pt>
                <c:pt idx="2009">
                  <c:v>-1.1696758960498639E-2</c:v>
                </c:pt>
                <c:pt idx="2010">
                  <c:v>-2.5804775946410351E-2</c:v>
                </c:pt>
                <c:pt idx="2011">
                  <c:v>-2.4506770829379149E-2</c:v>
                </c:pt>
                <c:pt idx="2012">
                  <c:v>-2.9437111433350798E-2</c:v>
                </c:pt>
                <c:pt idx="2013">
                  <c:v>-3.7279445072896174E-3</c:v>
                </c:pt>
                <c:pt idx="2014">
                  <c:v>-7.7206562048432173E-3</c:v>
                </c:pt>
                <c:pt idx="2015">
                  <c:v>-1.2485022181393952E-2</c:v>
                </c:pt>
                <c:pt idx="2016">
                  <c:v>-6.0535091648508861E-4</c:v>
                </c:pt>
                <c:pt idx="2017">
                  <c:v>1.2272055492710376E-2</c:v>
                </c:pt>
                <c:pt idx="2018">
                  <c:v>9.815247791350656E-3</c:v>
                </c:pt>
                <c:pt idx="2019">
                  <c:v>2.1661871031580303E-3</c:v>
                </c:pt>
                <c:pt idx="2020">
                  <c:v>-6.7953390476045783E-3</c:v>
                </c:pt>
                <c:pt idx="2021">
                  <c:v>4.5773489121879911E-3</c:v>
                </c:pt>
                <c:pt idx="2022">
                  <c:v>-2.1415362785365603E-2</c:v>
                </c:pt>
                <c:pt idx="2023">
                  <c:v>-4.5814536721405204E-3</c:v>
                </c:pt>
                <c:pt idx="2024">
                  <c:v>-2.3627099564470278E-2</c:v>
                </c:pt>
                <c:pt idx="2025">
                  <c:v>-1.125441160467771E-2</c:v>
                </c:pt>
                <c:pt idx="2026">
                  <c:v>2.5940741134401714E-3</c:v>
                </c:pt>
                <c:pt idx="2027">
                  <c:v>-6.5067708293791559E-3</c:v>
                </c:pt>
                <c:pt idx="2028">
                  <c:v>-1.0468296980141756E-2</c:v>
                </c:pt>
                <c:pt idx="2029">
                  <c:v>-1.6033237926767231E-2</c:v>
                </c:pt>
                <c:pt idx="2030">
                  <c:v>-6.6894706580522267E-3</c:v>
                </c:pt>
                <c:pt idx="2031">
                  <c:v>-1.4232662956692512E-2</c:v>
                </c:pt>
                <c:pt idx="2032">
                  <c:v>-1.7215937755440319E-2</c:v>
                </c:pt>
                <c:pt idx="2033">
                  <c:v>1.3561752342775213E-3</c:v>
                </c:pt>
                <c:pt idx="2034">
                  <c:v>1.1952240535896396E-3</c:v>
                </c:pt>
                <c:pt idx="2035">
                  <c:v>-2.1485022181393941E-2</c:v>
                </c:pt>
                <c:pt idx="2036">
                  <c:v>-2.5741653696941184E-3</c:v>
                </c:pt>
                <c:pt idx="2037">
                  <c:v>-1.4874435342438716E-2</c:v>
                </c:pt>
                <c:pt idx="2038">
                  <c:v>-8.4465483321565712E-3</c:v>
                </c:pt>
                <c:pt idx="2039">
                  <c:v>1.2191212979342104E-3</c:v>
                </c:pt>
                <c:pt idx="2040">
                  <c:v>1.0541139918664011E-2</c:v>
                </c:pt>
                <c:pt idx="2041">
                  <c:v>2.625030684472519E-2</c:v>
                </c:pt>
                <c:pt idx="2042">
                  <c:v>-7.9106443359627104E-3</c:v>
                </c:pt>
                <c:pt idx="2043">
                  <c:v>1.6614686537551316E-3</c:v>
                </c:pt>
                <c:pt idx="2044">
                  <c:v>3.0581701172463231E-3</c:v>
                </c:pt>
                <c:pt idx="2045">
                  <c:v>5.4091094290536976E-3</c:v>
                </c:pt>
                <c:pt idx="2046">
                  <c:v>1.1372900435529701E-2</c:v>
                </c:pt>
                <c:pt idx="2047">
                  <c:v>1.316618710315804E-2</c:v>
                </c:pt>
              </c:numCache>
            </c:numRef>
          </c:yVal>
          <c:smooth val="0"/>
        </c:ser>
        <c:dLbls>
          <c:showLegendKey val="0"/>
          <c:showVal val="0"/>
          <c:showCatName val="0"/>
          <c:showSerName val="0"/>
          <c:showPercent val="0"/>
          <c:showBubbleSize val="0"/>
        </c:dLbls>
        <c:axId val="102342656"/>
        <c:axId val="102344576"/>
      </c:scatterChart>
      <c:valAx>
        <c:axId val="102342656"/>
        <c:scaling>
          <c:orientation val="minMax"/>
          <c:max val="890"/>
          <c:min val="170"/>
        </c:scaling>
        <c:delete val="0"/>
        <c:axPos val="b"/>
        <c:title>
          <c:tx>
            <c:rich>
              <a:bodyPr/>
              <a:lstStyle/>
              <a:p>
                <a:pPr>
                  <a:defRPr/>
                </a:pPr>
                <a:r>
                  <a:rPr lang="en-US"/>
                  <a:t>Wavelength (nm)</a:t>
                </a:r>
              </a:p>
            </c:rich>
          </c:tx>
          <c:layout/>
          <c:overlay val="0"/>
        </c:title>
        <c:numFmt formatCode="General" sourceLinked="1"/>
        <c:majorTickMark val="out"/>
        <c:minorTickMark val="none"/>
        <c:tickLblPos val="nextTo"/>
        <c:crossAx val="102344576"/>
        <c:crosses val="autoZero"/>
        <c:crossBetween val="midCat"/>
      </c:valAx>
      <c:valAx>
        <c:axId val="102344576"/>
        <c:scaling>
          <c:orientation val="minMax"/>
        </c:scaling>
        <c:delete val="0"/>
        <c:axPos val="l"/>
        <c:majorGridlines/>
        <c:title>
          <c:tx>
            <c:rich>
              <a:bodyPr rot="-5400000" vert="horz"/>
              <a:lstStyle/>
              <a:p>
                <a:pPr>
                  <a:defRPr/>
                </a:pPr>
                <a:r>
                  <a:rPr lang="en-CA"/>
                  <a:t>Intensity (counts/msec)</a:t>
                </a:r>
              </a:p>
            </c:rich>
          </c:tx>
          <c:layout/>
          <c:overlay val="0"/>
        </c:title>
        <c:numFmt formatCode="General" sourceLinked="1"/>
        <c:majorTickMark val="out"/>
        <c:minorTickMark val="none"/>
        <c:tickLblPos val="nextTo"/>
        <c:crossAx val="102342656"/>
        <c:crosses val="autoZero"/>
        <c:crossBetween val="midCat"/>
      </c:valAx>
    </c:plotArea>
    <c:legend>
      <c:legendPos val="r"/>
      <c:layout/>
      <c:overlay val="0"/>
    </c:legend>
    <c:plotVisOnly val="1"/>
    <c:dispBlanksAs val="gap"/>
    <c:showDLblsOverMax val="0"/>
  </c:chart>
  <c:spPr>
    <a:solidFill>
      <a:schemeClr val="lt1"/>
    </a:solidFill>
    <a:ln w="25400" cap="flat" cmpd="sng" algn="ctr">
      <a:noFill/>
      <a:prstDash val="solid"/>
    </a:ln>
    <a:effectLst/>
  </c:spPr>
  <c:txPr>
    <a:bodyPr/>
    <a:lstStyle/>
    <a:p>
      <a:pPr>
        <a:defRPr>
          <a:solidFill>
            <a:schemeClr val="dk1"/>
          </a:solidFill>
          <a:latin typeface="+mn-lt"/>
          <a:ea typeface="+mn-ea"/>
          <a:cs typeface="+mn-cs"/>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CA" sz="1000"/>
              <a:t>Graph:</a:t>
            </a:r>
            <a:r>
              <a:rPr lang="en-CA" sz="1000" baseline="0"/>
              <a:t> </a:t>
            </a:r>
            <a:r>
              <a:rPr lang="en-CA" sz="1000"/>
              <a:t>Raw Spectra of</a:t>
            </a:r>
            <a:r>
              <a:rPr lang="en-CA" sz="1000" baseline="0"/>
              <a:t> Blank, Strontium Standard and Unknown Mixture</a:t>
            </a:r>
            <a:endParaRPr lang="en-CA" sz="1000"/>
          </a:p>
        </c:rich>
      </c:tx>
      <c:layout/>
      <c:overlay val="0"/>
    </c:title>
    <c:autoTitleDeleted val="0"/>
    <c:plotArea>
      <c:layout/>
      <c:scatterChart>
        <c:scatterStyle val="lineMarker"/>
        <c:varyColors val="0"/>
        <c:ser>
          <c:idx val="1"/>
          <c:order val="0"/>
          <c:tx>
            <c:v>Blank</c:v>
          </c:tx>
          <c:spPr>
            <a:ln>
              <a:solidFill>
                <a:srgbClr val="CC0066">
                  <a:alpha val="83922"/>
                </a:srgbClr>
              </a:solidFill>
            </a:ln>
          </c:spPr>
          <c:marker>
            <c:symbol val="none"/>
          </c:marker>
          <c:xVal>
            <c:numRef>
              <c:f>'Blank Standard'!$A$6:$A$2053</c:f>
              <c:numCache>
                <c:formatCode>General</c:formatCode>
                <c:ptCount val="2048"/>
                <c:pt idx="0">
                  <c:v>177.96</c:v>
                </c:pt>
                <c:pt idx="1">
                  <c:v>178.34</c:v>
                </c:pt>
                <c:pt idx="2">
                  <c:v>178.72</c:v>
                </c:pt>
                <c:pt idx="3">
                  <c:v>179.1</c:v>
                </c:pt>
                <c:pt idx="4">
                  <c:v>179.48</c:v>
                </c:pt>
                <c:pt idx="5">
                  <c:v>179.86</c:v>
                </c:pt>
                <c:pt idx="6">
                  <c:v>180.25</c:v>
                </c:pt>
                <c:pt idx="7">
                  <c:v>180.63</c:v>
                </c:pt>
                <c:pt idx="8">
                  <c:v>181.01</c:v>
                </c:pt>
                <c:pt idx="9">
                  <c:v>181.39</c:v>
                </c:pt>
                <c:pt idx="10">
                  <c:v>181.77</c:v>
                </c:pt>
                <c:pt idx="11">
                  <c:v>182.15</c:v>
                </c:pt>
                <c:pt idx="12">
                  <c:v>182.53</c:v>
                </c:pt>
                <c:pt idx="13">
                  <c:v>182.92</c:v>
                </c:pt>
                <c:pt idx="14">
                  <c:v>183.3</c:v>
                </c:pt>
                <c:pt idx="15">
                  <c:v>183.68</c:v>
                </c:pt>
                <c:pt idx="16">
                  <c:v>184.06</c:v>
                </c:pt>
                <c:pt idx="17">
                  <c:v>184.44</c:v>
                </c:pt>
                <c:pt idx="18">
                  <c:v>184.82</c:v>
                </c:pt>
                <c:pt idx="19">
                  <c:v>185.2</c:v>
                </c:pt>
                <c:pt idx="20">
                  <c:v>185.58</c:v>
                </c:pt>
                <c:pt idx="21">
                  <c:v>185.97</c:v>
                </c:pt>
                <c:pt idx="22">
                  <c:v>186.35</c:v>
                </c:pt>
                <c:pt idx="23">
                  <c:v>186.73</c:v>
                </c:pt>
                <c:pt idx="24">
                  <c:v>187.11</c:v>
                </c:pt>
                <c:pt idx="25">
                  <c:v>187.49</c:v>
                </c:pt>
                <c:pt idx="26">
                  <c:v>187.87</c:v>
                </c:pt>
                <c:pt idx="27">
                  <c:v>188.25</c:v>
                </c:pt>
                <c:pt idx="28">
                  <c:v>188.63</c:v>
                </c:pt>
                <c:pt idx="29">
                  <c:v>189.01</c:v>
                </c:pt>
                <c:pt idx="30">
                  <c:v>189.39</c:v>
                </c:pt>
                <c:pt idx="31">
                  <c:v>189.77</c:v>
                </c:pt>
                <c:pt idx="32">
                  <c:v>190.15</c:v>
                </c:pt>
                <c:pt idx="33">
                  <c:v>190.54</c:v>
                </c:pt>
                <c:pt idx="34">
                  <c:v>190.92</c:v>
                </c:pt>
                <c:pt idx="35">
                  <c:v>191.3</c:v>
                </c:pt>
                <c:pt idx="36">
                  <c:v>191.68</c:v>
                </c:pt>
                <c:pt idx="37">
                  <c:v>192.06</c:v>
                </c:pt>
                <c:pt idx="38">
                  <c:v>192.44</c:v>
                </c:pt>
                <c:pt idx="39">
                  <c:v>192.82</c:v>
                </c:pt>
                <c:pt idx="40">
                  <c:v>193.2</c:v>
                </c:pt>
                <c:pt idx="41">
                  <c:v>193.58</c:v>
                </c:pt>
                <c:pt idx="42">
                  <c:v>193.96</c:v>
                </c:pt>
                <c:pt idx="43">
                  <c:v>194.34</c:v>
                </c:pt>
                <c:pt idx="44">
                  <c:v>194.72</c:v>
                </c:pt>
                <c:pt idx="45">
                  <c:v>195.1</c:v>
                </c:pt>
                <c:pt idx="46">
                  <c:v>195.48</c:v>
                </c:pt>
                <c:pt idx="47">
                  <c:v>195.86</c:v>
                </c:pt>
                <c:pt idx="48">
                  <c:v>196.24</c:v>
                </c:pt>
                <c:pt idx="49">
                  <c:v>196.62</c:v>
                </c:pt>
                <c:pt idx="50">
                  <c:v>197</c:v>
                </c:pt>
                <c:pt idx="51">
                  <c:v>197.38</c:v>
                </c:pt>
                <c:pt idx="52">
                  <c:v>197.76</c:v>
                </c:pt>
                <c:pt idx="53">
                  <c:v>198.14</c:v>
                </c:pt>
                <c:pt idx="54">
                  <c:v>198.52</c:v>
                </c:pt>
                <c:pt idx="55">
                  <c:v>198.9</c:v>
                </c:pt>
                <c:pt idx="56">
                  <c:v>199.28</c:v>
                </c:pt>
                <c:pt idx="57">
                  <c:v>199.66</c:v>
                </c:pt>
                <c:pt idx="58">
                  <c:v>200.04</c:v>
                </c:pt>
                <c:pt idx="59">
                  <c:v>200.42</c:v>
                </c:pt>
                <c:pt idx="60">
                  <c:v>200.8</c:v>
                </c:pt>
                <c:pt idx="61">
                  <c:v>201.18</c:v>
                </c:pt>
                <c:pt idx="62">
                  <c:v>201.56</c:v>
                </c:pt>
                <c:pt idx="63">
                  <c:v>201.94</c:v>
                </c:pt>
                <c:pt idx="64">
                  <c:v>202.32</c:v>
                </c:pt>
                <c:pt idx="65">
                  <c:v>202.7</c:v>
                </c:pt>
                <c:pt idx="66">
                  <c:v>203.08</c:v>
                </c:pt>
                <c:pt idx="67">
                  <c:v>203.46</c:v>
                </c:pt>
                <c:pt idx="68">
                  <c:v>203.84</c:v>
                </c:pt>
                <c:pt idx="69">
                  <c:v>204.22</c:v>
                </c:pt>
                <c:pt idx="70">
                  <c:v>204.6</c:v>
                </c:pt>
                <c:pt idx="71">
                  <c:v>204.98</c:v>
                </c:pt>
                <c:pt idx="72">
                  <c:v>205.36</c:v>
                </c:pt>
                <c:pt idx="73">
                  <c:v>205.74</c:v>
                </c:pt>
                <c:pt idx="74">
                  <c:v>206.12</c:v>
                </c:pt>
                <c:pt idx="75">
                  <c:v>206.5</c:v>
                </c:pt>
                <c:pt idx="76">
                  <c:v>206.88</c:v>
                </c:pt>
                <c:pt idx="77">
                  <c:v>207.26</c:v>
                </c:pt>
                <c:pt idx="78">
                  <c:v>207.64</c:v>
                </c:pt>
                <c:pt idx="79">
                  <c:v>208.01</c:v>
                </c:pt>
                <c:pt idx="80">
                  <c:v>208.39</c:v>
                </c:pt>
                <c:pt idx="81">
                  <c:v>208.77</c:v>
                </c:pt>
                <c:pt idx="82">
                  <c:v>209.15</c:v>
                </c:pt>
                <c:pt idx="83">
                  <c:v>209.53</c:v>
                </c:pt>
                <c:pt idx="84">
                  <c:v>209.91</c:v>
                </c:pt>
                <c:pt idx="85">
                  <c:v>210.29</c:v>
                </c:pt>
                <c:pt idx="86">
                  <c:v>210.67</c:v>
                </c:pt>
                <c:pt idx="87">
                  <c:v>211.05</c:v>
                </c:pt>
                <c:pt idx="88">
                  <c:v>211.43</c:v>
                </c:pt>
                <c:pt idx="89">
                  <c:v>211.81</c:v>
                </c:pt>
                <c:pt idx="90">
                  <c:v>212.18</c:v>
                </c:pt>
                <c:pt idx="91">
                  <c:v>212.56</c:v>
                </c:pt>
                <c:pt idx="92">
                  <c:v>212.94</c:v>
                </c:pt>
                <c:pt idx="93">
                  <c:v>213.32</c:v>
                </c:pt>
                <c:pt idx="94">
                  <c:v>213.7</c:v>
                </c:pt>
                <c:pt idx="95">
                  <c:v>214.08</c:v>
                </c:pt>
                <c:pt idx="96">
                  <c:v>214.46</c:v>
                </c:pt>
                <c:pt idx="97">
                  <c:v>214.84</c:v>
                </c:pt>
                <c:pt idx="98">
                  <c:v>215.21</c:v>
                </c:pt>
                <c:pt idx="99">
                  <c:v>215.59</c:v>
                </c:pt>
                <c:pt idx="100">
                  <c:v>215.97</c:v>
                </c:pt>
                <c:pt idx="101">
                  <c:v>216.35</c:v>
                </c:pt>
                <c:pt idx="102">
                  <c:v>216.73</c:v>
                </c:pt>
                <c:pt idx="103">
                  <c:v>217.11</c:v>
                </c:pt>
                <c:pt idx="104">
                  <c:v>217.49</c:v>
                </c:pt>
                <c:pt idx="105">
                  <c:v>217.86</c:v>
                </c:pt>
                <c:pt idx="106">
                  <c:v>218.24</c:v>
                </c:pt>
                <c:pt idx="107">
                  <c:v>218.62</c:v>
                </c:pt>
                <c:pt idx="108">
                  <c:v>219</c:v>
                </c:pt>
                <c:pt idx="109">
                  <c:v>219.38</c:v>
                </c:pt>
                <c:pt idx="110">
                  <c:v>219.76</c:v>
                </c:pt>
                <c:pt idx="111">
                  <c:v>220.14</c:v>
                </c:pt>
                <c:pt idx="112">
                  <c:v>220.51</c:v>
                </c:pt>
                <c:pt idx="113">
                  <c:v>220.89</c:v>
                </c:pt>
                <c:pt idx="114">
                  <c:v>221.27</c:v>
                </c:pt>
                <c:pt idx="115">
                  <c:v>221.65</c:v>
                </c:pt>
                <c:pt idx="116">
                  <c:v>222.03</c:v>
                </c:pt>
                <c:pt idx="117">
                  <c:v>222.4</c:v>
                </c:pt>
                <c:pt idx="118">
                  <c:v>222.78</c:v>
                </c:pt>
                <c:pt idx="119">
                  <c:v>223.16</c:v>
                </c:pt>
                <c:pt idx="120">
                  <c:v>223.54</c:v>
                </c:pt>
                <c:pt idx="121">
                  <c:v>223.92</c:v>
                </c:pt>
                <c:pt idx="122">
                  <c:v>224.29</c:v>
                </c:pt>
                <c:pt idx="123">
                  <c:v>224.67</c:v>
                </c:pt>
                <c:pt idx="124">
                  <c:v>225.05</c:v>
                </c:pt>
                <c:pt idx="125">
                  <c:v>225.43</c:v>
                </c:pt>
                <c:pt idx="126">
                  <c:v>225.81</c:v>
                </c:pt>
                <c:pt idx="127">
                  <c:v>226.18</c:v>
                </c:pt>
                <c:pt idx="128">
                  <c:v>226.56</c:v>
                </c:pt>
                <c:pt idx="129">
                  <c:v>226.94</c:v>
                </c:pt>
                <c:pt idx="130">
                  <c:v>227.32</c:v>
                </c:pt>
                <c:pt idx="131">
                  <c:v>227.69</c:v>
                </c:pt>
                <c:pt idx="132">
                  <c:v>228.07</c:v>
                </c:pt>
                <c:pt idx="133">
                  <c:v>228.45</c:v>
                </c:pt>
                <c:pt idx="134">
                  <c:v>228.83</c:v>
                </c:pt>
                <c:pt idx="135">
                  <c:v>229.2</c:v>
                </c:pt>
                <c:pt idx="136">
                  <c:v>229.58</c:v>
                </c:pt>
                <c:pt idx="137">
                  <c:v>229.96</c:v>
                </c:pt>
                <c:pt idx="138">
                  <c:v>230.34</c:v>
                </c:pt>
                <c:pt idx="139">
                  <c:v>230.71</c:v>
                </c:pt>
                <c:pt idx="140">
                  <c:v>231.09</c:v>
                </c:pt>
                <c:pt idx="141">
                  <c:v>231.47</c:v>
                </c:pt>
                <c:pt idx="142">
                  <c:v>231.85</c:v>
                </c:pt>
                <c:pt idx="143">
                  <c:v>232.22</c:v>
                </c:pt>
                <c:pt idx="144">
                  <c:v>232.6</c:v>
                </c:pt>
                <c:pt idx="145">
                  <c:v>232.98</c:v>
                </c:pt>
                <c:pt idx="146">
                  <c:v>233.36</c:v>
                </c:pt>
                <c:pt idx="147">
                  <c:v>233.73</c:v>
                </c:pt>
                <c:pt idx="148">
                  <c:v>234.11</c:v>
                </c:pt>
                <c:pt idx="149">
                  <c:v>234.49</c:v>
                </c:pt>
                <c:pt idx="150">
                  <c:v>234.86</c:v>
                </c:pt>
                <c:pt idx="151">
                  <c:v>235.24</c:v>
                </c:pt>
                <c:pt idx="152">
                  <c:v>235.62</c:v>
                </c:pt>
                <c:pt idx="153">
                  <c:v>235.99</c:v>
                </c:pt>
                <c:pt idx="154">
                  <c:v>236.37</c:v>
                </c:pt>
                <c:pt idx="155">
                  <c:v>236.75</c:v>
                </c:pt>
                <c:pt idx="156">
                  <c:v>237.13</c:v>
                </c:pt>
                <c:pt idx="157">
                  <c:v>237.5</c:v>
                </c:pt>
                <c:pt idx="158">
                  <c:v>237.88</c:v>
                </c:pt>
                <c:pt idx="159">
                  <c:v>238.26</c:v>
                </c:pt>
                <c:pt idx="160">
                  <c:v>238.63</c:v>
                </c:pt>
                <c:pt idx="161">
                  <c:v>239.01</c:v>
                </c:pt>
                <c:pt idx="162">
                  <c:v>239.39</c:v>
                </c:pt>
                <c:pt idx="163">
                  <c:v>239.76</c:v>
                </c:pt>
                <c:pt idx="164">
                  <c:v>240.14</c:v>
                </c:pt>
                <c:pt idx="165">
                  <c:v>240.52</c:v>
                </c:pt>
                <c:pt idx="166">
                  <c:v>240.89</c:v>
                </c:pt>
                <c:pt idx="167">
                  <c:v>241.27</c:v>
                </c:pt>
                <c:pt idx="168">
                  <c:v>241.65</c:v>
                </c:pt>
                <c:pt idx="169">
                  <c:v>242.02</c:v>
                </c:pt>
                <c:pt idx="170">
                  <c:v>242.4</c:v>
                </c:pt>
                <c:pt idx="171">
                  <c:v>242.77</c:v>
                </c:pt>
                <c:pt idx="172">
                  <c:v>243.15</c:v>
                </c:pt>
                <c:pt idx="173">
                  <c:v>243.53</c:v>
                </c:pt>
                <c:pt idx="174">
                  <c:v>243.9</c:v>
                </c:pt>
                <c:pt idx="175">
                  <c:v>244.28</c:v>
                </c:pt>
                <c:pt idx="176">
                  <c:v>244.66</c:v>
                </c:pt>
                <c:pt idx="177">
                  <c:v>245.03</c:v>
                </c:pt>
                <c:pt idx="178">
                  <c:v>245.41</c:v>
                </c:pt>
                <c:pt idx="179">
                  <c:v>245.78</c:v>
                </c:pt>
                <c:pt idx="180">
                  <c:v>246.16</c:v>
                </c:pt>
                <c:pt idx="181">
                  <c:v>246.54</c:v>
                </c:pt>
                <c:pt idx="182">
                  <c:v>246.91</c:v>
                </c:pt>
                <c:pt idx="183">
                  <c:v>247.29</c:v>
                </c:pt>
                <c:pt idx="184">
                  <c:v>247.67</c:v>
                </c:pt>
                <c:pt idx="185">
                  <c:v>248.04</c:v>
                </c:pt>
                <c:pt idx="186">
                  <c:v>248.42</c:v>
                </c:pt>
                <c:pt idx="187">
                  <c:v>248.79</c:v>
                </c:pt>
                <c:pt idx="188">
                  <c:v>249.17</c:v>
                </c:pt>
                <c:pt idx="189">
                  <c:v>249.54</c:v>
                </c:pt>
                <c:pt idx="190">
                  <c:v>249.92</c:v>
                </c:pt>
                <c:pt idx="191">
                  <c:v>250.3</c:v>
                </c:pt>
                <c:pt idx="192">
                  <c:v>250.67</c:v>
                </c:pt>
                <c:pt idx="193">
                  <c:v>251.05</c:v>
                </c:pt>
                <c:pt idx="194">
                  <c:v>251.42</c:v>
                </c:pt>
                <c:pt idx="195">
                  <c:v>251.8</c:v>
                </c:pt>
                <c:pt idx="196">
                  <c:v>252.17</c:v>
                </c:pt>
                <c:pt idx="197">
                  <c:v>252.55</c:v>
                </c:pt>
                <c:pt idx="198">
                  <c:v>252.93</c:v>
                </c:pt>
                <c:pt idx="199">
                  <c:v>253.3</c:v>
                </c:pt>
                <c:pt idx="200">
                  <c:v>253.68</c:v>
                </c:pt>
                <c:pt idx="201">
                  <c:v>254.05</c:v>
                </c:pt>
                <c:pt idx="202">
                  <c:v>254.43</c:v>
                </c:pt>
                <c:pt idx="203">
                  <c:v>254.8</c:v>
                </c:pt>
                <c:pt idx="204">
                  <c:v>255.18</c:v>
                </c:pt>
                <c:pt idx="205">
                  <c:v>255.55</c:v>
                </c:pt>
                <c:pt idx="206">
                  <c:v>255.93</c:v>
                </c:pt>
                <c:pt idx="207">
                  <c:v>256.3</c:v>
                </c:pt>
                <c:pt idx="208">
                  <c:v>256.68</c:v>
                </c:pt>
                <c:pt idx="209">
                  <c:v>257.05</c:v>
                </c:pt>
                <c:pt idx="210">
                  <c:v>257.43</c:v>
                </c:pt>
                <c:pt idx="211">
                  <c:v>257.8</c:v>
                </c:pt>
                <c:pt idx="212">
                  <c:v>258.18</c:v>
                </c:pt>
                <c:pt idx="213">
                  <c:v>258.55</c:v>
                </c:pt>
                <c:pt idx="214">
                  <c:v>258.93</c:v>
                </c:pt>
                <c:pt idx="215">
                  <c:v>259.3</c:v>
                </c:pt>
                <c:pt idx="216">
                  <c:v>259.68</c:v>
                </c:pt>
                <c:pt idx="217">
                  <c:v>260.05</c:v>
                </c:pt>
                <c:pt idx="218">
                  <c:v>260.43</c:v>
                </c:pt>
                <c:pt idx="219">
                  <c:v>260.8</c:v>
                </c:pt>
                <c:pt idx="220">
                  <c:v>261.18</c:v>
                </c:pt>
                <c:pt idx="221">
                  <c:v>261.55</c:v>
                </c:pt>
                <c:pt idx="222">
                  <c:v>261.93</c:v>
                </c:pt>
                <c:pt idx="223">
                  <c:v>262.3</c:v>
                </c:pt>
                <c:pt idx="224">
                  <c:v>262.68</c:v>
                </c:pt>
                <c:pt idx="225">
                  <c:v>263.05</c:v>
                </c:pt>
                <c:pt idx="226">
                  <c:v>263.43</c:v>
                </c:pt>
                <c:pt idx="227">
                  <c:v>263.8</c:v>
                </c:pt>
                <c:pt idx="228">
                  <c:v>264.18</c:v>
                </c:pt>
                <c:pt idx="229">
                  <c:v>264.55</c:v>
                </c:pt>
                <c:pt idx="230">
                  <c:v>264.93</c:v>
                </c:pt>
                <c:pt idx="231">
                  <c:v>265.3</c:v>
                </c:pt>
                <c:pt idx="232">
                  <c:v>265.67</c:v>
                </c:pt>
                <c:pt idx="233">
                  <c:v>266.05</c:v>
                </c:pt>
                <c:pt idx="234">
                  <c:v>266.42</c:v>
                </c:pt>
                <c:pt idx="235">
                  <c:v>266.8</c:v>
                </c:pt>
                <c:pt idx="236">
                  <c:v>267.17</c:v>
                </c:pt>
                <c:pt idx="237">
                  <c:v>267.55</c:v>
                </c:pt>
                <c:pt idx="238">
                  <c:v>267.92</c:v>
                </c:pt>
                <c:pt idx="239">
                  <c:v>268.29000000000002</c:v>
                </c:pt>
                <c:pt idx="240">
                  <c:v>268.67</c:v>
                </c:pt>
                <c:pt idx="241">
                  <c:v>269.04000000000002</c:v>
                </c:pt>
                <c:pt idx="242">
                  <c:v>269.42</c:v>
                </c:pt>
                <c:pt idx="243">
                  <c:v>269.79000000000002</c:v>
                </c:pt>
                <c:pt idx="244">
                  <c:v>270.16000000000003</c:v>
                </c:pt>
                <c:pt idx="245">
                  <c:v>270.54000000000002</c:v>
                </c:pt>
                <c:pt idx="246">
                  <c:v>270.91000000000003</c:v>
                </c:pt>
                <c:pt idx="247">
                  <c:v>271.29000000000002</c:v>
                </c:pt>
                <c:pt idx="248">
                  <c:v>271.66000000000003</c:v>
                </c:pt>
                <c:pt idx="249">
                  <c:v>272.02999999999997</c:v>
                </c:pt>
                <c:pt idx="250">
                  <c:v>272.41000000000003</c:v>
                </c:pt>
                <c:pt idx="251">
                  <c:v>272.77999999999997</c:v>
                </c:pt>
                <c:pt idx="252">
                  <c:v>273.16000000000003</c:v>
                </c:pt>
                <c:pt idx="253">
                  <c:v>273.52999999999997</c:v>
                </c:pt>
                <c:pt idx="254">
                  <c:v>273.89999999999998</c:v>
                </c:pt>
                <c:pt idx="255">
                  <c:v>274.27999999999997</c:v>
                </c:pt>
                <c:pt idx="256">
                  <c:v>274.64999999999998</c:v>
                </c:pt>
                <c:pt idx="257">
                  <c:v>275.02</c:v>
                </c:pt>
                <c:pt idx="258">
                  <c:v>275.39999999999998</c:v>
                </c:pt>
                <c:pt idx="259">
                  <c:v>275.77</c:v>
                </c:pt>
                <c:pt idx="260">
                  <c:v>276.14</c:v>
                </c:pt>
                <c:pt idx="261">
                  <c:v>276.52</c:v>
                </c:pt>
                <c:pt idx="262">
                  <c:v>276.89</c:v>
                </c:pt>
                <c:pt idx="263">
                  <c:v>277.26</c:v>
                </c:pt>
                <c:pt idx="264">
                  <c:v>277.64</c:v>
                </c:pt>
                <c:pt idx="265">
                  <c:v>278.01</c:v>
                </c:pt>
                <c:pt idx="266">
                  <c:v>278.38</c:v>
                </c:pt>
                <c:pt idx="267">
                  <c:v>278.76</c:v>
                </c:pt>
                <c:pt idx="268">
                  <c:v>279.13</c:v>
                </c:pt>
                <c:pt idx="269">
                  <c:v>279.5</c:v>
                </c:pt>
                <c:pt idx="270">
                  <c:v>279.88</c:v>
                </c:pt>
                <c:pt idx="271">
                  <c:v>280.25</c:v>
                </c:pt>
                <c:pt idx="272">
                  <c:v>280.62</c:v>
                </c:pt>
                <c:pt idx="273">
                  <c:v>281</c:v>
                </c:pt>
                <c:pt idx="274">
                  <c:v>281.37</c:v>
                </c:pt>
                <c:pt idx="275">
                  <c:v>281.74</c:v>
                </c:pt>
                <c:pt idx="276">
                  <c:v>282.12</c:v>
                </c:pt>
                <c:pt idx="277">
                  <c:v>282.49</c:v>
                </c:pt>
                <c:pt idx="278">
                  <c:v>282.86</c:v>
                </c:pt>
                <c:pt idx="279">
                  <c:v>283.23</c:v>
                </c:pt>
                <c:pt idx="280">
                  <c:v>283.61</c:v>
                </c:pt>
                <c:pt idx="281">
                  <c:v>283.98</c:v>
                </c:pt>
                <c:pt idx="282">
                  <c:v>284.35000000000002</c:v>
                </c:pt>
                <c:pt idx="283">
                  <c:v>284.73</c:v>
                </c:pt>
                <c:pt idx="284">
                  <c:v>285.10000000000002</c:v>
                </c:pt>
                <c:pt idx="285">
                  <c:v>285.47000000000003</c:v>
                </c:pt>
                <c:pt idx="286">
                  <c:v>285.83999999999997</c:v>
                </c:pt>
                <c:pt idx="287">
                  <c:v>286.22000000000003</c:v>
                </c:pt>
                <c:pt idx="288">
                  <c:v>286.58999999999997</c:v>
                </c:pt>
                <c:pt idx="289">
                  <c:v>286.95999999999998</c:v>
                </c:pt>
                <c:pt idx="290">
                  <c:v>287.33</c:v>
                </c:pt>
                <c:pt idx="291">
                  <c:v>287.70999999999998</c:v>
                </c:pt>
                <c:pt idx="292">
                  <c:v>288.08</c:v>
                </c:pt>
                <c:pt idx="293">
                  <c:v>288.45</c:v>
                </c:pt>
                <c:pt idx="294">
                  <c:v>288.82</c:v>
                </c:pt>
                <c:pt idx="295">
                  <c:v>289.2</c:v>
                </c:pt>
                <c:pt idx="296">
                  <c:v>289.57</c:v>
                </c:pt>
                <c:pt idx="297">
                  <c:v>289.94</c:v>
                </c:pt>
                <c:pt idx="298">
                  <c:v>290.31</c:v>
                </c:pt>
                <c:pt idx="299">
                  <c:v>290.68</c:v>
                </c:pt>
                <c:pt idx="300">
                  <c:v>291.06</c:v>
                </c:pt>
                <c:pt idx="301">
                  <c:v>291.43</c:v>
                </c:pt>
                <c:pt idx="302">
                  <c:v>291.8</c:v>
                </c:pt>
                <c:pt idx="303">
                  <c:v>292.17</c:v>
                </c:pt>
                <c:pt idx="304">
                  <c:v>292.55</c:v>
                </c:pt>
                <c:pt idx="305">
                  <c:v>292.92</c:v>
                </c:pt>
                <c:pt idx="306">
                  <c:v>293.29000000000002</c:v>
                </c:pt>
                <c:pt idx="307">
                  <c:v>293.66000000000003</c:v>
                </c:pt>
                <c:pt idx="308">
                  <c:v>294.02999999999997</c:v>
                </c:pt>
                <c:pt idx="309">
                  <c:v>294.41000000000003</c:v>
                </c:pt>
                <c:pt idx="310">
                  <c:v>294.77999999999997</c:v>
                </c:pt>
                <c:pt idx="311">
                  <c:v>295.14999999999998</c:v>
                </c:pt>
                <c:pt idx="312">
                  <c:v>295.52</c:v>
                </c:pt>
                <c:pt idx="313">
                  <c:v>295.89</c:v>
                </c:pt>
                <c:pt idx="314">
                  <c:v>296.26</c:v>
                </c:pt>
                <c:pt idx="315">
                  <c:v>296.64</c:v>
                </c:pt>
                <c:pt idx="316">
                  <c:v>297.01</c:v>
                </c:pt>
                <c:pt idx="317">
                  <c:v>297.38</c:v>
                </c:pt>
                <c:pt idx="318">
                  <c:v>297.75</c:v>
                </c:pt>
                <c:pt idx="319">
                  <c:v>298.12</c:v>
                </c:pt>
                <c:pt idx="320">
                  <c:v>298.49</c:v>
                </c:pt>
                <c:pt idx="321">
                  <c:v>298.86</c:v>
                </c:pt>
                <c:pt idx="322">
                  <c:v>299.24</c:v>
                </c:pt>
                <c:pt idx="323">
                  <c:v>299.61</c:v>
                </c:pt>
                <c:pt idx="324">
                  <c:v>299.98</c:v>
                </c:pt>
                <c:pt idx="325">
                  <c:v>300.35000000000002</c:v>
                </c:pt>
                <c:pt idx="326">
                  <c:v>300.72000000000003</c:v>
                </c:pt>
                <c:pt idx="327">
                  <c:v>301.08999999999997</c:v>
                </c:pt>
                <c:pt idx="328">
                  <c:v>301.45999999999998</c:v>
                </c:pt>
                <c:pt idx="329">
                  <c:v>301.83999999999997</c:v>
                </c:pt>
                <c:pt idx="330">
                  <c:v>302.20999999999998</c:v>
                </c:pt>
                <c:pt idx="331">
                  <c:v>302.58</c:v>
                </c:pt>
                <c:pt idx="332">
                  <c:v>302.95</c:v>
                </c:pt>
                <c:pt idx="333">
                  <c:v>303.32</c:v>
                </c:pt>
                <c:pt idx="334">
                  <c:v>303.69</c:v>
                </c:pt>
                <c:pt idx="335">
                  <c:v>304.06</c:v>
                </c:pt>
                <c:pt idx="336">
                  <c:v>304.43</c:v>
                </c:pt>
                <c:pt idx="337">
                  <c:v>304.8</c:v>
                </c:pt>
                <c:pt idx="338">
                  <c:v>305.17</c:v>
                </c:pt>
                <c:pt idx="339">
                  <c:v>305.55</c:v>
                </c:pt>
                <c:pt idx="340">
                  <c:v>305.92</c:v>
                </c:pt>
                <c:pt idx="341">
                  <c:v>306.29000000000002</c:v>
                </c:pt>
                <c:pt idx="342">
                  <c:v>306.66000000000003</c:v>
                </c:pt>
                <c:pt idx="343">
                  <c:v>307.02999999999997</c:v>
                </c:pt>
                <c:pt idx="344">
                  <c:v>307.39999999999998</c:v>
                </c:pt>
                <c:pt idx="345">
                  <c:v>307.77</c:v>
                </c:pt>
                <c:pt idx="346">
                  <c:v>308.14</c:v>
                </c:pt>
                <c:pt idx="347">
                  <c:v>308.51</c:v>
                </c:pt>
                <c:pt idx="348">
                  <c:v>308.88</c:v>
                </c:pt>
                <c:pt idx="349">
                  <c:v>309.25</c:v>
                </c:pt>
                <c:pt idx="350">
                  <c:v>309.62</c:v>
                </c:pt>
                <c:pt idx="351">
                  <c:v>309.99</c:v>
                </c:pt>
                <c:pt idx="352">
                  <c:v>310.36</c:v>
                </c:pt>
                <c:pt idx="353">
                  <c:v>310.73</c:v>
                </c:pt>
                <c:pt idx="354">
                  <c:v>311.10000000000002</c:v>
                </c:pt>
                <c:pt idx="355">
                  <c:v>311.47000000000003</c:v>
                </c:pt>
                <c:pt idx="356">
                  <c:v>311.83999999999997</c:v>
                </c:pt>
                <c:pt idx="357">
                  <c:v>312.20999999999998</c:v>
                </c:pt>
                <c:pt idx="358">
                  <c:v>312.58</c:v>
                </c:pt>
                <c:pt idx="359">
                  <c:v>312.95999999999998</c:v>
                </c:pt>
                <c:pt idx="360">
                  <c:v>313.33</c:v>
                </c:pt>
                <c:pt idx="361">
                  <c:v>313.7</c:v>
                </c:pt>
                <c:pt idx="362">
                  <c:v>314.07</c:v>
                </c:pt>
                <c:pt idx="363">
                  <c:v>314.44</c:v>
                </c:pt>
                <c:pt idx="364">
                  <c:v>314.81</c:v>
                </c:pt>
                <c:pt idx="365">
                  <c:v>315.18</c:v>
                </c:pt>
                <c:pt idx="366">
                  <c:v>315.55</c:v>
                </c:pt>
                <c:pt idx="367">
                  <c:v>315.92</c:v>
                </c:pt>
                <c:pt idx="368">
                  <c:v>316.27999999999997</c:v>
                </c:pt>
                <c:pt idx="369">
                  <c:v>316.64999999999998</c:v>
                </c:pt>
                <c:pt idx="370">
                  <c:v>317.02</c:v>
                </c:pt>
                <c:pt idx="371">
                  <c:v>317.39</c:v>
                </c:pt>
                <c:pt idx="372">
                  <c:v>317.76</c:v>
                </c:pt>
                <c:pt idx="373">
                  <c:v>318.13</c:v>
                </c:pt>
                <c:pt idx="374">
                  <c:v>318.5</c:v>
                </c:pt>
                <c:pt idx="375">
                  <c:v>318.87</c:v>
                </c:pt>
                <c:pt idx="376">
                  <c:v>319.24</c:v>
                </c:pt>
                <c:pt idx="377">
                  <c:v>319.61</c:v>
                </c:pt>
                <c:pt idx="378">
                  <c:v>319.98</c:v>
                </c:pt>
                <c:pt idx="379">
                  <c:v>320.35000000000002</c:v>
                </c:pt>
                <c:pt idx="380">
                  <c:v>320.72000000000003</c:v>
                </c:pt>
                <c:pt idx="381">
                  <c:v>321.08999999999997</c:v>
                </c:pt>
                <c:pt idx="382">
                  <c:v>321.45999999999998</c:v>
                </c:pt>
                <c:pt idx="383">
                  <c:v>321.83</c:v>
                </c:pt>
                <c:pt idx="384">
                  <c:v>322.2</c:v>
                </c:pt>
                <c:pt idx="385">
                  <c:v>322.57</c:v>
                </c:pt>
                <c:pt idx="386">
                  <c:v>322.94</c:v>
                </c:pt>
                <c:pt idx="387">
                  <c:v>323.31</c:v>
                </c:pt>
                <c:pt idx="388">
                  <c:v>323.67</c:v>
                </c:pt>
                <c:pt idx="389">
                  <c:v>324.04000000000002</c:v>
                </c:pt>
                <c:pt idx="390">
                  <c:v>324.41000000000003</c:v>
                </c:pt>
                <c:pt idx="391">
                  <c:v>324.77999999999997</c:v>
                </c:pt>
                <c:pt idx="392">
                  <c:v>325.14999999999998</c:v>
                </c:pt>
                <c:pt idx="393">
                  <c:v>325.52</c:v>
                </c:pt>
                <c:pt idx="394">
                  <c:v>325.89</c:v>
                </c:pt>
                <c:pt idx="395">
                  <c:v>326.26</c:v>
                </c:pt>
                <c:pt idx="396">
                  <c:v>326.63</c:v>
                </c:pt>
                <c:pt idx="397">
                  <c:v>327</c:v>
                </c:pt>
                <c:pt idx="398">
                  <c:v>327.36</c:v>
                </c:pt>
                <c:pt idx="399">
                  <c:v>327.73</c:v>
                </c:pt>
                <c:pt idx="400">
                  <c:v>328.1</c:v>
                </c:pt>
                <c:pt idx="401">
                  <c:v>328.47</c:v>
                </c:pt>
                <c:pt idx="402">
                  <c:v>328.84</c:v>
                </c:pt>
                <c:pt idx="403">
                  <c:v>329.21</c:v>
                </c:pt>
                <c:pt idx="404">
                  <c:v>329.58</c:v>
                </c:pt>
                <c:pt idx="405">
                  <c:v>329.95</c:v>
                </c:pt>
                <c:pt idx="406">
                  <c:v>330.31</c:v>
                </c:pt>
                <c:pt idx="407">
                  <c:v>330.68</c:v>
                </c:pt>
                <c:pt idx="408">
                  <c:v>331.05</c:v>
                </c:pt>
                <c:pt idx="409">
                  <c:v>331.42</c:v>
                </c:pt>
                <c:pt idx="410">
                  <c:v>331.79</c:v>
                </c:pt>
                <c:pt idx="411">
                  <c:v>332.16</c:v>
                </c:pt>
                <c:pt idx="412">
                  <c:v>332.52</c:v>
                </c:pt>
                <c:pt idx="413">
                  <c:v>332.89</c:v>
                </c:pt>
                <c:pt idx="414">
                  <c:v>333.26</c:v>
                </c:pt>
                <c:pt idx="415">
                  <c:v>333.63</c:v>
                </c:pt>
                <c:pt idx="416">
                  <c:v>334</c:v>
                </c:pt>
                <c:pt idx="417">
                  <c:v>334.37</c:v>
                </c:pt>
                <c:pt idx="418">
                  <c:v>334.73</c:v>
                </c:pt>
                <c:pt idx="419">
                  <c:v>335.1</c:v>
                </c:pt>
                <c:pt idx="420">
                  <c:v>335.47</c:v>
                </c:pt>
                <c:pt idx="421">
                  <c:v>335.84</c:v>
                </c:pt>
                <c:pt idx="422">
                  <c:v>336.21</c:v>
                </c:pt>
                <c:pt idx="423">
                  <c:v>336.57</c:v>
                </c:pt>
                <c:pt idx="424">
                  <c:v>336.94</c:v>
                </c:pt>
                <c:pt idx="425">
                  <c:v>337.31</c:v>
                </c:pt>
                <c:pt idx="426">
                  <c:v>337.68</c:v>
                </c:pt>
                <c:pt idx="427">
                  <c:v>338.05</c:v>
                </c:pt>
                <c:pt idx="428">
                  <c:v>338.41</c:v>
                </c:pt>
                <c:pt idx="429">
                  <c:v>338.78</c:v>
                </c:pt>
                <c:pt idx="430">
                  <c:v>339.15</c:v>
                </c:pt>
                <c:pt idx="431">
                  <c:v>339.52</c:v>
                </c:pt>
                <c:pt idx="432">
                  <c:v>339.88</c:v>
                </c:pt>
                <c:pt idx="433">
                  <c:v>340.25</c:v>
                </c:pt>
                <c:pt idx="434">
                  <c:v>340.62</c:v>
                </c:pt>
                <c:pt idx="435">
                  <c:v>340.99</c:v>
                </c:pt>
                <c:pt idx="436">
                  <c:v>341.35</c:v>
                </c:pt>
                <c:pt idx="437">
                  <c:v>341.72</c:v>
                </c:pt>
                <c:pt idx="438">
                  <c:v>342.09</c:v>
                </c:pt>
                <c:pt idx="439">
                  <c:v>342.46</c:v>
                </c:pt>
                <c:pt idx="440">
                  <c:v>342.82</c:v>
                </c:pt>
                <c:pt idx="441">
                  <c:v>343.19</c:v>
                </c:pt>
                <c:pt idx="442">
                  <c:v>343.56</c:v>
                </c:pt>
                <c:pt idx="443">
                  <c:v>343.93</c:v>
                </c:pt>
                <c:pt idx="444">
                  <c:v>344.29</c:v>
                </c:pt>
                <c:pt idx="445">
                  <c:v>344.66</c:v>
                </c:pt>
                <c:pt idx="446">
                  <c:v>345.03</c:v>
                </c:pt>
                <c:pt idx="447">
                  <c:v>345.39</c:v>
                </c:pt>
                <c:pt idx="448">
                  <c:v>345.76</c:v>
                </c:pt>
                <c:pt idx="449">
                  <c:v>346.13</c:v>
                </c:pt>
                <c:pt idx="450">
                  <c:v>346.49</c:v>
                </c:pt>
                <c:pt idx="451">
                  <c:v>346.86</c:v>
                </c:pt>
                <c:pt idx="452">
                  <c:v>347.23</c:v>
                </c:pt>
                <c:pt idx="453">
                  <c:v>347.6</c:v>
                </c:pt>
                <c:pt idx="454">
                  <c:v>347.96</c:v>
                </c:pt>
                <c:pt idx="455">
                  <c:v>348.33</c:v>
                </c:pt>
                <c:pt idx="456">
                  <c:v>348.7</c:v>
                </c:pt>
                <c:pt idx="457">
                  <c:v>349.06</c:v>
                </c:pt>
                <c:pt idx="458">
                  <c:v>349.43</c:v>
                </c:pt>
                <c:pt idx="459">
                  <c:v>349.8</c:v>
                </c:pt>
                <c:pt idx="460">
                  <c:v>350.16</c:v>
                </c:pt>
                <c:pt idx="461">
                  <c:v>350.53</c:v>
                </c:pt>
                <c:pt idx="462">
                  <c:v>350.9</c:v>
                </c:pt>
                <c:pt idx="463">
                  <c:v>351.26</c:v>
                </c:pt>
                <c:pt idx="464">
                  <c:v>351.63</c:v>
                </c:pt>
                <c:pt idx="465">
                  <c:v>352</c:v>
                </c:pt>
                <c:pt idx="466">
                  <c:v>352.36</c:v>
                </c:pt>
                <c:pt idx="467">
                  <c:v>352.73</c:v>
                </c:pt>
                <c:pt idx="468">
                  <c:v>353.09</c:v>
                </c:pt>
                <c:pt idx="469">
                  <c:v>353.46</c:v>
                </c:pt>
                <c:pt idx="470">
                  <c:v>353.83</c:v>
                </c:pt>
                <c:pt idx="471">
                  <c:v>354.19</c:v>
                </c:pt>
                <c:pt idx="472">
                  <c:v>354.56</c:v>
                </c:pt>
                <c:pt idx="473">
                  <c:v>354.93</c:v>
                </c:pt>
                <c:pt idx="474">
                  <c:v>355.29</c:v>
                </c:pt>
                <c:pt idx="475">
                  <c:v>355.66</c:v>
                </c:pt>
                <c:pt idx="476">
                  <c:v>356.02</c:v>
                </c:pt>
                <c:pt idx="477">
                  <c:v>356.39</c:v>
                </c:pt>
                <c:pt idx="478">
                  <c:v>356.76</c:v>
                </c:pt>
                <c:pt idx="479">
                  <c:v>357.12</c:v>
                </c:pt>
                <c:pt idx="480">
                  <c:v>357.49</c:v>
                </c:pt>
                <c:pt idx="481">
                  <c:v>357.85</c:v>
                </c:pt>
                <c:pt idx="482">
                  <c:v>358.22</c:v>
                </c:pt>
                <c:pt idx="483">
                  <c:v>358.59</c:v>
                </c:pt>
                <c:pt idx="484">
                  <c:v>358.95</c:v>
                </c:pt>
                <c:pt idx="485">
                  <c:v>359.32</c:v>
                </c:pt>
                <c:pt idx="486">
                  <c:v>359.68</c:v>
                </c:pt>
                <c:pt idx="487">
                  <c:v>360.05</c:v>
                </c:pt>
                <c:pt idx="488">
                  <c:v>360.41</c:v>
                </c:pt>
                <c:pt idx="489">
                  <c:v>360.78</c:v>
                </c:pt>
                <c:pt idx="490">
                  <c:v>361.15</c:v>
                </c:pt>
                <c:pt idx="491">
                  <c:v>361.51</c:v>
                </c:pt>
                <c:pt idx="492">
                  <c:v>361.88</c:v>
                </c:pt>
                <c:pt idx="493">
                  <c:v>362.24</c:v>
                </c:pt>
                <c:pt idx="494">
                  <c:v>362.61</c:v>
                </c:pt>
                <c:pt idx="495">
                  <c:v>362.97</c:v>
                </c:pt>
                <c:pt idx="496">
                  <c:v>363.34</c:v>
                </c:pt>
                <c:pt idx="497">
                  <c:v>363.7</c:v>
                </c:pt>
                <c:pt idx="498">
                  <c:v>364.07</c:v>
                </c:pt>
                <c:pt idx="499">
                  <c:v>364.43</c:v>
                </c:pt>
                <c:pt idx="500">
                  <c:v>364.8</c:v>
                </c:pt>
                <c:pt idx="501">
                  <c:v>365.16</c:v>
                </c:pt>
                <c:pt idx="502">
                  <c:v>365.53</c:v>
                </c:pt>
                <c:pt idx="503">
                  <c:v>365.89</c:v>
                </c:pt>
                <c:pt idx="504">
                  <c:v>366.26</c:v>
                </c:pt>
                <c:pt idx="505">
                  <c:v>366.62</c:v>
                </c:pt>
                <c:pt idx="506">
                  <c:v>366.99</c:v>
                </c:pt>
                <c:pt idx="507">
                  <c:v>367.35</c:v>
                </c:pt>
                <c:pt idx="508">
                  <c:v>367.72</c:v>
                </c:pt>
                <c:pt idx="509">
                  <c:v>368.08</c:v>
                </c:pt>
                <c:pt idx="510">
                  <c:v>368.45</c:v>
                </c:pt>
                <c:pt idx="511">
                  <c:v>368.81</c:v>
                </c:pt>
                <c:pt idx="512">
                  <c:v>369.18</c:v>
                </c:pt>
                <c:pt idx="513">
                  <c:v>369.54</c:v>
                </c:pt>
                <c:pt idx="514">
                  <c:v>369.91</c:v>
                </c:pt>
                <c:pt idx="515">
                  <c:v>370.27</c:v>
                </c:pt>
                <c:pt idx="516">
                  <c:v>370.64</c:v>
                </c:pt>
                <c:pt idx="517">
                  <c:v>371</c:v>
                </c:pt>
                <c:pt idx="518">
                  <c:v>371.37</c:v>
                </c:pt>
                <c:pt idx="519">
                  <c:v>371.73</c:v>
                </c:pt>
                <c:pt idx="520">
                  <c:v>372.1</c:v>
                </c:pt>
                <c:pt idx="521">
                  <c:v>372.46</c:v>
                </c:pt>
                <c:pt idx="522">
                  <c:v>372.82</c:v>
                </c:pt>
                <c:pt idx="523">
                  <c:v>373.19</c:v>
                </c:pt>
                <c:pt idx="524">
                  <c:v>373.55</c:v>
                </c:pt>
                <c:pt idx="525">
                  <c:v>373.92</c:v>
                </c:pt>
                <c:pt idx="526">
                  <c:v>374.28</c:v>
                </c:pt>
                <c:pt idx="527">
                  <c:v>374.65</c:v>
                </c:pt>
                <c:pt idx="528">
                  <c:v>375.01</c:v>
                </c:pt>
                <c:pt idx="529">
                  <c:v>375.37</c:v>
                </c:pt>
                <c:pt idx="530">
                  <c:v>375.74</c:v>
                </c:pt>
                <c:pt idx="531">
                  <c:v>376.1</c:v>
                </c:pt>
                <c:pt idx="532">
                  <c:v>376.47</c:v>
                </c:pt>
                <c:pt idx="533">
                  <c:v>376.83</c:v>
                </c:pt>
                <c:pt idx="534">
                  <c:v>377.19</c:v>
                </c:pt>
                <c:pt idx="535">
                  <c:v>377.56</c:v>
                </c:pt>
                <c:pt idx="536">
                  <c:v>377.92</c:v>
                </c:pt>
                <c:pt idx="537">
                  <c:v>378.29</c:v>
                </c:pt>
                <c:pt idx="538">
                  <c:v>378.65</c:v>
                </c:pt>
                <c:pt idx="539">
                  <c:v>379.01</c:v>
                </c:pt>
                <c:pt idx="540">
                  <c:v>379.38</c:v>
                </c:pt>
                <c:pt idx="541">
                  <c:v>379.74</c:v>
                </c:pt>
                <c:pt idx="542">
                  <c:v>380.11</c:v>
                </c:pt>
                <c:pt idx="543">
                  <c:v>380.47</c:v>
                </c:pt>
                <c:pt idx="544">
                  <c:v>380.83</c:v>
                </c:pt>
                <c:pt idx="545">
                  <c:v>381.2</c:v>
                </c:pt>
                <c:pt idx="546">
                  <c:v>381.56</c:v>
                </c:pt>
                <c:pt idx="547">
                  <c:v>381.92</c:v>
                </c:pt>
                <c:pt idx="548">
                  <c:v>382.29</c:v>
                </c:pt>
                <c:pt idx="549">
                  <c:v>382.65</c:v>
                </c:pt>
                <c:pt idx="550">
                  <c:v>383.01</c:v>
                </c:pt>
                <c:pt idx="551">
                  <c:v>383.38</c:v>
                </c:pt>
                <c:pt idx="552">
                  <c:v>383.74</c:v>
                </c:pt>
                <c:pt idx="553">
                  <c:v>384.1</c:v>
                </c:pt>
                <c:pt idx="554">
                  <c:v>384.47</c:v>
                </c:pt>
                <c:pt idx="555">
                  <c:v>384.83</c:v>
                </c:pt>
                <c:pt idx="556">
                  <c:v>385.19</c:v>
                </c:pt>
                <c:pt idx="557">
                  <c:v>385.56</c:v>
                </c:pt>
                <c:pt idx="558">
                  <c:v>385.92</c:v>
                </c:pt>
                <c:pt idx="559">
                  <c:v>386.28</c:v>
                </c:pt>
                <c:pt idx="560">
                  <c:v>386.65</c:v>
                </c:pt>
                <c:pt idx="561">
                  <c:v>387.01</c:v>
                </c:pt>
                <c:pt idx="562">
                  <c:v>387.37</c:v>
                </c:pt>
                <c:pt idx="563">
                  <c:v>387.73</c:v>
                </c:pt>
                <c:pt idx="564">
                  <c:v>388.1</c:v>
                </c:pt>
                <c:pt idx="565">
                  <c:v>388.46</c:v>
                </c:pt>
                <c:pt idx="566">
                  <c:v>388.82</c:v>
                </c:pt>
                <c:pt idx="567">
                  <c:v>389.19</c:v>
                </c:pt>
                <c:pt idx="568">
                  <c:v>389.55</c:v>
                </c:pt>
                <c:pt idx="569">
                  <c:v>389.91</c:v>
                </c:pt>
                <c:pt idx="570">
                  <c:v>390.27</c:v>
                </c:pt>
                <c:pt idx="571">
                  <c:v>390.64</c:v>
                </c:pt>
                <c:pt idx="572">
                  <c:v>391</c:v>
                </c:pt>
                <c:pt idx="573">
                  <c:v>391.36</c:v>
                </c:pt>
                <c:pt idx="574">
                  <c:v>391.72</c:v>
                </c:pt>
                <c:pt idx="575">
                  <c:v>392.09</c:v>
                </c:pt>
                <c:pt idx="576">
                  <c:v>392.45</c:v>
                </c:pt>
                <c:pt idx="577">
                  <c:v>392.81</c:v>
                </c:pt>
                <c:pt idx="578">
                  <c:v>393.17</c:v>
                </c:pt>
                <c:pt idx="579">
                  <c:v>393.54</c:v>
                </c:pt>
                <c:pt idx="580">
                  <c:v>393.9</c:v>
                </c:pt>
                <c:pt idx="581">
                  <c:v>394.26</c:v>
                </c:pt>
                <c:pt idx="582">
                  <c:v>394.62</c:v>
                </c:pt>
                <c:pt idx="583">
                  <c:v>394.98</c:v>
                </c:pt>
                <c:pt idx="584">
                  <c:v>395.35</c:v>
                </c:pt>
                <c:pt idx="585">
                  <c:v>395.71</c:v>
                </c:pt>
                <c:pt idx="586">
                  <c:v>396.07</c:v>
                </c:pt>
                <c:pt idx="587">
                  <c:v>396.43</c:v>
                </c:pt>
                <c:pt idx="588">
                  <c:v>396.79</c:v>
                </c:pt>
                <c:pt idx="589">
                  <c:v>397.16</c:v>
                </c:pt>
                <c:pt idx="590">
                  <c:v>397.52</c:v>
                </c:pt>
                <c:pt idx="591">
                  <c:v>397.88</c:v>
                </c:pt>
                <c:pt idx="592">
                  <c:v>398.24</c:v>
                </c:pt>
                <c:pt idx="593">
                  <c:v>398.6</c:v>
                </c:pt>
                <c:pt idx="594">
                  <c:v>398.97</c:v>
                </c:pt>
                <c:pt idx="595">
                  <c:v>399.33</c:v>
                </c:pt>
                <c:pt idx="596">
                  <c:v>399.69</c:v>
                </c:pt>
                <c:pt idx="597">
                  <c:v>400.05</c:v>
                </c:pt>
                <c:pt idx="598">
                  <c:v>400.41</c:v>
                </c:pt>
                <c:pt idx="599">
                  <c:v>400.77</c:v>
                </c:pt>
                <c:pt idx="600">
                  <c:v>401.14</c:v>
                </c:pt>
                <c:pt idx="601">
                  <c:v>401.5</c:v>
                </c:pt>
                <c:pt idx="602">
                  <c:v>401.86</c:v>
                </c:pt>
                <c:pt idx="603">
                  <c:v>402.22</c:v>
                </c:pt>
                <c:pt idx="604">
                  <c:v>402.58</c:v>
                </c:pt>
                <c:pt idx="605">
                  <c:v>402.94</c:v>
                </c:pt>
                <c:pt idx="606">
                  <c:v>403.3</c:v>
                </c:pt>
                <c:pt idx="607">
                  <c:v>403.67</c:v>
                </c:pt>
                <c:pt idx="608">
                  <c:v>404.03</c:v>
                </c:pt>
                <c:pt idx="609">
                  <c:v>404.39</c:v>
                </c:pt>
                <c:pt idx="610">
                  <c:v>404.75</c:v>
                </c:pt>
                <c:pt idx="611">
                  <c:v>405.11</c:v>
                </c:pt>
                <c:pt idx="612">
                  <c:v>405.47</c:v>
                </c:pt>
                <c:pt idx="613">
                  <c:v>405.83</c:v>
                </c:pt>
                <c:pt idx="614">
                  <c:v>406.19</c:v>
                </c:pt>
                <c:pt idx="615">
                  <c:v>406.55</c:v>
                </c:pt>
                <c:pt idx="616">
                  <c:v>406.92</c:v>
                </c:pt>
                <c:pt idx="617">
                  <c:v>407.28</c:v>
                </c:pt>
                <c:pt idx="618">
                  <c:v>407.64</c:v>
                </c:pt>
                <c:pt idx="619">
                  <c:v>408</c:v>
                </c:pt>
                <c:pt idx="620">
                  <c:v>408.36</c:v>
                </c:pt>
                <c:pt idx="621">
                  <c:v>408.72</c:v>
                </c:pt>
                <c:pt idx="622">
                  <c:v>409.08</c:v>
                </c:pt>
                <c:pt idx="623">
                  <c:v>409.44</c:v>
                </c:pt>
                <c:pt idx="624">
                  <c:v>409.8</c:v>
                </c:pt>
                <c:pt idx="625">
                  <c:v>410.16</c:v>
                </c:pt>
                <c:pt idx="626">
                  <c:v>410.52</c:v>
                </c:pt>
                <c:pt idx="627">
                  <c:v>410.88</c:v>
                </c:pt>
                <c:pt idx="628">
                  <c:v>411.24</c:v>
                </c:pt>
                <c:pt idx="629">
                  <c:v>411.6</c:v>
                </c:pt>
                <c:pt idx="630">
                  <c:v>411.96</c:v>
                </c:pt>
                <c:pt idx="631">
                  <c:v>412.33</c:v>
                </c:pt>
                <c:pt idx="632">
                  <c:v>412.69</c:v>
                </c:pt>
                <c:pt idx="633">
                  <c:v>413.05</c:v>
                </c:pt>
                <c:pt idx="634">
                  <c:v>413.41</c:v>
                </c:pt>
                <c:pt idx="635">
                  <c:v>413.77</c:v>
                </c:pt>
                <c:pt idx="636">
                  <c:v>414.13</c:v>
                </c:pt>
                <c:pt idx="637">
                  <c:v>414.49</c:v>
                </c:pt>
                <c:pt idx="638">
                  <c:v>414.85</c:v>
                </c:pt>
                <c:pt idx="639">
                  <c:v>415.21</c:v>
                </c:pt>
                <c:pt idx="640">
                  <c:v>415.57</c:v>
                </c:pt>
                <c:pt idx="641">
                  <c:v>415.93</c:v>
                </c:pt>
                <c:pt idx="642">
                  <c:v>416.29</c:v>
                </c:pt>
                <c:pt idx="643">
                  <c:v>416.65</c:v>
                </c:pt>
                <c:pt idx="644">
                  <c:v>417.01</c:v>
                </c:pt>
                <c:pt idx="645">
                  <c:v>417.37</c:v>
                </c:pt>
                <c:pt idx="646">
                  <c:v>417.73</c:v>
                </c:pt>
                <c:pt idx="647">
                  <c:v>418.09</c:v>
                </c:pt>
                <c:pt idx="648">
                  <c:v>418.45</c:v>
                </c:pt>
                <c:pt idx="649">
                  <c:v>418.81</c:v>
                </c:pt>
                <c:pt idx="650">
                  <c:v>419.17</c:v>
                </c:pt>
                <c:pt idx="651">
                  <c:v>419.53</c:v>
                </c:pt>
                <c:pt idx="652">
                  <c:v>419.88</c:v>
                </c:pt>
                <c:pt idx="653">
                  <c:v>420.24</c:v>
                </c:pt>
                <c:pt idx="654">
                  <c:v>420.6</c:v>
                </c:pt>
                <c:pt idx="655">
                  <c:v>420.96</c:v>
                </c:pt>
                <c:pt idx="656">
                  <c:v>421.32</c:v>
                </c:pt>
                <c:pt idx="657">
                  <c:v>421.68</c:v>
                </c:pt>
                <c:pt idx="658">
                  <c:v>422.04</c:v>
                </c:pt>
                <c:pt idx="659">
                  <c:v>422.4</c:v>
                </c:pt>
                <c:pt idx="660">
                  <c:v>422.76</c:v>
                </c:pt>
                <c:pt idx="661">
                  <c:v>423.12</c:v>
                </c:pt>
                <c:pt idx="662">
                  <c:v>423.48</c:v>
                </c:pt>
                <c:pt idx="663">
                  <c:v>423.84</c:v>
                </c:pt>
                <c:pt idx="664">
                  <c:v>424.2</c:v>
                </c:pt>
                <c:pt idx="665">
                  <c:v>424.56</c:v>
                </c:pt>
                <c:pt idx="666">
                  <c:v>424.91</c:v>
                </c:pt>
                <c:pt idx="667">
                  <c:v>425.27</c:v>
                </c:pt>
                <c:pt idx="668">
                  <c:v>425.63</c:v>
                </c:pt>
                <c:pt idx="669">
                  <c:v>425.99</c:v>
                </c:pt>
                <c:pt idx="670">
                  <c:v>426.35</c:v>
                </c:pt>
                <c:pt idx="671">
                  <c:v>426.71</c:v>
                </c:pt>
                <c:pt idx="672">
                  <c:v>427.07</c:v>
                </c:pt>
                <c:pt idx="673">
                  <c:v>427.43</c:v>
                </c:pt>
                <c:pt idx="674">
                  <c:v>427.79</c:v>
                </c:pt>
                <c:pt idx="675">
                  <c:v>428.14</c:v>
                </c:pt>
                <c:pt idx="676">
                  <c:v>428.5</c:v>
                </c:pt>
                <c:pt idx="677">
                  <c:v>428.86</c:v>
                </c:pt>
                <c:pt idx="678">
                  <c:v>429.22</c:v>
                </c:pt>
                <c:pt idx="679">
                  <c:v>429.58</c:v>
                </c:pt>
                <c:pt idx="680">
                  <c:v>429.94</c:v>
                </c:pt>
                <c:pt idx="681">
                  <c:v>430.3</c:v>
                </c:pt>
                <c:pt idx="682">
                  <c:v>430.65</c:v>
                </c:pt>
                <c:pt idx="683">
                  <c:v>431.01</c:v>
                </c:pt>
                <c:pt idx="684">
                  <c:v>431.37</c:v>
                </c:pt>
                <c:pt idx="685">
                  <c:v>431.73</c:v>
                </c:pt>
                <c:pt idx="686">
                  <c:v>432.09</c:v>
                </c:pt>
                <c:pt idx="687">
                  <c:v>432.45</c:v>
                </c:pt>
                <c:pt idx="688">
                  <c:v>432.8</c:v>
                </c:pt>
                <c:pt idx="689">
                  <c:v>433.16</c:v>
                </c:pt>
                <c:pt idx="690">
                  <c:v>433.52</c:v>
                </c:pt>
                <c:pt idx="691">
                  <c:v>433.88</c:v>
                </c:pt>
                <c:pt idx="692">
                  <c:v>434.24</c:v>
                </c:pt>
                <c:pt idx="693">
                  <c:v>434.6</c:v>
                </c:pt>
                <c:pt idx="694">
                  <c:v>434.95</c:v>
                </c:pt>
                <c:pt idx="695">
                  <c:v>435.31</c:v>
                </c:pt>
                <c:pt idx="696">
                  <c:v>435.67</c:v>
                </c:pt>
                <c:pt idx="697">
                  <c:v>436.03</c:v>
                </c:pt>
                <c:pt idx="698">
                  <c:v>436.38</c:v>
                </c:pt>
                <c:pt idx="699">
                  <c:v>436.74</c:v>
                </c:pt>
                <c:pt idx="700">
                  <c:v>437.1</c:v>
                </c:pt>
                <c:pt idx="701">
                  <c:v>437.46</c:v>
                </c:pt>
                <c:pt idx="702">
                  <c:v>437.82</c:v>
                </c:pt>
                <c:pt idx="703">
                  <c:v>438.17</c:v>
                </c:pt>
                <c:pt idx="704">
                  <c:v>438.53</c:v>
                </c:pt>
                <c:pt idx="705">
                  <c:v>438.89</c:v>
                </c:pt>
                <c:pt idx="706">
                  <c:v>439.25</c:v>
                </c:pt>
                <c:pt idx="707">
                  <c:v>439.6</c:v>
                </c:pt>
                <c:pt idx="708">
                  <c:v>439.96</c:v>
                </c:pt>
                <c:pt idx="709">
                  <c:v>440.32</c:v>
                </c:pt>
                <c:pt idx="710">
                  <c:v>440.68</c:v>
                </c:pt>
                <c:pt idx="711">
                  <c:v>441.03</c:v>
                </c:pt>
                <c:pt idx="712">
                  <c:v>441.39</c:v>
                </c:pt>
                <c:pt idx="713">
                  <c:v>441.75</c:v>
                </c:pt>
                <c:pt idx="714">
                  <c:v>442.1</c:v>
                </c:pt>
                <c:pt idx="715">
                  <c:v>442.46</c:v>
                </c:pt>
                <c:pt idx="716">
                  <c:v>442.82</c:v>
                </c:pt>
                <c:pt idx="717">
                  <c:v>443.18</c:v>
                </c:pt>
                <c:pt idx="718">
                  <c:v>443.53</c:v>
                </c:pt>
                <c:pt idx="719">
                  <c:v>443.89</c:v>
                </c:pt>
                <c:pt idx="720">
                  <c:v>444.25</c:v>
                </c:pt>
                <c:pt idx="721">
                  <c:v>444.6</c:v>
                </c:pt>
                <c:pt idx="722">
                  <c:v>444.96</c:v>
                </c:pt>
                <c:pt idx="723">
                  <c:v>445.32</c:v>
                </c:pt>
                <c:pt idx="724">
                  <c:v>445.67</c:v>
                </c:pt>
                <c:pt idx="725">
                  <c:v>446.03</c:v>
                </c:pt>
                <c:pt idx="726">
                  <c:v>446.39</c:v>
                </c:pt>
                <c:pt idx="727">
                  <c:v>446.75</c:v>
                </c:pt>
                <c:pt idx="728">
                  <c:v>447.1</c:v>
                </c:pt>
                <c:pt idx="729">
                  <c:v>447.46</c:v>
                </c:pt>
                <c:pt idx="730">
                  <c:v>447.82</c:v>
                </c:pt>
                <c:pt idx="731">
                  <c:v>448.17</c:v>
                </c:pt>
                <c:pt idx="732">
                  <c:v>448.53</c:v>
                </c:pt>
                <c:pt idx="733">
                  <c:v>448.88</c:v>
                </c:pt>
                <c:pt idx="734">
                  <c:v>449.24</c:v>
                </c:pt>
                <c:pt idx="735">
                  <c:v>449.6</c:v>
                </c:pt>
                <c:pt idx="736">
                  <c:v>449.95</c:v>
                </c:pt>
                <c:pt idx="737">
                  <c:v>450.31</c:v>
                </c:pt>
                <c:pt idx="738">
                  <c:v>450.67</c:v>
                </c:pt>
                <c:pt idx="739">
                  <c:v>451.02</c:v>
                </c:pt>
                <c:pt idx="740">
                  <c:v>451.38</c:v>
                </c:pt>
                <c:pt idx="741">
                  <c:v>451.74</c:v>
                </c:pt>
                <c:pt idx="742">
                  <c:v>452.09</c:v>
                </c:pt>
                <c:pt idx="743">
                  <c:v>452.45</c:v>
                </c:pt>
                <c:pt idx="744">
                  <c:v>452.8</c:v>
                </c:pt>
                <c:pt idx="745">
                  <c:v>453.16</c:v>
                </c:pt>
                <c:pt idx="746">
                  <c:v>453.52</c:v>
                </c:pt>
                <c:pt idx="747">
                  <c:v>453.87</c:v>
                </c:pt>
                <c:pt idx="748">
                  <c:v>454.23</c:v>
                </c:pt>
                <c:pt idx="749">
                  <c:v>454.58</c:v>
                </c:pt>
                <c:pt idx="750">
                  <c:v>454.94</c:v>
                </c:pt>
                <c:pt idx="751">
                  <c:v>455.29</c:v>
                </c:pt>
                <c:pt idx="752">
                  <c:v>455.65</c:v>
                </c:pt>
                <c:pt idx="753">
                  <c:v>456.01</c:v>
                </c:pt>
                <c:pt idx="754">
                  <c:v>456.36</c:v>
                </c:pt>
                <c:pt idx="755">
                  <c:v>456.72</c:v>
                </c:pt>
                <c:pt idx="756">
                  <c:v>457.07</c:v>
                </c:pt>
                <c:pt idx="757">
                  <c:v>457.43</c:v>
                </c:pt>
                <c:pt idx="758">
                  <c:v>457.78</c:v>
                </c:pt>
                <c:pt idx="759">
                  <c:v>458.14</c:v>
                </c:pt>
                <c:pt idx="760">
                  <c:v>458.5</c:v>
                </c:pt>
                <c:pt idx="761">
                  <c:v>458.85</c:v>
                </c:pt>
                <c:pt idx="762">
                  <c:v>459.21</c:v>
                </c:pt>
                <c:pt idx="763">
                  <c:v>459.56</c:v>
                </c:pt>
                <c:pt idx="764">
                  <c:v>459.92</c:v>
                </c:pt>
                <c:pt idx="765">
                  <c:v>460.27</c:v>
                </c:pt>
                <c:pt idx="766">
                  <c:v>460.63</c:v>
                </c:pt>
                <c:pt idx="767">
                  <c:v>460.98</c:v>
                </c:pt>
                <c:pt idx="768">
                  <c:v>461.34</c:v>
                </c:pt>
                <c:pt idx="769">
                  <c:v>461.69</c:v>
                </c:pt>
                <c:pt idx="770">
                  <c:v>462.05</c:v>
                </c:pt>
                <c:pt idx="771">
                  <c:v>462.4</c:v>
                </c:pt>
                <c:pt idx="772">
                  <c:v>462.76</c:v>
                </c:pt>
                <c:pt idx="773">
                  <c:v>463.11</c:v>
                </c:pt>
                <c:pt idx="774">
                  <c:v>463.47</c:v>
                </c:pt>
                <c:pt idx="775">
                  <c:v>463.82</c:v>
                </c:pt>
                <c:pt idx="776">
                  <c:v>464.18</c:v>
                </c:pt>
                <c:pt idx="777">
                  <c:v>464.53</c:v>
                </c:pt>
                <c:pt idx="778">
                  <c:v>464.89</c:v>
                </c:pt>
                <c:pt idx="779">
                  <c:v>465.24</c:v>
                </c:pt>
                <c:pt idx="780">
                  <c:v>465.6</c:v>
                </c:pt>
                <c:pt idx="781">
                  <c:v>465.95</c:v>
                </c:pt>
                <c:pt idx="782">
                  <c:v>466.3</c:v>
                </c:pt>
                <c:pt idx="783">
                  <c:v>466.66</c:v>
                </c:pt>
                <c:pt idx="784">
                  <c:v>467.01</c:v>
                </c:pt>
                <c:pt idx="785">
                  <c:v>467.37</c:v>
                </c:pt>
                <c:pt idx="786">
                  <c:v>467.72</c:v>
                </c:pt>
                <c:pt idx="787">
                  <c:v>468.08</c:v>
                </c:pt>
                <c:pt idx="788">
                  <c:v>468.43</c:v>
                </c:pt>
                <c:pt idx="789">
                  <c:v>468.79</c:v>
                </c:pt>
                <c:pt idx="790">
                  <c:v>469.14</c:v>
                </c:pt>
                <c:pt idx="791">
                  <c:v>469.49</c:v>
                </c:pt>
                <c:pt idx="792">
                  <c:v>469.85</c:v>
                </c:pt>
                <c:pt idx="793">
                  <c:v>470.2</c:v>
                </c:pt>
                <c:pt idx="794">
                  <c:v>470.56</c:v>
                </c:pt>
                <c:pt idx="795">
                  <c:v>470.91</c:v>
                </c:pt>
                <c:pt idx="796">
                  <c:v>471.26</c:v>
                </c:pt>
                <c:pt idx="797">
                  <c:v>471.62</c:v>
                </c:pt>
                <c:pt idx="798">
                  <c:v>471.97</c:v>
                </c:pt>
                <c:pt idx="799">
                  <c:v>472.33</c:v>
                </c:pt>
                <c:pt idx="800">
                  <c:v>472.68</c:v>
                </c:pt>
                <c:pt idx="801">
                  <c:v>473.03</c:v>
                </c:pt>
                <c:pt idx="802">
                  <c:v>473.39</c:v>
                </c:pt>
                <c:pt idx="803">
                  <c:v>473.74</c:v>
                </c:pt>
                <c:pt idx="804">
                  <c:v>474.09</c:v>
                </c:pt>
                <c:pt idx="805">
                  <c:v>474.45</c:v>
                </c:pt>
                <c:pt idx="806">
                  <c:v>474.8</c:v>
                </c:pt>
                <c:pt idx="807">
                  <c:v>475.16</c:v>
                </c:pt>
                <c:pt idx="808">
                  <c:v>475.51</c:v>
                </c:pt>
                <c:pt idx="809">
                  <c:v>475.86</c:v>
                </c:pt>
                <c:pt idx="810">
                  <c:v>476.22</c:v>
                </c:pt>
                <c:pt idx="811">
                  <c:v>476.57</c:v>
                </c:pt>
                <c:pt idx="812">
                  <c:v>476.92</c:v>
                </c:pt>
                <c:pt idx="813">
                  <c:v>477.28</c:v>
                </c:pt>
                <c:pt idx="814">
                  <c:v>477.63</c:v>
                </c:pt>
                <c:pt idx="815">
                  <c:v>477.98</c:v>
                </c:pt>
                <c:pt idx="816">
                  <c:v>478.34</c:v>
                </c:pt>
                <c:pt idx="817">
                  <c:v>478.69</c:v>
                </c:pt>
                <c:pt idx="818">
                  <c:v>479.04</c:v>
                </c:pt>
                <c:pt idx="819">
                  <c:v>479.4</c:v>
                </c:pt>
                <c:pt idx="820">
                  <c:v>479.75</c:v>
                </c:pt>
                <c:pt idx="821">
                  <c:v>480.1</c:v>
                </c:pt>
                <c:pt idx="822">
                  <c:v>480.45</c:v>
                </c:pt>
                <c:pt idx="823">
                  <c:v>480.81</c:v>
                </c:pt>
                <c:pt idx="824">
                  <c:v>481.16</c:v>
                </c:pt>
                <c:pt idx="825">
                  <c:v>481.51</c:v>
                </c:pt>
                <c:pt idx="826">
                  <c:v>481.87</c:v>
                </c:pt>
                <c:pt idx="827">
                  <c:v>482.22</c:v>
                </c:pt>
                <c:pt idx="828">
                  <c:v>482.57</c:v>
                </c:pt>
                <c:pt idx="829">
                  <c:v>482.92</c:v>
                </c:pt>
                <c:pt idx="830">
                  <c:v>483.28</c:v>
                </c:pt>
                <c:pt idx="831">
                  <c:v>483.63</c:v>
                </c:pt>
                <c:pt idx="832">
                  <c:v>483.98</c:v>
                </c:pt>
                <c:pt idx="833">
                  <c:v>484.33</c:v>
                </c:pt>
                <c:pt idx="834">
                  <c:v>484.69</c:v>
                </c:pt>
                <c:pt idx="835">
                  <c:v>485.04</c:v>
                </c:pt>
                <c:pt idx="836">
                  <c:v>485.39</c:v>
                </c:pt>
                <c:pt idx="837">
                  <c:v>485.74</c:v>
                </c:pt>
                <c:pt idx="838">
                  <c:v>486.1</c:v>
                </c:pt>
                <c:pt idx="839">
                  <c:v>486.45</c:v>
                </c:pt>
                <c:pt idx="840">
                  <c:v>486.8</c:v>
                </c:pt>
                <c:pt idx="841">
                  <c:v>487.15</c:v>
                </c:pt>
                <c:pt idx="842">
                  <c:v>487.51</c:v>
                </c:pt>
                <c:pt idx="843">
                  <c:v>487.86</c:v>
                </c:pt>
                <c:pt idx="844">
                  <c:v>488.21</c:v>
                </c:pt>
                <c:pt idx="845">
                  <c:v>488.56</c:v>
                </c:pt>
                <c:pt idx="846">
                  <c:v>488.91</c:v>
                </c:pt>
                <c:pt idx="847">
                  <c:v>489.27</c:v>
                </c:pt>
                <c:pt idx="848">
                  <c:v>489.62</c:v>
                </c:pt>
                <c:pt idx="849">
                  <c:v>489.97</c:v>
                </c:pt>
                <c:pt idx="850">
                  <c:v>490.32</c:v>
                </c:pt>
                <c:pt idx="851">
                  <c:v>490.67</c:v>
                </c:pt>
                <c:pt idx="852">
                  <c:v>491.03</c:v>
                </c:pt>
                <c:pt idx="853">
                  <c:v>491.38</c:v>
                </c:pt>
                <c:pt idx="854">
                  <c:v>491.73</c:v>
                </c:pt>
                <c:pt idx="855">
                  <c:v>492.08</c:v>
                </c:pt>
                <c:pt idx="856">
                  <c:v>492.43</c:v>
                </c:pt>
                <c:pt idx="857">
                  <c:v>492.78</c:v>
                </c:pt>
                <c:pt idx="858">
                  <c:v>493.14</c:v>
                </c:pt>
                <c:pt idx="859">
                  <c:v>493.49</c:v>
                </c:pt>
                <c:pt idx="860">
                  <c:v>493.84</c:v>
                </c:pt>
                <c:pt idx="861">
                  <c:v>494.19</c:v>
                </c:pt>
                <c:pt idx="862">
                  <c:v>494.54</c:v>
                </c:pt>
                <c:pt idx="863">
                  <c:v>494.89</c:v>
                </c:pt>
                <c:pt idx="864">
                  <c:v>495.24</c:v>
                </c:pt>
                <c:pt idx="865">
                  <c:v>495.59</c:v>
                </c:pt>
                <c:pt idx="866">
                  <c:v>495.95</c:v>
                </c:pt>
                <c:pt idx="867">
                  <c:v>496.3</c:v>
                </c:pt>
                <c:pt idx="868">
                  <c:v>496.65</c:v>
                </c:pt>
                <c:pt idx="869">
                  <c:v>497</c:v>
                </c:pt>
                <c:pt idx="870">
                  <c:v>497.35</c:v>
                </c:pt>
                <c:pt idx="871">
                  <c:v>497.7</c:v>
                </c:pt>
                <c:pt idx="872">
                  <c:v>498.05</c:v>
                </c:pt>
                <c:pt idx="873">
                  <c:v>498.4</c:v>
                </c:pt>
                <c:pt idx="874">
                  <c:v>498.75</c:v>
                </c:pt>
                <c:pt idx="875">
                  <c:v>499.1</c:v>
                </c:pt>
                <c:pt idx="876">
                  <c:v>499.46</c:v>
                </c:pt>
                <c:pt idx="877">
                  <c:v>499.81</c:v>
                </c:pt>
                <c:pt idx="878">
                  <c:v>500.16</c:v>
                </c:pt>
                <c:pt idx="879">
                  <c:v>500.51</c:v>
                </c:pt>
                <c:pt idx="880">
                  <c:v>500.86</c:v>
                </c:pt>
                <c:pt idx="881">
                  <c:v>501.21</c:v>
                </c:pt>
                <c:pt idx="882">
                  <c:v>501.56</c:v>
                </c:pt>
                <c:pt idx="883">
                  <c:v>501.91</c:v>
                </c:pt>
                <c:pt idx="884">
                  <c:v>502.26</c:v>
                </c:pt>
                <c:pt idx="885">
                  <c:v>502.61</c:v>
                </c:pt>
                <c:pt idx="886">
                  <c:v>502.96</c:v>
                </c:pt>
                <c:pt idx="887">
                  <c:v>503.31</c:v>
                </c:pt>
                <c:pt idx="888">
                  <c:v>503.66</c:v>
                </c:pt>
                <c:pt idx="889">
                  <c:v>504.01</c:v>
                </c:pt>
                <c:pt idx="890">
                  <c:v>504.36</c:v>
                </c:pt>
                <c:pt idx="891">
                  <c:v>504.71</c:v>
                </c:pt>
                <c:pt idx="892">
                  <c:v>505.06</c:v>
                </c:pt>
                <c:pt idx="893">
                  <c:v>505.41</c:v>
                </c:pt>
                <c:pt idx="894">
                  <c:v>505.76</c:v>
                </c:pt>
                <c:pt idx="895">
                  <c:v>506.11</c:v>
                </c:pt>
                <c:pt idx="896">
                  <c:v>506.46</c:v>
                </c:pt>
                <c:pt idx="897">
                  <c:v>506.81</c:v>
                </c:pt>
                <c:pt idx="898">
                  <c:v>507.16</c:v>
                </c:pt>
                <c:pt idx="899">
                  <c:v>507.51</c:v>
                </c:pt>
                <c:pt idx="900">
                  <c:v>507.86</c:v>
                </c:pt>
                <c:pt idx="901">
                  <c:v>508.21</c:v>
                </c:pt>
                <c:pt idx="902">
                  <c:v>508.56</c:v>
                </c:pt>
                <c:pt idx="903">
                  <c:v>508.91</c:v>
                </c:pt>
                <c:pt idx="904">
                  <c:v>509.26</c:v>
                </c:pt>
                <c:pt idx="905">
                  <c:v>509.61</c:v>
                </c:pt>
                <c:pt idx="906">
                  <c:v>509.96</c:v>
                </c:pt>
                <c:pt idx="907">
                  <c:v>510.31</c:v>
                </c:pt>
                <c:pt idx="908">
                  <c:v>510.66</c:v>
                </c:pt>
                <c:pt idx="909">
                  <c:v>511.01</c:v>
                </c:pt>
                <c:pt idx="910">
                  <c:v>511.36</c:v>
                </c:pt>
                <c:pt idx="911">
                  <c:v>511.71</c:v>
                </c:pt>
                <c:pt idx="912">
                  <c:v>512.05999999999995</c:v>
                </c:pt>
                <c:pt idx="913">
                  <c:v>512.41</c:v>
                </c:pt>
                <c:pt idx="914">
                  <c:v>512.76</c:v>
                </c:pt>
                <c:pt idx="915">
                  <c:v>513.11</c:v>
                </c:pt>
                <c:pt idx="916">
                  <c:v>513.45000000000005</c:v>
                </c:pt>
                <c:pt idx="917">
                  <c:v>513.79999999999995</c:v>
                </c:pt>
                <c:pt idx="918">
                  <c:v>514.15</c:v>
                </c:pt>
                <c:pt idx="919">
                  <c:v>514.5</c:v>
                </c:pt>
                <c:pt idx="920">
                  <c:v>514.85</c:v>
                </c:pt>
                <c:pt idx="921">
                  <c:v>515.20000000000005</c:v>
                </c:pt>
                <c:pt idx="922">
                  <c:v>515.54999999999995</c:v>
                </c:pt>
                <c:pt idx="923">
                  <c:v>515.9</c:v>
                </c:pt>
                <c:pt idx="924">
                  <c:v>516.25</c:v>
                </c:pt>
                <c:pt idx="925">
                  <c:v>516.59</c:v>
                </c:pt>
                <c:pt idx="926">
                  <c:v>516.94000000000005</c:v>
                </c:pt>
                <c:pt idx="927">
                  <c:v>517.29</c:v>
                </c:pt>
                <c:pt idx="928">
                  <c:v>517.64</c:v>
                </c:pt>
                <c:pt idx="929">
                  <c:v>517.99</c:v>
                </c:pt>
                <c:pt idx="930">
                  <c:v>518.34</c:v>
                </c:pt>
                <c:pt idx="931">
                  <c:v>518.69000000000005</c:v>
                </c:pt>
                <c:pt idx="932">
                  <c:v>519.04</c:v>
                </c:pt>
                <c:pt idx="933">
                  <c:v>519.38</c:v>
                </c:pt>
                <c:pt idx="934">
                  <c:v>519.73</c:v>
                </c:pt>
                <c:pt idx="935">
                  <c:v>520.08000000000004</c:v>
                </c:pt>
                <c:pt idx="936">
                  <c:v>520.42999999999995</c:v>
                </c:pt>
                <c:pt idx="937">
                  <c:v>520.78</c:v>
                </c:pt>
                <c:pt idx="938">
                  <c:v>521.13</c:v>
                </c:pt>
                <c:pt idx="939">
                  <c:v>521.47</c:v>
                </c:pt>
                <c:pt idx="940">
                  <c:v>521.82000000000005</c:v>
                </c:pt>
                <c:pt idx="941">
                  <c:v>522.16999999999996</c:v>
                </c:pt>
                <c:pt idx="942">
                  <c:v>522.52</c:v>
                </c:pt>
                <c:pt idx="943">
                  <c:v>522.87</c:v>
                </c:pt>
                <c:pt idx="944">
                  <c:v>523.21</c:v>
                </c:pt>
                <c:pt idx="945">
                  <c:v>523.55999999999995</c:v>
                </c:pt>
                <c:pt idx="946">
                  <c:v>523.91</c:v>
                </c:pt>
                <c:pt idx="947">
                  <c:v>524.26</c:v>
                </c:pt>
                <c:pt idx="948">
                  <c:v>524.61</c:v>
                </c:pt>
                <c:pt idx="949">
                  <c:v>524.95000000000005</c:v>
                </c:pt>
                <c:pt idx="950">
                  <c:v>525.29999999999995</c:v>
                </c:pt>
                <c:pt idx="951">
                  <c:v>525.65</c:v>
                </c:pt>
                <c:pt idx="952">
                  <c:v>526</c:v>
                </c:pt>
                <c:pt idx="953">
                  <c:v>526.34</c:v>
                </c:pt>
                <c:pt idx="954">
                  <c:v>526.69000000000005</c:v>
                </c:pt>
                <c:pt idx="955">
                  <c:v>527.04</c:v>
                </c:pt>
                <c:pt idx="956">
                  <c:v>527.39</c:v>
                </c:pt>
                <c:pt idx="957">
                  <c:v>527.73</c:v>
                </c:pt>
                <c:pt idx="958">
                  <c:v>528.08000000000004</c:v>
                </c:pt>
                <c:pt idx="959">
                  <c:v>528.42999999999995</c:v>
                </c:pt>
                <c:pt idx="960">
                  <c:v>528.78</c:v>
                </c:pt>
                <c:pt idx="961">
                  <c:v>529.12</c:v>
                </c:pt>
                <c:pt idx="962">
                  <c:v>529.47</c:v>
                </c:pt>
                <c:pt idx="963">
                  <c:v>529.82000000000005</c:v>
                </c:pt>
                <c:pt idx="964">
                  <c:v>530.16999999999996</c:v>
                </c:pt>
                <c:pt idx="965">
                  <c:v>530.51</c:v>
                </c:pt>
                <c:pt idx="966">
                  <c:v>530.86</c:v>
                </c:pt>
                <c:pt idx="967">
                  <c:v>531.21</c:v>
                </c:pt>
                <c:pt idx="968">
                  <c:v>531.54999999999995</c:v>
                </c:pt>
                <c:pt idx="969">
                  <c:v>531.9</c:v>
                </c:pt>
                <c:pt idx="970">
                  <c:v>532.25</c:v>
                </c:pt>
                <c:pt idx="971">
                  <c:v>532.59</c:v>
                </c:pt>
                <c:pt idx="972">
                  <c:v>532.94000000000005</c:v>
                </c:pt>
                <c:pt idx="973">
                  <c:v>533.29</c:v>
                </c:pt>
                <c:pt idx="974">
                  <c:v>533.64</c:v>
                </c:pt>
                <c:pt idx="975">
                  <c:v>533.98</c:v>
                </c:pt>
                <c:pt idx="976">
                  <c:v>534.33000000000004</c:v>
                </c:pt>
                <c:pt idx="977">
                  <c:v>534.67999999999995</c:v>
                </c:pt>
                <c:pt idx="978">
                  <c:v>535.02</c:v>
                </c:pt>
                <c:pt idx="979">
                  <c:v>535.37</c:v>
                </c:pt>
                <c:pt idx="980">
                  <c:v>535.71</c:v>
                </c:pt>
                <c:pt idx="981">
                  <c:v>536.05999999999995</c:v>
                </c:pt>
                <c:pt idx="982">
                  <c:v>536.41</c:v>
                </c:pt>
                <c:pt idx="983">
                  <c:v>536.75</c:v>
                </c:pt>
                <c:pt idx="984">
                  <c:v>537.1</c:v>
                </c:pt>
                <c:pt idx="985">
                  <c:v>537.45000000000005</c:v>
                </c:pt>
                <c:pt idx="986">
                  <c:v>537.79</c:v>
                </c:pt>
                <c:pt idx="987">
                  <c:v>538.14</c:v>
                </c:pt>
                <c:pt idx="988">
                  <c:v>538.49</c:v>
                </c:pt>
                <c:pt idx="989">
                  <c:v>538.83000000000004</c:v>
                </c:pt>
                <c:pt idx="990">
                  <c:v>539.17999999999995</c:v>
                </c:pt>
                <c:pt idx="991">
                  <c:v>539.52</c:v>
                </c:pt>
                <c:pt idx="992">
                  <c:v>539.87</c:v>
                </c:pt>
                <c:pt idx="993">
                  <c:v>540.22</c:v>
                </c:pt>
                <c:pt idx="994">
                  <c:v>540.55999999999995</c:v>
                </c:pt>
                <c:pt idx="995">
                  <c:v>540.91</c:v>
                </c:pt>
                <c:pt idx="996">
                  <c:v>541.25</c:v>
                </c:pt>
                <c:pt idx="997">
                  <c:v>541.6</c:v>
                </c:pt>
                <c:pt idx="998">
                  <c:v>541.94000000000005</c:v>
                </c:pt>
                <c:pt idx="999">
                  <c:v>542.29</c:v>
                </c:pt>
                <c:pt idx="1000">
                  <c:v>542.64</c:v>
                </c:pt>
                <c:pt idx="1001">
                  <c:v>542.98</c:v>
                </c:pt>
                <c:pt idx="1002">
                  <c:v>543.33000000000004</c:v>
                </c:pt>
                <c:pt idx="1003">
                  <c:v>543.66999999999996</c:v>
                </c:pt>
                <c:pt idx="1004">
                  <c:v>544.02</c:v>
                </c:pt>
                <c:pt idx="1005">
                  <c:v>544.36</c:v>
                </c:pt>
                <c:pt idx="1006">
                  <c:v>544.71</c:v>
                </c:pt>
                <c:pt idx="1007">
                  <c:v>545.04999999999995</c:v>
                </c:pt>
                <c:pt idx="1008">
                  <c:v>545.4</c:v>
                </c:pt>
                <c:pt idx="1009">
                  <c:v>545.75</c:v>
                </c:pt>
                <c:pt idx="1010">
                  <c:v>546.09</c:v>
                </c:pt>
                <c:pt idx="1011">
                  <c:v>546.44000000000005</c:v>
                </c:pt>
                <c:pt idx="1012">
                  <c:v>546.78</c:v>
                </c:pt>
                <c:pt idx="1013">
                  <c:v>547.13</c:v>
                </c:pt>
                <c:pt idx="1014">
                  <c:v>547.47</c:v>
                </c:pt>
                <c:pt idx="1015">
                  <c:v>547.82000000000005</c:v>
                </c:pt>
                <c:pt idx="1016">
                  <c:v>548.16</c:v>
                </c:pt>
                <c:pt idx="1017">
                  <c:v>548.51</c:v>
                </c:pt>
                <c:pt idx="1018">
                  <c:v>548.85</c:v>
                </c:pt>
                <c:pt idx="1019">
                  <c:v>549.20000000000005</c:v>
                </c:pt>
                <c:pt idx="1020">
                  <c:v>549.54</c:v>
                </c:pt>
                <c:pt idx="1021">
                  <c:v>549.89</c:v>
                </c:pt>
                <c:pt idx="1022">
                  <c:v>550.23</c:v>
                </c:pt>
                <c:pt idx="1023">
                  <c:v>550.58000000000004</c:v>
                </c:pt>
                <c:pt idx="1024">
                  <c:v>550.91999999999996</c:v>
                </c:pt>
                <c:pt idx="1025">
                  <c:v>551.26</c:v>
                </c:pt>
                <c:pt idx="1026">
                  <c:v>551.61</c:v>
                </c:pt>
                <c:pt idx="1027">
                  <c:v>551.95000000000005</c:v>
                </c:pt>
                <c:pt idx="1028">
                  <c:v>552.29999999999995</c:v>
                </c:pt>
                <c:pt idx="1029">
                  <c:v>552.64</c:v>
                </c:pt>
                <c:pt idx="1030">
                  <c:v>552.99</c:v>
                </c:pt>
                <c:pt idx="1031">
                  <c:v>553.33000000000004</c:v>
                </c:pt>
                <c:pt idx="1032">
                  <c:v>553.67999999999995</c:v>
                </c:pt>
                <c:pt idx="1033">
                  <c:v>554.02</c:v>
                </c:pt>
                <c:pt idx="1034">
                  <c:v>554.36</c:v>
                </c:pt>
                <c:pt idx="1035">
                  <c:v>554.71</c:v>
                </c:pt>
                <c:pt idx="1036">
                  <c:v>555.04999999999995</c:v>
                </c:pt>
                <c:pt idx="1037">
                  <c:v>555.4</c:v>
                </c:pt>
                <c:pt idx="1038">
                  <c:v>555.74</c:v>
                </c:pt>
                <c:pt idx="1039">
                  <c:v>556.08000000000004</c:v>
                </c:pt>
                <c:pt idx="1040">
                  <c:v>556.42999999999995</c:v>
                </c:pt>
                <c:pt idx="1041">
                  <c:v>556.77</c:v>
                </c:pt>
                <c:pt idx="1042">
                  <c:v>557.12</c:v>
                </c:pt>
                <c:pt idx="1043">
                  <c:v>557.46</c:v>
                </c:pt>
                <c:pt idx="1044">
                  <c:v>557.79999999999995</c:v>
                </c:pt>
                <c:pt idx="1045">
                  <c:v>558.15</c:v>
                </c:pt>
                <c:pt idx="1046">
                  <c:v>558.49</c:v>
                </c:pt>
                <c:pt idx="1047">
                  <c:v>558.84</c:v>
                </c:pt>
                <c:pt idx="1048">
                  <c:v>559.17999999999995</c:v>
                </c:pt>
                <c:pt idx="1049">
                  <c:v>559.52</c:v>
                </c:pt>
                <c:pt idx="1050">
                  <c:v>559.87</c:v>
                </c:pt>
                <c:pt idx="1051">
                  <c:v>560.21</c:v>
                </c:pt>
                <c:pt idx="1052">
                  <c:v>560.54999999999995</c:v>
                </c:pt>
                <c:pt idx="1053">
                  <c:v>560.9</c:v>
                </c:pt>
                <c:pt idx="1054">
                  <c:v>561.24</c:v>
                </c:pt>
                <c:pt idx="1055">
                  <c:v>561.58000000000004</c:v>
                </c:pt>
                <c:pt idx="1056">
                  <c:v>561.92999999999995</c:v>
                </c:pt>
                <c:pt idx="1057">
                  <c:v>562.27</c:v>
                </c:pt>
                <c:pt idx="1058">
                  <c:v>562.61</c:v>
                </c:pt>
                <c:pt idx="1059">
                  <c:v>562.96</c:v>
                </c:pt>
                <c:pt idx="1060">
                  <c:v>563.29999999999995</c:v>
                </c:pt>
                <c:pt idx="1061">
                  <c:v>563.64</c:v>
                </c:pt>
                <c:pt idx="1062">
                  <c:v>563.99</c:v>
                </c:pt>
                <c:pt idx="1063">
                  <c:v>564.33000000000004</c:v>
                </c:pt>
                <c:pt idx="1064">
                  <c:v>564.66999999999996</c:v>
                </c:pt>
                <c:pt idx="1065">
                  <c:v>565.01</c:v>
                </c:pt>
                <c:pt idx="1066">
                  <c:v>565.36</c:v>
                </c:pt>
                <c:pt idx="1067">
                  <c:v>565.70000000000005</c:v>
                </c:pt>
                <c:pt idx="1068">
                  <c:v>566.04</c:v>
                </c:pt>
                <c:pt idx="1069">
                  <c:v>566.39</c:v>
                </c:pt>
                <c:pt idx="1070">
                  <c:v>566.73</c:v>
                </c:pt>
                <c:pt idx="1071">
                  <c:v>567.07000000000005</c:v>
                </c:pt>
                <c:pt idx="1072">
                  <c:v>567.41</c:v>
                </c:pt>
                <c:pt idx="1073">
                  <c:v>567.76</c:v>
                </c:pt>
                <c:pt idx="1074">
                  <c:v>568.1</c:v>
                </c:pt>
                <c:pt idx="1075">
                  <c:v>568.44000000000005</c:v>
                </c:pt>
                <c:pt idx="1076">
                  <c:v>568.78</c:v>
                </c:pt>
                <c:pt idx="1077">
                  <c:v>569.13</c:v>
                </c:pt>
                <c:pt idx="1078">
                  <c:v>569.47</c:v>
                </c:pt>
                <c:pt idx="1079">
                  <c:v>569.80999999999995</c:v>
                </c:pt>
                <c:pt idx="1080">
                  <c:v>570.15</c:v>
                </c:pt>
                <c:pt idx="1081">
                  <c:v>570.49</c:v>
                </c:pt>
                <c:pt idx="1082">
                  <c:v>570.84</c:v>
                </c:pt>
                <c:pt idx="1083">
                  <c:v>571.17999999999995</c:v>
                </c:pt>
                <c:pt idx="1084">
                  <c:v>571.52</c:v>
                </c:pt>
                <c:pt idx="1085">
                  <c:v>571.86</c:v>
                </c:pt>
                <c:pt idx="1086">
                  <c:v>572.21</c:v>
                </c:pt>
                <c:pt idx="1087">
                  <c:v>572.54999999999995</c:v>
                </c:pt>
                <c:pt idx="1088">
                  <c:v>572.89</c:v>
                </c:pt>
                <c:pt idx="1089">
                  <c:v>573.23</c:v>
                </c:pt>
                <c:pt idx="1090">
                  <c:v>573.57000000000005</c:v>
                </c:pt>
                <c:pt idx="1091">
                  <c:v>573.91</c:v>
                </c:pt>
                <c:pt idx="1092">
                  <c:v>574.26</c:v>
                </c:pt>
                <c:pt idx="1093">
                  <c:v>574.6</c:v>
                </c:pt>
                <c:pt idx="1094">
                  <c:v>574.94000000000005</c:v>
                </c:pt>
                <c:pt idx="1095">
                  <c:v>575.28</c:v>
                </c:pt>
                <c:pt idx="1096">
                  <c:v>575.62</c:v>
                </c:pt>
                <c:pt idx="1097">
                  <c:v>575.96</c:v>
                </c:pt>
                <c:pt idx="1098">
                  <c:v>576.30999999999995</c:v>
                </c:pt>
                <c:pt idx="1099">
                  <c:v>576.65</c:v>
                </c:pt>
                <c:pt idx="1100">
                  <c:v>576.99</c:v>
                </c:pt>
                <c:pt idx="1101">
                  <c:v>577.33000000000004</c:v>
                </c:pt>
                <c:pt idx="1102">
                  <c:v>577.66999999999996</c:v>
                </c:pt>
                <c:pt idx="1103">
                  <c:v>578.01</c:v>
                </c:pt>
                <c:pt idx="1104">
                  <c:v>578.35</c:v>
                </c:pt>
                <c:pt idx="1105">
                  <c:v>578.69000000000005</c:v>
                </c:pt>
                <c:pt idx="1106">
                  <c:v>579.04</c:v>
                </c:pt>
                <c:pt idx="1107">
                  <c:v>579.38</c:v>
                </c:pt>
                <c:pt idx="1108">
                  <c:v>579.72</c:v>
                </c:pt>
                <c:pt idx="1109">
                  <c:v>580.05999999999995</c:v>
                </c:pt>
                <c:pt idx="1110">
                  <c:v>580.4</c:v>
                </c:pt>
                <c:pt idx="1111">
                  <c:v>580.74</c:v>
                </c:pt>
                <c:pt idx="1112">
                  <c:v>581.08000000000004</c:v>
                </c:pt>
                <c:pt idx="1113">
                  <c:v>581.41999999999996</c:v>
                </c:pt>
                <c:pt idx="1114">
                  <c:v>581.76</c:v>
                </c:pt>
                <c:pt idx="1115">
                  <c:v>582.1</c:v>
                </c:pt>
                <c:pt idx="1116">
                  <c:v>582.44000000000005</c:v>
                </c:pt>
                <c:pt idx="1117">
                  <c:v>582.79</c:v>
                </c:pt>
                <c:pt idx="1118">
                  <c:v>583.13</c:v>
                </c:pt>
                <c:pt idx="1119">
                  <c:v>583.47</c:v>
                </c:pt>
                <c:pt idx="1120">
                  <c:v>583.80999999999995</c:v>
                </c:pt>
                <c:pt idx="1121">
                  <c:v>584.15</c:v>
                </c:pt>
                <c:pt idx="1122">
                  <c:v>584.49</c:v>
                </c:pt>
                <c:pt idx="1123">
                  <c:v>584.83000000000004</c:v>
                </c:pt>
                <c:pt idx="1124">
                  <c:v>585.16999999999996</c:v>
                </c:pt>
                <c:pt idx="1125">
                  <c:v>585.51</c:v>
                </c:pt>
                <c:pt idx="1126">
                  <c:v>585.85</c:v>
                </c:pt>
                <c:pt idx="1127">
                  <c:v>586.19000000000005</c:v>
                </c:pt>
                <c:pt idx="1128">
                  <c:v>586.53</c:v>
                </c:pt>
                <c:pt idx="1129">
                  <c:v>586.87</c:v>
                </c:pt>
                <c:pt idx="1130">
                  <c:v>587.21</c:v>
                </c:pt>
                <c:pt idx="1131">
                  <c:v>587.54999999999995</c:v>
                </c:pt>
                <c:pt idx="1132">
                  <c:v>587.89</c:v>
                </c:pt>
                <c:pt idx="1133">
                  <c:v>588.23</c:v>
                </c:pt>
                <c:pt idx="1134">
                  <c:v>588.57000000000005</c:v>
                </c:pt>
                <c:pt idx="1135">
                  <c:v>588.91</c:v>
                </c:pt>
                <c:pt idx="1136">
                  <c:v>589.25</c:v>
                </c:pt>
                <c:pt idx="1137">
                  <c:v>589.59</c:v>
                </c:pt>
                <c:pt idx="1138">
                  <c:v>589.92999999999995</c:v>
                </c:pt>
                <c:pt idx="1139">
                  <c:v>590.27</c:v>
                </c:pt>
                <c:pt idx="1140">
                  <c:v>590.61</c:v>
                </c:pt>
                <c:pt idx="1141">
                  <c:v>590.95000000000005</c:v>
                </c:pt>
                <c:pt idx="1142">
                  <c:v>591.29</c:v>
                </c:pt>
                <c:pt idx="1143">
                  <c:v>591.63</c:v>
                </c:pt>
                <c:pt idx="1144">
                  <c:v>591.97</c:v>
                </c:pt>
                <c:pt idx="1145">
                  <c:v>592.30999999999995</c:v>
                </c:pt>
                <c:pt idx="1146">
                  <c:v>592.65</c:v>
                </c:pt>
                <c:pt idx="1147">
                  <c:v>592.98</c:v>
                </c:pt>
                <c:pt idx="1148">
                  <c:v>593.32000000000005</c:v>
                </c:pt>
                <c:pt idx="1149">
                  <c:v>593.66</c:v>
                </c:pt>
                <c:pt idx="1150">
                  <c:v>594</c:v>
                </c:pt>
                <c:pt idx="1151">
                  <c:v>594.34</c:v>
                </c:pt>
                <c:pt idx="1152">
                  <c:v>594.67999999999995</c:v>
                </c:pt>
                <c:pt idx="1153">
                  <c:v>595.02</c:v>
                </c:pt>
                <c:pt idx="1154">
                  <c:v>595.36</c:v>
                </c:pt>
                <c:pt idx="1155">
                  <c:v>595.70000000000005</c:v>
                </c:pt>
                <c:pt idx="1156">
                  <c:v>596.04</c:v>
                </c:pt>
                <c:pt idx="1157">
                  <c:v>596.38</c:v>
                </c:pt>
                <c:pt idx="1158">
                  <c:v>596.71</c:v>
                </c:pt>
                <c:pt idx="1159">
                  <c:v>597.04999999999995</c:v>
                </c:pt>
                <c:pt idx="1160">
                  <c:v>597.39</c:v>
                </c:pt>
                <c:pt idx="1161">
                  <c:v>597.73</c:v>
                </c:pt>
                <c:pt idx="1162">
                  <c:v>598.07000000000005</c:v>
                </c:pt>
                <c:pt idx="1163">
                  <c:v>598.41</c:v>
                </c:pt>
                <c:pt idx="1164">
                  <c:v>598.75</c:v>
                </c:pt>
                <c:pt idx="1165">
                  <c:v>599.09</c:v>
                </c:pt>
                <c:pt idx="1166">
                  <c:v>599.41999999999996</c:v>
                </c:pt>
                <c:pt idx="1167">
                  <c:v>599.76</c:v>
                </c:pt>
                <c:pt idx="1168">
                  <c:v>600.1</c:v>
                </c:pt>
                <c:pt idx="1169">
                  <c:v>600.44000000000005</c:v>
                </c:pt>
                <c:pt idx="1170">
                  <c:v>600.78</c:v>
                </c:pt>
                <c:pt idx="1171">
                  <c:v>601.12</c:v>
                </c:pt>
                <c:pt idx="1172">
                  <c:v>601.45000000000005</c:v>
                </c:pt>
                <c:pt idx="1173">
                  <c:v>601.79</c:v>
                </c:pt>
                <c:pt idx="1174">
                  <c:v>602.13</c:v>
                </c:pt>
                <c:pt idx="1175">
                  <c:v>602.47</c:v>
                </c:pt>
                <c:pt idx="1176">
                  <c:v>602.80999999999995</c:v>
                </c:pt>
                <c:pt idx="1177">
                  <c:v>603.14</c:v>
                </c:pt>
                <c:pt idx="1178">
                  <c:v>603.48</c:v>
                </c:pt>
                <c:pt idx="1179">
                  <c:v>603.82000000000005</c:v>
                </c:pt>
                <c:pt idx="1180">
                  <c:v>604.16</c:v>
                </c:pt>
                <c:pt idx="1181">
                  <c:v>604.5</c:v>
                </c:pt>
                <c:pt idx="1182">
                  <c:v>604.83000000000004</c:v>
                </c:pt>
                <c:pt idx="1183">
                  <c:v>605.16999999999996</c:v>
                </c:pt>
                <c:pt idx="1184">
                  <c:v>605.51</c:v>
                </c:pt>
                <c:pt idx="1185">
                  <c:v>605.85</c:v>
                </c:pt>
                <c:pt idx="1186">
                  <c:v>606.19000000000005</c:v>
                </c:pt>
                <c:pt idx="1187">
                  <c:v>606.52</c:v>
                </c:pt>
                <c:pt idx="1188">
                  <c:v>606.86</c:v>
                </c:pt>
                <c:pt idx="1189">
                  <c:v>607.20000000000005</c:v>
                </c:pt>
                <c:pt idx="1190">
                  <c:v>607.54</c:v>
                </c:pt>
                <c:pt idx="1191">
                  <c:v>607.87</c:v>
                </c:pt>
                <c:pt idx="1192">
                  <c:v>608.21</c:v>
                </c:pt>
                <c:pt idx="1193">
                  <c:v>608.54999999999995</c:v>
                </c:pt>
                <c:pt idx="1194">
                  <c:v>608.88</c:v>
                </c:pt>
                <c:pt idx="1195">
                  <c:v>609.22</c:v>
                </c:pt>
                <c:pt idx="1196">
                  <c:v>609.55999999999995</c:v>
                </c:pt>
                <c:pt idx="1197">
                  <c:v>609.9</c:v>
                </c:pt>
                <c:pt idx="1198">
                  <c:v>610.23</c:v>
                </c:pt>
                <c:pt idx="1199">
                  <c:v>610.57000000000005</c:v>
                </c:pt>
                <c:pt idx="1200">
                  <c:v>610.91</c:v>
                </c:pt>
                <c:pt idx="1201">
                  <c:v>611.24</c:v>
                </c:pt>
                <c:pt idx="1202">
                  <c:v>611.58000000000004</c:v>
                </c:pt>
                <c:pt idx="1203">
                  <c:v>611.91999999999996</c:v>
                </c:pt>
                <c:pt idx="1204">
                  <c:v>612.25</c:v>
                </c:pt>
                <c:pt idx="1205">
                  <c:v>612.59</c:v>
                </c:pt>
                <c:pt idx="1206">
                  <c:v>612.92999999999995</c:v>
                </c:pt>
                <c:pt idx="1207">
                  <c:v>613.26</c:v>
                </c:pt>
                <c:pt idx="1208">
                  <c:v>613.6</c:v>
                </c:pt>
                <c:pt idx="1209">
                  <c:v>613.94000000000005</c:v>
                </c:pt>
                <c:pt idx="1210">
                  <c:v>614.27</c:v>
                </c:pt>
                <c:pt idx="1211">
                  <c:v>614.61</c:v>
                </c:pt>
                <c:pt idx="1212">
                  <c:v>614.95000000000005</c:v>
                </c:pt>
                <c:pt idx="1213">
                  <c:v>615.28</c:v>
                </c:pt>
                <c:pt idx="1214">
                  <c:v>615.62</c:v>
                </c:pt>
                <c:pt idx="1215">
                  <c:v>615.96</c:v>
                </c:pt>
                <c:pt idx="1216">
                  <c:v>616.29</c:v>
                </c:pt>
                <c:pt idx="1217">
                  <c:v>616.63</c:v>
                </c:pt>
                <c:pt idx="1218">
                  <c:v>616.97</c:v>
                </c:pt>
                <c:pt idx="1219">
                  <c:v>617.29999999999995</c:v>
                </c:pt>
                <c:pt idx="1220">
                  <c:v>617.64</c:v>
                </c:pt>
                <c:pt idx="1221">
                  <c:v>617.97</c:v>
                </c:pt>
                <c:pt idx="1222">
                  <c:v>618.30999999999995</c:v>
                </c:pt>
                <c:pt idx="1223">
                  <c:v>618.65</c:v>
                </c:pt>
                <c:pt idx="1224">
                  <c:v>618.98</c:v>
                </c:pt>
                <c:pt idx="1225">
                  <c:v>619.32000000000005</c:v>
                </c:pt>
                <c:pt idx="1226">
                  <c:v>619.65</c:v>
                </c:pt>
                <c:pt idx="1227">
                  <c:v>619.99</c:v>
                </c:pt>
                <c:pt idx="1228">
                  <c:v>620.32000000000005</c:v>
                </c:pt>
                <c:pt idx="1229">
                  <c:v>620.66</c:v>
                </c:pt>
                <c:pt idx="1230">
                  <c:v>621</c:v>
                </c:pt>
                <c:pt idx="1231">
                  <c:v>621.33000000000004</c:v>
                </c:pt>
                <c:pt idx="1232">
                  <c:v>621.66999999999996</c:v>
                </c:pt>
                <c:pt idx="1233">
                  <c:v>622</c:v>
                </c:pt>
                <c:pt idx="1234">
                  <c:v>622.34</c:v>
                </c:pt>
                <c:pt idx="1235">
                  <c:v>622.66999999999996</c:v>
                </c:pt>
                <c:pt idx="1236">
                  <c:v>623.01</c:v>
                </c:pt>
                <c:pt idx="1237">
                  <c:v>623.34</c:v>
                </c:pt>
                <c:pt idx="1238">
                  <c:v>623.67999999999995</c:v>
                </c:pt>
                <c:pt idx="1239">
                  <c:v>624.02</c:v>
                </c:pt>
                <c:pt idx="1240">
                  <c:v>624.35</c:v>
                </c:pt>
                <c:pt idx="1241">
                  <c:v>624.69000000000005</c:v>
                </c:pt>
                <c:pt idx="1242">
                  <c:v>625.02</c:v>
                </c:pt>
                <c:pt idx="1243">
                  <c:v>625.36</c:v>
                </c:pt>
                <c:pt idx="1244">
                  <c:v>625.69000000000005</c:v>
                </c:pt>
                <c:pt idx="1245">
                  <c:v>626.03</c:v>
                </c:pt>
                <c:pt idx="1246">
                  <c:v>626.36</c:v>
                </c:pt>
                <c:pt idx="1247">
                  <c:v>626.70000000000005</c:v>
                </c:pt>
                <c:pt idx="1248">
                  <c:v>627.03</c:v>
                </c:pt>
                <c:pt idx="1249">
                  <c:v>627.37</c:v>
                </c:pt>
                <c:pt idx="1250">
                  <c:v>627.70000000000005</c:v>
                </c:pt>
                <c:pt idx="1251">
                  <c:v>628.03</c:v>
                </c:pt>
                <c:pt idx="1252">
                  <c:v>628.37</c:v>
                </c:pt>
                <c:pt idx="1253">
                  <c:v>628.70000000000005</c:v>
                </c:pt>
                <c:pt idx="1254">
                  <c:v>629.04</c:v>
                </c:pt>
                <c:pt idx="1255">
                  <c:v>629.37</c:v>
                </c:pt>
                <c:pt idx="1256">
                  <c:v>629.71</c:v>
                </c:pt>
                <c:pt idx="1257">
                  <c:v>630.04</c:v>
                </c:pt>
                <c:pt idx="1258">
                  <c:v>630.38</c:v>
                </c:pt>
                <c:pt idx="1259">
                  <c:v>630.71</c:v>
                </c:pt>
                <c:pt idx="1260">
                  <c:v>631.04</c:v>
                </c:pt>
                <c:pt idx="1261">
                  <c:v>631.38</c:v>
                </c:pt>
                <c:pt idx="1262">
                  <c:v>631.71</c:v>
                </c:pt>
                <c:pt idx="1263">
                  <c:v>632.04999999999995</c:v>
                </c:pt>
                <c:pt idx="1264">
                  <c:v>632.38</c:v>
                </c:pt>
                <c:pt idx="1265">
                  <c:v>632.72</c:v>
                </c:pt>
                <c:pt idx="1266">
                  <c:v>633.04999999999995</c:v>
                </c:pt>
                <c:pt idx="1267">
                  <c:v>633.38</c:v>
                </c:pt>
                <c:pt idx="1268">
                  <c:v>633.72</c:v>
                </c:pt>
                <c:pt idx="1269">
                  <c:v>634.04999999999995</c:v>
                </c:pt>
                <c:pt idx="1270">
                  <c:v>634.39</c:v>
                </c:pt>
                <c:pt idx="1271">
                  <c:v>634.72</c:v>
                </c:pt>
                <c:pt idx="1272">
                  <c:v>635.04999999999995</c:v>
                </c:pt>
                <c:pt idx="1273">
                  <c:v>635.39</c:v>
                </c:pt>
                <c:pt idx="1274">
                  <c:v>635.72</c:v>
                </c:pt>
                <c:pt idx="1275">
                  <c:v>636.04999999999995</c:v>
                </c:pt>
                <c:pt idx="1276">
                  <c:v>636.39</c:v>
                </c:pt>
                <c:pt idx="1277">
                  <c:v>636.72</c:v>
                </c:pt>
                <c:pt idx="1278">
                  <c:v>637.04999999999995</c:v>
                </c:pt>
                <c:pt idx="1279">
                  <c:v>637.39</c:v>
                </c:pt>
                <c:pt idx="1280">
                  <c:v>637.72</c:v>
                </c:pt>
                <c:pt idx="1281">
                  <c:v>638.04999999999995</c:v>
                </c:pt>
                <c:pt idx="1282">
                  <c:v>638.39</c:v>
                </c:pt>
                <c:pt idx="1283">
                  <c:v>638.72</c:v>
                </c:pt>
                <c:pt idx="1284">
                  <c:v>639.04999999999995</c:v>
                </c:pt>
                <c:pt idx="1285">
                  <c:v>639.39</c:v>
                </c:pt>
                <c:pt idx="1286">
                  <c:v>639.72</c:v>
                </c:pt>
                <c:pt idx="1287">
                  <c:v>640.04999999999995</c:v>
                </c:pt>
                <c:pt idx="1288">
                  <c:v>640.39</c:v>
                </c:pt>
                <c:pt idx="1289">
                  <c:v>640.72</c:v>
                </c:pt>
                <c:pt idx="1290">
                  <c:v>641.04999999999995</c:v>
                </c:pt>
                <c:pt idx="1291">
                  <c:v>641.39</c:v>
                </c:pt>
                <c:pt idx="1292">
                  <c:v>641.72</c:v>
                </c:pt>
                <c:pt idx="1293">
                  <c:v>642.04999999999995</c:v>
                </c:pt>
                <c:pt idx="1294">
                  <c:v>642.38</c:v>
                </c:pt>
                <c:pt idx="1295">
                  <c:v>642.72</c:v>
                </c:pt>
                <c:pt idx="1296">
                  <c:v>643.04999999999995</c:v>
                </c:pt>
                <c:pt idx="1297">
                  <c:v>643.38</c:v>
                </c:pt>
                <c:pt idx="1298">
                  <c:v>643.71</c:v>
                </c:pt>
                <c:pt idx="1299">
                  <c:v>644.04999999999995</c:v>
                </c:pt>
                <c:pt idx="1300">
                  <c:v>644.38</c:v>
                </c:pt>
                <c:pt idx="1301">
                  <c:v>644.71</c:v>
                </c:pt>
                <c:pt idx="1302">
                  <c:v>645.04</c:v>
                </c:pt>
                <c:pt idx="1303">
                  <c:v>645.38</c:v>
                </c:pt>
                <c:pt idx="1304">
                  <c:v>645.71</c:v>
                </c:pt>
                <c:pt idx="1305">
                  <c:v>646.04</c:v>
                </c:pt>
                <c:pt idx="1306">
                  <c:v>646.37</c:v>
                </c:pt>
                <c:pt idx="1307">
                  <c:v>646.71</c:v>
                </c:pt>
                <c:pt idx="1308">
                  <c:v>647.04</c:v>
                </c:pt>
                <c:pt idx="1309">
                  <c:v>647.37</c:v>
                </c:pt>
                <c:pt idx="1310">
                  <c:v>647.70000000000005</c:v>
                </c:pt>
                <c:pt idx="1311">
                  <c:v>648.03</c:v>
                </c:pt>
                <c:pt idx="1312">
                  <c:v>648.37</c:v>
                </c:pt>
                <c:pt idx="1313">
                  <c:v>648.70000000000005</c:v>
                </c:pt>
                <c:pt idx="1314">
                  <c:v>649.03</c:v>
                </c:pt>
                <c:pt idx="1315">
                  <c:v>649.36</c:v>
                </c:pt>
                <c:pt idx="1316">
                  <c:v>649.69000000000005</c:v>
                </c:pt>
                <c:pt idx="1317">
                  <c:v>650.02</c:v>
                </c:pt>
                <c:pt idx="1318">
                  <c:v>650.36</c:v>
                </c:pt>
                <c:pt idx="1319">
                  <c:v>650.69000000000005</c:v>
                </c:pt>
                <c:pt idx="1320">
                  <c:v>651.02</c:v>
                </c:pt>
                <c:pt idx="1321">
                  <c:v>651.35</c:v>
                </c:pt>
                <c:pt idx="1322">
                  <c:v>651.67999999999995</c:v>
                </c:pt>
                <c:pt idx="1323">
                  <c:v>652.01</c:v>
                </c:pt>
                <c:pt idx="1324">
                  <c:v>652.35</c:v>
                </c:pt>
                <c:pt idx="1325">
                  <c:v>652.67999999999995</c:v>
                </c:pt>
                <c:pt idx="1326">
                  <c:v>653.01</c:v>
                </c:pt>
                <c:pt idx="1327">
                  <c:v>653.34</c:v>
                </c:pt>
                <c:pt idx="1328">
                  <c:v>653.66999999999996</c:v>
                </c:pt>
                <c:pt idx="1329">
                  <c:v>654</c:v>
                </c:pt>
                <c:pt idx="1330">
                  <c:v>654.33000000000004</c:v>
                </c:pt>
                <c:pt idx="1331">
                  <c:v>654.66</c:v>
                </c:pt>
                <c:pt idx="1332">
                  <c:v>654.99</c:v>
                </c:pt>
                <c:pt idx="1333">
                  <c:v>655.33000000000004</c:v>
                </c:pt>
                <c:pt idx="1334">
                  <c:v>655.66</c:v>
                </c:pt>
                <c:pt idx="1335">
                  <c:v>655.99</c:v>
                </c:pt>
                <c:pt idx="1336">
                  <c:v>656.32</c:v>
                </c:pt>
                <c:pt idx="1337">
                  <c:v>656.65</c:v>
                </c:pt>
                <c:pt idx="1338">
                  <c:v>656.98</c:v>
                </c:pt>
                <c:pt idx="1339">
                  <c:v>657.31</c:v>
                </c:pt>
                <c:pt idx="1340">
                  <c:v>657.64</c:v>
                </c:pt>
                <c:pt idx="1341">
                  <c:v>657.97</c:v>
                </c:pt>
                <c:pt idx="1342">
                  <c:v>658.3</c:v>
                </c:pt>
                <c:pt idx="1343">
                  <c:v>658.63</c:v>
                </c:pt>
                <c:pt idx="1344">
                  <c:v>658.96</c:v>
                </c:pt>
                <c:pt idx="1345">
                  <c:v>659.29</c:v>
                </c:pt>
                <c:pt idx="1346">
                  <c:v>659.62</c:v>
                </c:pt>
                <c:pt idx="1347">
                  <c:v>659.95</c:v>
                </c:pt>
                <c:pt idx="1348">
                  <c:v>660.28</c:v>
                </c:pt>
                <c:pt idx="1349">
                  <c:v>660.61</c:v>
                </c:pt>
                <c:pt idx="1350">
                  <c:v>660.95</c:v>
                </c:pt>
                <c:pt idx="1351">
                  <c:v>661.28</c:v>
                </c:pt>
                <c:pt idx="1352">
                  <c:v>661.61</c:v>
                </c:pt>
                <c:pt idx="1353">
                  <c:v>661.94</c:v>
                </c:pt>
                <c:pt idx="1354">
                  <c:v>662.27</c:v>
                </c:pt>
                <c:pt idx="1355">
                  <c:v>662.6</c:v>
                </c:pt>
                <c:pt idx="1356">
                  <c:v>662.93</c:v>
                </c:pt>
                <c:pt idx="1357">
                  <c:v>663.25</c:v>
                </c:pt>
                <c:pt idx="1358">
                  <c:v>663.58</c:v>
                </c:pt>
                <c:pt idx="1359">
                  <c:v>663.91</c:v>
                </c:pt>
                <c:pt idx="1360">
                  <c:v>664.24</c:v>
                </c:pt>
                <c:pt idx="1361">
                  <c:v>664.57</c:v>
                </c:pt>
                <c:pt idx="1362">
                  <c:v>664.9</c:v>
                </c:pt>
                <c:pt idx="1363">
                  <c:v>665.23</c:v>
                </c:pt>
                <c:pt idx="1364">
                  <c:v>665.56</c:v>
                </c:pt>
                <c:pt idx="1365">
                  <c:v>665.89</c:v>
                </c:pt>
                <c:pt idx="1366">
                  <c:v>666.22</c:v>
                </c:pt>
                <c:pt idx="1367">
                  <c:v>666.55</c:v>
                </c:pt>
                <c:pt idx="1368">
                  <c:v>666.88</c:v>
                </c:pt>
                <c:pt idx="1369">
                  <c:v>667.21</c:v>
                </c:pt>
                <c:pt idx="1370">
                  <c:v>667.54</c:v>
                </c:pt>
                <c:pt idx="1371">
                  <c:v>667.87</c:v>
                </c:pt>
                <c:pt idx="1372">
                  <c:v>668.2</c:v>
                </c:pt>
                <c:pt idx="1373">
                  <c:v>668.53</c:v>
                </c:pt>
                <c:pt idx="1374">
                  <c:v>668.86</c:v>
                </c:pt>
                <c:pt idx="1375">
                  <c:v>669.18</c:v>
                </c:pt>
                <c:pt idx="1376">
                  <c:v>669.51</c:v>
                </c:pt>
                <c:pt idx="1377">
                  <c:v>669.84</c:v>
                </c:pt>
                <c:pt idx="1378">
                  <c:v>670.17</c:v>
                </c:pt>
                <c:pt idx="1379">
                  <c:v>670.5</c:v>
                </c:pt>
                <c:pt idx="1380">
                  <c:v>670.83</c:v>
                </c:pt>
                <c:pt idx="1381">
                  <c:v>671.16</c:v>
                </c:pt>
                <c:pt idx="1382">
                  <c:v>671.49</c:v>
                </c:pt>
                <c:pt idx="1383">
                  <c:v>671.81</c:v>
                </c:pt>
                <c:pt idx="1384">
                  <c:v>672.14</c:v>
                </c:pt>
                <c:pt idx="1385">
                  <c:v>672.47</c:v>
                </c:pt>
                <c:pt idx="1386">
                  <c:v>672.8</c:v>
                </c:pt>
                <c:pt idx="1387">
                  <c:v>673.13</c:v>
                </c:pt>
                <c:pt idx="1388">
                  <c:v>673.46</c:v>
                </c:pt>
                <c:pt idx="1389">
                  <c:v>673.79</c:v>
                </c:pt>
                <c:pt idx="1390">
                  <c:v>674.11</c:v>
                </c:pt>
                <c:pt idx="1391">
                  <c:v>674.44</c:v>
                </c:pt>
                <c:pt idx="1392">
                  <c:v>674.77</c:v>
                </c:pt>
                <c:pt idx="1393">
                  <c:v>675.1</c:v>
                </c:pt>
                <c:pt idx="1394">
                  <c:v>675.43</c:v>
                </c:pt>
                <c:pt idx="1395">
                  <c:v>675.75</c:v>
                </c:pt>
                <c:pt idx="1396">
                  <c:v>676.08</c:v>
                </c:pt>
                <c:pt idx="1397">
                  <c:v>676.41</c:v>
                </c:pt>
                <c:pt idx="1398">
                  <c:v>676.74</c:v>
                </c:pt>
                <c:pt idx="1399">
                  <c:v>677.07</c:v>
                </c:pt>
                <c:pt idx="1400">
                  <c:v>677.39</c:v>
                </c:pt>
                <c:pt idx="1401">
                  <c:v>677.72</c:v>
                </c:pt>
                <c:pt idx="1402">
                  <c:v>678.05</c:v>
                </c:pt>
                <c:pt idx="1403">
                  <c:v>678.38</c:v>
                </c:pt>
                <c:pt idx="1404">
                  <c:v>678.71</c:v>
                </c:pt>
                <c:pt idx="1405">
                  <c:v>679.03</c:v>
                </c:pt>
                <c:pt idx="1406">
                  <c:v>679.36</c:v>
                </c:pt>
                <c:pt idx="1407">
                  <c:v>679.69</c:v>
                </c:pt>
                <c:pt idx="1408">
                  <c:v>680.02</c:v>
                </c:pt>
                <c:pt idx="1409">
                  <c:v>680.34</c:v>
                </c:pt>
                <c:pt idx="1410">
                  <c:v>680.67</c:v>
                </c:pt>
                <c:pt idx="1411">
                  <c:v>681</c:v>
                </c:pt>
                <c:pt idx="1412">
                  <c:v>681.32</c:v>
                </c:pt>
                <c:pt idx="1413">
                  <c:v>681.65</c:v>
                </c:pt>
                <c:pt idx="1414">
                  <c:v>681.98</c:v>
                </c:pt>
                <c:pt idx="1415">
                  <c:v>682.31</c:v>
                </c:pt>
                <c:pt idx="1416">
                  <c:v>682.63</c:v>
                </c:pt>
                <c:pt idx="1417">
                  <c:v>682.96</c:v>
                </c:pt>
                <c:pt idx="1418">
                  <c:v>683.29</c:v>
                </c:pt>
                <c:pt idx="1419">
                  <c:v>683.61</c:v>
                </c:pt>
                <c:pt idx="1420">
                  <c:v>683.94</c:v>
                </c:pt>
                <c:pt idx="1421">
                  <c:v>684.27</c:v>
                </c:pt>
                <c:pt idx="1422">
                  <c:v>684.59</c:v>
                </c:pt>
                <c:pt idx="1423">
                  <c:v>684.92</c:v>
                </c:pt>
                <c:pt idx="1424">
                  <c:v>685.25</c:v>
                </c:pt>
                <c:pt idx="1425">
                  <c:v>685.57</c:v>
                </c:pt>
                <c:pt idx="1426">
                  <c:v>685.9</c:v>
                </c:pt>
                <c:pt idx="1427">
                  <c:v>686.23</c:v>
                </c:pt>
                <c:pt idx="1428">
                  <c:v>686.55</c:v>
                </c:pt>
                <c:pt idx="1429">
                  <c:v>686.88</c:v>
                </c:pt>
                <c:pt idx="1430">
                  <c:v>687.21</c:v>
                </c:pt>
                <c:pt idx="1431">
                  <c:v>687.53</c:v>
                </c:pt>
                <c:pt idx="1432">
                  <c:v>687.86</c:v>
                </c:pt>
                <c:pt idx="1433">
                  <c:v>688.19</c:v>
                </c:pt>
                <c:pt idx="1434">
                  <c:v>688.51</c:v>
                </c:pt>
                <c:pt idx="1435">
                  <c:v>688.84</c:v>
                </c:pt>
                <c:pt idx="1436">
                  <c:v>689.17</c:v>
                </c:pt>
                <c:pt idx="1437">
                  <c:v>689.49</c:v>
                </c:pt>
                <c:pt idx="1438">
                  <c:v>689.82</c:v>
                </c:pt>
                <c:pt idx="1439">
                  <c:v>690.14</c:v>
                </c:pt>
                <c:pt idx="1440">
                  <c:v>690.47</c:v>
                </c:pt>
                <c:pt idx="1441">
                  <c:v>690.8</c:v>
                </c:pt>
                <c:pt idx="1442">
                  <c:v>691.12</c:v>
                </c:pt>
                <c:pt idx="1443">
                  <c:v>691.45</c:v>
                </c:pt>
                <c:pt idx="1444">
                  <c:v>691.77</c:v>
                </c:pt>
                <c:pt idx="1445">
                  <c:v>692.1</c:v>
                </c:pt>
                <c:pt idx="1446">
                  <c:v>692.42</c:v>
                </c:pt>
                <c:pt idx="1447">
                  <c:v>692.75</c:v>
                </c:pt>
                <c:pt idx="1448">
                  <c:v>693.07</c:v>
                </c:pt>
                <c:pt idx="1449">
                  <c:v>693.4</c:v>
                </c:pt>
                <c:pt idx="1450">
                  <c:v>693.73</c:v>
                </c:pt>
                <c:pt idx="1451">
                  <c:v>694.05</c:v>
                </c:pt>
                <c:pt idx="1452">
                  <c:v>694.38</c:v>
                </c:pt>
                <c:pt idx="1453">
                  <c:v>694.7</c:v>
                </c:pt>
                <c:pt idx="1454">
                  <c:v>695.03</c:v>
                </c:pt>
                <c:pt idx="1455">
                  <c:v>695.35</c:v>
                </c:pt>
                <c:pt idx="1456">
                  <c:v>695.68</c:v>
                </c:pt>
                <c:pt idx="1457">
                  <c:v>696</c:v>
                </c:pt>
                <c:pt idx="1458">
                  <c:v>696.33</c:v>
                </c:pt>
                <c:pt idx="1459">
                  <c:v>696.65</c:v>
                </c:pt>
                <c:pt idx="1460">
                  <c:v>696.98</c:v>
                </c:pt>
                <c:pt idx="1461">
                  <c:v>697.3</c:v>
                </c:pt>
                <c:pt idx="1462">
                  <c:v>697.63</c:v>
                </c:pt>
                <c:pt idx="1463">
                  <c:v>697.95</c:v>
                </c:pt>
                <c:pt idx="1464">
                  <c:v>698.28</c:v>
                </c:pt>
                <c:pt idx="1465">
                  <c:v>698.6</c:v>
                </c:pt>
                <c:pt idx="1466">
                  <c:v>698.93</c:v>
                </c:pt>
                <c:pt idx="1467">
                  <c:v>699.25</c:v>
                </c:pt>
                <c:pt idx="1468">
                  <c:v>699.58</c:v>
                </c:pt>
                <c:pt idx="1469">
                  <c:v>699.9</c:v>
                </c:pt>
                <c:pt idx="1470">
                  <c:v>700.23</c:v>
                </c:pt>
                <c:pt idx="1471">
                  <c:v>700.55</c:v>
                </c:pt>
                <c:pt idx="1472">
                  <c:v>700.87</c:v>
                </c:pt>
                <c:pt idx="1473">
                  <c:v>701.2</c:v>
                </c:pt>
                <c:pt idx="1474">
                  <c:v>701.52</c:v>
                </c:pt>
                <c:pt idx="1475">
                  <c:v>701.85</c:v>
                </c:pt>
                <c:pt idx="1476">
                  <c:v>702.17</c:v>
                </c:pt>
                <c:pt idx="1477">
                  <c:v>702.5</c:v>
                </c:pt>
                <c:pt idx="1478">
                  <c:v>702.82</c:v>
                </c:pt>
                <c:pt idx="1479">
                  <c:v>703.14</c:v>
                </c:pt>
                <c:pt idx="1480">
                  <c:v>703.47</c:v>
                </c:pt>
                <c:pt idx="1481">
                  <c:v>703.79</c:v>
                </c:pt>
                <c:pt idx="1482">
                  <c:v>704.12</c:v>
                </c:pt>
                <c:pt idx="1483">
                  <c:v>704.44</c:v>
                </c:pt>
                <c:pt idx="1484">
                  <c:v>704.76</c:v>
                </c:pt>
                <c:pt idx="1485">
                  <c:v>705.09</c:v>
                </c:pt>
                <c:pt idx="1486">
                  <c:v>705.41</c:v>
                </c:pt>
                <c:pt idx="1487">
                  <c:v>705.73</c:v>
                </c:pt>
                <c:pt idx="1488">
                  <c:v>706.06</c:v>
                </c:pt>
                <c:pt idx="1489">
                  <c:v>706.38</c:v>
                </c:pt>
                <c:pt idx="1490">
                  <c:v>706.71</c:v>
                </c:pt>
                <c:pt idx="1491">
                  <c:v>707.03</c:v>
                </c:pt>
                <c:pt idx="1492">
                  <c:v>707.35</c:v>
                </c:pt>
                <c:pt idx="1493">
                  <c:v>707.68</c:v>
                </c:pt>
                <c:pt idx="1494">
                  <c:v>708</c:v>
                </c:pt>
                <c:pt idx="1495">
                  <c:v>708.32</c:v>
                </c:pt>
                <c:pt idx="1496">
                  <c:v>708.65</c:v>
                </c:pt>
                <c:pt idx="1497">
                  <c:v>708.97</c:v>
                </c:pt>
                <c:pt idx="1498">
                  <c:v>709.29</c:v>
                </c:pt>
                <c:pt idx="1499">
                  <c:v>709.62</c:v>
                </c:pt>
                <c:pt idx="1500">
                  <c:v>709.94</c:v>
                </c:pt>
                <c:pt idx="1501">
                  <c:v>710.26</c:v>
                </c:pt>
                <c:pt idx="1502">
                  <c:v>710.58</c:v>
                </c:pt>
                <c:pt idx="1503">
                  <c:v>710.91</c:v>
                </c:pt>
                <c:pt idx="1504">
                  <c:v>711.23</c:v>
                </c:pt>
                <c:pt idx="1505">
                  <c:v>711.55</c:v>
                </c:pt>
                <c:pt idx="1506">
                  <c:v>711.88</c:v>
                </c:pt>
                <c:pt idx="1507">
                  <c:v>712.2</c:v>
                </c:pt>
                <c:pt idx="1508">
                  <c:v>712.52</c:v>
                </c:pt>
                <c:pt idx="1509">
                  <c:v>712.84</c:v>
                </c:pt>
                <c:pt idx="1510">
                  <c:v>713.17</c:v>
                </c:pt>
                <c:pt idx="1511">
                  <c:v>713.49</c:v>
                </c:pt>
                <c:pt idx="1512">
                  <c:v>713.81</c:v>
                </c:pt>
                <c:pt idx="1513">
                  <c:v>714.13</c:v>
                </c:pt>
                <c:pt idx="1514">
                  <c:v>714.46</c:v>
                </c:pt>
                <c:pt idx="1515">
                  <c:v>714.78</c:v>
                </c:pt>
                <c:pt idx="1516">
                  <c:v>715.1</c:v>
                </c:pt>
                <c:pt idx="1517">
                  <c:v>715.42</c:v>
                </c:pt>
                <c:pt idx="1518">
                  <c:v>715.75</c:v>
                </c:pt>
                <c:pt idx="1519">
                  <c:v>716.07</c:v>
                </c:pt>
                <c:pt idx="1520">
                  <c:v>716.39</c:v>
                </c:pt>
                <c:pt idx="1521">
                  <c:v>716.71</c:v>
                </c:pt>
                <c:pt idx="1522">
                  <c:v>717.03</c:v>
                </c:pt>
                <c:pt idx="1523">
                  <c:v>717.36</c:v>
                </c:pt>
                <c:pt idx="1524">
                  <c:v>717.68</c:v>
                </c:pt>
                <c:pt idx="1525">
                  <c:v>718</c:v>
                </c:pt>
                <c:pt idx="1526">
                  <c:v>718.32</c:v>
                </c:pt>
                <c:pt idx="1527">
                  <c:v>718.64</c:v>
                </c:pt>
                <c:pt idx="1528">
                  <c:v>718.96</c:v>
                </c:pt>
                <c:pt idx="1529">
                  <c:v>719.29</c:v>
                </c:pt>
                <c:pt idx="1530">
                  <c:v>719.61</c:v>
                </c:pt>
                <c:pt idx="1531">
                  <c:v>719.93</c:v>
                </c:pt>
                <c:pt idx="1532">
                  <c:v>720.25</c:v>
                </c:pt>
                <c:pt idx="1533">
                  <c:v>720.57</c:v>
                </c:pt>
                <c:pt idx="1534">
                  <c:v>720.89</c:v>
                </c:pt>
                <c:pt idx="1535">
                  <c:v>721.22</c:v>
                </c:pt>
                <c:pt idx="1536">
                  <c:v>721.54</c:v>
                </c:pt>
                <c:pt idx="1537">
                  <c:v>721.86</c:v>
                </c:pt>
                <c:pt idx="1538">
                  <c:v>722.18</c:v>
                </c:pt>
                <c:pt idx="1539">
                  <c:v>722.5</c:v>
                </c:pt>
                <c:pt idx="1540">
                  <c:v>722.82</c:v>
                </c:pt>
                <c:pt idx="1541">
                  <c:v>723.14</c:v>
                </c:pt>
                <c:pt idx="1542">
                  <c:v>723.46</c:v>
                </c:pt>
                <c:pt idx="1543">
                  <c:v>723.78</c:v>
                </c:pt>
                <c:pt idx="1544">
                  <c:v>724.11</c:v>
                </c:pt>
                <c:pt idx="1545">
                  <c:v>724.43</c:v>
                </c:pt>
                <c:pt idx="1546">
                  <c:v>724.75</c:v>
                </c:pt>
                <c:pt idx="1547">
                  <c:v>725.07</c:v>
                </c:pt>
                <c:pt idx="1548">
                  <c:v>725.39</c:v>
                </c:pt>
                <c:pt idx="1549">
                  <c:v>725.71</c:v>
                </c:pt>
                <c:pt idx="1550">
                  <c:v>726.03</c:v>
                </c:pt>
                <c:pt idx="1551">
                  <c:v>726.35</c:v>
                </c:pt>
                <c:pt idx="1552">
                  <c:v>726.67</c:v>
                </c:pt>
                <c:pt idx="1553">
                  <c:v>726.99</c:v>
                </c:pt>
                <c:pt idx="1554">
                  <c:v>727.31</c:v>
                </c:pt>
                <c:pt idx="1555">
                  <c:v>727.63</c:v>
                </c:pt>
                <c:pt idx="1556">
                  <c:v>727.95</c:v>
                </c:pt>
                <c:pt idx="1557">
                  <c:v>728.27</c:v>
                </c:pt>
                <c:pt idx="1558">
                  <c:v>728.59</c:v>
                </c:pt>
                <c:pt idx="1559">
                  <c:v>728.91</c:v>
                </c:pt>
                <c:pt idx="1560">
                  <c:v>729.23</c:v>
                </c:pt>
                <c:pt idx="1561">
                  <c:v>729.55</c:v>
                </c:pt>
                <c:pt idx="1562">
                  <c:v>729.87</c:v>
                </c:pt>
                <c:pt idx="1563">
                  <c:v>730.19</c:v>
                </c:pt>
                <c:pt idx="1564">
                  <c:v>730.51</c:v>
                </c:pt>
                <c:pt idx="1565">
                  <c:v>730.83</c:v>
                </c:pt>
                <c:pt idx="1566">
                  <c:v>731.15</c:v>
                </c:pt>
                <c:pt idx="1567">
                  <c:v>731.47</c:v>
                </c:pt>
                <c:pt idx="1568">
                  <c:v>731.79</c:v>
                </c:pt>
                <c:pt idx="1569">
                  <c:v>732.11</c:v>
                </c:pt>
                <c:pt idx="1570">
                  <c:v>732.43</c:v>
                </c:pt>
                <c:pt idx="1571">
                  <c:v>732.75</c:v>
                </c:pt>
                <c:pt idx="1572">
                  <c:v>733.07</c:v>
                </c:pt>
                <c:pt idx="1573">
                  <c:v>733.39</c:v>
                </c:pt>
                <c:pt idx="1574">
                  <c:v>733.71</c:v>
                </c:pt>
                <c:pt idx="1575">
                  <c:v>734.03</c:v>
                </c:pt>
                <c:pt idx="1576">
                  <c:v>734.35</c:v>
                </c:pt>
                <c:pt idx="1577">
                  <c:v>734.67</c:v>
                </c:pt>
                <c:pt idx="1578">
                  <c:v>734.99</c:v>
                </c:pt>
                <c:pt idx="1579">
                  <c:v>735.31</c:v>
                </c:pt>
                <c:pt idx="1580">
                  <c:v>735.63</c:v>
                </c:pt>
                <c:pt idx="1581">
                  <c:v>735.95</c:v>
                </c:pt>
                <c:pt idx="1582">
                  <c:v>736.27</c:v>
                </c:pt>
                <c:pt idx="1583">
                  <c:v>736.58</c:v>
                </c:pt>
                <c:pt idx="1584">
                  <c:v>736.9</c:v>
                </c:pt>
                <c:pt idx="1585">
                  <c:v>737.22</c:v>
                </c:pt>
                <c:pt idx="1586">
                  <c:v>737.54</c:v>
                </c:pt>
                <c:pt idx="1587">
                  <c:v>737.86</c:v>
                </c:pt>
                <c:pt idx="1588">
                  <c:v>738.18</c:v>
                </c:pt>
                <c:pt idx="1589">
                  <c:v>738.5</c:v>
                </c:pt>
                <c:pt idx="1590">
                  <c:v>738.82</c:v>
                </c:pt>
                <c:pt idx="1591">
                  <c:v>739.13</c:v>
                </c:pt>
                <c:pt idx="1592">
                  <c:v>739.45</c:v>
                </c:pt>
                <c:pt idx="1593">
                  <c:v>739.77</c:v>
                </c:pt>
                <c:pt idx="1594">
                  <c:v>740.09</c:v>
                </c:pt>
                <c:pt idx="1595">
                  <c:v>740.41</c:v>
                </c:pt>
                <c:pt idx="1596">
                  <c:v>740.73</c:v>
                </c:pt>
                <c:pt idx="1597">
                  <c:v>741.05</c:v>
                </c:pt>
                <c:pt idx="1598">
                  <c:v>741.36</c:v>
                </c:pt>
                <c:pt idx="1599">
                  <c:v>741.68</c:v>
                </c:pt>
                <c:pt idx="1600">
                  <c:v>742</c:v>
                </c:pt>
                <c:pt idx="1601">
                  <c:v>742.32</c:v>
                </c:pt>
                <c:pt idx="1602">
                  <c:v>742.64</c:v>
                </c:pt>
                <c:pt idx="1603">
                  <c:v>742.95</c:v>
                </c:pt>
                <c:pt idx="1604">
                  <c:v>743.27</c:v>
                </c:pt>
                <c:pt idx="1605">
                  <c:v>743.59</c:v>
                </c:pt>
                <c:pt idx="1606">
                  <c:v>743.91</c:v>
                </c:pt>
                <c:pt idx="1607">
                  <c:v>744.23</c:v>
                </c:pt>
                <c:pt idx="1608">
                  <c:v>744.54</c:v>
                </c:pt>
                <c:pt idx="1609">
                  <c:v>744.86</c:v>
                </c:pt>
                <c:pt idx="1610">
                  <c:v>745.18</c:v>
                </c:pt>
                <c:pt idx="1611">
                  <c:v>745.5</c:v>
                </c:pt>
                <c:pt idx="1612">
                  <c:v>745.81</c:v>
                </c:pt>
                <c:pt idx="1613">
                  <c:v>746.13</c:v>
                </c:pt>
                <c:pt idx="1614">
                  <c:v>746.45</c:v>
                </c:pt>
                <c:pt idx="1615">
                  <c:v>746.77</c:v>
                </c:pt>
                <c:pt idx="1616">
                  <c:v>747.08</c:v>
                </c:pt>
                <c:pt idx="1617">
                  <c:v>747.4</c:v>
                </c:pt>
                <c:pt idx="1618">
                  <c:v>747.72</c:v>
                </c:pt>
                <c:pt idx="1619">
                  <c:v>748.04</c:v>
                </c:pt>
                <c:pt idx="1620">
                  <c:v>748.35</c:v>
                </c:pt>
                <c:pt idx="1621">
                  <c:v>748.67</c:v>
                </c:pt>
                <c:pt idx="1622">
                  <c:v>748.99</c:v>
                </c:pt>
                <c:pt idx="1623">
                  <c:v>749.3</c:v>
                </c:pt>
                <c:pt idx="1624">
                  <c:v>749.62</c:v>
                </c:pt>
                <c:pt idx="1625">
                  <c:v>749.94</c:v>
                </c:pt>
                <c:pt idx="1626">
                  <c:v>750.26</c:v>
                </c:pt>
                <c:pt idx="1627">
                  <c:v>750.57</c:v>
                </c:pt>
                <c:pt idx="1628">
                  <c:v>750.89</c:v>
                </c:pt>
                <c:pt idx="1629">
                  <c:v>751.21</c:v>
                </c:pt>
                <c:pt idx="1630">
                  <c:v>751.52</c:v>
                </c:pt>
                <c:pt idx="1631">
                  <c:v>751.84</c:v>
                </c:pt>
                <c:pt idx="1632">
                  <c:v>752.16</c:v>
                </c:pt>
                <c:pt idx="1633">
                  <c:v>752.47</c:v>
                </c:pt>
                <c:pt idx="1634">
                  <c:v>752.79</c:v>
                </c:pt>
                <c:pt idx="1635">
                  <c:v>753.11</c:v>
                </c:pt>
                <c:pt idx="1636">
                  <c:v>753.42</c:v>
                </c:pt>
                <c:pt idx="1637">
                  <c:v>753.74</c:v>
                </c:pt>
                <c:pt idx="1638">
                  <c:v>754.05</c:v>
                </c:pt>
                <c:pt idx="1639">
                  <c:v>754.37</c:v>
                </c:pt>
                <c:pt idx="1640">
                  <c:v>754.69</c:v>
                </c:pt>
                <c:pt idx="1641">
                  <c:v>755</c:v>
                </c:pt>
                <c:pt idx="1642">
                  <c:v>755.32</c:v>
                </c:pt>
                <c:pt idx="1643">
                  <c:v>755.64</c:v>
                </c:pt>
                <c:pt idx="1644">
                  <c:v>755.95</c:v>
                </c:pt>
                <c:pt idx="1645">
                  <c:v>756.27</c:v>
                </c:pt>
                <c:pt idx="1646">
                  <c:v>756.58</c:v>
                </c:pt>
                <c:pt idx="1647">
                  <c:v>756.9</c:v>
                </c:pt>
                <c:pt idx="1648">
                  <c:v>757.21</c:v>
                </c:pt>
                <c:pt idx="1649">
                  <c:v>757.53</c:v>
                </c:pt>
                <c:pt idx="1650">
                  <c:v>757.85</c:v>
                </c:pt>
                <c:pt idx="1651">
                  <c:v>758.16</c:v>
                </c:pt>
                <c:pt idx="1652">
                  <c:v>758.48</c:v>
                </c:pt>
                <c:pt idx="1653">
                  <c:v>758.79</c:v>
                </c:pt>
                <c:pt idx="1654">
                  <c:v>759.11</c:v>
                </c:pt>
                <c:pt idx="1655">
                  <c:v>759.42</c:v>
                </c:pt>
                <c:pt idx="1656">
                  <c:v>759.74</c:v>
                </c:pt>
                <c:pt idx="1657">
                  <c:v>760.05</c:v>
                </c:pt>
                <c:pt idx="1658">
                  <c:v>760.37</c:v>
                </c:pt>
                <c:pt idx="1659">
                  <c:v>760.69</c:v>
                </c:pt>
                <c:pt idx="1660">
                  <c:v>761</c:v>
                </c:pt>
                <c:pt idx="1661">
                  <c:v>761.32</c:v>
                </c:pt>
                <c:pt idx="1662">
                  <c:v>761.63</c:v>
                </c:pt>
                <c:pt idx="1663">
                  <c:v>761.95</c:v>
                </c:pt>
                <c:pt idx="1664">
                  <c:v>762.26</c:v>
                </c:pt>
                <c:pt idx="1665">
                  <c:v>762.58</c:v>
                </c:pt>
                <c:pt idx="1666">
                  <c:v>762.89</c:v>
                </c:pt>
                <c:pt idx="1667">
                  <c:v>763.21</c:v>
                </c:pt>
                <c:pt idx="1668">
                  <c:v>763.52</c:v>
                </c:pt>
                <c:pt idx="1669">
                  <c:v>763.83</c:v>
                </c:pt>
                <c:pt idx="1670">
                  <c:v>764.15</c:v>
                </c:pt>
                <c:pt idx="1671">
                  <c:v>764.46</c:v>
                </c:pt>
                <c:pt idx="1672">
                  <c:v>764.78</c:v>
                </c:pt>
                <c:pt idx="1673">
                  <c:v>765.09</c:v>
                </c:pt>
                <c:pt idx="1674">
                  <c:v>765.41</c:v>
                </c:pt>
                <c:pt idx="1675">
                  <c:v>765.72</c:v>
                </c:pt>
                <c:pt idx="1676">
                  <c:v>766.04</c:v>
                </c:pt>
                <c:pt idx="1677">
                  <c:v>766.35</c:v>
                </c:pt>
                <c:pt idx="1678">
                  <c:v>766.67</c:v>
                </c:pt>
                <c:pt idx="1679">
                  <c:v>766.98</c:v>
                </c:pt>
                <c:pt idx="1680">
                  <c:v>767.29</c:v>
                </c:pt>
                <c:pt idx="1681">
                  <c:v>767.61</c:v>
                </c:pt>
                <c:pt idx="1682">
                  <c:v>767.92</c:v>
                </c:pt>
                <c:pt idx="1683">
                  <c:v>768.24</c:v>
                </c:pt>
                <c:pt idx="1684">
                  <c:v>768.55</c:v>
                </c:pt>
                <c:pt idx="1685">
                  <c:v>768.86</c:v>
                </c:pt>
                <c:pt idx="1686">
                  <c:v>769.18</c:v>
                </c:pt>
                <c:pt idx="1687">
                  <c:v>769.49</c:v>
                </c:pt>
                <c:pt idx="1688">
                  <c:v>769.81</c:v>
                </c:pt>
                <c:pt idx="1689">
                  <c:v>770.12</c:v>
                </c:pt>
                <c:pt idx="1690">
                  <c:v>770.43</c:v>
                </c:pt>
                <c:pt idx="1691">
                  <c:v>770.75</c:v>
                </c:pt>
                <c:pt idx="1692">
                  <c:v>771.06</c:v>
                </c:pt>
                <c:pt idx="1693">
                  <c:v>771.37</c:v>
                </c:pt>
                <c:pt idx="1694">
                  <c:v>771.69</c:v>
                </c:pt>
                <c:pt idx="1695">
                  <c:v>772</c:v>
                </c:pt>
                <c:pt idx="1696">
                  <c:v>772.31</c:v>
                </c:pt>
                <c:pt idx="1697">
                  <c:v>772.63</c:v>
                </c:pt>
                <c:pt idx="1698">
                  <c:v>772.94</c:v>
                </c:pt>
                <c:pt idx="1699">
                  <c:v>773.25</c:v>
                </c:pt>
                <c:pt idx="1700">
                  <c:v>773.57</c:v>
                </c:pt>
                <c:pt idx="1701">
                  <c:v>773.88</c:v>
                </c:pt>
                <c:pt idx="1702">
                  <c:v>774.19</c:v>
                </c:pt>
                <c:pt idx="1703">
                  <c:v>774.51</c:v>
                </c:pt>
                <c:pt idx="1704">
                  <c:v>774.82</c:v>
                </c:pt>
                <c:pt idx="1705">
                  <c:v>775.13</c:v>
                </c:pt>
                <c:pt idx="1706">
                  <c:v>775.44</c:v>
                </c:pt>
                <c:pt idx="1707">
                  <c:v>775.76</c:v>
                </c:pt>
                <c:pt idx="1708">
                  <c:v>776.07</c:v>
                </c:pt>
                <c:pt idx="1709">
                  <c:v>776.38</c:v>
                </c:pt>
                <c:pt idx="1710">
                  <c:v>776.7</c:v>
                </c:pt>
                <c:pt idx="1711">
                  <c:v>777.01</c:v>
                </c:pt>
                <c:pt idx="1712">
                  <c:v>777.32</c:v>
                </c:pt>
                <c:pt idx="1713">
                  <c:v>777.63</c:v>
                </c:pt>
                <c:pt idx="1714">
                  <c:v>777.95</c:v>
                </c:pt>
                <c:pt idx="1715">
                  <c:v>778.26</c:v>
                </c:pt>
                <c:pt idx="1716">
                  <c:v>778.57</c:v>
                </c:pt>
                <c:pt idx="1717">
                  <c:v>778.88</c:v>
                </c:pt>
                <c:pt idx="1718">
                  <c:v>779.2</c:v>
                </c:pt>
                <c:pt idx="1719">
                  <c:v>779.51</c:v>
                </c:pt>
                <c:pt idx="1720">
                  <c:v>779.82</c:v>
                </c:pt>
                <c:pt idx="1721">
                  <c:v>780.13</c:v>
                </c:pt>
                <c:pt idx="1722">
                  <c:v>780.44</c:v>
                </c:pt>
                <c:pt idx="1723">
                  <c:v>780.76</c:v>
                </c:pt>
                <c:pt idx="1724">
                  <c:v>781.07</c:v>
                </c:pt>
                <c:pt idx="1725">
                  <c:v>781.38</c:v>
                </c:pt>
                <c:pt idx="1726">
                  <c:v>781.69</c:v>
                </c:pt>
                <c:pt idx="1727">
                  <c:v>782</c:v>
                </c:pt>
                <c:pt idx="1728">
                  <c:v>782.32</c:v>
                </c:pt>
                <c:pt idx="1729">
                  <c:v>782.63</c:v>
                </c:pt>
                <c:pt idx="1730">
                  <c:v>782.94</c:v>
                </c:pt>
                <c:pt idx="1731">
                  <c:v>783.25</c:v>
                </c:pt>
                <c:pt idx="1732">
                  <c:v>783.56</c:v>
                </c:pt>
                <c:pt idx="1733">
                  <c:v>783.87</c:v>
                </c:pt>
                <c:pt idx="1734">
                  <c:v>784.18</c:v>
                </c:pt>
                <c:pt idx="1735">
                  <c:v>784.5</c:v>
                </c:pt>
                <c:pt idx="1736">
                  <c:v>784.81</c:v>
                </c:pt>
                <c:pt idx="1737">
                  <c:v>785.12</c:v>
                </c:pt>
                <c:pt idx="1738">
                  <c:v>785.43</c:v>
                </c:pt>
                <c:pt idx="1739">
                  <c:v>785.74</c:v>
                </c:pt>
                <c:pt idx="1740">
                  <c:v>786.05</c:v>
                </c:pt>
                <c:pt idx="1741">
                  <c:v>786.36</c:v>
                </c:pt>
                <c:pt idx="1742">
                  <c:v>786.67</c:v>
                </c:pt>
                <c:pt idx="1743">
                  <c:v>786.99</c:v>
                </c:pt>
                <c:pt idx="1744">
                  <c:v>787.3</c:v>
                </c:pt>
                <c:pt idx="1745">
                  <c:v>787.61</c:v>
                </c:pt>
                <c:pt idx="1746">
                  <c:v>787.92</c:v>
                </c:pt>
                <c:pt idx="1747">
                  <c:v>788.23</c:v>
                </c:pt>
                <c:pt idx="1748">
                  <c:v>788.54</c:v>
                </c:pt>
                <c:pt idx="1749">
                  <c:v>788.85</c:v>
                </c:pt>
                <c:pt idx="1750">
                  <c:v>789.16</c:v>
                </c:pt>
                <c:pt idx="1751">
                  <c:v>789.47</c:v>
                </c:pt>
                <c:pt idx="1752">
                  <c:v>789.78</c:v>
                </c:pt>
                <c:pt idx="1753">
                  <c:v>790.09</c:v>
                </c:pt>
                <c:pt idx="1754">
                  <c:v>790.4</c:v>
                </c:pt>
                <c:pt idx="1755">
                  <c:v>790.71</c:v>
                </c:pt>
                <c:pt idx="1756">
                  <c:v>791.02</c:v>
                </c:pt>
                <c:pt idx="1757">
                  <c:v>791.33</c:v>
                </c:pt>
                <c:pt idx="1758">
                  <c:v>791.64</c:v>
                </c:pt>
                <c:pt idx="1759">
                  <c:v>791.95</c:v>
                </c:pt>
                <c:pt idx="1760">
                  <c:v>792.26</c:v>
                </c:pt>
                <c:pt idx="1761">
                  <c:v>792.57</c:v>
                </c:pt>
                <c:pt idx="1762">
                  <c:v>792.88</c:v>
                </c:pt>
                <c:pt idx="1763">
                  <c:v>793.19</c:v>
                </c:pt>
                <c:pt idx="1764">
                  <c:v>793.5</c:v>
                </c:pt>
                <c:pt idx="1765">
                  <c:v>793.81</c:v>
                </c:pt>
                <c:pt idx="1766">
                  <c:v>794.12</c:v>
                </c:pt>
                <c:pt idx="1767">
                  <c:v>794.43</c:v>
                </c:pt>
                <c:pt idx="1768">
                  <c:v>794.74</c:v>
                </c:pt>
                <c:pt idx="1769">
                  <c:v>795.05</c:v>
                </c:pt>
                <c:pt idx="1770">
                  <c:v>795.36</c:v>
                </c:pt>
                <c:pt idx="1771">
                  <c:v>795.67</c:v>
                </c:pt>
                <c:pt idx="1772">
                  <c:v>795.98</c:v>
                </c:pt>
                <c:pt idx="1773">
                  <c:v>796.29</c:v>
                </c:pt>
                <c:pt idx="1774">
                  <c:v>796.6</c:v>
                </c:pt>
                <c:pt idx="1775">
                  <c:v>796.91</c:v>
                </c:pt>
                <c:pt idx="1776">
                  <c:v>797.22</c:v>
                </c:pt>
                <c:pt idx="1777">
                  <c:v>797.53</c:v>
                </c:pt>
                <c:pt idx="1778">
                  <c:v>797.84</c:v>
                </c:pt>
                <c:pt idx="1779">
                  <c:v>798.15</c:v>
                </c:pt>
                <c:pt idx="1780">
                  <c:v>798.46</c:v>
                </c:pt>
                <c:pt idx="1781">
                  <c:v>798.76</c:v>
                </c:pt>
                <c:pt idx="1782">
                  <c:v>799.07</c:v>
                </c:pt>
                <c:pt idx="1783">
                  <c:v>799.38</c:v>
                </c:pt>
                <c:pt idx="1784">
                  <c:v>799.69</c:v>
                </c:pt>
                <c:pt idx="1785">
                  <c:v>800</c:v>
                </c:pt>
                <c:pt idx="1786">
                  <c:v>800.31</c:v>
                </c:pt>
                <c:pt idx="1787">
                  <c:v>800.62</c:v>
                </c:pt>
                <c:pt idx="1788">
                  <c:v>800.93</c:v>
                </c:pt>
                <c:pt idx="1789">
                  <c:v>801.24</c:v>
                </c:pt>
                <c:pt idx="1790">
                  <c:v>801.54</c:v>
                </c:pt>
                <c:pt idx="1791">
                  <c:v>801.85</c:v>
                </c:pt>
                <c:pt idx="1792">
                  <c:v>802.16</c:v>
                </c:pt>
                <c:pt idx="1793">
                  <c:v>802.47</c:v>
                </c:pt>
                <c:pt idx="1794">
                  <c:v>802.78</c:v>
                </c:pt>
                <c:pt idx="1795">
                  <c:v>803.09</c:v>
                </c:pt>
                <c:pt idx="1796">
                  <c:v>803.39</c:v>
                </c:pt>
                <c:pt idx="1797">
                  <c:v>803.7</c:v>
                </c:pt>
                <c:pt idx="1798">
                  <c:v>804.01</c:v>
                </c:pt>
                <c:pt idx="1799">
                  <c:v>804.32</c:v>
                </c:pt>
                <c:pt idx="1800">
                  <c:v>804.63</c:v>
                </c:pt>
                <c:pt idx="1801">
                  <c:v>804.93</c:v>
                </c:pt>
                <c:pt idx="1802">
                  <c:v>805.24</c:v>
                </c:pt>
                <c:pt idx="1803">
                  <c:v>805.55</c:v>
                </c:pt>
                <c:pt idx="1804">
                  <c:v>805.86</c:v>
                </c:pt>
                <c:pt idx="1805">
                  <c:v>806.17</c:v>
                </c:pt>
                <c:pt idx="1806">
                  <c:v>806.47</c:v>
                </c:pt>
                <c:pt idx="1807">
                  <c:v>806.78</c:v>
                </c:pt>
                <c:pt idx="1808">
                  <c:v>807.09</c:v>
                </c:pt>
                <c:pt idx="1809">
                  <c:v>807.4</c:v>
                </c:pt>
                <c:pt idx="1810">
                  <c:v>807.7</c:v>
                </c:pt>
                <c:pt idx="1811">
                  <c:v>808.01</c:v>
                </c:pt>
                <c:pt idx="1812">
                  <c:v>808.32</c:v>
                </c:pt>
                <c:pt idx="1813">
                  <c:v>808.63</c:v>
                </c:pt>
                <c:pt idx="1814">
                  <c:v>808.93</c:v>
                </c:pt>
                <c:pt idx="1815">
                  <c:v>809.24</c:v>
                </c:pt>
                <c:pt idx="1816">
                  <c:v>809.55</c:v>
                </c:pt>
                <c:pt idx="1817">
                  <c:v>809.86</c:v>
                </c:pt>
                <c:pt idx="1818">
                  <c:v>810.16</c:v>
                </c:pt>
                <c:pt idx="1819">
                  <c:v>810.47</c:v>
                </c:pt>
                <c:pt idx="1820">
                  <c:v>810.78</c:v>
                </c:pt>
                <c:pt idx="1821">
                  <c:v>811.08</c:v>
                </c:pt>
                <c:pt idx="1822">
                  <c:v>811.39</c:v>
                </c:pt>
                <c:pt idx="1823">
                  <c:v>811.7</c:v>
                </c:pt>
                <c:pt idx="1824">
                  <c:v>812</c:v>
                </c:pt>
                <c:pt idx="1825">
                  <c:v>812.31</c:v>
                </c:pt>
                <c:pt idx="1826">
                  <c:v>812.62</c:v>
                </c:pt>
                <c:pt idx="1827">
                  <c:v>812.92</c:v>
                </c:pt>
                <c:pt idx="1828">
                  <c:v>813.23</c:v>
                </c:pt>
                <c:pt idx="1829">
                  <c:v>813.54</c:v>
                </c:pt>
                <c:pt idx="1830">
                  <c:v>813.84</c:v>
                </c:pt>
                <c:pt idx="1831">
                  <c:v>814.15</c:v>
                </c:pt>
                <c:pt idx="1832">
                  <c:v>814.46</c:v>
                </c:pt>
                <c:pt idx="1833">
                  <c:v>814.76</c:v>
                </c:pt>
                <c:pt idx="1834">
                  <c:v>815.07</c:v>
                </c:pt>
                <c:pt idx="1835">
                  <c:v>815.38</c:v>
                </c:pt>
                <c:pt idx="1836">
                  <c:v>815.68</c:v>
                </c:pt>
                <c:pt idx="1837">
                  <c:v>815.99</c:v>
                </c:pt>
                <c:pt idx="1838">
                  <c:v>816.29</c:v>
                </c:pt>
                <c:pt idx="1839">
                  <c:v>816.6</c:v>
                </c:pt>
                <c:pt idx="1840">
                  <c:v>816.91</c:v>
                </c:pt>
                <c:pt idx="1841">
                  <c:v>817.21</c:v>
                </c:pt>
                <c:pt idx="1842">
                  <c:v>817.52</c:v>
                </c:pt>
                <c:pt idx="1843">
                  <c:v>817.82</c:v>
                </c:pt>
                <c:pt idx="1844">
                  <c:v>818.13</c:v>
                </c:pt>
                <c:pt idx="1845">
                  <c:v>818.43</c:v>
                </c:pt>
                <c:pt idx="1846">
                  <c:v>818.74</c:v>
                </c:pt>
                <c:pt idx="1847">
                  <c:v>819.05</c:v>
                </c:pt>
                <c:pt idx="1848">
                  <c:v>819.35</c:v>
                </c:pt>
                <c:pt idx="1849">
                  <c:v>819.66</c:v>
                </c:pt>
                <c:pt idx="1850">
                  <c:v>819.96</c:v>
                </c:pt>
                <c:pt idx="1851">
                  <c:v>820.27</c:v>
                </c:pt>
                <c:pt idx="1852">
                  <c:v>820.57</c:v>
                </c:pt>
                <c:pt idx="1853">
                  <c:v>820.88</c:v>
                </c:pt>
                <c:pt idx="1854">
                  <c:v>821.18</c:v>
                </c:pt>
                <c:pt idx="1855">
                  <c:v>821.49</c:v>
                </c:pt>
                <c:pt idx="1856">
                  <c:v>821.79</c:v>
                </c:pt>
                <c:pt idx="1857">
                  <c:v>822.1</c:v>
                </c:pt>
                <c:pt idx="1858">
                  <c:v>822.4</c:v>
                </c:pt>
                <c:pt idx="1859">
                  <c:v>822.71</c:v>
                </c:pt>
                <c:pt idx="1860">
                  <c:v>823.01</c:v>
                </c:pt>
                <c:pt idx="1861">
                  <c:v>823.32</c:v>
                </c:pt>
                <c:pt idx="1862">
                  <c:v>823.62</c:v>
                </c:pt>
                <c:pt idx="1863">
                  <c:v>823.93</c:v>
                </c:pt>
                <c:pt idx="1864">
                  <c:v>824.23</c:v>
                </c:pt>
                <c:pt idx="1865">
                  <c:v>824.54</c:v>
                </c:pt>
                <c:pt idx="1866">
                  <c:v>824.84</c:v>
                </c:pt>
                <c:pt idx="1867">
                  <c:v>825.15</c:v>
                </c:pt>
                <c:pt idx="1868">
                  <c:v>825.45</c:v>
                </c:pt>
                <c:pt idx="1869">
                  <c:v>825.76</c:v>
                </c:pt>
                <c:pt idx="1870">
                  <c:v>826.06</c:v>
                </c:pt>
                <c:pt idx="1871">
                  <c:v>826.36</c:v>
                </c:pt>
                <c:pt idx="1872">
                  <c:v>826.67</c:v>
                </c:pt>
                <c:pt idx="1873">
                  <c:v>826.97</c:v>
                </c:pt>
                <c:pt idx="1874">
                  <c:v>827.28</c:v>
                </c:pt>
                <c:pt idx="1875">
                  <c:v>827.58</c:v>
                </c:pt>
                <c:pt idx="1876">
                  <c:v>827.89</c:v>
                </c:pt>
                <c:pt idx="1877">
                  <c:v>828.19</c:v>
                </c:pt>
                <c:pt idx="1878">
                  <c:v>828.49</c:v>
                </c:pt>
                <c:pt idx="1879">
                  <c:v>828.8</c:v>
                </c:pt>
                <c:pt idx="1880">
                  <c:v>829.1</c:v>
                </c:pt>
                <c:pt idx="1881">
                  <c:v>829.4</c:v>
                </c:pt>
                <c:pt idx="1882">
                  <c:v>829.71</c:v>
                </c:pt>
                <c:pt idx="1883">
                  <c:v>830.01</c:v>
                </c:pt>
                <c:pt idx="1884">
                  <c:v>830.32</c:v>
                </c:pt>
                <c:pt idx="1885">
                  <c:v>830.62</c:v>
                </c:pt>
                <c:pt idx="1886">
                  <c:v>830.92</c:v>
                </c:pt>
                <c:pt idx="1887">
                  <c:v>831.23</c:v>
                </c:pt>
                <c:pt idx="1888">
                  <c:v>831.53</c:v>
                </c:pt>
                <c:pt idx="1889">
                  <c:v>831.83</c:v>
                </c:pt>
                <c:pt idx="1890">
                  <c:v>832.14</c:v>
                </c:pt>
                <c:pt idx="1891">
                  <c:v>832.44</c:v>
                </c:pt>
                <c:pt idx="1892">
                  <c:v>832.74</c:v>
                </c:pt>
                <c:pt idx="1893">
                  <c:v>833.05</c:v>
                </c:pt>
                <c:pt idx="1894">
                  <c:v>833.35</c:v>
                </c:pt>
                <c:pt idx="1895">
                  <c:v>833.65</c:v>
                </c:pt>
                <c:pt idx="1896">
                  <c:v>833.96</c:v>
                </c:pt>
                <c:pt idx="1897">
                  <c:v>834.26</c:v>
                </c:pt>
                <c:pt idx="1898">
                  <c:v>834.56</c:v>
                </c:pt>
                <c:pt idx="1899">
                  <c:v>834.86</c:v>
                </c:pt>
                <c:pt idx="1900">
                  <c:v>835.17</c:v>
                </c:pt>
                <c:pt idx="1901">
                  <c:v>835.47</c:v>
                </c:pt>
                <c:pt idx="1902">
                  <c:v>835.77</c:v>
                </c:pt>
                <c:pt idx="1903">
                  <c:v>836.07</c:v>
                </c:pt>
                <c:pt idx="1904">
                  <c:v>836.38</c:v>
                </c:pt>
                <c:pt idx="1905">
                  <c:v>836.68</c:v>
                </c:pt>
                <c:pt idx="1906">
                  <c:v>836.98</c:v>
                </c:pt>
                <c:pt idx="1907">
                  <c:v>837.28</c:v>
                </c:pt>
                <c:pt idx="1908">
                  <c:v>837.59</c:v>
                </c:pt>
                <c:pt idx="1909">
                  <c:v>837.89</c:v>
                </c:pt>
                <c:pt idx="1910">
                  <c:v>838.19</c:v>
                </c:pt>
                <c:pt idx="1911">
                  <c:v>838.49</c:v>
                </c:pt>
                <c:pt idx="1912">
                  <c:v>838.8</c:v>
                </c:pt>
                <c:pt idx="1913">
                  <c:v>839.1</c:v>
                </c:pt>
                <c:pt idx="1914">
                  <c:v>839.4</c:v>
                </c:pt>
                <c:pt idx="1915">
                  <c:v>839.7</c:v>
                </c:pt>
                <c:pt idx="1916">
                  <c:v>840</c:v>
                </c:pt>
                <c:pt idx="1917">
                  <c:v>840.31</c:v>
                </c:pt>
                <c:pt idx="1918">
                  <c:v>840.61</c:v>
                </c:pt>
                <c:pt idx="1919">
                  <c:v>840.91</c:v>
                </c:pt>
                <c:pt idx="1920">
                  <c:v>841.21</c:v>
                </c:pt>
                <c:pt idx="1921">
                  <c:v>841.51</c:v>
                </c:pt>
                <c:pt idx="1922">
                  <c:v>841.81</c:v>
                </c:pt>
                <c:pt idx="1923">
                  <c:v>842.12</c:v>
                </c:pt>
                <c:pt idx="1924">
                  <c:v>842.42</c:v>
                </c:pt>
                <c:pt idx="1925">
                  <c:v>842.72</c:v>
                </c:pt>
                <c:pt idx="1926">
                  <c:v>843.02</c:v>
                </c:pt>
                <c:pt idx="1927">
                  <c:v>843.32</c:v>
                </c:pt>
                <c:pt idx="1928">
                  <c:v>843.62</c:v>
                </c:pt>
                <c:pt idx="1929">
                  <c:v>843.92</c:v>
                </c:pt>
                <c:pt idx="1930">
                  <c:v>844.23</c:v>
                </c:pt>
                <c:pt idx="1931">
                  <c:v>844.53</c:v>
                </c:pt>
                <c:pt idx="1932">
                  <c:v>844.83</c:v>
                </c:pt>
                <c:pt idx="1933">
                  <c:v>845.13</c:v>
                </c:pt>
                <c:pt idx="1934">
                  <c:v>845.43</c:v>
                </c:pt>
                <c:pt idx="1935">
                  <c:v>845.73</c:v>
                </c:pt>
                <c:pt idx="1936">
                  <c:v>846.03</c:v>
                </c:pt>
                <c:pt idx="1937">
                  <c:v>846.33</c:v>
                </c:pt>
                <c:pt idx="1938">
                  <c:v>846.63</c:v>
                </c:pt>
                <c:pt idx="1939">
                  <c:v>846.93</c:v>
                </c:pt>
                <c:pt idx="1940">
                  <c:v>847.23</c:v>
                </c:pt>
                <c:pt idx="1941">
                  <c:v>847.54</c:v>
                </c:pt>
                <c:pt idx="1942">
                  <c:v>847.84</c:v>
                </c:pt>
                <c:pt idx="1943">
                  <c:v>848.14</c:v>
                </c:pt>
                <c:pt idx="1944">
                  <c:v>848.44</c:v>
                </c:pt>
                <c:pt idx="1945">
                  <c:v>848.74</c:v>
                </c:pt>
                <c:pt idx="1946">
                  <c:v>849.04</c:v>
                </c:pt>
                <c:pt idx="1947">
                  <c:v>849.34</c:v>
                </c:pt>
                <c:pt idx="1948">
                  <c:v>849.64</c:v>
                </c:pt>
                <c:pt idx="1949">
                  <c:v>849.94</c:v>
                </c:pt>
                <c:pt idx="1950">
                  <c:v>850.24</c:v>
                </c:pt>
                <c:pt idx="1951">
                  <c:v>850.54</c:v>
                </c:pt>
                <c:pt idx="1952">
                  <c:v>850.84</c:v>
                </c:pt>
                <c:pt idx="1953">
                  <c:v>851.14</c:v>
                </c:pt>
                <c:pt idx="1954">
                  <c:v>851.44</c:v>
                </c:pt>
                <c:pt idx="1955">
                  <c:v>851.74</c:v>
                </c:pt>
                <c:pt idx="1956">
                  <c:v>852.04</c:v>
                </c:pt>
                <c:pt idx="1957">
                  <c:v>852.34</c:v>
                </c:pt>
                <c:pt idx="1958">
                  <c:v>852.64</c:v>
                </c:pt>
                <c:pt idx="1959">
                  <c:v>852.94</c:v>
                </c:pt>
                <c:pt idx="1960">
                  <c:v>853.24</c:v>
                </c:pt>
                <c:pt idx="1961">
                  <c:v>853.54</c:v>
                </c:pt>
                <c:pt idx="1962">
                  <c:v>853.84</c:v>
                </c:pt>
                <c:pt idx="1963">
                  <c:v>854.14</c:v>
                </c:pt>
                <c:pt idx="1964">
                  <c:v>854.43</c:v>
                </c:pt>
                <c:pt idx="1965">
                  <c:v>854.73</c:v>
                </c:pt>
                <c:pt idx="1966">
                  <c:v>855.03</c:v>
                </c:pt>
                <c:pt idx="1967">
                  <c:v>855.33</c:v>
                </c:pt>
                <c:pt idx="1968">
                  <c:v>855.63</c:v>
                </c:pt>
                <c:pt idx="1969">
                  <c:v>855.93</c:v>
                </c:pt>
                <c:pt idx="1970">
                  <c:v>856.23</c:v>
                </c:pt>
                <c:pt idx="1971">
                  <c:v>856.53</c:v>
                </c:pt>
                <c:pt idx="1972">
                  <c:v>856.83</c:v>
                </c:pt>
                <c:pt idx="1973">
                  <c:v>857.13</c:v>
                </c:pt>
                <c:pt idx="1974">
                  <c:v>857.43</c:v>
                </c:pt>
                <c:pt idx="1975">
                  <c:v>857.72</c:v>
                </c:pt>
                <c:pt idx="1976">
                  <c:v>858.02</c:v>
                </c:pt>
                <c:pt idx="1977">
                  <c:v>858.32</c:v>
                </c:pt>
                <c:pt idx="1978">
                  <c:v>858.62</c:v>
                </c:pt>
                <c:pt idx="1979">
                  <c:v>858.92</c:v>
                </c:pt>
                <c:pt idx="1980">
                  <c:v>859.22</c:v>
                </c:pt>
                <c:pt idx="1981">
                  <c:v>859.52</c:v>
                </c:pt>
                <c:pt idx="1982">
                  <c:v>859.81</c:v>
                </c:pt>
                <c:pt idx="1983">
                  <c:v>860.11</c:v>
                </c:pt>
                <c:pt idx="1984">
                  <c:v>860.41</c:v>
                </c:pt>
                <c:pt idx="1985">
                  <c:v>860.71</c:v>
                </c:pt>
                <c:pt idx="1986">
                  <c:v>861.01</c:v>
                </c:pt>
                <c:pt idx="1987">
                  <c:v>861.31</c:v>
                </c:pt>
                <c:pt idx="1988">
                  <c:v>861.6</c:v>
                </c:pt>
                <c:pt idx="1989">
                  <c:v>861.9</c:v>
                </c:pt>
                <c:pt idx="1990">
                  <c:v>862.2</c:v>
                </c:pt>
                <c:pt idx="1991">
                  <c:v>862.5</c:v>
                </c:pt>
                <c:pt idx="1992">
                  <c:v>862.79</c:v>
                </c:pt>
                <c:pt idx="1993">
                  <c:v>863.09</c:v>
                </c:pt>
                <c:pt idx="1994">
                  <c:v>863.39</c:v>
                </c:pt>
                <c:pt idx="1995">
                  <c:v>863.69</c:v>
                </c:pt>
                <c:pt idx="1996">
                  <c:v>863.99</c:v>
                </c:pt>
                <c:pt idx="1997">
                  <c:v>864.28</c:v>
                </c:pt>
                <c:pt idx="1998">
                  <c:v>864.58</c:v>
                </c:pt>
                <c:pt idx="1999">
                  <c:v>864.88</c:v>
                </c:pt>
                <c:pt idx="2000">
                  <c:v>865.18</c:v>
                </c:pt>
                <c:pt idx="2001">
                  <c:v>865.47</c:v>
                </c:pt>
                <c:pt idx="2002">
                  <c:v>865.77</c:v>
                </c:pt>
                <c:pt idx="2003">
                  <c:v>866.07</c:v>
                </c:pt>
                <c:pt idx="2004">
                  <c:v>866.36</c:v>
                </c:pt>
                <c:pt idx="2005">
                  <c:v>866.66</c:v>
                </c:pt>
                <c:pt idx="2006">
                  <c:v>866.96</c:v>
                </c:pt>
                <c:pt idx="2007">
                  <c:v>867.26</c:v>
                </c:pt>
                <c:pt idx="2008">
                  <c:v>867.55</c:v>
                </c:pt>
                <c:pt idx="2009">
                  <c:v>867.85</c:v>
                </c:pt>
                <c:pt idx="2010">
                  <c:v>868.15</c:v>
                </c:pt>
                <c:pt idx="2011">
                  <c:v>868.44</c:v>
                </c:pt>
                <c:pt idx="2012">
                  <c:v>868.74</c:v>
                </c:pt>
                <c:pt idx="2013">
                  <c:v>869.04</c:v>
                </c:pt>
                <c:pt idx="2014">
                  <c:v>869.33</c:v>
                </c:pt>
                <c:pt idx="2015">
                  <c:v>869.63</c:v>
                </c:pt>
                <c:pt idx="2016">
                  <c:v>869.93</c:v>
                </c:pt>
                <c:pt idx="2017">
                  <c:v>870.22</c:v>
                </c:pt>
                <c:pt idx="2018">
                  <c:v>870.52</c:v>
                </c:pt>
                <c:pt idx="2019">
                  <c:v>870.82</c:v>
                </c:pt>
                <c:pt idx="2020">
                  <c:v>871.11</c:v>
                </c:pt>
                <c:pt idx="2021">
                  <c:v>871.41</c:v>
                </c:pt>
                <c:pt idx="2022">
                  <c:v>871.71</c:v>
                </c:pt>
                <c:pt idx="2023">
                  <c:v>872</c:v>
                </c:pt>
                <c:pt idx="2024">
                  <c:v>872.3</c:v>
                </c:pt>
                <c:pt idx="2025">
                  <c:v>872.59</c:v>
                </c:pt>
                <c:pt idx="2026">
                  <c:v>872.89</c:v>
                </c:pt>
                <c:pt idx="2027">
                  <c:v>873.19</c:v>
                </c:pt>
                <c:pt idx="2028">
                  <c:v>873.48</c:v>
                </c:pt>
                <c:pt idx="2029">
                  <c:v>873.78</c:v>
                </c:pt>
                <c:pt idx="2030">
                  <c:v>874.07</c:v>
                </c:pt>
                <c:pt idx="2031">
                  <c:v>874.37</c:v>
                </c:pt>
                <c:pt idx="2032">
                  <c:v>874.66</c:v>
                </c:pt>
                <c:pt idx="2033">
                  <c:v>874.96</c:v>
                </c:pt>
                <c:pt idx="2034">
                  <c:v>875.26</c:v>
                </c:pt>
                <c:pt idx="2035">
                  <c:v>875.55</c:v>
                </c:pt>
                <c:pt idx="2036">
                  <c:v>875.85</c:v>
                </c:pt>
                <c:pt idx="2037">
                  <c:v>876.14</c:v>
                </c:pt>
                <c:pt idx="2038">
                  <c:v>876.44</c:v>
                </c:pt>
                <c:pt idx="2039">
                  <c:v>876.73</c:v>
                </c:pt>
                <c:pt idx="2040">
                  <c:v>877.03</c:v>
                </c:pt>
                <c:pt idx="2041">
                  <c:v>877.32</c:v>
                </c:pt>
                <c:pt idx="2042">
                  <c:v>877.62</c:v>
                </c:pt>
                <c:pt idx="2043">
                  <c:v>877.91</c:v>
                </c:pt>
                <c:pt idx="2044">
                  <c:v>878.21</c:v>
                </c:pt>
                <c:pt idx="2045">
                  <c:v>878.5</c:v>
                </c:pt>
                <c:pt idx="2046">
                  <c:v>878.8</c:v>
                </c:pt>
                <c:pt idx="2047">
                  <c:v>879.09</c:v>
                </c:pt>
              </c:numCache>
            </c:numRef>
          </c:xVal>
          <c:yVal>
            <c:numRef>
              <c:f>'Blank Standard'!$D$6:$D$2053</c:f>
              <c:numCache>
                <c:formatCode>General</c:formatCode>
                <c:ptCount val="2048"/>
                <c:pt idx="0">
                  <c:v>0</c:v>
                </c:pt>
                <c:pt idx="1">
                  <c:v>0</c:v>
                </c:pt>
                <c:pt idx="2">
                  <c:v>-8.6560000000000012E-2</c:v>
                </c:pt>
                <c:pt idx="3">
                  <c:v>-9.0220000000000009E-2</c:v>
                </c:pt>
                <c:pt idx="4">
                  <c:v>-4.7560000000000005E-2</c:v>
                </c:pt>
                <c:pt idx="5">
                  <c:v>-2.222E-2</c:v>
                </c:pt>
                <c:pt idx="6">
                  <c:v>4.5439999999999994E-2</c:v>
                </c:pt>
                <c:pt idx="7">
                  <c:v>2.4780000000000003E-2</c:v>
                </c:pt>
                <c:pt idx="8">
                  <c:v>4.1440000000000005E-2</c:v>
                </c:pt>
                <c:pt idx="9">
                  <c:v>3.8780000000000002E-2</c:v>
                </c:pt>
                <c:pt idx="10">
                  <c:v>5.8440000000000006E-2</c:v>
                </c:pt>
                <c:pt idx="11">
                  <c:v>7.078000000000001E-2</c:v>
                </c:pt>
                <c:pt idx="12">
                  <c:v>0.10044</c:v>
                </c:pt>
                <c:pt idx="13">
                  <c:v>8.7780000000000011E-2</c:v>
                </c:pt>
                <c:pt idx="14">
                  <c:v>0.11444000000000001</c:v>
                </c:pt>
                <c:pt idx="15">
                  <c:v>7.2779999999999997E-2</c:v>
                </c:pt>
                <c:pt idx="16">
                  <c:v>8.6440000000000003E-2</c:v>
                </c:pt>
                <c:pt idx="17">
                  <c:v>8.5779999999999995E-2</c:v>
                </c:pt>
                <c:pt idx="18">
                  <c:v>8.8439999999999991E-2</c:v>
                </c:pt>
                <c:pt idx="19">
                  <c:v>5.0780000000000006E-2</c:v>
                </c:pt>
                <c:pt idx="20">
                  <c:v>7.0440000000000003E-2</c:v>
                </c:pt>
                <c:pt idx="21">
                  <c:v>5.7779999999999998E-2</c:v>
                </c:pt>
                <c:pt idx="22">
                  <c:v>7.4440000000000006E-2</c:v>
                </c:pt>
                <c:pt idx="23">
                  <c:v>6.0780000000000001E-2</c:v>
                </c:pt>
                <c:pt idx="24">
                  <c:v>8.1439999999999999E-2</c:v>
                </c:pt>
                <c:pt idx="25">
                  <c:v>6.3780000000000003E-2</c:v>
                </c:pt>
                <c:pt idx="26">
                  <c:v>8.6440000000000003E-2</c:v>
                </c:pt>
                <c:pt idx="27">
                  <c:v>6.4780000000000004E-2</c:v>
                </c:pt>
                <c:pt idx="28">
                  <c:v>7.1440000000000003E-2</c:v>
                </c:pt>
                <c:pt idx="29">
                  <c:v>6.7779999999999993E-2</c:v>
                </c:pt>
                <c:pt idx="30">
                  <c:v>9.2439999999999994E-2</c:v>
                </c:pt>
                <c:pt idx="31">
                  <c:v>9.3780000000000002E-2</c:v>
                </c:pt>
                <c:pt idx="32">
                  <c:v>0.10944000000000001</c:v>
                </c:pt>
                <c:pt idx="33">
                  <c:v>7.078000000000001E-2</c:v>
                </c:pt>
                <c:pt idx="34">
                  <c:v>8.7440000000000004E-2</c:v>
                </c:pt>
                <c:pt idx="35">
                  <c:v>8.4779999999999994E-2</c:v>
                </c:pt>
                <c:pt idx="36">
                  <c:v>0.10444000000000001</c:v>
                </c:pt>
                <c:pt idx="37">
                  <c:v>8.5779999999999995E-2</c:v>
                </c:pt>
                <c:pt idx="38">
                  <c:v>0.10944000000000001</c:v>
                </c:pt>
                <c:pt idx="39">
                  <c:v>8.1780000000000005E-2</c:v>
                </c:pt>
                <c:pt idx="40">
                  <c:v>9.6439999999999998E-2</c:v>
                </c:pt>
                <c:pt idx="41">
                  <c:v>9.3780000000000002E-2</c:v>
                </c:pt>
                <c:pt idx="42">
                  <c:v>9.844E-2</c:v>
                </c:pt>
                <c:pt idx="43">
                  <c:v>5.5780000000000003E-2</c:v>
                </c:pt>
                <c:pt idx="44">
                  <c:v>8.7440000000000004E-2</c:v>
                </c:pt>
                <c:pt idx="45">
                  <c:v>9.078E-2</c:v>
                </c:pt>
                <c:pt idx="46">
                  <c:v>0.10444000000000001</c:v>
                </c:pt>
                <c:pt idx="47">
                  <c:v>9.577999999999999E-2</c:v>
                </c:pt>
                <c:pt idx="48">
                  <c:v>0.11244</c:v>
                </c:pt>
                <c:pt idx="49">
                  <c:v>8.2780000000000006E-2</c:v>
                </c:pt>
                <c:pt idx="50">
                  <c:v>9.444000000000001E-2</c:v>
                </c:pt>
                <c:pt idx="51">
                  <c:v>8.7780000000000011E-2</c:v>
                </c:pt>
                <c:pt idx="52">
                  <c:v>0.11044000000000001</c:v>
                </c:pt>
                <c:pt idx="53">
                  <c:v>9.2780000000000001E-2</c:v>
                </c:pt>
                <c:pt idx="54">
                  <c:v>0.16444</c:v>
                </c:pt>
                <c:pt idx="55">
                  <c:v>0.11577999999999999</c:v>
                </c:pt>
                <c:pt idx="56">
                  <c:v>0.12844</c:v>
                </c:pt>
                <c:pt idx="57">
                  <c:v>0.11477999999999999</c:v>
                </c:pt>
                <c:pt idx="58">
                  <c:v>0.12144000000000001</c:v>
                </c:pt>
                <c:pt idx="59">
                  <c:v>8.1780000000000005E-2</c:v>
                </c:pt>
                <c:pt idx="60">
                  <c:v>9.6439999999999998E-2</c:v>
                </c:pt>
                <c:pt idx="61">
                  <c:v>9.1780000000000014E-2</c:v>
                </c:pt>
                <c:pt idx="62">
                  <c:v>0.12144000000000001</c:v>
                </c:pt>
                <c:pt idx="63">
                  <c:v>0.11278000000000001</c:v>
                </c:pt>
                <c:pt idx="64">
                  <c:v>0.11843999999999999</c:v>
                </c:pt>
                <c:pt idx="65">
                  <c:v>9.1780000000000014E-2</c:v>
                </c:pt>
                <c:pt idx="66">
                  <c:v>0.11944</c:v>
                </c:pt>
                <c:pt idx="67">
                  <c:v>0.10178000000000001</c:v>
                </c:pt>
                <c:pt idx="68">
                  <c:v>0.12844</c:v>
                </c:pt>
                <c:pt idx="69">
                  <c:v>0.10278000000000001</c:v>
                </c:pt>
                <c:pt idx="70">
                  <c:v>0.15644</c:v>
                </c:pt>
                <c:pt idx="71">
                  <c:v>9.4780000000000003E-2</c:v>
                </c:pt>
                <c:pt idx="72">
                  <c:v>0.11544</c:v>
                </c:pt>
                <c:pt idx="73">
                  <c:v>0.10778</c:v>
                </c:pt>
                <c:pt idx="74">
                  <c:v>0.10343999999999999</c:v>
                </c:pt>
                <c:pt idx="75">
                  <c:v>7.3779999999999998E-2</c:v>
                </c:pt>
                <c:pt idx="76">
                  <c:v>9.7439999999999999E-2</c:v>
                </c:pt>
                <c:pt idx="77">
                  <c:v>8.678000000000001E-2</c:v>
                </c:pt>
                <c:pt idx="78">
                  <c:v>0.10044</c:v>
                </c:pt>
                <c:pt idx="79">
                  <c:v>0.10678000000000001</c:v>
                </c:pt>
                <c:pt idx="80">
                  <c:v>9.6439999999999998E-2</c:v>
                </c:pt>
                <c:pt idx="81">
                  <c:v>7.7780000000000002E-2</c:v>
                </c:pt>
                <c:pt idx="82">
                  <c:v>0.12044000000000001</c:v>
                </c:pt>
                <c:pt idx="83">
                  <c:v>0.12178000000000001</c:v>
                </c:pt>
                <c:pt idx="84">
                  <c:v>0.12444000000000001</c:v>
                </c:pt>
                <c:pt idx="85">
                  <c:v>0.11577999999999999</c:v>
                </c:pt>
                <c:pt idx="86">
                  <c:v>0.13444</c:v>
                </c:pt>
                <c:pt idx="87">
                  <c:v>9.7780000000000006E-2</c:v>
                </c:pt>
                <c:pt idx="88">
                  <c:v>9.844E-2</c:v>
                </c:pt>
                <c:pt idx="89">
                  <c:v>7.1779999999999997E-2</c:v>
                </c:pt>
                <c:pt idx="90">
                  <c:v>9.7439999999999999E-2</c:v>
                </c:pt>
                <c:pt idx="91">
                  <c:v>8.7780000000000011E-2</c:v>
                </c:pt>
                <c:pt idx="92">
                  <c:v>0.10544000000000001</c:v>
                </c:pt>
                <c:pt idx="93">
                  <c:v>9.4780000000000003E-2</c:v>
                </c:pt>
                <c:pt idx="94">
                  <c:v>0.12243999999999999</c:v>
                </c:pt>
                <c:pt idx="95">
                  <c:v>8.678000000000001E-2</c:v>
                </c:pt>
                <c:pt idx="96">
                  <c:v>0.10244</c:v>
                </c:pt>
                <c:pt idx="97">
                  <c:v>9.3780000000000002E-2</c:v>
                </c:pt>
                <c:pt idx="98">
                  <c:v>0.12044000000000001</c:v>
                </c:pt>
                <c:pt idx="99">
                  <c:v>0.11278000000000001</c:v>
                </c:pt>
                <c:pt idx="100">
                  <c:v>0.13544</c:v>
                </c:pt>
                <c:pt idx="101">
                  <c:v>0.10878</c:v>
                </c:pt>
                <c:pt idx="102">
                  <c:v>0.12744</c:v>
                </c:pt>
                <c:pt idx="103">
                  <c:v>0.11978</c:v>
                </c:pt>
                <c:pt idx="104">
                  <c:v>0.13244</c:v>
                </c:pt>
                <c:pt idx="105">
                  <c:v>0.11178</c:v>
                </c:pt>
                <c:pt idx="106">
                  <c:v>0.12144000000000001</c:v>
                </c:pt>
                <c:pt idx="107">
                  <c:v>9.9779999999999994E-2</c:v>
                </c:pt>
                <c:pt idx="108">
                  <c:v>0.13444</c:v>
                </c:pt>
                <c:pt idx="109">
                  <c:v>0.10378</c:v>
                </c:pt>
                <c:pt idx="110">
                  <c:v>9.844E-2</c:v>
                </c:pt>
                <c:pt idx="111">
                  <c:v>7.7780000000000002E-2</c:v>
                </c:pt>
                <c:pt idx="112">
                  <c:v>0.10343999999999999</c:v>
                </c:pt>
                <c:pt idx="113">
                  <c:v>8.2780000000000006E-2</c:v>
                </c:pt>
                <c:pt idx="114">
                  <c:v>0.10044</c:v>
                </c:pt>
                <c:pt idx="115">
                  <c:v>9.078E-2</c:v>
                </c:pt>
                <c:pt idx="116">
                  <c:v>0.11843999999999999</c:v>
                </c:pt>
                <c:pt idx="117">
                  <c:v>0.10478</c:v>
                </c:pt>
                <c:pt idx="118">
                  <c:v>0.11244</c:v>
                </c:pt>
                <c:pt idx="119">
                  <c:v>0.10378</c:v>
                </c:pt>
                <c:pt idx="120">
                  <c:v>0.14144000000000001</c:v>
                </c:pt>
                <c:pt idx="121">
                  <c:v>9.9779999999999994E-2</c:v>
                </c:pt>
                <c:pt idx="122">
                  <c:v>0.11044000000000001</c:v>
                </c:pt>
                <c:pt idx="123">
                  <c:v>7.3779999999999998E-2</c:v>
                </c:pt>
                <c:pt idx="124">
                  <c:v>0.10944000000000001</c:v>
                </c:pt>
                <c:pt idx="125">
                  <c:v>9.6780000000000005E-2</c:v>
                </c:pt>
                <c:pt idx="126">
                  <c:v>0.10743999999999999</c:v>
                </c:pt>
                <c:pt idx="127">
                  <c:v>8.4779999999999994E-2</c:v>
                </c:pt>
                <c:pt idx="128">
                  <c:v>0.12044000000000001</c:v>
                </c:pt>
                <c:pt idx="129">
                  <c:v>0.12478</c:v>
                </c:pt>
                <c:pt idx="130">
                  <c:v>0.11843999999999999</c:v>
                </c:pt>
                <c:pt idx="131">
                  <c:v>8.7780000000000011E-2</c:v>
                </c:pt>
                <c:pt idx="132">
                  <c:v>0.12844</c:v>
                </c:pt>
                <c:pt idx="133">
                  <c:v>0.10778</c:v>
                </c:pt>
                <c:pt idx="134">
                  <c:v>0.12243999999999999</c:v>
                </c:pt>
                <c:pt idx="135">
                  <c:v>9.1780000000000014E-2</c:v>
                </c:pt>
                <c:pt idx="136">
                  <c:v>0.12343999999999999</c:v>
                </c:pt>
                <c:pt idx="137">
                  <c:v>8.5779999999999995E-2</c:v>
                </c:pt>
                <c:pt idx="138">
                  <c:v>0.10343999999999999</c:v>
                </c:pt>
                <c:pt idx="139">
                  <c:v>8.4779999999999994E-2</c:v>
                </c:pt>
                <c:pt idx="140">
                  <c:v>0.10144</c:v>
                </c:pt>
                <c:pt idx="141">
                  <c:v>7.6780000000000001E-2</c:v>
                </c:pt>
                <c:pt idx="142">
                  <c:v>0.10343999999999999</c:v>
                </c:pt>
                <c:pt idx="143">
                  <c:v>8.7780000000000011E-2</c:v>
                </c:pt>
                <c:pt idx="144">
                  <c:v>0.10343999999999999</c:v>
                </c:pt>
                <c:pt idx="145">
                  <c:v>7.9780000000000004E-2</c:v>
                </c:pt>
                <c:pt idx="146">
                  <c:v>0.11744</c:v>
                </c:pt>
                <c:pt idx="147">
                  <c:v>0.10778</c:v>
                </c:pt>
                <c:pt idx="148">
                  <c:v>0.11144</c:v>
                </c:pt>
                <c:pt idx="149">
                  <c:v>8.1780000000000005E-2</c:v>
                </c:pt>
                <c:pt idx="150">
                  <c:v>0.10444000000000001</c:v>
                </c:pt>
                <c:pt idx="151">
                  <c:v>8.0779999999999991E-2</c:v>
                </c:pt>
                <c:pt idx="152">
                  <c:v>9.844E-2</c:v>
                </c:pt>
                <c:pt idx="153">
                  <c:v>0.10178000000000001</c:v>
                </c:pt>
                <c:pt idx="154">
                  <c:v>0.13544</c:v>
                </c:pt>
                <c:pt idx="155">
                  <c:v>0.10178000000000001</c:v>
                </c:pt>
                <c:pt idx="156">
                  <c:v>0.13544</c:v>
                </c:pt>
                <c:pt idx="157">
                  <c:v>0.10178000000000001</c:v>
                </c:pt>
                <c:pt idx="158">
                  <c:v>0.12644</c:v>
                </c:pt>
                <c:pt idx="159">
                  <c:v>8.4779999999999994E-2</c:v>
                </c:pt>
                <c:pt idx="160">
                  <c:v>0.14044000000000001</c:v>
                </c:pt>
                <c:pt idx="161">
                  <c:v>0.12578</c:v>
                </c:pt>
                <c:pt idx="162">
                  <c:v>0.13544</c:v>
                </c:pt>
                <c:pt idx="163">
                  <c:v>0.16078000000000001</c:v>
                </c:pt>
                <c:pt idx="164">
                  <c:v>0.14343999999999998</c:v>
                </c:pt>
                <c:pt idx="165">
                  <c:v>0.10077999999999999</c:v>
                </c:pt>
                <c:pt idx="166">
                  <c:v>0.10343999999999999</c:v>
                </c:pt>
                <c:pt idx="167">
                  <c:v>0.10178000000000001</c:v>
                </c:pt>
                <c:pt idx="168">
                  <c:v>0.11744</c:v>
                </c:pt>
                <c:pt idx="169">
                  <c:v>9.577999999999999E-2</c:v>
                </c:pt>
                <c:pt idx="170">
                  <c:v>0.12044000000000001</c:v>
                </c:pt>
                <c:pt idx="171">
                  <c:v>9.3780000000000002E-2</c:v>
                </c:pt>
                <c:pt idx="172">
                  <c:v>9.844E-2</c:v>
                </c:pt>
                <c:pt idx="173">
                  <c:v>8.0779999999999991E-2</c:v>
                </c:pt>
                <c:pt idx="174">
                  <c:v>0.12144000000000001</c:v>
                </c:pt>
                <c:pt idx="175">
                  <c:v>0.11978</c:v>
                </c:pt>
                <c:pt idx="176">
                  <c:v>0.12444000000000001</c:v>
                </c:pt>
                <c:pt idx="177">
                  <c:v>0.11477999999999999</c:v>
                </c:pt>
                <c:pt idx="178">
                  <c:v>0.12044000000000001</c:v>
                </c:pt>
                <c:pt idx="179">
                  <c:v>9.577999999999999E-2</c:v>
                </c:pt>
                <c:pt idx="180">
                  <c:v>0.12444000000000001</c:v>
                </c:pt>
                <c:pt idx="181">
                  <c:v>8.7780000000000011E-2</c:v>
                </c:pt>
                <c:pt idx="182">
                  <c:v>0.11843999999999999</c:v>
                </c:pt>
                <c:pt idx="183">
                  <c:v>0.10578</c:v>
                </c:pt>
                <c:pt idx="184">
                  <c:v>0.12844</c:v>
                </c:pt>
                <c:pt idx="185">
                  <c:v>0.10778</c:v>
                </c:pt>
                <c:pt idx="186">
                  <c:v>0.14244000000000001</c:v>
                </c:pt>
                <c:pt idx="187">
                  <c:v>0.11778000000000001</c:v>
                </c:pt>
                <c:pt idx="188">
                  <c:v>0.13944000000000001</c:v>
                </c:pt>
                <c:pt idx="189">
                  <c:v>0.11077999999999999</c:v>
                </c:pt>
                <c:pt idx="190">
                  <c:v>0.14244000000000001</c:v>
                </c:pt>
                <c:pt idx="191">
                  <c:v>9.1780000000000014E-2</c:v>
                </c:pt>
                <c:pt idx="192">
                  <c:v>0.13344</c:v>
                </c:pt>
                <c:pt idx="193">
                  <c:v>0.11577999999999999</c:v>
                </c:pt>
                <c:pt idx="194">
                  <c:v>0.12444000000000001</c:v>
                </c:pt>
                <c:pt idx="195">
                  <c:v>0.10578</c:v>
                </c:pt>
                <c:pt idx="196">
                  <c:v>0.13444</c:v>
                </c:pt>
                <c:pt idx="197">
                  <c:v>0.12878000000000001</c:v>
                </c:pt>
                <c:pt idx="198">
                  <c:v>0.13344</c:v>
                </c:pt>
                <c:pt idx="199">
                  <c:v>0.10478</c:v>
                </c:pt>
                <c:pt idx="200">
                  <c:v>0.14544000000000001</c:v>
                </c:pt>
                <c:pt idx="201">
                  <c:v>0.11678000000000001</c:v>
                </c:pt>
                <c:pt idx="202">
                  <c:v>0.12744</c:v>
                </c:pt>
                <c:pt idx="203">
                  <c:v>0.11278000000000001</c:v>
                </c:pt>
                <c:pt idx="204">
                  <c:v>0.13644000000000001</c:v>
                </c:pt>
                <c:pt idx="205">
                  <c:v>0.12378</c:v>
                </c:pt>
                <c:pt idx="206">
                  <c:v>0.15644</c:v>
                </c:pt>
                <c:pt idx="207">
                  <c:v>0.12378</c:v>
                </c:pt>
                <c:pt idx="208">
                  <c:v>0.13544</c:v>
                </c:pt>
                <c:pt idx="209">
                  <c:v>0.10978</c:v>
                </c:pt>
                <c:pt idx="210">
                  <c:v>0.11944</c:v>
                </c:pt>
                <c:pt idx="211">
                  <c:v>0.13577999999999998</c:v>
                </c:pt>
                <c:pt idx="212">
                  <c:v>0.16244</c:v>
                </c:pt>
                <c:pt idx="213">
                  <c:v>0.12878000000000001</c:v>
                </c:pt>
                <c:pt idx="214">
                  <c:v>0.15343999999999999</c:v>
                </c:pt>
                <c:pt idx="215">
                  <c:v>0.11278000000000001</c:v>
                </c:pt>
                <c:pt idx="216">
                  <c:v>0.13444</c:v>
                </c:pt>
                <c:pt idx="217">
                  <c:v>0.14077999999999999</c:v>
                </c:pt>
                <c:pt idx="218">
                  <c:v>0.15343999999999999</c:v>
                </c:pt>
                <c:pt idx="219">
                  <c:v>0.12478</c:v>
                </c:pt>
                <c:pt idx="220">
                  <c:v>0.14444000000000001</c:v>
                </c:pt>
                <c:pt idx="221">
                  <c:v>0.13378000000000001</c:v>
                </c:pt>
                <c:pt idx="222">
                  <c:v>0.15944</c:v>
                </c:pt>
                <c:pt idx="223">
                  <c:v>0.13078000000000001</c:v>
                </c:pt>
                <c:pt idx="224">
                  <c:v>0.17443999999999998</c:v>
                </c:pt>
                <c:pt idx="225">
                  <c:v>0.13478000000000001</c:v>
                </c:pt>
                <c:pt idx="226">
                  <c:v>0.15444000000000002</c:v>
                </c:pt>
                <c:pt idx="227">
                  <c:v>0.13577999999999998</c:v>
                </c:pt>
                <c:pt idx="228">
                  <c:v>0.16344</c:v>
                </c:pt>
                <c:pt idx="229">
                  <c:v>0.13178000000000001</c:v>
                </c:pt>
                <c:pt idx="230">
                  <c:v>0.16444</c:v>
                </c:pt>
                <c:pt idx="231">
                  <c:v>0.12978000000000001</c:v>
                </c:pt>
                <c:pt idx="232">
                  <c:v>0.16744000000000001</c:v>
                </c:pt>
                <c:pt idx="233">
                  <c:v>0.13977999999999999</c:v>
                </c:pt>
                <c:pt idx="234">
                  <c:v>0.18143999999999999</c:v>
                </c:pt>
                <c:pt idx="235">
                  <c:v>0.17777999999999999</c:v>
                </c:pt>
                <c:pt idx="236">
                  <c:v>0.17244000000000001</c:v>
                </c:pt>
                <c:pt idx="237">
                  <c:v>0.15078</c:v>
                </c:pt>
                <c:pt idx="238">
                  <c:v>0.16943999999999998</c:v>
                </c:pt>
                <c:pt idx="239">
                  <c:v>0.16078000000000001</c:v>
                </c:pt>
                <c:pt idx="240">
                  <c:v>0.15844</c:v>
                </c:pt>
                <c:pt idx="241">
                  <c:v>0.15578</c:v>
                </c:pt>
                <c:pt idx="242">
                  <c:v>0.19143999999999997</c:v>
                </c:pt>
                <c:pt idx="243">
                  <c:v>0.16978000000000001</c:v>
                </c:pt>
                <c:pt idx="244">
                  <c:v>0.18944</c:v>
                </c:pt>
                <c:pt idx="245">
                  <c:v>0.15678</c:v>
                </c:pt>
                <c:pt idx="246">
                  <c:v>0.18143999999999999</c:v>
                </c:pt>
                <c:pt idx="247">
                  <c:v>0.17377999999999999</c:v>
                </c:pt>
                <c:pt idx="248">
                  <c:v>0.18443999999999999</c:v>
                </c:pt>
                <c:pt idx="249">
                  <c:v>0.17077999999999999</c:v>
                </c:pt>
                <c:pt idx="250">
                  <c:v>0.19844000000000001</c:v>
                </c:pt>
                <c:pt idx="251">
                  <c:v>0.16577999999999998</c:v>
                </c:pt>
                <c:pt idx="252">
                  <c:v>0.19444</c:v>
                </c:pt>
                <c:pt idx="253">
                  <c:v>0.17377999999999999</c:v>
                </c:pt>
                <c:pt idx="254">
                  <c:v>0.19643999999999998</c:v>
                </c:pt>
                <c:pt idx="255">
                  <c:v>0.18278</c:v>
                </c:pt>
                <c:pt idx="256">
                  <c:v>0.19744</c:v>
                </c:pt>
                <c:pt idx="257">
                  <c:v>0.17678000000000002</c:v>
                </c:pt>
                <c:pt idx="258">
                  <c:v>0.19344</c:v>
                </c:pt>
                <c:pt idx="259">
                  <c:v>0.17478000000000002</c:v>
                </c:pt>
                <c:pt idx="260">
                  <c:v>0.20143999999999998</c:v>
                </c:pt>
                <c:pt idx="261">
                  <c:v>0.18378</c:v>
                </c:pt>
                <c:pt idx="262">
                  <c:v>0.21443999999999999</c:v>
                </c:pt>
                <c:pt idx="263">
                  <c:v>0.20277999999999999</c:v>
                </c:pt>
                <c:pt idx="264">
                  <c:v>0.20943999999999999</c:v>
                </c:pt>
                <c:pt idx="265">
                  <c:v>0.18378</c:v>
                </c:pt>
                <c:pt idx="266">
                  <c:v>0.22544</c:v>
                </c:pt>
                <c:pt idx="267">
                  <c:v>0.18578</c:v>
                </c:pt>
                <c:pt idx="268">
                  <c:v>0.18643999999999999</c:v>
                </c:pt>
                <c:pt idx="269">
                  <c:v>0.17277999999999999</c:v>
                </c:pt>
                <c:pt idx="270">
                  <c:v>0.17443999999999998</c:v>
                </c:pt>
                <c:pt idx="271">
                  <c:v>0.17178000000000002</c:v>
                </c:pt>
                <c:pt idx="272">
                  <c:v>0.23344000000000001</c:v>
                </c:pt>
                <c:pt idx="273">
                  <c:v>0.24778</c:v>
                </c:pt>
                <c:pt idx="274">
                  <c:v>0.27444000000000002</c:v>
                </c:pt>
                <c:pt idx="275">
                  <c:v>0.25778000000000001</c:v>
                </c:pt>
                <c:pt idx="276">
                  <c:v>0.26844000000000001</c:v>
                </c:pt>
                <c:pt idx="277">
                  <c:v>0.28777999999999998</c:v>
                </c:pt>
                <c:pt idx="278">
                  <c:v>0.30143999999999999</c:v>
                </c:pt>
                <c:pt idx="279">
                  <c:v>0.26878000000000002</c:v>
                </c:pt>
                <c:pt idx="280">
                  <c:v>0.28544000000000003</c:v>
                </c:pt>
                <c:pt idx="281">
                  <c:v>0.27678000000000003</c:v>
                </c:pt>
                <c:pt idx="282">
                  <c:v>0.28844000000000003</c:v>
                </c:pt>
                <c:pt idx="283">
                  <c:v>0.24077999999999999</c:v>
                </c:pt>
                <c:pt idx="284">
                  <c:v>0.26844000000000001</c:v>
                </c:pt>
                <c:pt idx="285">
                  <c:v>0.27078000000000002</c:v>
                </c:pt>
                <c:pt idx="286">
                  <c:v>0.28743999999999997</c:v>
                </c:pt>
                <c:pt idx="287">
                  <c:v>0.26777999999999996</c:v>
                </c:pt>
                <c:pt idx="288">
                  <c:v>0.26044</c:v>
                </c:pt>
                <c:pt idx="289">
                  <c:v>0.26078000000000001</c:v>
                </c:pt>
                <c:pt idx="290">
                  <c:v>0.28443999999999997</c:v>
                </c:pt>
                <c:pt idx="291">
                  <c:v>0.26278000000000001</c:v>
                </c:pt>
                <c:pt idx="292">
                  <c:v>0.29643999999999998</c:v>
                </c:pt>
                <c:pt idx="293">
                  <c:v>0.27378000000000002</c:v>
                </c:pt>
                <c:pt idx="294">
                  <c:v>0.31644</c:v>
                </c:pt>
                <c:pt idx="295">
                  <c:v>0.29377999999999999</c:v>
                </c:pt>
                <c:pt idx="296">
                  <c:v>0.31544</c:v>
                </c:pt>
                <c:pt idx="297">
                  <c:v>0.27777999999999997</c:v>
                </c:pt>
                <c:pt idx="298">
                  <c:v>0.27943999999999997</c:v>
                </c:pt>
                <c:pt idx="299">
                  <c:v>0.25378000000000001</c:v>
                </c:pt>
                <c:pt idx="300">
                  <c:v>0.28044000000000002</c:v>
                </c:pt>
                <c:pt idx="301">
                  <c:v>0.27878000000000003</c:v>
                </c:pt>
                <c:pt idx="302">
                  <c:v>0.28544000000000003</c:v>
                </c:pt>
                <c:pt idx="303">
                  <c:v>0.29377999999999999</c:v>
                </c:pt>
                <c:pt idx="304">
                  <c:v>0.29243999999999998</c:v>
                </c:pt>
                <c:pt idx="305">
                  <c:v>0.26278000000000001</c:v>
                </c:pt>
                <c:pt idx="306">
                  <c:v>0.27244000000000002</c:v>
                </c:pt>
                <c:pt idx="307">
                  <c:v>0.27777999999999997</c:v>
                </c:pt>
                <c:pt idx="308">
                  <c:v>0.36143999999999998</c:v>
                </c:pt>
                <c:pt idx="309">
                  <c:v>0.28777999999999998</c:v>
                </c:pt>
                <c:pt idx="310">
                  <c:v>0.31644</c:v>
                </c:pt>
                <c:pt idx="311">
                  <c:v>0.27078000000000002</c:v>
                </c:pt>
                <c:pt idx="312">
                  <c:v>0.27844000000000002</c:v>
                </c:pt>
                <c:pt idx="313">
                  <c:v>0.26578000000000002</c:v>
                </c:pt>
                <c:pt idx="314">
                  <c:v>0.30043999999999998</c:v>
                </c:pt>
                <c:pt idx="315">
                  <c:v>0.28978000000000004</c:v>
                </c:pt>
                <c:pt idx="316">
                  <c:v>0.29743999999999998</c:v>
                </c:pt>
                <c:pt idx="317">
                  <c:v>0.25978000000000001</c:v>
                </c:pt>
                <c:pt idx="318">
                  <c:v>0.28443999999999997</c:v>
                </c:pt>
                <c:pt idx="319">
                  <c:v>0.24578</c:v>
                </c:pt>
                <c:pt idx="320">
                  <c:v>0.26844000000000001</c:v>
                </c:pt>
                <c:pt idx="321">
                  <c:v>0.30277999999999999</c:v>
                </c:pt>
                <c:pt idx="322">
                  <c:v>0.28943999999999998</c:v>
                </c:pt>
                <c:pt idx="323">
                  <c:v>0.25378000000000001</c:v>
                </c:pt>
                <c:pt idx="324">
                  <c:v>0.27844000000000002</c:v>
                </c:pt>
                <c:pt idx="325">
                  <c:v>0.25778000000000001</c:v>
                </c:pt>
                <c:pt idx="326">
                  <c:v>0.27143999999999996</c:v>
                </c:pt>
                <c:pt idx="327">
                  <c:v>0.24378</c:v>
                </c:pt>
                <c:pt idx="328">
                  <c:v>0.30643999999999999</c:v>
                </c:pt>
                <c:pt idx="329">
                  <c:v>0.27378000000000002</c:v>
                </c:pt>
                <c:pt idx="330">
                  <c:v>0.30243999999999999</c:v>
                </c:pt>
                <c:pt idx="331">
                  <c:v>0.27178000000000002</c:v>
                </c:pt>
                <c:pt idx="332">
                  <c:v>0.28344000000000003</c:v>
                </c:pt>
                <c:pt idx="333">
                  <c:v>0.25778000000000001</c:v>
                </c:pt>
                <c:pt idx="334">
                  <c:v>0.27643999999999996</c:v>
                </c:pt>
                <c:pt idx="335">
                  <c:v>0.28077999999999997</c:v>
                </c:pt>
                <c:pt idx="336">
                  <c:v>0.30743999999999999</c:v>
                </c:pt>
                <c:pt idx="337">
                  <c:v>0.27878000000000003</c:v>
                </c:pt>
                <c:pt idx="338">
                  <c:v>0.30343999999999999</c:v>
                </c:pt>
                <c:pt idx="339">
                  <c:v>0.32978000000000002</c:v>
                </c:pt>
                <c:pt idx="340">
                  <c:v>0.43744</c:v>
                </c:pt>
                <c:pt idx="341">
                  <c:v>0.61377999999999999</c:v>
                </c:pt>
                <c:pt idx="342">
                  <c:v>0.78444000000000003</c:v>
                </c:pt>
                <c:pt idx="343">
                  <c:v>0.70377999999999996</c:v>
                </c:pt>
                <c:pt idx="344">
                  <c:v>0.61743999999999999</c:v>
                </c:pt>
                <c:pt idx="345">
                  <c:v>0.61377999999999999</c:v>
                </c:pt>
                <c:pt idx="346">
                  <c:v>0.67444000000000004</c:v>
                </c:pt>
                <c:pt idx="347">
                  <c:v>0.68977999999999995</c:v>
                </c:pt>
                <c:pt idx="348">
                  <c:v>0.81743999999999994</c:v>
                </c:pt>
                <c:pt idx="349">
                  <c:v>0.85177999999999998</c:v>
                </c:pt>
                <c:pt idx="350">
                  <c:v>0.82644000000000006</c:v>
                </c:pt>
                <c:pt idx="351">
                  <c:v>0.71877999999999997</c:v>
                </c:pt>
                <c:pt idx="352">
                  <c:v>0.74043999999999999</c:v>
                </c:pt>
                <c:pt idx="353">
                  <c:v>0.70078000000000007</c:v>
                </c:pt>
                <c:pt idx="354">
                  <c:v>0.70843999999999996</c:v>
                </c:pt>
                <c:pt idx="355">
                  <c:v>0.64078000000000002</c:v>
                </c:pt>
                <c:pt idx="356">
                  <c:v>0.68744000000000005</c:v>
                </c:pt>
                <c:pt idx="357">
                  <c:v>0.71578000000000008</c:v>
                </c:pt>
                <c:pt idx="358">
                  <c:v>0.74843999999999999</c:v>
                </c:pt>
                <c:pt idx="359">
                  <c:v>0.67477999999999994</c:v>
                </c:pt>
                <c:pt idx="360">
                  <c:v>0.68144000000000005</c:v>
                </c:pt>
                <c:pt idx="361">
                  <c:v>0.68977999999999995</c:v>
                </c:pt>
                <c:pt idx="362">
                  <c:v>0.7464400000000001</c:v>
                </c:pt>
                <c:pt idx="363">
                  <c:v>0.76578000000000002</c:v>
                </c:pt>
                <c:pt idx="364">
                  <c:v>0.72743999999999998</c:v>
                </c:pt>
                <c:pt idx="365">
                  <c:v>0.65778000000000003</c:v>
                </c:pt>
                <c:pt idx="366">
                  <c:v>0.65244000000000002</c:v>
                </c:pt>
                <c:pt idx="367">
                  <c:v>0.62278</c:v>
                </c:pt>
                <c:pt idx="368">
                  <c:v>0.58043999999999996</c:v>
                </c:pt>
                <c:pt idx="369">
                  <c:v>0.53677999999999992</c:v>
                </c:pt>
                <c:pt idx="370">
                  <c:v>0.57043999999999995</c:v>
                </c:pt>
                <c:pt idx="371">
                  <c:v>0.51978000000000002</c:v>
                </c:pt>
                <c:pt idx="372">
                  <c:v>0.51744000000000001</c:v>
                </c:pt>
                <c:pt idx="373">
                  <c:v>0.48377999999999999</c:v>
                </c:pt>
                <c:pt idx="374">
                  <c:v>0.49944000000000005</c:v>
                </c:pt>
                <c:pt idx="375">
                  <c:v>0.43978</c:v>
                </c:pt>
                <c:pt idx="376">
                  <c:v>0.48643999999999998</c:v>
                </c:pt>
                <c:pt idx="377">
                  <c:v>0.46277999999999997</c:v>
                </c:pt>
                <c:pt idx="378">
                  <c:v>0.47043999999999997</c:v>
                </c:pt>
                <c:pt idx="379">
                  <c:v>0.44078000000000001</c:v>
                </c:pt>
                <c:pt idx="380">
                  <c:v>0.44844000000000001</c:v>
                </c:pt>
                <c:pt idx="381">
                  <c:v>0.43978</c:v>
                </c:pt>
                <c:pt idx="382">
                  <c:v>0.48143999999999998</c:v>
                </c:pt>
                <c:pt idx="383">
                  <c:v>0.46177999999999997</c:v>
                </c:pt>
                <c:pt idx="384">
                  <c:v>0.48344000000000004</c:v>
                </c:pt>
                <c:pt idx="385">
                  <c:v>0.45578000000000002</c:v>
                </c:pt>
                <c:pt idx="386">
                  <c:v>0.44644</c:v>
                </c:pt>
                <c:pt idx="387">
                  <c:v>0.42578000000000005</c:v>
                </c:pt>
                <c:pt idx="388">
                  <c:v>0.43343999999999999</c:v>
                </c:pt>
                <c:pt idx="389">
                  <c:v>0.37478</c:v>
                </c:pt>
                <c:pt idx="390">
                  <c:v>0.39543999999999996</c:v>
                </c:pt>
                <c:pt idx="391">
                  <c:v>0.38677999999999996</c:v>
                </c:pt>
                <c:pt idx="392">
                  <c:v>0.38144</c:v>
                </c:pt>
                <c:pt idx="393">
                  <c:v>0.35277999999999998</c:v>
                </c:pt>
                <c:pt idx="394">
                  <c:v>0.36343999999999999</c:v>
                </c:pt>
                <c:pt idx="395">
                  <c:v>0.34377999999999997</c:v>
                </c:pt>
                <c:pt idx="396">
                  <c:v>0.37444000000000005</c:v>
                </c:pt>
                <c:pt idx="397">
                  <c:v>0.35578000000000004</c:v>
                </c:pt>
                <c:pt idx="398">
                  <c:v>0.36944000000000005</c:v>
                </c:pt>
                <c:pt idx="399">
                  <c:v>0.33677999999999997</c:v>
                </c:pt>
                <c:pt idx="400">
                  <c:v>0.36543999999999999</c:v>
                </c:pt>
                <c:pt idx="401">
                  <c:v>0.35478000000000004</c:v>
                </c:pt>
                <c:pt idx="402">
                  <c:v>0.36243999999999998</c:v>
                </c:pt>
                <c:pt idx="403">
                  <c:v>0.36177999999999999</c:v>
                </c:pt>
                <c:pt idx="404">
                  <c:v>0.39744000000000002</c:v>
                </c:pt>
                <c:pt idx="405">
                  <c:v>0.35777999999999999</c:v>
                </c:pt>
                <c:pt idx="406">
                  <c:v>0.38444</c:v>
                </c:pt>
                <c:pt idx="407">
                  <c:v>0.34677999999999998</c:v>
                </c:pt>
                <c:pt idx="408">
                  <c:v>0.37143999999999999</c:v>
                </c:pt>
                <c:pt idx="409">
                  <c:v>0.34277999999999997</c:v>
                </c:pt>
                <c:pt idx="410">
                  <c:v>0.37844</c:v>
                </c:pt>
                <c:pt idx="411">
                  <c:v>0.38278000000000001</c:v>
                </c:pt>
                <c:pt idx="412">
                  <c:v>0.39344000000000001</c:v>
                </c:pt>
                <c:pt idx="413">
                  <c:v>0.35177999999999998</c:v>
                </c:pt>
                <c:pt idx="414">
                  <c:v>0.37143999999999999</c:v>
                </c:pt>
                <c:pt idx="415">
                  <c:v>0.32677999999999996</c:v>
                </c:pt>
                <c:pt idx="416">
                  <c:v>0.34643999999999997</c:v>
                </c:pt>
                <c:pt idx="417">
                  <c:v>0.34877999999999998</c:v>
                </c:pt>
                <c:pt idx="418">
                  <c:v>0.34543999999999997</c:v>
                </c:pt>
                <c:pt idx="419">
                  <c:v>0.32777999999999996</c:v>
                </c:pt>
                <c:pt idx="420">
                  <c:v>0.34543999999999997</c:v>
                </c:pt>
                <c:pt idx="421">
                  <c:v>0.35177999999999998</c:v>
                </c:pt>
                <c:pt idx="422">
                  <c:v>0.35143999999999997</c:v>
                </c:pt>
                <c:pt idx="423">
                  <c:v>0.32278000000000001</c:v>
                </c:pt>
                <c:pt idx="424">
                  <c:v>0.33944000000000002</c:v>
                </c:pt>
                <c:pt idx="425">
                  <c:v>0.31878000000000001</c:v>
                </c:pt>
                <c:pt idx="426">
                  <c:v>0.35444000000000003</c:v>
                </c:pt>
                <c:pt idx="427">
                  <c:v>0.35478000000000004</c:v>
                </c:pt>
                <c:pt idx="428">
                  <c:v>0.37143999999999999</c:v>
                </c:pt>
                <c:pt idx="429">
                  <c:v>0.37578</c:v>
                </c:pt>
                <c:pt idx="430">
                  <c:v>0.39444000000000001</c:v>
                </c:pt>
                <c:pt idx="431">
                  <c:v>0.35578000000000004</c:v>
                </c:pt>
                <c:pt idx="432">
                  <c:v>0.35944000000000004</c:v>
                </c:pt>
                <c:pt idx="433">
                  <c:v>0.35677999999999999</c:v>
                </c:pt>
                <c:pt idx="434">
                  <c:v>0.41344000000000003</c:v>
                </c:pt>
                <c:pt idx="435">
                  <c:v>0.41177999999999998</c:v>
                </c:pt>
                <c:pt idx="436">
                  <c:v>0.38944000000000001</c:v>
                </c:pt>
                <c:pt idx="437">
                  <c:v>0.35877999999999999</c:v>
                </c:pt>
                <c:pt idx="438">
                  <c:v>0.37944</c:v>
                </c:pt>
                <c:pt idx="439">
                  <c:v>0.37378</c:v>
                </c:pt>
                <c:pt idx="440">
                  <c:v>0.37143999999999999</c:v>
                </c:pt>
                <c:pt idx="441">
                  <c:v>0.35177999999999998</c:v>
                </c:pt>
                <c:pt idx="442">
                  <c:v>0.38444</c:v>
                </c:pt>
                <c:pt idx="443">
                  <c:v>0.36578000000000005</c:v>
                </c:pt>
                <c:pt idx="444">
                  <c:v>0.36843999999999999</c:v>
                </c:pt>
                <c:pt idx="445">
                  <c:v>0.35277999999999998</c:v>
                </c:pt>
                <c:pt idx="446">
                  <c:v>0.34643999999999997</c:v>
                </c:pt>
                <c:pt idx="447">
                  <c:v>0.32578000000000001</c:v>
                </c:pt>
                <c:pt idx="448">
                  <c:v>0.36143999999999998</c:v>
                </c:pt>
                <c:pt idx="449">
                  <c:v>0.36477999999999999</c:v>
                </c:pt>
                <c:pt idx="450">
                  <c:v>0.39543999999999996</c:v>
                </c:pt>
                <c:pt idx="451">
                  <c:v>0.36177999999999999</c:v>
                </c:pt>
                <c:pt idx="452">
                  <c:v>0.39344000000000001</c:v>
                </c:pt>
                <c:pt idx="453">
                  <c:v>0.36878</c:v>
                </c:pt>
                <c:pt idx="454">
                  <c:v>0.39144000000000001</c:v>
                </c:pt>
                <c:pt idx="455">
                  <c:v>0.36477999999999999</c:v>
                </c:pt>
                <c:pt idx="456">
                  <c:v>0.40244000000000002</c:v>
                </c:pt>
                <c:pt idx="457">
                  <c:v>0.37878000000000001</c:v>
                </c:pt>
                <c:pt idx="458">
                  <c:v>0.36743999999999999</c:v>
                </c:pt>
                <c:pt idx="459">
                  <c:v>0.36277999999999999</c:v>
                </c:pt>
                <c:pt idx="460">
                  <c:v>0.39643999999999996</c:v>
                </c:pt>
                <c:pt idx="461">
                  <c:v>0.38978000000000002</c:v>
                </c:pt>
                <c:pt idx="462">
                  <c:v>0.40844000000000003</c:v>
                </c:pt>
                <c:pt idx="463">
                  <c:v>0.37478</c:v>
                </c:pt>
                <c:pt idx="464">
                  <c:v>0.38244</c:v>
                </c:pt>
                <c:pt idx="465">
                  <c:v>0.35977999999999999</c:v>
                </c:pt>
                <c:pt idx="466">
                  <c:v>0.37944</c:v>
                </c:pt>
                <c:pt idx="467">
                  <c:v>0.34277999999999997</c:v>
                </c:pt>
                <c:pt idx="468">
                  <c:v>0.36743999999999999</c:v>
                </c:pt>
                <c:pt idx="469">
                  <c:v>0.39878000000000002</c:v>
                </c:pt>
                <c:pt idx="470">
                  <c:v>0.40043999999999996</c:v>
                </c:pt>
                <c:pt idx="471">
                  <c:v>0.35977999999999999</c:v>
                </c:pt>
                <c:pt idx="472">
                  <c:v>0.38244</c:v>
                </c:pt>
                <c:pt idx="473">
                  <c:v>0.36878</c:v>
                </c:pt>
                <c:pt idx="474">
                  <c:v>0.39244000000000001</c:v>
                </c:pt>
                <c:pt idx="475">
                  <c:v>0.36078000000000005</c:v>
                </c:pt>
                <c:pt idx="476">
                  <c:v>0.37544</c:v>
                </c:pt>
                <c:pt idx="477">
                  <c:v>0.36578000000000005</c:v>
                </c:pt>
                <c:pt idx="478">
                  <c:v>0.37944</c:v>
                </c:pt>
                <c:pt idx="479">
                  <c:v>0.38378000000000001</c:v>
                </c:pt>
                <c:pt idx="480">
                  <c:v>0.39543999999999996</c:v>
                </c:pt>
                <c:pt idx="481">
                  <c:v>0.36377999999999999</c:v>
                </c:pt>
                <c:pt idx="482">
                  <c:v>0.38444</c:v>
                </c:pt>
                <c:pt idx="483">
                  <c:v>0.35578000000000004</c:v>
                </c:pt>
                <c:pt idx="484">
                  <c:v>0.37644</c:v>
                </c:pt>
                <c:pt idx="485">
                  <c:v>0.33777999999999997</c:v>
                </c:pt>
                <c:pt idx="486">
                  <c:v>0.37143999999999999</c:v>
                </c:pt>
                <c:pt idx="487">
                  <c:v>0.36477999999999999</c:v>
                </c:pt>
                <c:pt idx="488">
                  <c:v>0.36143999999999998</c:v>
                </c:pt>
                <c:pt idx="489">
                  <c:v>0.36078000000000005</c:v>
                </c:pt>
                <c:pt idx="490">
                  <c:v>0.39144000000000001</c:v>
                </c:pt>
                <c:pt idx="491">
                  <c:v>0.36477999999999999</c:v>
                </c:pt>
                <c:pt idx="492">
                  <c:v>0.37744</c:v>
                </c:pt>
                <c:pt idx="493">
                  <c:v>0.36277999999999999</c:v>
                </c:pt>
                <c:pt idx="494">
                  <c:v>0.38543999999999995</c:v>
                </c:pt>
                <c:pt idx="495">
                  <c:v>0.37878000000000001</c:v>
                </c:pt>
                <c:pt idx="496">
                  <c:v>0.40344000000000002</c:v>
                </c:pt>
                <c:pt idx="497">
                  <c:v>0.37278</c:v>
                </c:pt>
                <c:pt idx="498">
                  <c:v>0.37944</c:v>
                </c:pt>
                <c:pt idx="499">
                  <c:v>0.36078000000000005</c:v>
                </c:pt>
                <c:pt idx="500">
                  <c:v>0.39144000000000001</c:v>
                </c:pt>
                <c:pt idx="501">
                  <c:v>0.37478</c:v>
                </c:pt>
                <c:pt idx="502">
                  <c:v>0.40244000000000002</c:v>
                </c:pt>
                <c:pt idx="503">
                  <c:v>0.37578</c:v>
                </c:pt>
                <c:pt idx="504">
                  <c:v>0.37844</c:v>
                </c:pt>
                <c:pt idx="505">
                  <c:v>0.34277999999999997</c:v>
                </c:pt>
                <c:pt idx="506">
                  <c:v>0.37343999999999999</c:v>
                </c:pt>
                <c:pt idx="507">
                  <c:v>0.35277999999999998</c:v>
                </c:pt>
                <c:pt idx="508">
                  <c:v>0.36043999999999998</c:v>
                </c:pt>
                <c:pt idx="509">
                  <c:v>0.34978000000000004</c:v>
                </c:pt>
                <c:pt idx="510">
                  <c:v>0.34844000000000003</c:v>
                </c:pt>
                <c:pt idx="511">
                  <c:v>0.32978000000000002</c:v>
                </c:pt>
                <c:pt idx="512">
                  <c:v>0.35844000000000004</c:v>
                </c:pt>
                <c:pt idx="513">
                  <c:v>0.36578000000000005</c:v>
                </c:pt>
                <c:pt idx="514">
                  <c:v>0.37143999999999999</c:v>
                </c:pt>
                <c:pt idx="515">
                  <c:v>0.36277999999999999</c:v>
                </c:pt>
                <c:pt idx="516">
                  <c:v>0.35844000000000004</c:v>
                </c:pt>
                <c:pt idx="517">
                  <c:v>0.37978000000000001</c:v>
                </c:pt>
                <c:pt idx="518">
                  <c:v>0.44244</c:v>
                </c:pt>
                <c:pt idx="519">
                  <c:v>0.38778000000000001</c:v>
                </c:pt>
                <c:pt idx="520">
                  <c:v>0.38444</c:v>
                </c:pt>
                <c:pt idx="521">
                  <c:v>0.35977999999999999</c:v>
                </c:pt>
                <c:pt idx="522">
                  <c:v>0.36843999999999999</c:v>
                </c:pt>
                <c:pt idx="523">
                  <c:v>0.37478</c:v>
                </c:pt>
                <c:pt idx="524">
                  <c:v>0.37143999999999999</c:v>
                </c:pt>
                <c:pt idx="525">
                  <c:v>0.35377999999999998</c:v>
                </c:pt>
                <c:pt idx="526">
                  <c:v>0.37343999999999999</c:v>
                </c:pt>
                <c:pt idx="527">
                  <c:v>0.35478000000000004</c:v>
                </c:pt>
                <c:pt idx="528">
                  <c:v>0.37644</c:v>
                </c:pt>
                <c:pt idx="529">
                  <c:v>0.33177999999999996</c:v>
                </c:pt>
                <c:pt idx="530">
                  <c:v>0.34543999999999997</c:v>
                </c:pt>
                <c:pt idx="531">
                  <c:v>0.33978000000000003</c:v>
                </c:pt>
                <c:pt idx="532">
                  <c:v>0.36043999999999998</c:v>
                </c:pt>
                <c:pt idx="533">
                  <c:v>0.34277999999999997</c:v>
                </c:pt>
                <c:pt idx="534">
                  <c:v>0.40444000000000002</c:v>
                </c:pt>
                <c:pt idx="535">
                  <c:v>0.35877999999999999</c:v>
                </c:pt>
                <c:pt idx="536">
                  <c:v>0.35643999999999998</c:v>
                </c:pt>
                <c:pt idx="537">
                  <c:v>0.34677999999999998</c:v>
                </c:pt>
                <c:pt idx="538">
                  <c:v>0.35743999999999998</c:v>
                </c:pt>
                <c:pt idx="539">
                  <c:v>0.35377999999999998</c:v>
                </c:pt>
                <c:pt idx="540">
                  <c:v>0.37544</c:v>
                </c:pt>
                <c:pt idx="541">
                  <c:v>0.34377999999999997</c:v>
                </c:pt>
                <c:pt idx="542">
                  <c:v>0.36143999999999998</c:v>
                </c:pt>
                <c:pt idx="543">
                  <c:v>0.34478000000000003</c:v>
                </c:pt>
                <c:pt idx="544">
                  <c:v>0.38344</c:v>
                </c:pt>
                <c:pt idx="545">
                  <c:v>0.35478000000000004</c:v>
                </c:pt>
                <c:pt idx="546">
                  <c:v>0.38344</c:v>
                </c:pt>
                <c:pt idx="547">
                  <c:v>0.39078000000000002</c:v>
                </c:pt>
                <c:pt idx="548">
                  <c:v>0.39244000000000001</c:v>
                </c:pt>
                <c:pt idx="549">
                  <c:v>0.35677999999999999</c:v>
                </c:pt>
                <c:pt idx="550">
                  <c:v>0.41043999999999997</c:v>
                </c:pt>
                <c:pt idx="551">
                  <c:v>0.36277999999999999</c:v>
                </c:pt>
                <c:pt idx="552">
                  <c:v>0.40543999999999997</c:v>
                </c:pt>
                <c:pt idx="553">
                  <c:v>0.41578000000000004</c:v>
                </c:pt>
                <c:pt idx="554">
                  <c:v>0.40043999999999996</c:v>
                </c:pt>
                <c:pt idx="555">
                  <c:v>0.36878</c:v>
                </c:pt>
                <c:pt idx="556">
                  <c:v>0.41043999999999997</c:v>
                </c:pt>
                <c:pt idx="557">
                  <c:v>0.37378</c:v>
                </c:pt>
                <c:pt idx="558">
                  <c:v>0.38043999999999994</c:v>
                </c:pt>
                <c:pt idx="559">
                  <c:v>0.41078000000000003</c:v>
                </c:pt>
                <c:pt idx="560">
                  <c:v>0.43243999999999999</c:v>
                </c:pt>
                <c:pt idx="561">
                  <c:v>0.46177999999999997</c:v>
                </c:pt>
                <c:pt idx="562">
                  <c:v>0.53344000000000003</c:v>
                </c:pt>
                <c:pt idx="563">
                  <c:v>0.49177999999999999</c:v>
                </c:pt>
                <c:pt idx="564">
                  <c:v>0.47844000000000003</c:v>
                </c:pt>
                <c:pt idx="565">
                  <c:v>0.43778</c:v>
                </c:pt>
                <c:pt idx="566">
                  <c:v>0.49043999999999999</c:v>
                </c:pt>
                <c:pt idx="567">
                  <c:v>0.50078</c:v>
                </c:pt>
                <c:pt idx="568">
                  <c:v>0.53543999999999992</c:v>
                </c:pt>
                <c:pt idx="569">
                  <c:v>0.51778000000000002</c:v>
                </c:pt>
                <c:pt idx="570">
                  <c:v>0.50944</c:v>
                </c:pt>
                <c:pt idx="571">
                  <c:v>0.47578000000000004</c:v>
                </c:pt>
                <c:pt idx="572">
                  <c:v>0.50144</c:v>
                </c:pt>
                <c:pt idx="573">
                  <c:v>0.45677999999999996</c:v>
                </c:pt>
                <c:pt idx="574">
                  <c:v>0.46143999999999996</c:v>
                </c:pt>
                <c:pt idx="575">
                  <c:v>0.42777999999999999</c:v>
                </c:pt>
                <c:pt idx="576">
                  <c:v>0.44344</c:v>
                </c:pt>
                <c:pt idx="577">
                  <c:v>0.41777999999999998</c:v>
                </c:pt>
                <c:pt idx="578">
                  <c:v>0.45744000000000001</c:v>
                </c:pt>
                <c:pt idx="579">
                  <c:v>0.41277999999999998</c:v>
                </c:pt>
                <c:pt idx="580">
                  <c:v>0.41444000000000003</c:v>
                </c:pt>
                <c:pt idx="581">
                  <c:v>0.38677999999999996</c:v>
                </c:pt>
                <c:pt idx="582">
                  <c:v>0.37944</c:v>
                </c:pt>
                <c:pt idx="583">
                  <c:v>0.36377999999999999</c:v>
                </c:pt>
                <c:pt idx="584">
                  <c:v>0.40444000000000002</c:v>
                </c:pt>
                <c:pt idx="585">
                  <c:v>0.35478000000000004</c:v>
                </c:pt>
                <c:pt idx="586">
                  <c:v>0.36143999999999998</c:v>
                </c:pt>
                <c:pt idx="587">
                  <c:v>0.36078000000000005</c:v>
                </c:pt>
                <c:pt idx="588">
                  <c:v>0.36743999999999999</c:v>
                </c:pt>
                <c:pt idx="589">
                  <c:v>0.34377999999999997</c:v>
                </c:pt>
                <c:pt idx="590">
                  <c:v>0.36444000000000004</c:v>
                </c:pt>
                <c:pt idx="591">
                  <c:v>0.33578000000000002</c:v>
                </c:pt>
                <c:pt idx="592">
                  <c:v>0.34043999999999996</c:v>
                </c:pt>
                <c:pt idx="593">
                  <c:v>0.32278000000000001</c:v>
                </c:pt>
                <c:pt idx="594">
                  <c:v>0.33344000000000001</c:v>
                </c:pt>
                <c:pt idx="595">
                  <c:v>0.33378000000000002</c:v>
                </c:pt>
                <c:pt idx="596">
                  <c:v>0.36143999999999998</c:v>
                </c:pt>
                <c:pt idx="597">
                  <c:v>0.34578000000000003</c:v>
                </c:pt>
                <c:pt idx="598">
                  <c:v>0.32444000000000001</c:v>
                </c:pt>
                <c:pt idx="599">
                  <c:v>0.30978</c:v>
                </c:pt>
                <c:pt idx="600">
                  <c:v>0.32644000000000001</c:v>
                </c:pt>
                <c:pt idx="601">
                  <c:v>0.30678</c:v>
                </c:pt>
                <c:pt idx="602">
                  <c:v>0.33043999999999996</c:v>
                </c:pt>
                <c:pt idx="603">
                  <c:v>0.31978000000000001</c:v>
                </c:pt>
                <c:pt idx="604">
                  <c:v>0.33143999999999996</c:v>
                </c:pt>
                <c:pt idx="605">
                  <c:v>0.32578000000000001</c:v>
                </c:pt>
                <c:pt idx="606">
                  <c:v>0.34743999999999997</c:v>
                </c:pt>
                <c:pt idx="607">
                  <c:v>0.33677999999999997</c:v>
                </c:pt>
                <c:pt idx="608">
                  <c:v>0.34344000000000002</c:v>
                </c:pt>
                <c:pt idx="609">
                  <c:v>0.33078000000000002</c:v>
                </c:pt>
                <c:pt idx="610">
                  <c:v>0.34143999999999997</c:v>
                </c:pt>
                <c:pt idx="611">
                  <c:v>0.32978000000000002</c:v>
                </c:pt>
                <c:pt idx="612">
                  <c:v>0.34643999999999997</c:v>
                </c:pt>
                <c:pt idx="613">
                  <c:v>0.30578</c:v>
                </c:pt>
                <c:pt idx="614">
                  <c:v>0.33143999999999996</c:v>
                </c:pt>
                <c:pt idx="615">
                  <c:v>0.31778000000000001</c:v>
                </c:pt>
                <c:pt idx="616">
                  <c:v>0.31043999999999999</c:v>
                </c:pt>
                <c:pt idx="617">
                  <c:v>0.29877999999999999</c:v>
                </c:pt>
                <c:pt idx="618">
                  <c:v>0.34743999999999997</c:v>
                </c:pt>
                <c:pt idx="619">
                  <c:v>0.29877999999999999</c:v>
                </c:pt>
                <c:pt idx="620">
                  <c:v>0.31644</c:v>
                </c:pt>
                <c:pt idx="621">
                  <c:v>0.31478</c:v>
                </c:pt>
                <c:pt idx="622">
                  <c:v>0.32944000000000001</c:v>
                </c:pt>
                <c:pt idx="623">
                  <c:v>0.29577999999999999</c:v>
                </c:pt>
                <c:pt idx="624">
                  <c:v>0.33543999999999996</c:v>
                </c:pt>
                <c:pt idx="625">
                  <c:v>0.28777999999999998</c:v>
                </c:pt>
                <c:pt idx="626">
                  <c:v>0.31844</c:v>
                </c:pt>
                <c:pt idx="627">
                  <c:v>0.33378000000000002</c:v>
                </c:pt>
                <c:pt idx="628">
                  <c:v>0.36444000000000004</c:v>
                </c:pt>
                <c:pt idx="629">
                  <c:v>0.32978000000000002</c:v>
                </c:pt>
                <c:pt idx="630">
                  <c:v>0.33444000000000002</c:v>
                </c:pt>
                <c:pt idx="631">
                  <c:v>0.31278</c:v>
                </c:pt>
                <c:pt idx="632">
                  <c:v>0.33643999999999996</c:v>
                </c:pt>
                <c:pt idx="633">
                  <c:v>0.33578000000000002</c:v>
                </c:pt>
                <c:pt idx="634">
                  <c:v>0.33143999999999996</c:v>
                </c:pt>
                <c:pt idx="635">
                  <c:v>0.30478</c:v>
                </c:pt>
                <c:pt idx="636">
                  <c:v>0.33344000000000001</c:v>
                </c:pt>
                <c:pt idx="637">
                  <c:v>0.34978000000000004</c:v>
                </c:pt>
                <c:pt idx="638">
                  <c:v>0.34244000000000002</c:v>
                </c:pt>
                <c:pt idx="639">
                  <c:v>0.36677999999999999</c:v>
                </c:pt>
                <c:pt idx="640">
                  <c:v>0.34143999999999997</c:v>
                </c:pt>
                <c:pt idx="641">
                  <c:v>0.30678</c:v>
                </c:pt>
                <c:pt idx="642">
                  <c:v>0.32644000000000001</c:v>
                </c:pt>
                <c:pt idx="643">
                  <c:v>0.30978</c:v>
                </c:pt>
                <c:pt idx="644">
                  <c:v>0.33844000000000002</c:v>
                </c:pt>
                <c:pt idx="645">
                  <c:v>0.32177999999999995</c:v>
                </c:pt>
                <c:pt idx="646">
                  <c:v>0.32543999999999995</c:v>
                </c:pt>
                <c:pt idx="647">
                  <c:v>0.30277999999999999</c:v>
                </c:pt>
                <c:pt idx="648">
                  <c:v>0.33344000000000001</c:v>
                </c:pt>
                <c:pt idx="649">
                  <c:v>0.34177999999999997</c:v>
                </c:pt>
                <c:pt idx="650">
                  <c:v>0.36643999999999999</c:v>
                </c:pt>
                <c:pt idx="651">
                  <c:v>0.32078000000000001</c:v>
                </c:pt>
                <c:pt idx="652">
                  <c:v>0.35743999999999998</c:v>
                </c:pt>
                <c:pt idx="653">
                  <c:v>0.35578000000000004</c:v>
                </c:pt>
                <c:pt idx="654">
                  <c:v>0.37343999999999999</c:v>
                </c:pt>
                <c:pt idx="655">
                  <c:v>0.34177999999999997</c:v>
                </c:pt>
                <c:pt idx="656">
                  <c:v>0.40043999999999996</c:v>
                </c:pt>
                <c:pt idx="657">
                  <c:v>0.40578000000000003</c:v>
                </c:pt>
                <c:pt idx="658">
                  <c:v>0.50744</c:v>
                </c:pt>
                <c:pt idx="659">
                  <c:v>0.44478000000000001</c:v>
                </c:pt>
                <c:pt idx="660">
                  <c:v>0.45844000000000001</c:v>
                </c:pt>
                <c:pt idx="661">
                  <c:v>0.44478000000000001</c:v>
                </c:pt>
                <c:pt idx="662">
                  <c:v>0.47543999999999997</c:v>
                </c:pt>
                <c:pt idx="663">
                  <c:v>0.45277999999999996</c:v>
                </c:pt>
                <c:pt idx="664">
                  <c:v>0.49444000000000005</c:v>
                </c:pt>
                <c:pt idx="665">
                  <c:v>0.50578000000000001</c:v>
                </c:pt>
                <c:pt idx="666">
                  <c:v>0.52544000000000002</c:v>
                </c:pt>
                <c:pt idx="667">
                  <c:v>0.53677999999999992</c:v>
                </c:pt>
                <c:pt idx="668">
                  <c:v>0.60243999999999998</c:v>
                </c:pt>
                <c:pt idx="669">
                  <c:v>0.58977999999999997</c:v>
                </c:pt>
                <c:pt idx="670">
                  <c:v>0.6434399999999999</c:v>
                </c:pt>
                <c:pt idx="671">
                  <c:v>0.63378000000000001</c:v>
                </c:pt>
                <c:pt idx="672">
                  <c:v>0.67043999999999992</c:v>
                </c:pt>
                <c:pt idx="673">
                  <c:v>0.63778000000000001</c:v>
                </c:pt>
                <c:pt idx="674">
                  <c:v>0.70644000000000007</c:v>
                </c:pt>
                <c:pt idx="675">
                  <c:v>0.7327800000000001</c:v>
                </c:pt>
                <c:pt idx="676">
                  <c:v>0.82043999999999995</c:v>
                </c:pt>
                <c:pt idx="677">
                  <c:v>0.88578000000000001</c:v>
                </c:pt>
                <c:pt idx="678">
                  <c:v>1.02844</c:v>
                </c:pt>
                <c:pt idx="679">
                  <c:v>1.1547799999999999</c:v>
                </c:pt>
                <c:pt idx="680">
                  <c:v>1.4144399999999999</c:v>
                </c:pt>
                <c:pt idx="681">
                  <c:v>1.7637799999999999</c:v>
                </c:pt>
                <c:pt idx="682">
                  <c:v>2.17944</c:v>
                </c:pt>
                <c:pt idx="683">
                  <c:v>2.3317800000000002</c:v>
                </c:pt>
                <c:pt idx="684">
                  <c:v>1.9534399999999998</c:v>
                </c:pt>
                <c:pt idx="685">
                  <c:v>1.1687799999999999</c:v>
                </c:pt>
                <c:pt idx="686">
                  <c:v>0.73043999999999998</c:v>
                </c:pt>
                <c:pt idx="687">
                  <c:v>0.57578000000000007</c:v>
                </c:pt>
                <c:pt idx="688">
                  <c:v>0.50244</c:v>
                </c:pt>
                <c:pt idx="689">
                  <c:v>0.46277999999999997</c:v>
                </c:pt>
                <c:pt idx="690">
                  <c:v>0.44644</c:v>
                </c:pt>
                <c:pt idx="691">
                  <c:v>0.46978000000000003</c:v>
                </c:pt>
                <c:pt idx="692">
                  <c:v>0.51544000000000001</c:v>
                </c:pt>
                <c:pt idx="693">
                  <c:v>0.55777999999999994</c:v>
                </c:pt>
                <c:pt idx="694">
                  <c:v>0.59743999999999997</c:v>
                </c:pt>
                <c:pt idx="695">
                  <c:v>0.61878</c:v>
                </c:pt>
                <c:pt idx="696">
                  <c:v>0.67843999999999993</c:v>
                </c:pt>
                <c:pt idx="697">
                  <c:v>0.71278000000000008</c:v>
                </c:pt>
                <c:pt idx="698">
                  <c:v>0.7684399999999999</c:v>
                </c:pt>
                <c:pt idx="699">
                  <c:v>0.73077999999999999</c:v>
                </c:pt>
                <c:pt idx="700">
                  <c:v>0.70444000000000007</c:v>
                </c:pt>
                <c:pt idx="701">
                  <c:v>0.64078000000000002</c:v>
                </c:pt>
                <c:pt idx="702">
                  <c:v>0.61843999999999999</c:v>
                </c:pt>
                <c:pt idx="703">
                  <c:v>0.55378000000000005</c:v>
                </c:pt>
                <c:pt idx="704">
                  <c:v>0.52944000000000002</c:v>
                </c:pt>
                <c:pt idx="705">
                  <c:v>0.45677999999999996</c:v>
                </c:pt>
                <c:pt idx="706">
                  <c:v>0.43543999999999999</c:v>
                </c:pt>
                <c:pt idx="707">
                  <c:v>0.39078000000000002</c:v>
                </c:pt>
                <c:pt idx="708">
                  <c:v>0.37644</c:v>
                </c:pt>
                <c:pt idx="709">
                  <c:v>0.33177999999999996</c:v>
                </c:pt>
                <c:pt idx="710">
                  <c:v>0.36543999999999999</c:v>
                </c:pt>
                <c:pt idx="711">
                  <c:v>0.30578</c:v>
                </c:pt>
                <c:pt idx="712">
                  <c:v>0.38244</c:v>
                </c:pt>
                <c:pt idx="713">
                  <c:v>0.30878</c:v>
                </c:pt>
                <c:pt idx="714">
                  <c:v>0.30643999999999999</c:v>
                </c:pt>
                <c:pt idx="715">
                  <c:v>0.29577999999999999</c:v>
                </c:pt>
                <c:pt idx="716">
                  <c:v>0.30743999999999999</c:v>
                </c:pt>
                <c:pt idx="717">
                  <c:v>0.29377999999999999</c:v>
                </c:pt>
                <c:pt idx="718">
                  <c:v>0.29543999999999998</c:v>
                </c:pt>
                <c:pt idx="719">
                  <c:v>0.25778000000000001</c:v>
                </c:pt>
                <c:pt idx="720">
                  <c:v>0.32043999999999995</c:v>
                </c:pt>
                <c:pt idx="721">
                  <c:v>0.27978000000000003</c:v>
                </c:pt>
                <c:pt idx="722">
                  <c:v>0.29243999999999998</c:v>
                </c:pt>
                <c:pt idx="723">
                  <c:v>0.25178</c:v>
                </c:pt>
                <c:pt idx="724">
                  <c:v>0.27643999999999996</c:v>
                </c:pt>
                <c:pt idx="725">
                  <c:v>0.28577999999999998</c:v>
                </c:pt>
                <c:pt idx="726">
                  <c:v>0.28844000000000003</c:v>
                </c:pt>
                <c:pt idx="727">
                  <c:v>0.24478000000000003</c:v>
                </c:pt>
                <c:pt idx="728">
                  <c:v>0.28143999999999997</c:v>
                </c:pt>
                <c:pt idx="729">
                  <c:v>0.24778</c:v>
                </c:pt>
                <c:pt idx="730">
                  <c:v>0.27844000000000002</c:v>
                </c:pt>
                <c:pt idx="731">
                  <c:v>0.26878000000000002</c:v>
                </c:pt>
                <c:pt idx="732">
                  <c:v>0.30043999999999998</c:v>
                </c:pt>
                <c:pt idx="733">
                  <c:v>0.26978000000000002</c:v>
                </c:pt>
                <c:pt idx="734">
                  <c:v>0.29344000000000003</c:v>
                </c:pt>
                <c:pt idx="735">
                  <c:v>0.26278000000000001</c:v>
                </c:pt>
                <c:pt idx="736">
                  <c:v>0.27344000000000002</c:v>
                </c:pt>
                <c:pt idx="737">
                  <c:v>0.25678000000000001</c:v>
                </c:pt>
                <c:pt idx="738">
                  <c:v>0.27844000000000002</c:v>
                </c:pt>
                <c:pt idx="739">
                  <c:v>0.25178</c:v>
                </c:pt>
                <c:pt idx="740">
                  <c:v>0.28044000000000002</c:v>
                </c:pt>
                <c:pt idx="741">
                  <c:v>0.26378000000000001</c:v>
                </c:pt>
                <c:pt idx="742">
                  <c:v>0.29943999999999998</c:v>
                </c:pt>
                <c:pt idx="743">
                  <c:v>0.26777999999999996</c:v>
                </c:pt>
                <c:pt idx="744">
                  <c:v>0.27044000000000001</c:v>
                </c:pt>
                <c:pt idx="745">
                  <c:v>0.24278</c:v>
                </c:pt>
                <c:pt idx="746">
                  <c:v>0.26744000000000001</c:v>
                </c:pt>
                <c:pt idx="747">
                  <c:v>0.23777999999999999</c:v>
                </c:pt>
                <c:pt idx="748">
                  <c:v>0.28344000000000003</c:v>
                </c:pt>
                <c:pt idx="749">
                  <c:v>0.26678000000000002</c:v>
                </c:pt>
                <c:pt idx="750">
                  <c:v>0.29044000000000003</c:v>
                </c:pt>
                <c:pt idx="751">
                  <c:v>0.27277999999999997</c:v>
                </c:pt>
                <c:pt idx="752">
                  <c:v>0.29443999999999998</c:v>
                </c:pt>
                <c:pt idx="753">
                  <c:v>0.27078000000000002</c:v>
                </c:pt>
                <c:pt idx="754">
                  <c:v>0.28544000000000003</c:v>
                </c:pt>
                <c:pt idx="755">
                  <c:v>0.26578000000000002</c:v>
                </c:pt>
                <c:pt idx="756">
                  <c:v>0.28244000000000002</c:v>
                </c:pt>
                <c:pt idx="757">
                  <c:v>0.27178000000000002</c:v>
                </c:pt>
                <c:pt idx="758">
                  <c:v>0.30243999999999999</c:v>
                </c:pt>
                <c:pt idx="759">
                  <c:v>0.30578</c:v>
                </c:pt>
                <c:pt idx="760">
                  <c:v>0.30243999999999999</c:v>
                </c:pt>
                <c:pt idx="761">
                  <c:v>0.28877999999999998</c:v>
                </c:pt>
                <c:pt idx="762">
                  <c:v>0.32844000000000001</c:v>
                </c:pt>
                <c:pt idx="763">
                  <c:v>0.28678000000000003</c:v>
                </c:pt>
                <c:pt idx="764">
                  <c:v>0.32944000000000001</c:v>
                </c:pt>
                <c:pt idx="765">
                  <c:v>0.28978000000000004</c:v>
                </c:pt>
                <c:pt idx="766">
                  <c:v>0.32744000000000001</c:v>
                </c:pt>
                <c:pt idx="767">
                  <c:v>0.33978000000000003</c:v>
                </c:pt>
                <c:pt idx="768">
                  <c:v>0.36444000000000004</c:v>
                </c:pt>
                <c:pt idx="769">
                  <c:v>0.33978000000000003</c:v>
                </c:pt>
                <c:pt idx="770">
                  <c:v>0.36143999999999998</c:v>
                </c:pt>
                <c:pt idx="771">
                  <c:v>0.35377999999999998</c:v>
                </c:pt>
                <c:pt idx="772">
                  <c:v>0.40143999999999996</c:v>
                </c:pt>
                <c:pt idx="773">
                  <c:v>0.40277999999999997</c:v>
                </c:pt>
                <c:pt idx="774">
                  <c:v>0.45744000000000001</c:v>
                </c:pt>
                <c:pt idx="775">
                  <c:v>0.44778000000000001</c:v>
                </c:pt>
                <c:pt idx="776">
                  <c:v>0.51944000000000001</c:v>
                </c:pt>
                <c:pt idx="777">
                  <c:v>0.51178000000000001</c:v>
                </c:pt>
                <c:pt idx="778">
                  <c:v>0.53944000000000003</c:v>
                </c:pt>
                <c:pt idx="779">
                  <c:v>0.57078000000000007</c:v>
                </c:pt>
                <c:pt idx="780">
                  <c:v>0.61043999999999998</c:v>
                </c:pt>
                <c:pt idx="781">
                  <c:v>0.63378000000000001</c:v>
                </c:pt>
                <c:pt idx="782">
                  <c:v>0.65144000000000002</c:v>
                </c:pt>
                <c:pt idx="783">
                  <c:v>0.69677999999999995</c:v>
                </c:pt>
                <c:pt idx="784">
                  <c:v>0.79043999999999992</c:v>
                </c:pt>
                <c:pt idx="785">
                  <c:v>0.85877999999999999</c:v>
                </c:pt>
                <c:pt idx="786">
                  <c:v>0.97843999999999998</c:v>
                </c:pt>
                <c:pt idx="787">
                  <c:v>1.08578</c:v>
                </c:pt>
                <c:pt idx="788">
                  <c:v>1.0644400000000001</c:v>
                </c:pt>
                <c:pt idx="789">
                  <c:v>1.0037799999999999</c:v>
                </c:pt>
                <c:pt idx="790">
                  <c:v>1.0214400000000001</c:v>
                </c:pt>
                <c:pt idx="791">
                  <c:v>1.0117799999999999</c:v>
                </c:pt>
                <c:pt idx="792">
                  <c:v>1.10344</c:v>
                </c:pt>
                <c:pt idx="793">
                  <c:v>0.97677999999999998</c:v>
                </c:pt>
                <c:pt idx="794">
                  <c:v>0.8664400000000001</c:v>
                </c:pt>
                <c:pt idx="795">
                  <c:v>0.94177999999999995</c:v>
                </c:pt>
                <c:pt idx="796">
                  <c:v>1.0474399999999999</c:v>
                </c:pt>
                <c:pt idx="797">
                  <c:v>1.07978</c:v>
                </c:pt>
                <c:pt idx="798">
                  <c:v>0.96843999999999997</c:v>
                </c:pt>
                <c:pt idx="799">
                  <c:v>0.77977999999999992</c:v>
                </c:pt>
                <c:pt idx="800">
                  <c:v>0.74543999999999999</c:v>
                </c:pt>
                <c:pt idx="801">
                  <c:v>0.74077999999999999</c:v>
                </c:pt>
                <c:pt idx="802">
                  <c:v>0.92444000000000004</c:v>
                </c:pt>
                <c:pt idx="803">
                  <c:v>1.0217799999999999</c:v>
                </c:pt>
                <c:pt idx="804">
                  <c:v>0.87843999999999989</c:v>
                </c:pt>
                <c:pt idx="805">
                  <c:v>0.60677999999999999</c:v>
                </c:pt>
                <c:pt idx="806">
                  <c:v>0.48143999999999998</c:v>
                </c:pt>
                <c:pt idx="807">
                  <c:v>0.38278000000000001</c:v>
                </c:pt>
                <c:pt idx="808">
                  <c:v>0.37844</c:v>
                </c:pt>
                <c:pt idx="809">
                  <c:v>0.35177999999999998</c:v>
                </c:pt>
                <c:pt idx="810">
                  <c:v>0.38944000000000001</c:v>
                </c:pt>
                <c:pt idx="811">
                  <c:v>0.37778</c:v>
                </c:pt>
                <c:pt idx="812">
                  <c:v>0.37744</c:v>
                </c:pt>
                <c:pt idx="813">
                  <c:v>0.34677999999999998</c:v>
                </c:pt>
                <c:pt idx="814">
                  <c:v>0.38244</c:v>
                </c:pt>
                <c:pt idx="815">
                  <c:v>0.36078000000000005</c:v>
                </c:pt>
                <c:pt idx="816">
                  <c:v>0.38144</c:v>
                </c:pt>
                <c:pt idx="817">
                  <c:v>0.33878000000000003</c:v>
                </c:pt>
                <c:pt idx="818">
                  <c:v>0.37844</c:v>
                </c:pt>
                <c:pt idx="819">
                  <c:v>0.37978000000000001</c:v>
                </c:pt>
                <c:pt idx="820">
                  <c:v>0.40643999999999997</c:v>
                </c:pt>
                <c:pt idx="821">
                  <c:v>0.37078000000000005</c:v>
                </c:pt>
                <c:pt idx="822">
                  <c:v>0.41143999999999997</c:v>
                </c:pt>
                <c:pt idx="823">
                  <c:v>0.38978000000000002</c:v>
                </c:pt>
                <c:pt idx="824">
                  <c:v>0.40143999999999996</c:v>
                </c:pt>
                <c:pt idx="825">
                  <c:v>0.42677999999999999</c:v>
                </c:pt>
                <c:pt idx="826">
                  <c:v>0.42843999999999999</c:v>
                </c:pt>
                <c:pt idx="827">
                  <c:v>0.41277999999999998</c:v>
                </c:pt>
                <c:pt idx="828">
                  <c:v>0.43444000000000005</c:v>
                </c:pt>
                <c:pt idx="829">
                  <c:v>0.40177999999999997</c:v>
                </c:pt>
                <c:pt idx="830">
                  <c:v>0.42944000000000004</c:v>
                </c:pt>
                <c:pt idx="831">
                  <c:v>0.45078000000000001</c:v>
                </c:pt>
                <c:pt idx="832">
                  <c:v>0.45344000000000001</c:v>
                </c:pt>
                <c:pt idx="833">
                  <c:v>0.42578000000000005</c:v>
                </c:pt>
                <c:pt idx="834">
                  <c:v>0.47243999999999997</c:v>
                </c:pt>
                <c:pt idx="835">
                  <c:v>0.45277999999999996</c:v>
                </c:pt>
                <c:pt idx="836">
                  <c:v>0.50344</c:v>
                </c:pt>
                <c:pt idx="837">
                  <c:v>0.46677999999999997</c:v>
                </c:pt>
                <c:pt idx="838">
                  <c:v>0.50544</c:v>
                </c:pt>
                <c:pt idx="839">
                  <c:v>0.46777999999999997</c:v>
                </c:pt>
                <c:pt idx="840">
                  <c:v>0.50044</c:v>
                </c:pt>
                <c:pt idx="841">
                  <c:v>0.46877999999999997</c:v>
                </c:pt>
                <c:pt idx="842">
                  <c:v>0.53944000000000003</c:v>
                </c:pt>
                <c:pt idx="843">
                  <c:v>0.49378</c:v>
                </c:pt>
                <c:pt idx="844">
                  <c:v>0.52744000000000002</c:v>
                </c:pt>
                <c:pt idx="845">
                  <c:v>0.48578000000000005</c:v>
                </c:pt>
                <c:pt idx="846">
                  <c:v>0.53844000000000003</c:v>
                </c:pt>
                <c:pt idx="847">
                  <c:v>0.48578000000000005</c:v>
                </c:pt>
                <c:pt idx="848">
                  <c:v>0.49043999999999999</c:v>
                </c:pt>
                <c:pt idx="849">
                  <c:v>0.44778000000000001</c:v>
                </c:pt>
                <c:pt idx="850">
                  <c:v>0.48444000000000004</c:v>
                </c:pt>
                <c:pt idx="851">
                  <c:v>0.50078</c:v>
                </c:pt>
                <c:pt idx="852">
                  <c:v>0.51344000000000001</c:v>
                </c:pt>
                <c:pt idx="853">
                  <c:v>0.49078000000000005</c:v>
                </c:pt>
                <c:pt idx="854">
                  <c:v>0.51944000000000001</c:v>
                </c:pt>
                <c:pt idx="855">
                  <c:v>0.46578000000000003</c:v>
                </c:pt>
                <c:pt idx="856">
                  <c:v>0.51244000000000001</c:v>
                </c:pt>
                <c:pt idx="857">
                  <c:v>0.48877999999999999</c:v>
                </c:pt>
                <c:pt idx="858">
                  <c:v>0.52744000000000002</c:v>
                </c:pt>
                <c:pt idx="859">
                  <c:v>0.51478000000000002</c:v>
                </c:pt>
                <c:pt idx="860">
                  <c:v>0.53744000000000003</c:v>
                </c:pt>
                <c:pt idx="861">
                  <c:v>0.53078000000000003</c:v>
                </c:pt>
                <c:pt idx="862">
                  <c:v>0.54644000000000004</c:v>
                </c:pt>
                <c:pt idx="863">
                  <c:v>0.52678000000000003</c:v>
                </c:pt>
                <c:pt idx="864">
                  <c:v>0.54244000000000003</c:v>
                </c:pt>
                <c:pt idx="865">
                  <c:v>0.51978000000000002</c:v>
                </c:pt>
                <c:pt idx="866">
                  <c:v>0.52544000000000002</c:v>
                </c:pt>
                <c:pt idx="867">
                  <c:v>0.52178000000000002</c:v>
                </c:pt>
                <c:pt idx="868">
                  <c:v>0.54144000000000003</c:v>
                </c:pt>
                <c:pt idx="869">
                  <c:v>0.54378000000000004</c:v>
                </c:pt>
                <c:pt idx="870">
                  <c:v>0.56643999999999994</c:v>
                </c:pt>
                <c:pt idx="871">
                  <c:v>0.54978000000000005</c:v>
                </c:pt>
                <c:pt idx="872">
                  <c:v>0.56743999999999994</c:v>
                </c:pt>
                <c:pt idx="873">
                  <c:v>0.58078000000000007</c:v>
                </c:pt>
                <c:pt idx="874">
                  <c:v>0.61543999999999999</c:v>
                </c:pt>
                <c:pt idx="875">
                  <c:v>0.60077999999999998</c:v>
                </c:pt>
                <c:pt idx="876">
                  <c:v>0.63844000000000001</c:v>
                </c:pt>
                <c:pt idx="877">
                  <c:v>0.61477999999999999</c:v>
                </c:pt>
                <c:pt idx="878">
                  <c:v>0.66744000000000003</c:v>
                </c:pt>
                <c:pt idx="879">
                  <c:v>0.64378000000000002</c:v>
                </c:pt>
                <c:pt idx="880">
                  <c:v>0.68244000000000005</c:v>
                </c:pt>
                <c:pt idx="881">
                  <c:v>0.66378000000000004</c:v>
                </c:pt>
                <c:pt idx="882">
                  <c:v>0.70444000000000007</c:v>
                </c:pt>
                <c:pt idx="883">
                  <c:v>0.68378000000000005</c:v>
                </c:pt>
                <c:pt idx="884">
                  <c:v>0.72644000000000009</c:v>
                </c:pt>
                <c:pt idx="885">
                  <c:v>0.72877999999999998</c:v>
                </c:pt>
                <c:pt idx="886">
                  <c:v>0.79043999999999992</c:v>
                </c:pt>
                <c:pt idx="887">
                  <c:v>0.78378000000000003</c:v>
                </c:pt>
                <c:pt idx="888">
                  <c:v>0.83644000000000007</c:v>
                </c:pt>
                <c:pt idx="889">
                  <c:v>0.81877999999999995</c:v>
                </c:pt>
                <c:pt idx="890">
                  <c:v>0.89144000000000001</c:v>
                </c:pt>
                <c:pt idx="891">
                  <c:v>0.92477999999999994</c:v>
                </c:pt>
                <c:pt idx="892">
                  <c:v>0.94144000000000005</c:v>
                </c:pt>
                <c:pt idx="893">
                  <c:v>1.0057800000000001</c:v>
                </c:pt>
                <c:pt idx="894">
                  <c:v>1.02844</c:v>
                </c:pt>
                <c:pt idx="895">
                  <c:v>1.06978</c:v>
                </c:pt>
                <c:pt idx="896">
                  <c:v>1.12544</c:v>
                </c:pt>
                <c:pt idx="897">
                  <c:v>1.17378</c:v>
                </c:pt>
                <c:pt idx="898">
                  <c:v>1.3264400000000001</c:v>
                </c:pt>
                <c:pt idx="899">
                  <c:v>1.2997800000000002</c:v>
                </c:pt>
                <c:pt idx="900">
                  <c:v>1.3684399999999999</c:v>
                </c:pt>
                <c:pt idx="901">
                  <c:v>1.3907800000000001</c:v>
                </c:pt>
                <c:pt idx="902">
                  <c:v>1.5624400000000001</c:v>
                </c:pt>
                <c:pt idx="903">
                  <c:v>1.5787799999999999</c:v>
                </c:pt>
                <c:pt idx="904">
                  <c:v>1.6884399999999999</c:v>
                </c:pt>
                <c:pt idx="905">
                  <c:v>1.8127799999999998</c:v>
                </c:pt>
                <c:pt idx="906">
                  <c:v>1.90144</c:v>
                </c:pt>
                <c:pt idx="907">
                  <c:v>1.8827799999999999</c:v>
                </c:pt>
                <c:pt idx="908">
                  <c:v>1.9504400000000002</c:v>
                </c:pt>
                <c:pt idx="909">
                  <c:v>2.00278</c:v>
                </c:pt>
                <c:pt idx="910">
                  <c:v>2.0854400000000002</c:v>
                </c:pt>
                <c:pt idx="911">
                  <c:v>2.19678</c:v>
                </c:pt>
                <c:pt idx="912">
                  <c:v>2.3844399999999997</c:v>
                </c:pt>
                <c:pt idx="913">
                  <c:v>2.6047799999999999</c:v>
                </c:pt>
                <c:pt idx="914">
                  <c:v>3.0884399999999999</c:v>
                </c:pt>
                <c:pt idx="915">
                  <c:v>3.1557799999999996</c:v>
                </c:pt>
                <c:pt idx="916">
                  <c:v>2.8874400000000002</c:v>
                </c:pt>
                <c:pt idx="917">
                  <c:v>2.5827800000000001</c:v>
                </c:pt>
                <c:pt idx="918">
                  <c:v>2.5364400000000002</c:v>
                </c:pt>
                <c:pt idx="919">
                  <c:v>2.54678</c:v>
                </c:pt>
                <c:pt idx="920">
                  <c:v>2.6334399999999998</c:v>
                </c:pt>
                <c:pt idx="921">
                  <c:v>2.7237799999999996</c:v>
                </c:pt>
                <c:pt idx="922">
                  <c:v>2.99444</c:v>
                </c:pt>
                <c:pt idx="923">
                  <c:v>3.4957799999999999</c:v>
                </c:pt>
                <c:pt idx="924">
                  <c:v>4.7704399999999998</c:v>
                </c:pt>
                <c:pt idx="925">
                  <c:v>5.2537800000000008</c:v>
                </c:pt>
                <c:pt idx="926">
                  <c:v>3.8774400000000004</c:v>
                </c:pt>
                <c:pt idx="927">
                  <c:v>2.1447799999999999</c:v>
                </c:pt>
                <c:pt idx="928">
                  <c:v>1.15944</c:v>
                </c:pt>
                <c:pt idx="929">
                  <c:v>0.68578000000000006</c:v>
                </c:pt>
                <c:pt idx="930">
                  <c:v>0.51844000000000001</c:v>
                </c:pt>
                <c:pt idx="931">
                  <c:v>0.41677999999999998</c:v>
                </c:pt>
                <c:pt idx="932">
                  <c:v>0.39844000000000002</c:v>
                </c:pt>
                <c:pt idx="933">
                  <c:v>0.36677999999999999</c:v>
                </c:pt>
                <c:pt idx="934">
                  <c:v>0.42543999999999998</c:v>
                </c:pt>
                <c:pt idx="935">
                  <c:v>0.38778000000000001</c:v>
                </c:pt>
                <c:pt idx="936">
                  <c:v>0.36944000000000005</c:v>
                </c:pt>
                <c:pt idx="937">
                  <c:v>0.38677999999999996</c:v>
                </c:pt>
                <c:pt idx="938">
                  <c:v>0.39744000000000002</c:v>
                </c:pt>
                <c:pt idx="939">
                  <c:v>0.35977999999999999</c:v>
                </c:pt>
                <c:pt idx="940">
                  <c:v>0.40844000000000003</c:v>
                </c:pt>
                <c:pt idx="941">
                  <c:v>0.36778</c:v>
                </c:pt>
                <c:pt idx="942">
                  <c:v>0.37444000000000005</c:v>
                </c:pt>
                <c:pt idx="943">
                  <c:v>0.33277999999999996</c:v>
                </c:pt>
                <c:pt idx="944">
                  <c:v>0.39944000000000002</c:v>
                </c:pt>
                <c:pt idx="945">
                  <c:v>0.38677999999999996</c:v>
                </c:pt>
                <c:pt idx="946">
                  <c:v>0.39144000000000001</c:v>
                </c:pt>
                <c:pt idx="947">
                  <c:v>0.37878000000000001</c:v>
                </c:pt>
                <c:pt idx="948">
                  <c:v>0.37544</c:v>
                </c:pt>
                <c:pt idx="949">
                  <c:v>0.39277999999999996</c:v>
                </c:pt>
                <c:pt idx="950">
                  <c:v>0.37043999999999999</c:v>
                </c:pt>
                <c:pt idx="951">
                  <c:v>0.34578000000000003</c:v>
                </c:pt>
                <c:pt idx="952">
                  <c:v>0.36143999999999998</c:v>
                </c:pt>
                <c:pt idx="953">
                  <c:v>0.35377999999999998</c:v>
                </c:pt>
                <c:pt idx="954">
                  <c:v>0.37744</c:v>
                </c:pt>
                <c:pt idx="955">
                  <c:v>0.34277999999999997</c:v>
                </c:pt>
                <c:pt idx="956">
                  <c:v>0.36944000000000005</c:v>
                </c:pt>
                <c:pt idx="957">
                  <c:v>0.36477999999999999</c:v>
                </c:pt>
                <c:pt idx="958">
                  <c:v>0.38844000000000001</c:v>
                </c:pt>
                <c:pt idx="959">
                  <c:v>0.36878</c:v>
                </c:pt>
                <c:pt idx="960">
                  <c:v>0.35243999999999998</c:v>
                </c:pt>
                <c:pt idx="961">
                  <c:v>0.32878000000000002</c:v>
                </c:pt>
                <c:pt idx="962">
                  <c:v>0.35543999999999998</c:v>
                </c:pt>
                <c:pt idx="963">
                  <c:v>0.34078000000000003</c:v>
                </c:pt>
                <c:pt idx="964">
                  <c:v>0.35944000000000004</c:v>
                </c:pt>
                <c:pt idx="965">
                  <c:v>0.36277999999999999</c:v>
                </c:pt>
                <c:pt idx="966">
                  <c:v>0.37343999999999999</c:v>
                </c:pt>
                <c:pt idx="967">
                  <c:v>0.34877999999999998</c:v>
                </c:pt>
                <c:pt idx="968">
                  <c:v>0.34543999999999997</c:v>
                </c:pt>
                <c:pt idx="969">
                  <c:v>0.32878000000000002</c:v>
                </c:pt>
                <c:pt idx="970">
                  <c:v>0.36343999999999999</c:v>
                </c:pt>
                <c:pt idx="971">
                  <c:v>0.36078000000000005</c:v>
                </c:pt>
                <c:pt idx="972">
                  <c:v>0.35844000000000004</c:v>
                </c:pt>
                <c:pt idx="973">
                  <c:v>0.34578000000000003</c:v>
                </c:pt>
                <c:pt idx="974">
                  <c:v>0.39144000000000001</c:v>
                </c:pt>
                <c:pt idx="975">
                  <c:v>0.35877999999999999</c:v>
                </c:pt>
                <c:pt idx="976">
                  <c:v>0.36743999999999999</c:v>
                </c:pt>
                <c:pt idx="977">
                  <c:v>0.36377999999999999</c:v>
                </c:pt>
                <c:pt idx="978">
                  <c:v>0.38744000000000001</c:v>
                </c:pt>
                <c:pt idx="979">
                  <c:v>0.37478</c:v>
                </c:pt>
                <c:pt idx="980">
                  <c:v>0.39844000000000002</c:v>
                </c:pt>
                <c:pt idx="981">
                  <c:v>0.40777999999999998</c:v>
                </c:pt>
                <c:pt idx="982">
                  <c:v>0.41944000000000004</c:v>
                </c:pt>
                <c:pt idx="983">
                  <c:v>0.40478000000000003</c:v>
                </c:pt>
                <c:pt idx="984">
                  <c:v>0.44043999999999994</c:v>
                </c:pt>
                <c:pt idx="985">
                  <c:v>0.39878000000000002</c:v>
                </c:pt>
                <c:pt idx="986">
                  <c:v>0.41743999999999998</c:v>
                </c:pt>
                <c:pt idx="987">
                  <c:v>0.38578000000000001</c:v>
                </c:pt>
                <c:pt idx="988">
                  <c:v>0.42944000000000004</c:v>
                </c:pt>
                <c:pt idx="989">
                  <c:v>0.44078000000000001</c:v>
                </c:pt>
                <c:pt idx="990">
                  <c:v>0.43043999999999999</c:v>
                </c:pt>
                <c:pt idx="991">
                  <c:v>0.43778</c:v>
                </c:pt>
                <c:pt idx="992">
                  <c:v>0.45444000000000001</c:v>
                </c:pt>
                <c:pt idx="993">
                  <c:v>0.41978000000000004</c:v>
                </c:pt>
                <c:pt idx="994">
                  <c:v>0.47543999999999997</c:v>
                </c:pt>
                <c:pt idx="995">
                  <c:v>0.46478000000000003</c:v>
                </c:pt>
                <c:pt idx="996">
                  <c:v>0.49243999999999999</c:v>
                </c:pt>
                <c:pt idx="997">
                  <c:v>0.49878</c:v>
                </c:pt>
                <c:pt idx="998">
                  <c:v>0.53543999999999992</c:v>
                </c:pt>
                <c:pt idx="999">
                  <c:v>0.53378000000000003</c:v>
                </c:pt>
                <c:pt idx="1000">
                  <c:v>0.59143999999999997</c:v>
                </c:pt>
                <c:pt idx="1001">
                  <c:v>0.62378</c:v>
                </c:pt>
                <c:pt idx="1002">
                  <c:v>0.62343999999999999</c:v>
                </c:pt>
                <c:pt idx="1003">
                  <c:v>0.60577999999999999</c:v>
                </c:pt>
                <c:pt idx="1004">
                  <c:v>0.6434399999999999</c:v>
                </c:pt>
                <c:pt idx="1005">
                  <c:v>0.62878000000000001</c:v>
                </c:pt>
                <c:pt idx="1006">
                  <c:v>0.65343999999999991</c:v>
                </c:pt>
                <c:pt idx="1007">
                  <c:v>0.63278000000000001</c:v>
                </c:pt>
                <c:pt idx="1008">
                  <c:v>0.68343999999999994</c:v>
                </c:pt>
                <c:pt idx="1009">
                  <c:v>0.64977999999999991</c:v>
                </c:pt>
                <c:pt idx="1010">
                  <c:v>0.72343999999999997</c:v>
                </c:pt>
                <c:pt idx="1011">
                  <c:v>0.71877999999999997</c:v>
                </c:pt>
                <c:pt idx="1012">
                  <c:v>0.71743999999999997</c:v>
                </c:pt>
                <c:pt idx="1013">
                  <c:v>0.67477999999999994</c:v>
                </c:pt>
                <c:pt idx="1014">
                  <c:v>0.68043999999999993</c:v>
                </c:pt>
                <c:pt idx="1015">
                  <c:v>0.64477999999999991</c:v>
                </c:pt>
                <c:pt idx="1016">
                  <c:v>0.62444</c:v>
                </c:pt>
                <c:pt idx="1017">
                  <c:v>0.59677999999999998</c:v>
                </c:pt>
                <c:pt idx="1018">
                  <c:v>0.66444000000000003</c:v>
                </c:pt>
                <c:pt idx="1019">
                  <c:v>0.64678000000000002</c:v>
                </c:pt>
                <c:pt idx="1020">
                  <c:v>0.70743999999999996</c:v>
                </c:pt>
                <c:pt idx="1021">
                  <c:v>0.71578000000000008</c:v>
                </c:pt>
                <c:pt idx="1022">
                  <c:v>0.79144000000000003</c:v>
                </c:pt>
                <c:pt idx="1023">
                  <c:v>0.74378</c:v>
                </c:pt>
                <c:pt idx="1024">
                  <c:v>0.68944000000000005</c:v>
                </c:pt>
                <c:pt idx="1025">
                  <c:v>0.67677999999999994</c:v>
                </c:pt>
                <c:pt idx="1026">
                  <c:v>0.67444000000000004</c:v>
                </c:pt>
                <c:pt idx="1027">
                  <c:v>0.67778000000000005</c:v>
                </c:pt>
                <c:pt idx="1028">
                  <c:v>0.66144000000000003</c:v>
                </c:pt>
                <c:pt idx="1029">
                  <c:v>0.68877999999999995</c:v>
                </c:pt>
                <c:pt idx="1030">
                  <c:v>0.71543999999999996</c:v>
                </c:pt>
                <c:pt idx="1031">
                  <c:v>0.71278000000000008</c:v>
                </c:pt>
                <c:pt idx="1032">
                  <c:v>0.85043999999999997</c:v>
                </c:pt>
                <c:pt idx="1033">
                  <c:v>0.85577999999999999</c:v>
                </c:pt>
                <c:pt idx="1034">
                  <c:v>0.87243999999999999</c:v>
                </c:pt>
                <c:pt idx="1035">
                  <c:v>0.80177999999999994</c:v>
                </c:pt>
                <c:pt idx="1036">
                  <c:v>0.75544</c:v>
                </c:pt>
                <c:pt idx="1037">
                  <c:v>0.68078000000000005</c:v>
                </c:pt>
                <c:pt idx="1038">
                  <c:v>0.69144000000000005</c:v>
                </c:pt>
                <c:pt idx="1039">
                  <c:v>0.70377999999999996</c:v>
                </c:pt>
                <c:pt idx="1040">
                  <c:v>0.72543999999999997</c:v>
                </c:pt>
                <c:pt idx="1041">
                  <c:v>0.74778000000000011</c:v>
                </c:pt>
                <c:pt idx="1042">
                  <c:v>0.80043999999999993</c:v>
                </c:pt>
                <c:pt idx="1043">
                  <c:v>0.81278000000000006</c:v>
                </c:pt>
                <c:pt idx="1044">
                  <c:v>0.88044</c:v>
                </c:pt>
                <c:pt idx="1045">
                  <c:v>0.92878000000000005</c:v>
                </c:pt>
                <c:pt idx="1046">
                  <c:v>1.10144</c:v>
                </c:pt>
                <c:pt idx="1047">
                  <c:v>1.0057800000000001</c:v>
                </c:pt>
                <c:pt idx="1048">
                  <c:v>0.97043999999999997</c:v>
                </c:pt>
                <c:pt idx="1049">
                  <c:v>0.73177999999999999</c:v>
                </c:pt>
                <c:pt idx="1050">
                  <c:v>0.66543999999999992</c:v>
                </c:pt>
                <c:pt idx="1051">
                  <c:v>0.61477999999999999</c:v>
                </c:pt>
                <c:pt idx="1052">
                  <c:v>0.63444</c:v>
                </c:pt>
                <c:pt idx="1053">
                  <c:v>0.62678</c:v>
                </c:pt>
                <c:pt idx="1054">
                  <c:v>0.65044000000000002</c:v>
                </c:pt>
                <c:pt idx="1055">
                  <c:v>0.63778000000000001</c:v>
                </c:pt>
                <c:pt idx="1056">
                  <c:v>0.67244000000000004</c:v>
                </c:pt>
                <c:pt idx="1057">
                  <c:v>0.67477999999999994</c:v>
                </c:pt>
                <c:pt idx="1058">
                  <c:v>0.73843999999999999</c:v>
                </c:pt>
                <c:pt idx="1059">
                  <c:v>0.77378000000000002</c:v>
                </c:pt>
                <c:pt idx="1060">
                  <c:v>0.92644000000000004</c:v>
                </c:pt>
                <c:pt idx="1061">
                  <c:v>1.00478</c:v>
                </c:pt>
                <c:pt idx="1062">
                  <c:v>0.91043999999999992</c:v>
                </c:pt>
                <c:pt idx="1063">
                  <c:v>0.65178000000000003</c:v>
                </c:pt>
                <c:pt idx="1064">
                  <c:v>0.47043999999999997</c:v>
                </c:pt>
                <c:pt idx="1065">
                  <c:v>0.35977999999999999</c:v>
                </c:pt>
                <c:pt idx="1066">
                  <c:v>0.31644</c:v>
                </c:pt>
                <c:pt idx="1067">
                  <c:v>0.26777999999999996</c:v>
                </c:pt>
                <c:pt idx="1068">
                  <c:v>0.26744000000000001</c:v>
                </c:pt>
                <c:pt idx="1069">
                  <c:v>0.26178000000000001</c:v>
                </c:pt>
                <c:pt idx="1070">
                  <c:v>0.26544000000000001</c:v>
                </c:pt>
                <c:pt idx="1071">
                  <c:v>0.23377999999999999</c:v>
                </c:pt>
                <c:pt idx="1072">
                  <c:v>0.24643999999999999</c:v>
                </c:pt>
                <c:pt idx="1073">
                  <c:v>0.22178</c:v>
                </c:pt>
                <c:pt idx="1074">
                  <c:v>0.24543999999999999</c:v>
                </c:pt>
                <c:pt idx="1075">
                  <c:v>0.22777999999999998</c:v>
                </c:pt>
                <c:pt idx="1076">
                  <c:v>0.27344000000000002</c:v>
                </c:pt>
                <c:pt idx="1077">
                  <c:v>0.24878</c:v>
                </c:pt>
                <c:pt idx="1078">
                  <c:v>0.26644000000000001</c:v>
                </c:pt>
                <c:pt idx="1079">
                  <c:v>0.24378</c:v>
                </c:pt>
                <c:pt idx="1080">
                  <c:v>0.22244</c:v>
                </c:pt>
                <c:pt idx="1081">
                  <c:v>0.19478000000000001</c:v>
                </c:pt>
                <c:pt idx="1082">
                  <c:v>0.23743999999999998</c:v>
                </c:pt>
                <c:pt idx="1083">
                  <c:v>0.21777999999999997</c:v>
                </c:pt>
                <c:pt idx="1084">
                  <c:v>0.26544000000000001</c:v>
                </c:pt>
                <c:pt idx="1085">
                  <c:v>0.21777999999999997</c:v>
                </c:pt>
                <c:pt idx="1086">
                  <c:v>0.23044000000000001</c:v>
                </c:pt>
                <c:pt idx="1087">
                  <c:v>0.21478000000000003</c:v>
                </c:pt>
                <c:pt idx="1088">
                  <c:v>0.24944</c:v>
                </c:pt>
                <c:pt idx="1089">
                  <c:v>0.22478000000000001</c:v>
                </c:pt>
                <c:pt idx="1090">
                  <c:v>0.22344</c:v>
                </c:pt>
                <c:pt idx="1091">
                  <c:v>0.21478000000000003</c:v>
                </c:pt>
                <c:pt idx="1092">
                  <c:v>0.25744</c:v>
                </c:pt>
                <c:pt idx="1093">
                  <c:v>0.23377999999999999</c:v>
                </c:pt>
                <c:pt idx="1094">
                  <c:v>0.23344000000000001</c:v>
                </c:pt>
                <c:pt idx="1095">
                  <c:v>0.22277999999999998</c:v>
                </c:pt>
                <c:pt idx="1096">
                  <c:v>0.23143999999999998</c:v>
                </c:pt>
                <c:pt idx="1097">
                  <c:v>0.22978000000000001</c:v>
                </c:pt>
                <c:pt idx="1098">
                  <c:v>0.27844000000000002</c:v>
                </c:pt>
                <c:pt idx="1099">
                  <c:v>0.24878</c:v>
                </c:pt>
                <c:pt idx="1100">
                  <c:v>0.25244</c:v>
                </c:pt>
                <c:pt idx="1101">
                  <c:v>0.24278</c:v>
                </c:pt>
                <c:pt idx="1102">
                  <c:v>0.25844</c:v>
                </c:pt>
                <c:pt idx="1103">
                  <c:v>0.25378000000000001</c:v>
                </c:pt>
                <c:pt idx="1104">
                  <c:v>0.26544000000000001</c:v>
                </c:pt>
                <c:pt idx="1105">
                  <c:v>0.23277999999999999</c:v>
                </c:pt>
                <c:pt idx="1106">
                  <c:v>0.25244</c:v>
                </c:pt>
                <c:pt idx="1107">
                  <c:v>0.22978000000000001</c:v>
                </c:pt>
                <c:pt idx="1108">
                  <c:v>0.25144</c:v>
                </c:pt>
                <c:pt idx="1109">
                  <c:v>0.24478000000000003</c:v>
                </c:pt>
                <c:pt idx="1110">
                  <c:v>0.24443999999999999</c:v>
                </c:pt>
                <c:pt idx="1111">
                  <c:v>0.21978</c:v>
                </c:pt>
                <c:pt idx="1112">
                  <c:v>0.24044000000000001</c:v>
                </c:pt>
                <c:pt idx="1113">
                  <c:v>0.22378000000000001</c:v>
                </c:pt>
                <c:pt idx="1114">
                  <c:v>0.24743999999999999</c:v>
                </c:pt>
                <c:pt idx="1115">
                  <c:v>0.22078</c:v>
                </c:pt>
                <c:pt idx="1116">
                  <c:v>0.27143999999999996</c:v>
                </c:pt>
                <c:pt idx="1117">
                  <c:v>0.22577999999999998</c:v>
                </c:pt>
                <c:pt idx="1118">
                  <c:v>0.25244</c:v>
                </c:pt>
                <c:pt idx="1119">
                  <c:v>0.25078</c:v>
                </c:pt>
                <c:pt idx="1120">
                  <c:v>0.27044000000000001</c:v>
                </c:pt>
                <c:pt idx="1121">
                  <c:v>0.23877999999999999</c:v>
                </c:pt>
                <c:pt idx="1122">
                  <c:v>0.27943999999999997</c:v>
                </c:pt>
                <c:pt idx="1123">
                  <c:v>0.24478000000000003</c:v>
                </c:pt>
                <c:pt idx="1124">
                  <c:v>0.26544000000000001</c:v>
                </c:pt>
                <c:pt idx="1125">
                  <c:v>0.24978</c:v>
                </c:pt>
                <c:pt idx="1126">
                  <c:v>0.29243999999999998</c:v>
                </c:pt>
                <c:pt idx="1127">
                  <c:v>0.25778000000000001</c:v>
                </c:pt>
                <c:pt idx="1128">
                  <c:v>0.28643999999999997</c:v>
                </c:pt>
                <c:pt idx="1129">
                  <c:v>0.24378</c:v>
                </c:pt>
                <c:pt idx="1130">
                  <c:v>0.31744</c:v>
                </c:pt>
                <c:pt idx="1131">
                  <c:v>0.30077999999999999</c:v>
                </c:pt>
                <c:pt idx="1132">
                  <c:v>0.31444</c:v>
                </c:pt>
                <c:pt idx="1133">
                  <c:v>0.27878000000000003</c:v>
                </c:pt>
                <c:pt idx="1134">
                  <c:v>0.33643999999999996</c:v>
                </c:pt>
                <c:pt idx="1135">
                  <c:v>0.66078000000000003</c:v>
                </c:pt>
                <c:pt idx="1136">
                  <c:v>1.3454400000000002</c:v>
                </c:pt>
                <c:pt idx="1137">
                  <c:v>1.6607799999999999</c:v>
                </c:pt>
                <c:pt idx="1138">
                  <c:v>1.6424399999999999</c:v>
                </c:pt>
                <c:pt idx="1139">
                  <c:v>1.25278</c:v>
                </c:pt>
                <c:pt idx="1140">
                  <c:v>0.87444</c:v>
                </c:pt>
                <c:pt idx="1141">
                  <c:v>0.57478000000000007</c:v>
                </c:pt>
                <c:pt idx="1142">
                  <c:v>0.41743999999999998</c:v>
                </c:pt>
                <c:pt idx="1143">
                  <c:v>0.34578000000000003</c:v>
                </c:pt>
                <c:pt idx="1144">
                  <c:v>0.33944000000000002</c:v>
                </c:pt>
                <c:pt idx="1145">
                  <c:v>0.28478000000000003</c:v>
                </c:pt>
                <c:pt idx="1146">
                  <c:v>0.29443999999999998</c:v>
                </c:pt>
                <c:pt idx="1147">
                  <c:v>0.28478000000000003</c:v>
                </c:pt>
                <c:pt idx="1148">
                  <c:v>0.31444</c:v>
                </c:pt>
                <c:pt idx="1149">
                  <c:v>0.27678000000000003</c:v>
                </c:pt>
                <c:pt idx="1150">
                  <c:v>0.27244000000000002</c:v>
                </c:pt>
                <c:pt idx="1151">
                  <c:v>0.27078000000000002</c:v>
                </c:pt>
                <c:pt idx="1152">
                  <c:v>0.27143999999999996</c:v>
                </c:pt>
                <c:pt idx="1153">
                  <c:v>0.25978000000000001</c:v>
                </c:pt>
                <c:pt idx="1154">
                  <c:v>0.30343999999999999</c:v>
                </c:pt>
                <c:pt idx="1155">
                  <c:v>0.30878</c:v>
                </c:pt>
                <c:pt idx="1156">
                  <c:v>0.31444</c:v>
                </c:pt>
                <c:pt idx="1157">
                  <c:v>0.29777999999999999</c:v>
                </c:pt>
                <c:pt idx="1158">
                  <c:v>0.28844000000000003</c:v>
                </c:pt>
                <c:pt idx="1159">
                  <c:v>0.25678000000000001</c:v>
                </c:pt>
                <c:pt idx="1160">
                  <c:v>0.27844000000000002</c:v>
                </c:pt>
                <c:pt idx="1161">
                  <c:v>0.24678</c:v>
                </c:pt>
                <c:pt idx="1162">
                  <c:v>0.27643999999999996</c:v>
                </c:pt>
                <c:pt idx="1163">
                  <c:v>0.26178000000000001</c:v>
                </c:pt>
                <c:pt idx="1164">
                  <c:v>0.29643999999999998</c:v>
                </c:pt>
                <c:pt idx="1165">
                  <c:v>0.26578000000000002</c:v>
                </c:pt>
                <c:pt idx="1166">
                  <c:v>0.28044000000000002</c:v>
                </c:pt>
                <c:pt idx="1167">
                  <c:v>0.24378</c:v>
                </c:pt>
                <c:pt idx="1168">
                  <c:v>0.31944</c:v>
                </c:pt>
                <c:pt idx="1169">
                  <c:v>0.30678</c:v>
                </c:pt>
                <c:pt idx="1170">
                  <c:v>0.32244</c:v>
                </c:pt>
                <c:pt idx="1171">
                  <c:v>0.29877999999999999</c:v>
                </c:pt>
                <c:pt idx="1172">
                  <c:v>0.29243999999999998</c:v>
                </c:pt>
                <c:pt idx="1173">
                  <c:v>0.25678000000000001</c:v>
                </c:pt>
                <c:pt idx="1174">
                  <c:v>0.26044</c:v>
                </c:pt>
                <c:pt idx="1175">
                  <c:v>0.24678</c:v>
                </c:pt>
                <c:pt idx="1176">
                  <c:v>0.26344000000000001</c:v>
                </c:pt>
                <c:pt idx="1177">
                  <c:v>0.24478000000000003</c:v>
                </c:pt>
                <c:pt idx="1178">
                  <c:v>0.27643999999999996</c:v>
                </c:pt>
                <c:pt idx="1179">
                  <c:v>0.25678000000000001</c:v>
                </c:pt>
                <c:pt idx="1180">
                  <c:v>0.27744000000000002</c:v>
                </c:pt>
                <c:pt idx="1181">
                  <c:v>0.25178</c:v>
                </c:pt>
                <c:pt idx="1182">
                  <c:v>0.27143999999999996</c:v>
                </c:pt>
                <c:pt idx="1183">
                  <c:v>0.23777999999999999</c:v>
                </c:pt>
                <c:pt idx="1184">
                  <c:v>0.26944000000000001</c:v>
                </c:pt>
                <c:pt idx="1185">
                  <c:v>0.27577999999999997</c:v>
                </c:pt>
                <c:pt idx="1186">
                  <c:v>0.31744</c:v>
                </c:pt>
                <c:pt idx="1187">
                  <c:v>0.28577999999999998</c:v>
                </c:pt>
                <c:pt idx="1188">
                  <c:v>0.27544000000000002</c:v>
                </c:pt>
                <c:pt idx="1189">
                  <c:v>0.23978000000000002</c:v>
                </c:pt>
                <c:pt idx="1190">
                  <c:v>0.25444</c:v>
                </c:pt>
                <c:pt idx="1191">
                  <c:v>0.26378000000000001</c:v>
                </c:pt>
                <c:pt idx="1192">
                  <c:v>0.25144</c:v>
                </c:pt>
                <c:pt idx="1193">
                  <c:v>0.22878000000000001</c:v>
                </c:pt>
                <c:pt idx="1194">
                  <c:v>0.25244</c:v>
                </c:pt>
                <c:pt idx="1195">
                  <c:v>0.23577999999999999</c:v>
                </c:pt>
                <c:pt idx="1196">
                  <c:v>0.26944000000000001</c:v>
                </c:pt>
                <c:pt idx="1197">
                  <c:v>0.27978000000000003</c:v>
                </c:pt>
                <c:pt idx="1198">
                  <c:v>0.28844000000000003</c:v>
                </c:pt>
                <c:pt idx="1199">
                  <c:v>0.25978000000000001</c:v>
                </c:pt>
                <c:pt idx="1200">
                  <c:v>0.31344</c:v>
                </c:pt>
                <c:pt idx="1201">
                  <c:v>0.35277999999999998</c:v>
                </c:pt>
                <c:pt idx="1202">
                  <c:v>0.41344000000000003</c:v>
                </c:pt>
                <c:pt idx="1203">
                  <c:v>0.38677999999999996</c:v>
                </c:pt>
                <c:pt idx="1204">
                  <c:v>0.38744000000000001</c:v>
                </c:pt>
                <c:pt idx="1205">
                  <c:v>0.34777999999999998</c:v>
                </c:pt>
                <c:pt idx="1206">
                  <c:v>0.33043999999999996</c:v>
                </c:pt>
                <c:pt idx="1207">
                  <c:v>0.29777999999999999</c:v>
                </c:pt>
                <c:pt idx="1208">
                  <c:v>0.26844000000000001</c:v>
                </c:pt>
                <c:pt idx="1209">
                  <c:v>0.23678000000000002</c:v>
                </c:pt>
                <c:pt idx="1210">
                  <c:v>0.24543999999999999</c:v>
                </c:pt>
                <c:pt idx="1211">
                  <c:v>0.20877999999999999</c:v>
                </c:pt>
                <c:pt idx="1212">
                  <c:v>0.24944</c:v>
                </c:pt>
                <c:pt idx="1213">
                  <c:v>0.22777999999999998</c:v>
                </c:pt>
                <c:pt idx="1214">
                  <c:v>0.23643999999999998</c:v>
                </c:pt>
                <c:pt idx="1215">
                  <c:v>0.19777999999999998</c:v>
                </c:pt>
                <c:pt idx="1216">
                  <c:v>0.24243999999999999</c:v>
                </c:pt>
                <c:pt idx="1217">
                  <c:v>0.24177999999999999</c:v>
                </c:pt>
                <c:pt idx="1218">
                  <c:v>0.23943999999999999</c:v>
                </c:pt>
                <c:pt idx="1219">
                  <c:v>0.19878000000000001</c:v>
                </c:pt>
                <c:pt idx="1220">
                  <c:v>0.22244</c:v>
                </c:pt>
                <c:pt idx="1221">
                  <c:v>0.21578</c:v>
                </c:pt>
                <c:pt idx="1222">
                  <c:v>0.24243999999999999</c:v>
                </c:pt>
                <c:pt idx="1223">
                  <c:v>0.23777999999999999</c:v>
                </c:pt>
                <c:pt idx="1224">
                  <c:v>0.25644</c:v>
                </c:pt>
                <c:pt idx="1225">
                  <c:v>0.25578000000000001</c:v>
                </c:pt>
                <c:pt idx="1226">
                  <c:v>0.26844000000000001</c:v>
                </c:pt>
                <c:pt idx="1227">
                  <c:v>0.23277999999999999</c:v>
                </c:pt>
                <c:pt idx="1228">
                  <c:v>0.23344000000000001</c:v>
                </c:pt>
                <c:pt idx="1229">
                  <c:v>0.17678000000000002</c:v>
                </c:pt>
                <c:pt idx="1230">
                  <c:v>0.18744</c:v>
                </c:pt>
                <c:pt idx="1231">
                  <c:v>0.18878</c:v>
                </c:pt>
                <c:pt idx="1232">
                  <c:v>0.20544000000000001</c:v>
                </c:pt>
                <c:pt idx="1233">
                  <c:v>0.17978000000000002</c:v>
                </c:pt>
                <c:pt idx="1234">
                  <c:v>0.18143999999999999</c:v>
                </c:pt>
                <c:pt idx="1235">
                  <c:v>0.16777999999999998</c:v>
                </c:pt>
                <c:pt idx="1236">
                  <c:v>0.18044000000000002</c:v>
                </c:pt>
                <c:pt idx="1237">
                  <c:v>0.17377999999999999</c:v>
                </c:pt>
                <c:pt idx="1238">
                  <c:v>0.20943999999999999</c:v>
                </c:pt>
                <c:pt idx="1239">
                  <c:v>0.16777999999999998</c:v>
                </c:pt>
                <c:pt idx="1240">
                  <c:v>0.18344000000000002</c:v>
                </c:pt>
                <c:pt idx="1241">
                  <c:v>0.14878</c:v>
                </c:pt>
                <c:pt idx="1242">
                  <c:v>0.18443999999999999</c:v>
                </c:pt>
                <c:pt idx="1243">
                  <c:v>0.16078000000000001</c:v>
                </c:pt>
                <c:pt idx="1244">
                  <c:v>0.17443999999999998</c:v>
                </c:pt>
                <c:pt idx="1245">
                  <c:v>0.15278</c:v>
                </c:pt>
                <c:pt idx="1246">
                  <c:v>0.17443999999999998</c:v>
                </c:pt>
                <c:pt idx="1247">
                  <c:v>0.14878</c:v>
                </c:pt>
                <c:pt idx="1248">
                  <c:v>0.17443999999999998</c:v>
                </c:pt>
                <c:pt idx="1249">
                  <c:v>0.17577999999999999</c:v>
                </c:pt>
                <c:pt idx="1250">
                  <c:v>0.18744</c:v>
                </c:pt>
                <c:pt idx="1251">
                  <c:v>0.16277999999999998</c:v>
                </c:pt>
                <c:pt idx="1252">
                  <c:v>0.17443999999999998</c:v>
                </c:pt>
                <c:pt idx="1253">
                  <c:v>0.14377999999999999</c:v>
                </c:pt>
                <c:pt idx="1254">
                  <c:v>0.16244</c:v>
                </c:pt>
                <c:pt idx="1255">
                  <c:v>0.14678000000000002</c:v>
                </c:pt>
                <c:pt idx="1256">
                  <c:v>0.17344000000000001</c:v>
                </c:pt>
                <c:pt idx="1257">
                  <c:v>0.14978</c:v>
                </c:pt>
                <c:pt idx="1258">
                  <c:v>0.15944</c:v>
                </c:pt>
                <c:pt idx="1259">
                  <c:v>0.14978</c:v>
                </c:pt>
                <c:pt idx="1260">
                  <c:v>0.18044000000000002</c:v>
                </c:pt>
                <c:pt idx="1261">
                  <c:v>0.17777999999999999</c:v>
                </c:pt>
                <c:pt idx="1262">
                  <c:v>0.19344</c:v>
                </c:pt>
                <c:pt idx="1263">
                  <c:v>0.15778</c:v>
                </c:pt>
                <c:pt idx="1264">
                  <c:v>0.16143999999999997</c:v>
                </c:pt>
                <c:pt idx="1265">
                  <c:v>0.15378</c:v>
                </c:pt>
                <c:pt idx="1266">
                  <c:v>0.24944</c:v>
                </c:pt>
                <c:pt idx="1267">
                  <c:v>0.17678000000000002</c:v>
                </c:pt>
                <c:pt idx="1268">
                  <c:v>0.18243999999999999</c:v>
                </c:pt>
                <c:pt idx="1269">
                  <c:v>0.14077999999999999</c:v>
                </c:pt>
                <c:pt idx="1270">
                  <c:v>0.18344000000000002</c:v>
                </c:pt>
                <c:pt idx="1271">
                  <c:v>0.17277999999999999</c:v>
                </c:pt>
                <c:pt idx="1272">
                  <c:v>0.17344000000000001</c:v>
                </c:pt>
                <c:pt idx="1273">
                  <c:v>0.14377999999999999</c:v>
                </c:pt>
                <c:pt idx="1274">
                  <c:v>0.16244</c:v>
                </c:pt>
                <c:pt idx="1275">
                  <c:v>0.12178000000000001</c:v>
                </c:pt>
                <c:pt idx="1276">
                  <c:v>0.15543999999999999</c:v>
                </c:pt>
                <c:pt idx="1277">
                  <c:v>0.16777999999999998</c:v>
                </c:pt>
                <c:pt idx="1278">
                  <c:v>0.18744</c:v>
                </c:pt>
                <c:pt idx="1279">
                  <c:v>0.15978000000000001</c:v>
                </c:pt>
                <c:pt idx="1280">
                  <c:v>0.15444000000000002</c:v>
                </c:pt>
                <c:pt idx="1281">
                  <c:v>0.15778</c:v>
                </c:pt>
                <c:pt idx="1282">
                  <c:v>0.16643999999999998</c:v>
                </c:pt>
                <c:pt idx="1283">
                  <c:v>0.14978</c:v>
                </c:pt>
                <c:pt idx="1284">
                  <c:v>0.16544</c:v>
                </c:pt>
                <c:pt idx="1285">
                  <c:v>0.14278000000000002</c:v>
                </c:pt>
                <c:pt idx="1286">
                  <c:v>0.17244000000000001</c:v>
                </c:pt>
                <c:pt idx="1287">
                  <c:v>0.14777999999999999</c:v>
                </c:pt>
                <c:pt idx="1288">
                  <c:v>0.14944000000000002</c:v>
                </c:pt>
                <c:pt idx="1289">
                  <c:v>0.14978</c:v>
                </c:pt>
                <c:pt idx="1290">
                  <c:v>0.16544</c:v>
                </c:pt>
                <c:pt idx="1291">
                  <c:v>0.13778000000000001</c:v>
                </c:pt>
                <c:pt idx="1292">
                  <c:v>0.16844000000000001</c:v>
                </c:pt>
                <c:pt idx="1293">
                  <c:v>0.15178</c:v>
                </c:pt>
                <c:pt idx="1294">
                  <c:v>0.16143999999999997</c:v>
                </c:pt>
                <c:pt idx="1295">
                  <c:v>0.15578</c:v>
                </c:pt>
                <c:pt idx="1296">
                  <c:v>0.16744000000000001</c:v>
                </c:pt>
                <c:pt idx="1297">
                  <c:v>0.15678</c:v>
                </c:pt>
                <c:pt idx="1298">
                  <c:v>0.18044000000000002</c:v>
                </c:pt>
                <c:pt idx="1299">
                  <c:v>0.15178</c:v>
                </c:pt>
                <c:pt idx="1300">
                  <c:v>0.20244000000000001</c:v>
                </c:pt>
                <c:pt idx="1301">
                  <c:v>0.15178</c:v>
                </c:pt>
                <c:pt idx="1302">
                  <c:v>0.15844</c:v>
                </c:pt>
                <c:pt idx="1303">
                  <c:v>0.15278</c:v>
                </c:pt>
                <c:pt idx="1304">
                  <c:v>0.16943999999999998</c:v>
                </c:pt>
                <c:pt idx="1305">
                  <c:v>0.16878000000000001</c:v>
                </c:pt>
                <c:pt idx="1306">
                  <c:v>0.18744</c:v>
                </c:pt>
                <c:pt idx="1307">
                  <c:v>0.20978000000000002</c:v>
                </c:pt>
                <c:pt idx="1308">
                  <c:v>0.20143999999999998</c:v>
                </c:pt>
                <c:pt idx="1309">
                  <c:v>0.16678000000000001</c:v>
                </c:pt>
                <c:pt idx="1310">
                  <c:v>0.18044000000000002</c:v>
                </c:pt>
                <c:pt idx="1311">
                  <c:v>0.18578</c:v>
                </c:pt>
                <c:pt idx="1312">
                  <c:v>0.23544000000000001</c:v>
                </c:pt>
                <c:pt idx="1313">
                  <c:v>0.17178000000000002</c:v>
                </c:pt>
                <c:pt idx="1314">
                  <c:v>0.18044000000000002</c:v>
                </c:pt>
                <c:pt idx="1315">
                  <c:v>0.16577999999999998</c:v>
                </c:pt>
                <c:pt idx="1316">
                  <c:v>0.16444</c:v>
                </c:pt>
                <c:pt idx="1317">
                  <c:v>0.13977999999999999</c:v>
                </c:pt>
                <c:pt idx="1318">
                  <c:v>0.16844000000000001</c:v>
                </c:pt>
                <c:pt idx="1319">
                  <c:v>0.15078</c:v>
                </c:pt>
                <c:pt idx="1320">
                  <c:v>0.18243999999999999</c:v>
                </c:pt>
                <c:pt idx="1321">
                  <c:v>0.15078</c:v>
                </c:pt>
                <c:pt idx="1322">
                  <c:v>0.17244000000000001</c:v>
                </c:pt>
                <c:pt idx="1323">
                  <c:v>0.14077999999999999</c:v>
                </c:pt>
                <c:pt idx="1324">
                  <c:v>0.16844000000000001</c:v>
                </c:pt>
                <c:pt idx="1325">
                  <c:v>0.15078</c:v>
                </c:pt>
                <c:pt idx="1326">
                  <c:v>0.15744</c:v>
                </c:pt>
                <c:pt idx="1327">
                  <c:v>0.14978</c:v>
                </c:pt>
                <c:pt idx="1328">
                  <c:v>0.18344000000000002</c:v>
                </c:pt>
                <c:pt idx="1329">
                  <c:v>0.15678</c:v>
                </c:pt>
                <c:pt idx="1330">
                  <c:v>0.15543999999999999</c:v>
                </c:pt>
                <c:pt idx="1331">
                  <c:v>0.14278000000000002</c:v>
                </c:pt>
                <c:pt idx="1332">
                  <c:v>0.15944</c:v>
                </c:pt>
                <c:pt idx="1333">
                  <c:v>0.15678</c:v>
                </c:pt>
                <c:pt idx="1334">
                  <c:v>0.17344000000000001</c:v>
                </c:pt>
                <c:pt idx="1335">
                  <c:v>0.16678000000000001</c:v>
                </c:pt>
                <c:pt idx="1336">
                  <c:v>0.18044000000000002</c:v>
                </c:pt>
                <c:pt idx="1337">
                  <c:v>0.13478000000000001</c:v>
                </c:pt>
                <c:pt idx="1338">
                  <c:v>0.15343999999999999</c:v>
                </c:pt>
                <c:pt idx="1339">
                  <c:v>0.13678000000000001</c:v>
                </c:pt>
                <c:pt idx="1340">
                  <c:v>0.15644</c:v>
                </c:pt>
                <c:pt idx="1341">
                  <c:v>0.14477999999999999</c:v>
                </c:pt>
                <c:pt idx="1342">
                  <c:v>0.13544</c:v>
                </c:pt>
                <c:pt idx="1343">
                  <c:v>0.12578</c:v>
                </c:pt>
                <c:pt idx="1344">
                  <c:v>0.17943999999999999</c:v>
                </c:pt>
                <c:pt idx="1345">
                  <c:v>0.15078</c:v>
                </c:pt>
                <c:pt idx="1346">
                  <c:v>0.15143999999999999</c:v>
                </c:pt>
                <c:pt idx="1347">
                  <c:v>0.13778000000000001</c:v>
                </c:pt>
                <c:pt idx="1348">
                  <c:v>0.17344000000000001</c:v>
                </c:pt>
                <c:pt idx="1349">
                  <c:v>0.16978000000000001</c:v>
                </c:pt>
                <c:pt idx="1350">
                  <c:v>0.17544000000000001</c:v>
                </c:pt>
                <c:pt idx="1351">
                  <c:v>0.14577999999999999</c:v>
                </c:pt>
                <c:pt idx="1352">
                  <c:v>0.15243999999999999</c:v>
                </c:pt>
                <c:pt idx="1353">
                  <c:v>0.12078</c:v>
                </c:pt>
                <c:pt idx="1354">
                  <c:v>0.14944000000000002</c:v>
                </c:pt>
                <c:pt idx="1355">
                  <c:v>0.13977999999999999</c:v>
                </c:pt>
                <c:pt idx="1356">
                  <c:v>0.14343999999999998</c:v>
                </c:pt>
                <c:pt idx="1357">
                  <c:v>0.13977999999999999</c:v>
                </c:pt>
                <c:pt idx="1358">
                  <c:v>0.14244000000000001</c:v>
                </c:pt>
                <c:pt idx="1359">
                  <c:v>0.11978</c:v>
                </c:pt>
                <c:pt idx="1360">
                  <c:v>0.13844000000000001</c:v>
                </c:pt>
                <c:pt idx="1361">
                  <c:v>0.11378000000000001</c:v>
                </c:pt>
                <c:pt idx="1362">
                  <c:v>0.13344</c:v>
                </c:pt>
                <c:pt idx="1363">
                  <c:v>0.13078000000000001</c:v>
                </c:pt>
                <c:pt idx="1364">
                  <c:v>0.14343999999999998</c:v>
                </c:pt>
                <c:pt idx="1365">
                  <c:v>0.13278000000000001</c:v>
                </c:pt>
                <c:pt idx="1366">
                  <c:v>0.16444</c:v>
                </c:pt>
                <c:pt idx="1367">
                  <c:v>0.14878</c:v>
                </c:pt>
                <c:pt idx="1368">
                  <c:v>0.17044000000000001</c:v>
                </c:pt>
                <c:pt idx="1369">
                  <c:v>0.14278000000000002</c:v>
                </c:pt>
                <c:pt idx="1370">
                  <c:v>0.15644</c:v>
                </c:pt>
                <c:pt idx="1371">
                  <c:v>0.13678000000000001</c:v>
                </c:pt>
                <c:pt idx="1372">
                  <c:v>0.16044</c:v>
                </c:pt>
                <c:pt idx="1373">
                  <c:v>0.12978000000000001</c:v>
                </c:pt>
                <c:pt idx="1374">
                  <c:v>0.15744</c:v>
                </c:pt>
                <c:pt idx="1375">
                  <c:v>0.13577999999999998</c:v>
                </c:pt>
                <c:pt idx="1376">
                  <c:v>0.16044</c:v>
                </c:pt>
                <c:pt idx="1377">
                  <c:v>0.12878000000000001</c:v>
                </c:pt>
                <c:pt idx="1378">
                  <c:v>0.15844</c:v>
                </c:pt>
                <c:pt idx="1379">
                  <c:v>0.13977999999999999</c:v>
                </c:pt>
                <c:pt idx="1380">
                  <c:v>0.14144000000000001</c:v>
                </c:pt>
                <c:pt idx="1381">
                  <c:v>0.15478</c:v>
                </c:pt>
                <c:pt idx="1382">
                  <c:v>0.17943999999999999</c:v>
                </c:pt>
                <c:pt idx="1383">
                  <c:v>0.16978000000000001</c:v>
                </c:pt>
                <c:pt idx="1384">
                  <c:v>0.17743999999999999</c:v>
                </c:pt>
                <c:pt idx="1385">
                  <c:v>0.15178</c:v>
                </c:pt>
                <c:pt idx="1386">
                  <c:v>0.13844000000000001</c:v>
                </c:pt>
                <c:pt idx="1387">
                  <c:v>0.12478</c:v>
                </c:pt>
                <c:pt idx="1388">
                  <c:v>0.15143999999999999</c:v>
                </c:pt>
                <c:pt idx="1389">
                  <c:v>0.12178000000000001</c:v>
                </c:pt>
                <c:pt idx="1390">
                  <c:v>0.13844000000000001</c:v>
                </c:pt>
                <c:pt idx="1391">
                  <c:v>0.13278000000000001</c:v>
                </c:pt>
                <c:pt idx="1392">
                  <c:v>0.14944000000000002</c:v>
                </c:pt>
                <c:pt idx="1393">
                  <c:v>0.12678</c:v>
                </c:pt>
                <c:pt idx="1394">
                  <c:v>0.14044000000000001</c:v>
                </c:pt>
                <c:pt idx="1395">
                  <c:v>0.11778000000000001</c:v>
                </c:pt>
                <c:pt idx="1396">
                  <c:v>0.14944000000000002</c:v>
                </c:pt>
                <c:pt idx="1397">
                  <c:v>0.11178</c:v>
                </c:pt>
                <c:pt idx="1398">
                  <c:v>0.12944</c:v>
                </c:pt>
                <c:pt idx="1399">
                  <c:v>0.12178000000000001</c:v>
                </c:pt>
                <c:pt idx="1400">
                  <c:v>0.14644000000000001</c:v>
                </c:pt>
                <c:pt idx="1401">
                  <c:v>0.11477999999999999</c:v>
                </c:pt>
                <c:pt idx="1402">
                  <c:v>0.13944000000000001</c:v>
                </c:pt>
                <c:pt idx="1403">
                  <c:v>0.11678000000000001</c:v>
                </c:pt>
                <c:pt idx="1404">
                  <c:v>0.13144</c:v>
                </c:pt>
                <c:pt idx="1405">
                  <c:v>0.11178</c:v>
                </c:pt>
                <c:pt idx="1406">
                  <c:v>0.12944</c:v>
                </c:pt>
                <c:pt idx="1407">
                  <c:v>0.12278</c:v>
                </c:pt>
                <c:pt idx="1408">
                  <c:v>0.13944000000000001</c:v>
                </c:pt>
                <c:pt idx="1409">
                  <c:v>0.12078</c:v>
                </c:pt>
                <c:pt idx="1410">
                  <c:v>0.14444000000000001</c:v>
                </c:pt>
                <c:pt idx="1411">
                  <c:v>0.15978000000000001</c:v>
                </c:pt>
                <c:pt idx="1412">
                  <c:v>0.14944000000000002</c:v>
                </c:pt>
                <c:pt idx="1413">
                  <c:v>0.10678000000000001</c:v>
                </c:pt>
                <c:pt idx="1414">
                  <c:v>0.10843999999999999</c:v>
                </c:pt>
                <c:pt idx="1415">
                  <c:v>9.9779999999999994E-2</c:v>
                </c:pt>
                <c:pt idx="1416">
                  <c:v>0.14343999999999998</c:v>
                </c:pt>
                <c:pt idx="1417">
                  <c:v>9.8780000000000007E-2</c:v>
                </c:pt>
                <c:pt idx="1418">
                  <c:v>0.12644</c:v>
                </c:pt>
                <c:pt idx="1419">
                  <c:v>0.11978</c:v>
                </c:pt>
                <c:pt idx="1420">
                  <c:v>0.13444</c:v>
                </c:pt>
                <c:pt idx="1421">
                  <c:v>0.10778</c:v>
                </c:pt>
                <c:pt idx="1422">
                  <c:v>0.13644000000000001</c:v>
                </c:pt>
                <c:pt idx="1423">
                  <c:v>0.12778</c:v>
                </c:pt>
                <c:pt idx="1424">
                  <c:v>0.13944000000000001</c:v>
                </c:pt>
                <c:pt idx="1425">
                  <c:v>0.10978</c:v>
                </c:pt>
                <c:pt idx="1426">
                  <c:v>0.14343999999999998</c:v>
                </c:pt>
                <c:pt idx="1427">
                  <c:v>0.12478</c:v>
                </c:pt>
                <c:pt idx="1428">
                  <c:v>0.13844000000000001</c:v>
                </c:pt>
                <c:pt idx="1429">
                  <c:v>0.12078</c:v>
                </c:pt>
                <c:pt idx="1430">
                  <c:v>0.11944</c:v>
                </c:pt>
                <c:pt idx="1431">
                  <c:v>0.13878000000000001</c:v>
                </c:pt>
                <c:pt idx="1432">
                  <c:v>0.12744</c:v>
                </c:pt>
                <c:pt idx="1433">
                  <c:v>9.8780000000000007E-2</c:v>
                </c:pt>
                <c:pt idx="1434">
                  <c:v>0.12243999999999999</c:v>
                </c:pt>
                <c:pt idx="1435">
                  <c:v>0.13278000000000001</c:v>
                </c:pt>
                <c:pt idx="1436">
                  <c:v>0.15044000000000002</c:v>
                </c:pt>
                <c:pt idx="1437">
                  <c:v>9.9779999999999994E-2</c:v>
                </c:pt>
                <c:pt idx="1438">
                  <c:v>0.11244</c:v>
                </c:pt>
                <c:pt idx="1439">
                  <c:v>9.4780000000000003E-2</c:v>
                </c:pt>
                <c:pt idx="1440">
                  <c:v>0.12044000000000001</c:v>
                </c:pt>
                <c:pt idx="1441">
                  <c:v>0.11178</c:v>
                </c:pt>
                <c:pt idx="1442">
                  <c:v>0.14444000000000001</c:v>
                </c:pt>
                <c:pt idx="1443">
                  <c:v>9.577999999999999E-2</c:v>
                </c:pt>
                <c:pt idx="1444">
                  <c:v>0.11344</c:v>
                </c:pt>
                <c:pt idx="1445">
                  <c:v>9.9779999999999994E-2</c:v>
                </c:pt>
                <c:pt idx="1446">
                  <c:v>0.15243999999999999</c:v>
                </c:pt>
                <c:pt idx="1447">
                  <c:v>0.11378000000000001</c:v>
                </c:pt>
                <c:pt idx="1448">
                  <c:v>0.13744000000000001</c:v>
                </c:pt>
                <c:pt idx="1449">
                  <c:v>0.11978</c:v>
                </c:pt>
                <c:pt idx="1450">
                  <c:v>0.12644</c:v>
                </c:pt>
                <c:pt idx="1451">
                  <c:v>0.12378</c:v>
                </c:pt>
                <c:pt idx="1452">
                  <c:v>0.13344</c:v>
                </c:pt>
                <c:pt idx="1453">
                  <c:v>0.12178000000000001</c:v>
                </c:pt>
                <c:pt idx="1454">
                  <c:v>0.12644</c:v>
                </c:pt>
                <c:pt idx="1455">
                  <c:v>0.13178000000000001</c:v>
                </c:pt>
                <c:pt idx="1456">
                  <c:v>0.13844000000000001</c:v>
                </c:pt>
                <c:pt idx="1457">
                  <c:v>0.10978</c:v>
                </c:pt>
                <c:pt idx="1458">
                  <c:v>0.11644</c:v>
                </c:pt>
                <c:pt idx="1459">
                  <c:v>0.11378000000000001</c:v>
                </c:pt>
                <c:pt idx="1460">
                  <c:v>0.15944</c:v>
                </c:pt>
                <c:pt idx="1461">
                  <c:v>0.13378000000000001</c:v>
                </c:pt>
                <c:pt idx="1462">
                  <c:v>0.13744000000000001</c:v>
                </c:pt>
                <c:pt idx="1463">
                  <c:v>0.10478</c:v>
                </c:pt>
                <c:pt idx="1464">
                  <c:v>0.11344</c:v>
                </c:pt>
                <c:pt idx="1465">
                  <c:v>0.12078</c:v>
                </c:pt>
                <c:pt idx="1466">
                  <c:v>0.13744000000000001</c:v>
                </c:pt>
                <c:pt idx="1467">
                  <c:v>0.10978</c:v>
                </c:pt>
                <c:pt idx="1468">
                  <c:v>0.13044</c:v>
                </c:pt>
                <c:pt idx="1469">
                  <c:v>9.577999999999999E-2</c:v>
                </c:pt>
                <c:pt idx="1470">
                  <c:v>0.12644</c:v>
                </c:pt>
                <c:pt idx="1471">
                  <c:v>0.11778000000000001</c:v>
                </c:pt>
                <c:pt idx="1472">
                  <c:v>0.11944</c:v>
                </c:pt>
                <c:pt idx="1473">
                  <c:v>0.10278000000000001</c:v>
                </c:pt>
                <c:pt idx="1474">
                  <c:v>0.14444000000000001</c:v>
                </c:pt>
                <c:pt idx="1475">
                  <c:v>0.10678000000000001</c:v>
                </c:pt>
                <c:pt idx="1476">
                  <c:v>0.10843999999999999</c:v>
                </c:pt>
                <c:pt idx="1477">
                  <c:v>9.2780000000000001E-2</c:v>
                </c:pt>
                <c:pt idx="1478">
                  <c:v>0.11444000000000001</c:v>
                </c:pt>
                <c:pt idx="1479">
                  <c:v>0.10278000000000001</c:v>
                </c:pt>
                <c:pt idx="1480">
                  <c:v>0.13144</c:v>
                </c:pt>
                <c:pt idx="1481">
                  <c:v>0.12578</c:v>
                </c:pt>
                <c:pt idx="1482">
                  <c:v>0.13444</c:v>
                </c:pt>
                <c:pt idx="1483">
                  <c:v>0.11477999999999999</c:v>
                </c:pt>
                <c:pt idx="1484">
                  <c:v>0.12644</c:v>
                </c:pt>
                <c:pt idx="1485">
                  <c:v>0.11077999999999999</c:v>
                </c:pt>
                <c:pt idx="1486">
                  <c:v>0.13644000000000001</c:v>
                </c:pt>
                <c:pt idx="1487">
                  <c:v>0.10578</c:v>
                </c:pt>
                <c:pt idx="1488">
                  <c:v>0.12744</c:v>
                </c:pt>
                <c:pt idx="1489">
                  <c:v>0.10578</c:v>
                </c:pt>
                <c:pt idx="1490">
                  <c:v>0.13044</c:v>
                </c:pt>
                <c:pt idx="1491">
                  <c:v>0.10778</c:v>
                </c:pt>
                <c:pt idx="1492">
                  <c:v>0.13044</c:v>
                </c:pt>
                <c:pt idx="1493">
                  <c:v>0.12878000000000001</c:v>
                </c:pt>
                <c:pt idx="1494">
                  <c:v>0.13444</c:v>
                </c:pt>
                <c:pt idx="1495">
                  <c:v>0.12378</c:v>
                </c:pt>
                <c:pt idx="1496">
                  <c:v>0.13544</c:v>
                </c:pt>
                <c:pt idx="1497">
                  <c:v>0.10278000000000001</c:v>
                </c:pt>
                <c:pt idx="1498">
                  <c:v>0.12844</c:v>
                </c:pt>
                <c:pt idx="1499">
                  <c:v>0.10578</c:v>
                </c:pt>
                <c:pt idx="1500">
                  <c:v>0.15044000000000002</c:v>
                </c:pt>
                <c:pt idx="1501">
                  <c:v>0.11278000000000001</c:v>
                </c:pt>
                <c:pt idx="1502">
                  <c:v>0.11144</c:v>
                </c:pt>
                <c:pt idx="1503">
                  <c:v>9.7780000000000006E-2</c:v>
                </c:pt>
                <c:pt idx="1504">
                  <c:v>0.14144000000000001</c:v>
                </c:pt>
                <c:pt idx="1505">
                  <c:v>0.12578</c:v>
                </c:pt>
                <c:pt idx="1506">
                  <c:v>0.12444000000000001</c:v>
                </c:pt>
                <c:pt idx="1507">
                  <c:v>0.10678000000000001</c:v>
                </c:pt>
                <c:pt idx="1508">
                  <c:v>0.12044000000000001</c:v>
                </c:pt>
                <c:pt idx="1509">
                  <c:v>0.10378</c:v>
                </c:pt>
                <c:pt idx="1510">
                  <c:v>0.11944</c:v>
                </c:pt>
                <c:pt idx="1511">
                  <c:v>0.10878</c:v>
                </c:pt>
                <c:pt idx="1512">
                  <c:v>0.13744000000000001</c:v>
                </c:pt>
                <c:pt idx="1513">
                  <c:v>0.10478</c:v>
                </c:pt>
                <c:pt idx="1514">
                  <c:v>0.11843999999999999</c:v>
                </c:pt>
                <c:pt idx="1515">
                  <c:v>8.0779999999999991E-2</c:v>
                </c:pt>
                <c:pt idx="1516">
                  <c:v>9.7439999999999999E-2</c:v>
                </c:pt>
                <c:pt idx="1517">
                  <c:v>0.14377999999999999</c:v>
                </c:pt>
                <c:pt idx="1518">
                  <c:v>0.19244</c:v>
                </c:pt>
                <c:pt idx="1519">
                  <c:v>0.12078</c:v>
                </c:pt>
                <c:pt idx="1520">
                  <c:v>0.13344</c:v>
                </c:pt>
                <c:pt idx="1521">
                  <c:v>0.11477999999999999</c:v>
                </c:pt>
                <c:pt idx="1522">
                  <c:v>0.13944000000000001</c:v>
                </c:pt>
                <c:pt idx="1523">
                  <c:v>0.13778000000000001</c:v>
                </c:pt>
                <c:pt idx="1524">
                  <c:v>0.12944</c:v>
                </c:pt>
                <c:pt idx="1525">
                  <c:v>0.12578</c:v>
                </c:pt>
                <c:pt idx="1526">
                  <c:v>0.13644000000000001</c:v>
                </c:pt>
                <c:pt idx="1527">
                  <c:v>0.10678000000000001</c:v>
                </c:pt>
                <c:pt idx="1528">
                  <c:v>0.11843999999999999</c:v>
                </c:pt>
                <c:pt idx="1529">
                  <c:v>9.7780000000000006E-2</c:v>
                </c:pt>
                <c:pt idx="1530">
                  <c:v>0.12444000000000001</c:v>
                </c:pt>
                <c:pt idx="1531">
                  <c:v>0.10878</c:v>
                </c:pt>
                <c:pt idx="1532">
                  <c:v>0.12544</c:v>
                </c:pt>
                <c:pt idx="1533">
                  <c:v>9.2780000000000001E-2</c:v>
                </c:pt>
                <c:pt idx="1534">
                  <c:v>0.12343999999999999</c:v>
                </c:pt>
                <c:pt idx="1535">
                  <c:v>0.12578</c:v>
                </c:pt>
                <c:pt idx="1536">
                  <c:v>0.17844000000000002</c:v>
                </c:pt>
                <c:pt idx="1537">
                  <c:v>0.13078000000000001</c:v>
                </c:pt>
                <c:pt idx="1538">
                  <c:v>0.12243999999999999</c:v>
                </c:pt>
                <c:pt idx="1539">
                  <c:v>0.11178</c:v>
                </c:pt>
                <c:pt idx="1540">
                  <c:v>0.13644000000000001</c:v>
                </c:pt>
                <c:pt idx="1541">
                  <c:v>0.10778</c:v>
                </c:pt>
                <c:pt idx="1542">
                  <c:v>0.13644000000000001</c:v>
                </c:pt>
                <c:pt idx="1543">
                  <c:v>9.1780000000000014E-2</c:v>
                </c:pt>
                <c:pt idx="1544">
                  <c:v>0.12744</c:v>
                </c:pt>
                <c:pt idx="1545">
                  <c:v>0.10978</c:v>
                </c:pt>
                <c:pt idx="1546">
                  <c:v>0.12944</c:v>
                </c:pt>
                <c:pt idx="1547">
                  <c:v>0.11978</c:v>
                </c:pt>
                <c:pt idx="1548">
                  <c:v>0.13544</c:v>
                </c:pt>
                <c:pt idx="1549">
                  <c:v>0.11378000000000001</c:v>
                </c:pt>
                <c:pt idx="1550">
                  <c:v>0.13244</c:v>
                </c:pt>
                <c:pt idx="1551">
                  <c:v>0.11278000000000001</c:v>
                </c:pt>
                <c:pt idx="1552">
                  <c:v>0.12044000000000001</c:v>
                </c:pt>
                <c:pt idx="1553">
                  <c:v>0.12078</c:v>
                </c:pt>
                <c:pt idx="1554">
                  <c:v>0.12343999999999999</c:v>
                </c:pt>
                <c:pt idx="1555">
                  <c:v>8.7780000000000011E-2</c:v>
                </c:pt>
                <c:pt idx="1556">
                  <c:v>0.12644</c:v>
                </c:pt>
                <c:pt idx="1557">
                  <c:v>0.10478</c:v>
                </c:pt>
                <c:pt idx="1558">
                  <c:v>0.12044000000000001</c:v>
                </c:pt>
                <c:pt idx="1559">
                  <c:v>0.10678000000000001</c:v>
                </c:pt>
                <c:pt idx="1560">
                  <c:v>0.13244</c:v>
                </c:pt>
                <c:pt idx="1561">
                  <c:v>0.12178000000000001</c:v>
                </c:pt>
                <c:pt idx="1562">
                  <c:v>0.12944</c:v>
                </c:pt>
                <c:pt idx="1563">
                  <c:v>0.10978</c:v>
                </c:pt>
                <c:pt idx="1564">
                  <c:v>0.13244</c:v>
                </c:pt>
                <c:pt idx="1565">
                  <c:v>0.11878</c:v>
                </c:pt>
                <c:pt idx="1566">
                  <c:v>0.13144</c:v>
                </c:pt>
                <c:pt idx="1567">
                  <c:v>0.11477999999999999</c:v>
                </c:pt>
                <c:pt idx="1568">
                  <c:v>0.13644000000000001</c:v>
                </c:pt>
                <c:pt idx="1569">
                  <c:v>0.11678000000000001</c:v>
                </c:pt>
                <c:pt idx="1570">
                  <c:v>0.12844</c:v>
                </c:pt>
                <c:pt idx="1571">
                  <c:v>9.6780000000000005E-2</c:v>
                </c:pt>
                <c:pt idx="1572">
                  <c:v>0.11444000000000001</c:v>
                </c:pt>
                <c:pt idx="1573">
                  <c:v>0.11878</c:v>
                </c:pt>
                <c:pt idx="1574">
                  <c:v>0.13044</c:v>
                </c:pt>
                <c:pt idx="1575">
                  <c:v>0.10678000000000001</c:v>
                </c:pt>
                <c:pt idx="1576">
                  <c:v>0.12444000000000001</c:v>
                </c:pt>
                <c:pt idx="1577">
                  <c:v>0.10678000000000001</c:v>
                </c:pt>
                <c:pt idx="1578">
                  <c:v>0.13944000000000001</c:v>
                </c:pt>
                <c:pt idx="1579">
                  <c:v>0.11378000000000001</c:v>
                </c:pt>
                <c:pt idx="1580">
                  <c:v>0.12343999999999999</c:v>
                </c:pt>
                <c:pt idx="1581">
                  <c:v>9.4780000000000003E-2</c:v>
                </c:pt>
                <c:pt idx="1582">
                  <c:v>0.12243999999999999</c:v>
                </c:pt>
                <c:pt idx="1583">
                  <c:v>0.11978</c:v>
                </c:pt>
                <c:pt idx="1584">
                  <c:v>0.13844000000000001</c:v>
                </c:pt>
                <c:pt idx="1585">
                  <c:v>0.10077999999999999</c:v>
                </c:pt>
                <c:pt idx="1586">
                  <c:v>0.13644000000000001</c:v>
                </c:pt>
                <c:pt idx="1587">
                  <c:v>0.11077999999999999</c:v>
                </c:pt>
                <c:pt idx="1588">
                  <c:v>0.13244</c:v>
                </c:pt>
                <c:pt idx="1589">
                  <c:v>0.10578</c:v>
                </c:pt>
                <c:pt idx="1590">
                  <c:v>0.13444</c:v>
                </c:pt>
                <c:pt idx="1591">
                  <c:v>9.3780000000000002E-2</c:v>
                </c:pt>
                <c:pt idx="1592">
                  <c:v>9.444000000000001E-2</c:v>
                </c:pt>
                <c:pt idx="1593">
                  <c:v>9.2780000000000001E-2</c:v>
                </c:pt>
                <c:pt idx="1594">
                  <c:v>0.12744</c:v>
                </c:pt>
                <c:pt idx="1595">
                  <c:v>0.10578</c:v>
                </c:pt>
                <c:pt idx="1596">
                  <c:v>0.11843999999999999</c:v>
                </c:pt>
                <c:pt idx="1597">
                  <c:v>9.6780000000000005E-2</c:v>
                </c:pt>
                <c:pt idx="1598">
                  <c:v>0.10944000000000001</c:v>
                </c:pt>
                <c:pt idx="1599">
                  <c:v>0.11577999999999999</c:v>
                </c:pt>
                <c:pt idx="1600">
                  <c:v>0.14644000000000001</c:v>
                </c:pt>
                <c:pt idx="1601">
                  <c:v>0.10878</c:v>
                </c:pt>
                <c:pt idx="1602">
                  <c:v>0.10944000000000001</c:v>
                </c:pt>
                <c:pt idx="1603">
                  <c:v>0.10178000000000001</c:v>
                </c:pt>
                <c:pt idx="1604">
                  <c:v>0.10944000000000001</c:v>
                </c:pt>
                <c:pt idx="1605">
                  <c:v>8.8779999999999998E-2</c:v>
                </c:pt>
                <c:pt idx="1606">
                  <c:v>0.10544000000000001</c:v>
                </c:pt>
                <c:pt idx="1607">
                  <c:v>8.0779999999999991E-2</c:v>
                </c:pt>
                <c:pt idx="1608">
                  <c:v>0.11244</c:v>
                </c:pt>
                <c:pt idx="1609">
                  <c:v>0.11278000000000001</c:v>
                </c:pt>
                <c:pt idx="1610">
                  <c:v>0.12444000000000001</c:v>
                </c:pt>
                <c:pt idx="1611">
                  <c:v>0.10077999999999999</c:v>
                </c:pt>
                <c:pt idx="1612">
                  <c:v>0.12444000000000001</c:v>
                </c:pt>
                <c:pt idx="1613">
                  <c:v>9.1780000000000014E-2</c:v>
                </c:pt>
                <c:pt idx="1614">
                  <c:v>9.9440000000000014E-2</c:v>
                </c:pt>
                <c:pt idx="1615">
                  <c:v>9.2780000000000001E-2</c:v>
                </c:pt>
                <c:pt idx="1616">
                  <c:v>0.10843999999999999</c:v>
                </c:pt>
                <c:pt idx="1617">
                  <c:v>8.5779999999999995E-2</c:v>
                </c:pt>
                <c:pt idx="1618">
                  <c:v>0.11244</c:v>
                </c:pt>
                <c:pt idx="1619">
                  <c:v>7.8780000000000003E-2</c:v>
                </c:pt>
                <c:pt idx="1620">
                  <c:v>0.12844</c:v>
                </c:pt>
                <c:pt idx="1621">
                  <c:v>9.577999999999999E-2</c:v>
                </c:pt>
                <c:pt idx="1622">
                  <c:v>0.12044000000000001</c:v>
                </c:pt>
                <c:pt idx="1623">
                  <c:v>9.1780000000000014E-2</c:v>
                </c:pt>
                <c:pt idx="1624">
                  <c:v>0.13944000000000001</c:v>
                </c:pt>
                <c:pt idx="1625">
                  <c:v>0.10978</c:v>
                </c:pt>
                <c:pt idx="1626">
                  <c:v>0.12444000000000001</c:v>
                </c:pt>
                <c:pt idx="1627">
                  <c:v>9.4780000000000003E-2</c:v>
                </c:pt>
                <c:pt idx="1628">
                  <c:v>0.11144</c:v>
                </c:pt>
                <c:pt idx="1629">
                  <c:v>8.678000000000001E-2</c:v>
                </c:pt>
                <c:pt idx="1630">
                  <c:v>8.8439999999999991E-2</c:v>
                </c:pt>
                <c:pt idx="1631">
                  <c:v>8.9779999999999999E-2</c:v>
                </c:pt>
                <c:pt idx="1632">
                  <c:v>0.11644</c:v>
                </c:pt>
                <c:pt idx="1633">
                  <c:v>8.0779999999999991E-2</c:v>
                </c:pt>
                <c:pt idx="1634">
                  <c:v>9.7439999999999999E-2</c:v>
                </c:pt>
                <c:pt idx="1635">
                  <c:v>9.9779999999999994E-2</c:v>
                </c:pt>
                <c:pt idx="1636">
                  <c:v>0.11644</c:v>
                </c:pt>
                <c:pt idx="1637">
                  <c:v>9.3780000000000002E-2</c:v>
                </c:pt>
                <c:pt idx="1638">
                  <c:v>0.14144000000000001</c:v>
                </c:pt>
                <c:pt idx="1639">
                  <c:v>9.9779999999999994E-2</c:v>
                </c:pt>
                <c:pt idx="1640">
                  <c:v>0.10743999999999999</c:v>
                </c:pt>
                <c:pt idx="1641">
                  <c:v>7.2779999999999997E-2</c:v>
                </c:pt>
                <c:pt idx="1642">
                  <c:v>9.7439999999999999E-2</c:v>
                </c:pt>
                <c:pt idx="1643">
                  <c:v>0.10578</c:v>
                </c:pt>
                <c:pt idx="1644">
                  <c:v>0.11144</c:v>
                </c:pt>
                <c:pt idx="1645">
                  <c:v>7.3779999999999998E-2</c:v>
                </c:pt>
                <c:pt idx="1646">
                  <c:v>9.7439999999999999E-2</c:v>
                </c:pt>
                <c:pt idx="1647">
                  <c:v>9.1780000000000014E-2</c:v>
                </c:pt>
                <c:pt idx="1648">
                  <c:v>0.10644000000000001</c:v>
                </c:pt>
                <c:pt idx="1649">
                  <c:v>0.11577999999999999</c:v>
                </c:pt>
                <c:pt idx="1650">
                  <c:v>0.11944</c:v>
                </c:pt>
                <c:pt idx="1651">
                  <c:v>8.0779999999999991E-2</c:v>
                </c:pt>
                <c:pt idx="1652">
                  <c:v>0.11344</c:v>
                </c:pt>
                <c:pt idx="1653">
                  <c:v>8.3780000000000007E-2</c:v>
                </c:pt>
                <c:pt idx="1654">
                  <c:v>9.844E-2</c:v>
                </c:pt>
                <c:pt idx="1655">
                  <c:v>9.078E-2</c:v>
                </c:pt>
                <c:pt idx="1656">
                  <c:v>0.10144</c:v>
                </c:pt>
                <c:pt idx="1657">
                  <c:v>8.1780000000000005E-2</c:v>
                </c:pt>
                <c:pt idx="1658">
                  <c:v>9.844E-2</c:v>
                </c:pt>
                <c:pt idx="1659">
                  <c:v>9.3780000000000002E-2</c:v>
                </c:pt>
                <c:pt idx="1660">
                  <c:v>0.14144000000000001</c:v>
                </c:pt>
                <c:pt idx="1661">
                  <c:v>0.10077999999999999</c:v>
                </c:pt>
                <c:pt idx="1662">
                  <c:v>0.11344</c:v>
                </c:pt>
                <c:pt idx="1663">
                  <c:v>9.9779999999999994E-2</c:v>
                </c:pt>
                <c:pt idx="1664">
                  <c:v>0.11344</c:v>
                </c:pt>
                <c:pt idx="1665">
                  <c:v>8.5779999999999995E-2</c:v>
                </c:pt>
                <c:pt idx="1666">
                  <c:v>0.10044</c:v>
                </c:pt>
                <c:pt idx="1667">
                  <c:v>8.1780000000000005E-2</c:v>
                </c:pt>
                <c:pt idx="1668">
                  <c:v>0.10544000000000001</c:v>
                </c:pt>
                <c:pt idx="1669">
                  <c:v>7.9780000000000004E-2</c:v>
                </c:pt>
                <c:pt idx="1670">
                  <c:v>0.11044000000000001</c:v>
                </c:pt>
                <c:pt idx="1671">
                  <c:v>9.2780000000000001E-2</c:v>
                </c:pt>
                <c:pt idx="1672">
                  <c:v>0.12144000000000001</c:v>
                </c:pt>
                <c:pt idx="1673">
                  <c:v>8.7780000000000011E-2</c:v>
                </c:pt>
                <c:pt idx="1674">
                  <c:v>0.10644000000000001</c:v>
                </c:pt>
                <c:pt idx="1675">
                  <c:v>0.10278000000000001</c:v>
                </c:pt>
                <c:pt idx="1676">
                  <c:v>0.12044000000000001</c:v>
                </c:pt>
                <c:pt idx="1677">
                  <c:v>7.1779999999999997E-2</c:v>
                </c:pt>
                <c:pt idx="1678">
                  <c:v>0.10843999999999999</c:v>
                </c:pt>
                <c:pt idx="1679">
                  <c:v>0.11778000000000001</c:v>
                </c:pt>
                <c:pt idx="1680">
                  <c:v>0.13844000000000001</c:v>
                </c:pt>
                <c:pt idx="1681">
                  <c:v>0.11077999999999999</c:v>
                </c:pt>
                <c:pt idx="1682">
                  <c:v>0.14144000000000001</c:v>
                </c:pt>
                <c:pt idx="1683">
                  <c:v>0.10278000000000001</c:v>
                </c:pt>
                <c:pt idx="1684">
                  <c:v>0.12144000000000001</c:v>
                </c:pt>
                <c:pt idx="1685">
                  <c:v>0.10678000000000001</c:v>
                </c:pt>
                <c:pt idx="1686">
                  <c:v>0.12044000000000001</c:v>
                </c:pt>
                <c:pt idx="1687">
                  <c:v>0.12278</c:v>
                </c:pt>
                <c:pt idx="1688">
                  <c:v>0.13044</c:v>
                </c:pt>
                <c:pt idx="1689">
                  <c:v>0.10478</c:v>
                </c:pt>
                <c:pt idx="1690">
                  <c:v>0.13844000000000001</c:v>
                </c:pt>
                <c:pt idx="1691">
                  <c:v>0.11077999999999999</c:v>
                </c:pt>
                <c:pt idx="1692">
                  <c:v>0.12644</c:v>
                </c:pt>
                <c:pt idx="1693">
                  <c:v>0.10578</c:v>
                </c:pt>
                <c:pt idx="1694">
                  <c:v>0.12144000000000001</c:v>
                </c:pt>
                <c:pt idx="1695">
                  <c:v>9.9779999999999994E-2</c:v>
                </c:pt>
                <c:pt idx="1696">
                  <c:v>0.10743999999999999</c:v>
                </c:pt>
                <c:pt idx="1697">
                  <c:v>8.4779999999999994E-2</c:v>
                </c:pt>
                <c:pt idx="1698">
                  <c:v>0.10743999999999999</c:v>
                </c:pt>
                <c:pt idx="1699">
                  <c:v>9.1780000000000014E-2</c:v>
                </c:pt>
                <c:pt idx="1700">
                  <c:v>0.11444000000000001</c:v>
                </c:pt>
                <c:pt idx="1701">
                  <c:v>8.8779999999999998E-2</c:v>
                </c:pt>
                <c:pt idx="1702">
                  <c:v>8.7440000000000004E-2</c:v>
                </c:pt>
                <c:pt idx="1703">
                  <c:v>8.4779999999999994E-2</c:v>
                </c:pt>
                <c:pt idx="1704">
                  <c:v>0.10244</c:v>
                </c:pt>
                <c:pt idx="1705">
                  <c:v>9.3780000000000002E-2</c:v>
                </c:pt>
                <c:pt idx="1706">
                  <c:v>0.12744</c:v>
                </c:pt>
                <c:pt idx="1707">
                  <c:v>0.11278000000000001</c:v>
                </c:pt>
                <c:pt idx="1708">
                  <c:v>0.11944</c:v>
                </c:pt>
                <c:pt idx="1709">
                  <c:v>8.678000000000001E-2</c:v>
                </c:pt>
                <c:pt idx="1710">
                  <c:v>0.10044</c:v>
                </c:pt>
                <c:pt idx="1711">
                  <c:v>0.10178000000000001</c:v>
                </c:pt>
                <c:pt idx="1712">
                  <c:v>0.10544000000000001</c:v>
                </c:pt>
                <c:pt idx="1713">
                  <c:v>8.4779999999999994E-2</c:v>
                </c:pt>
                <c:pt idx="1714">
                  <c:v>0.10343999999999999</c:v>
                </c:pt>
                <c:pt idx="1715">
                  <c:v>7.8780000000000003E-2</c:v>
                </c:pt>
                <c:pt idx="1716">
                  <c:v>9.844E-2</c:v>
                </c:pt>
                <c:pt idx="1717">
                  <c:v>7.6780000000000001E-2</c:v>
                </c:pt>
                <c:pt idx="1718">
                  <c:v>0.11944</c:v>
                </c:pt>
                <c:pt idx="1719">
                  <c:v>7.078000000000001E-2</c:v>
                </c:pt>
                <c:pt idx="1720">
                  <c:v>9.6439999999999998E-2</c:v>
                </c:pt>
                <c:pt idx="1721">
                  <c:v>0.12378</c:v>
                </c:pt>
                <c:pt idx="1722">
                  <c:v>0.10544000000000001</c:v>
                </c:pt>
                <c:pt idx="1723">
                  <c:v>7.6780000000000001E-2</c:v>
                </c:pt>
                <c:pt idx="1724">
                  <c:v>9.844E-2</c:v>
                </c:pt>
                <c:pt idx="1725">
                  <c:v>8.8779999999999998E-2</c:v>
                </c:pt>
                <c:pt idx="1726">
                  <c:v>0.10343999999999999</c:v>
                </c:pt>
                <c:pt idx="1727">
                  <c:v>8.8779999999999998E-2</c:v>
                </c:pt>
                <c:pt idx="1728">
                  <c:v>0.10144</c:v>
                </c:pt>
                <c:pt idx="1729">
                  <c:v>9.078E-2</c:v>
                </c:pt>
                <c:pt idx="1730">
                  <c:v>0.11843999999999999</c:v>
                </c:pt>
                <c:pt idx="1731">
                  <c:v>8.7780000000000011E-2</c:v>
                </c:pt>
                <c:pt idx="1732">
                  <c:v>9.7439999999999999E-2</c:v>
                </c:pt>
                <c:pt idx="1733">
                  <c:v>6.9779999999999995E-2</c:v>
                </c:pt>
                <c:pt idx="1734">
                  <c:v>9.6439999999999998E-2</c:v>
                </c:pt>
                <c:pt idx="1735">
                  <c:v>7.2779999999999997E-2</c:v>
                </c:pt>
                <c:pt idx="1736">
                  <c:v>9.844E-2</c:v>
                </c:pt>
                <c:pt idx="1737">
                  <c:v>9.577999999999999E-2</c:v>
                </c:pt>
                <c:pt idx="1738">
                  <c:v>9.844E-2</c:v>
                </c:pt>
                <c:pt idx="1739">
                  <c:v>8.9779999999999999E-2</c:v>
                </c:pt>
                <c:pt idx="1740">
                  <c:v>0.10843999999999999</c:v>
                </c:pt>
                <c:pt idx="1741">
                  <c:v>0.10278000000000001</c:v>
                </c:pt>
                <c:pt idx="1742">
                  <c:v>0.12243999999999999</c:v>
                </c:pt>
                <c:pt idx="1743">
                  <c:v>8.9779999999999999E-2</c:v>
                </c:pt>
                <c:pt idx="1744">
                  <c:v>0.10944000000000001</c:v>
                </c:pt>
                <c:pt idx="1745">
                  <c:v>9.3780000000000002E-2</c:v>
                </c:pt>
                <c:pt idx="1746">
                  <c:v>0.11344</c:v>
                </c:pt>
                <c:pt idx="1747">
                  <c:v>9.7780000000000006E-2</c:v>
                </c:pt>
                <c:pt idx="1748">
                  <c:v>0.10343999999999999</c:v>
                </c:pt>
                <c:pt idx="1749">
                  <c:v>9.6780000000000005E-2</c:v>
                </c:pt>
                <c:pt idx="1750">
                  <c:v>0.11244</c:v>
                </c:pt>
                <c:pt idx="1751">
                  <c:v>0.11278000000000001</c:v>
                </c:pt>
                <c:pt idx="1752">
                  <c:v>0.13744000000000001</c:v>
                </c:pt>
                <c:pt idx="1753">
                  <c:v>0.12078</c:v>
                </c:pt>
                <c:pt idx="1754">
                  <c:v>0.11843999999999999</c:v>
                </c:pt>
                <c:pt idx="1755">
                  <c:v>7.2779999999999997E-2</c:v>
                </c:pt>
                <c:pt idx="1756">
                  <c:v>9.3439999999999995E-2</c:v>
                </c:pt>
                <c:pt idx="1757">
                  <c:v>7.9780000000000004E-2</c:v>
                </c:pt>
                <c:pt idx="1758">
                  <c:v>0.16344</c:v>
                </c:pt>
                <c:pt idx="1759">
                  <c:v>0.12278</c:v>
                </c:pt>
                <c:pt idx="1760">
                  <c:v>0.10343999999999999</c:v>
                </c:pt>
                <c:pt idx="1761">
                  <c:v>8.678000000000001E-2</c:v>
                </c:pt>
                <c:pt idx="1762">
                  <c:v>0.10044</c:v>
                </c:pt>
                <c:pt idx="1763">
                  <c:v>9.7780000000000006E-2</c:v>
                </c:pt>
                <c:pt idx="1764">
                  <c:v>9.3439999999999995E-2</c:v>
                </c:pt>
                <c:pt idx="1765">
                  <c:v>8.9779999999999999E-2</c:v>
                </c:pt>
                <c:pt idx="1766">
                  <c:v>0.10743999999999999</c:v>
                </c:pt>
                <c:pt idx="1767">
                  <c:v>8.4779999999999994E-2</c:v>
                </c:pt>
                <c:pt idx="1768">
                  <c:v>0.11144</c:v>
                </c:pt>
                <c:pt idx="1769">
                  <c:v>9.1780000000000014E-2</c:v>
                </c:pt>
                <c:pt idx="1770">
                  <c:v>0.11244</c:v>
                </c:pt>
                <c:pt idx="1771">
                  <c:v>6.1780000000000002E-2</c:v>
                </c:pt>
                <c:pt idx="1772">
                  <c:v>9.6439999999999998E-2</c:v>
                </c:pt>
                <c:pt idx="1773">
                  <c:v>7.9780000000000004E-2</c:v>
                </c:pt>
                <c:pt idx="1774">
                  <c:v>0.11144</c:v>
                </c:pt>
                <c:pt idx="1775">
                  <c:v>8.2780000000000006E-2</c:v>
                </c:pt>
                <c:pt idx="1776">
                  <c:v>9.5440000000000011E-2</c:v>
                </c:pt>
                <c:pt idx="1777">
                  <c:v>8.7780000000000011E-2</c:v>
                </c:pt>
                <c:pt idx="1778">
                  <c:v>0.12744</c:v>
                </c:pt>
                <c:pt idx="1779">
                  <c:v>9.4780000000000003E-2</c:v>
                </c:pt>
                <c:pt idx="1780">
                  <c:v>9.7439999999999999E-2</c:v>
                </c:pt>
                <c:pt idx="1781">
                  <c:v>7.6780000000000001E-2</c:v>
                </c:pt>
                <c:pt idx="1782">
                  <c:v>9.3439999999999995E-2</c:v>
                </c:pt>
                <c:pt idx="1783">
                  <c:v>8.7780000000000011E-2</c:v>
                </c:pt>
                <c:pt idx="1784">
                  <c:v>0.11544</c:v>
                </c:pt>
                <c:pt idx="1785">
                  <c:v>8.4779999999999994E-2</c:v>
                </c:pt>
                <c:pt idx="1786">
                  <c:v>9.6439999999999998E-2</c:v>
                </c:pt>
                <c:pt idx="1787">
                  <c:v>9.7780000000000006E-2</c:v>
                </c:pt>
                <c:pt idx="1788">
                  <c:v>0.10044</c:v>
                </c:pt>
                <c:pt idx="1789">
                  <c:v>8.7780000000000011E-2</c:v>
                </c:pt>
                <c:pt idx="1790">
                  <c:v>0.11344</c:v>
                </c:pt>
                <c:pt idx="1791">
                  <c:v>8.9779999999999999E-2</c:v>
                </c:pt>
                <c:pt idx="1792">
                  <c:v>0.11843999999999999</c:v>
                </c:pt>
                <c:pt idx="1793">
                  <c:v>9.3780000000000002E-2</c:v>
                </c:pt>
                <c:pt idx="1794">
                  <c:v>9.5440000000000011E-2</c:v>
                </c:pt>
                <c:pt idx="1795">
                  <c:v>7.9780000000000004E-2</c:v>
                </c:pt>
                <c:pt idx="1796">
                  <c:v>0.11744</c:v>
                </c:pt>
                <c:pt idx="1797">
                  <c:v>0.10278000000000001</c:v>
                </c:pt>
                <c:pt idx="1798">
                  <c:v>0.11944</c:v>
                </c:pt>
                <c:pt idx="1799">
                  <c:v>8.7780000000000011E-2</c:v>
                </c:pt>
                <c:pt idx="1800">
                  <c:v>9.3439999999999995E-2</c:v>
                </c:pt>
                <c:pt idx="1801">
                  <c:v>7.7780000000000002E-2</c:v>
                </c:pt>
                <c:pt idx="1802">
                  <c:v>0.10044</c:v>
                </c:pt>
                <c:pt idx="1803">
                  <c:v>8.5779999999999995E-2</c:v>
                </c:pt>
                <c:pt idx="1804">
                  <c:v>0.13244</c:v>
                </c:pt>
                <c:pt idx="1805">
                  <c:v>9.3780000000000002E-2</c:v>
                </c:pt>
                <c:pt idx="1806">
                  <c:v>0.10343999999999999</c:v>
                </c:pt>
                <c:pt idx="1807">
                  <c:v>8.1780000000000005E-2</c:v>
                </c:pt>
                <c:pt idx="1808">
                  <c:v>9.5440000000000011E-2</c:v>
                </c:pt>
                <c:pt idx="1809">
                  <c:v>9.7780000000000006E-2</c:v>
                </c:pt>
                <c:pt idx="1810">
                  <c:v>0.11544</c:v>
                </c:pt>
                <c:pt idx="1811">
                  <c:v>0.10178000000000001</c:v>
                </c:pt>
                <c:pt idx="1812">
                  <c:v>0.10044</c:v>
                </c:pt>
                <c:pt idx="1813">
                  <c:v>6.6780000000000006E-2</c:v>
                </c:pt>
                <c:pt idx="1814">
                  <c:v>0.11344</c:v>
                </c:pt>
                <c:pt idx="1815">
                  <c:v>9.2780000000000001E-2</c:v>
                </c:pt>
                <c:pt idx="1816">
                  <c:v>0.12744</c:v>
                </c:pt>
                <c:pt idx="1817">
                  <c:v>0.10178000000000001</c:v>
                </c:pt>
                <c:pt idx="1818">
                  <c:v>0.12144000000000001</c:v>
                </c:pt>
                <c:pt idx="1819">
                  <c:v>8.4779999999999994E-2</c:v>
                </c:pt>
                <c:pt idx="1820">
                  <c:v>9.3439999999999995E-2</c:v>
                </c:pt>
                <c:pt idx="1821">
                  <c:v>8.9779999999999999E-2</c:v>
                </c:pt>
                <c:pt idx="1822">
                  <c:v>0.11244</c:v>
                </c:pt>
                <c:pt idx="1823">
                  <c:v>0.10378</c:v>
                </c:pt>
                <c:pt idx="1824">
                  <c:v>0.16844000000000001</c:v>
                </c:pt>
                <c:pt idx="1825">
                  <c:v>0.10978</c:v>
                </c:pt>
                <c:pt idx="1826">
                  <c:v>0.10843999999999999</c:v>
                </c:pt>
                <c:pt idx="1827">
                  <c:v>7.9780000000000004E-2</c:v>
                </c:pt>
                <c:pt idx="1828">
                  <c:v>0.10743999999999999</c:v>
                </c:pt>
                <c:pt idx="1829">
                  <c:v>0.12878000000000001</c:v>
                </c:pt>
                <c:pt idx="1830">
                  <c:v>0.13144</c:v>
                </c:pt>
                <c:pt idx="1831">
                  <c:v>9.9779999999999994E-2</c:v>
                </c:pt>
                <c:pt idx="1832">
                  <c:v>0.10444000000000001</c:v>
                </c:pt>
                <c:pt idx="1833">
                  <c:v>8.5779999999999995E-2</c:v>
                </c:pt>
                <c:pt idx="1834">
                  <c:v>0.11444000000000001</c:v>
                </c:pt>
                <c:pt idx="1835">
                  <c:v>0.10578</c:v>
                </c:pt>
                <c:pt idx="1836">
                  <c:v>0.12644</c:v>
                </c:pt>
                <c:pt idx="1837">
                  <c:v>0.10878</c:v>
                </c:pt>
                <c:pt idx="1838">
                  <c:v>0.11344</c:v>
                </c:pt>
                <c:pt idx="1839">
                  <c:v>8.7780000000000011E-2</c:v>
                </c:pt>
                <c:pt idx="1840">
                  <c:v>0.12544</c:v>
                </c:pt>
                <c:pt idx="1841">
                  <c:v>0.13778000000000001</c:v>
                </c:pt>
                <c:pt idx="1842">
                  <c:v>0.11644</c:v>
                </c:pt>
                <c:pt idx="1843">
                  <c:v>0.10578</c:v>
                </c:pt>
                <c:pt idx="1844">
                  <c:v>0.11044000000000001</c:v>
                </c:pt>
                <c:pt idx="1845">
                  <c:v>9.1780000000000014E-2</c:v>
                </c:pt>
                <c:pt idx="1846">
                  <c:v>0.12744</c:v>
                </c:pt>
                <c:pt idx="1847">
                  <c:v>8.8779999999999998E-2</c:v>
                </c:pt>
                <c:pt idx="1848">
                  <c:v>0.11644</c:v>
                </c:pt>
                <c:pt idx="1849">
                  <c:v>0.11878</c:v>
                </c:pt>
                <c:pt idx="1850">
                  <c:v>0.16844000000000001</c:v>
                </c:pt>
                <c:pt idx="1851">
                  <c:v>0.11278000000000001</c:v>
                </c:pt>
                <c:pt idx="1852">
                  <c:v>9.844E-2</c:v>
                </c:pt>
                <c:pt idx="1853">
                  <c:v>0.14178000000000002</c:v>
                </c:pt>
                <c:pt idx="1854">
                  <c:v>0.13044</c:v>
                </c:pt>
                <c:pt idx="1855">
                  <c:v>8.5779999999999995E-2</c:v>
                </c:pt>
                <c:pt idx="1856">
                  <c:v>9.844E-2</c:v>
                </c:pt>
                <c:pt idx="1857">
                  <c:v>8.9779999999999999E-2</c:v>
                </c:pt>
                <c:pt idx="1858">
                  <c:v>0.10544000000000001</c:v>
                </c:pt>
                <c:pt idx="1859">
                  <c:v>9.6780000000000005E-2</c:v>
                </c:pt>
                <c:pt idx="1860">
                  <c:v>0.11244</c:v>
                </c:pt>
                <c:pt idx="1861">
                  <c:v>9.9779999999999994E-2</c:v>
                </c:pt>
                <c:pt idx="1862">
                  <c:v>0.11244</c:v>
                </c:pt>
                <c:pt idx="1863">
                  <c:v>9.9779999999999994E-2</c:v>
                </c:pt>
                <c:pt idx="1864">
                  <c:v>0.10843999999999999</c:v>
                </c:pt>
                <c:pt idx="1865">
                  <c:v>0.14377999999999999</c:v>
                </c:pt>
                <c:pt idx="1866">
                  <c:v>0.12944</c:v>
                </c:pt>
                <c:pt idx="1867">
                  <c:v>7.7780000000000002E-2</c:v>
                </c:pt>
                <c:pt idx="1868">
                  <c:v>9.444000000000001E-2</c:v>
                </c:pt>
                <c:pt idx="1869">
                  <c:v>9.078E-2</c:v>
                </c:pt>
                <c:pt idx="1870">
                  <c:v>0.10544000000000001</c:v>
                </c:pt>
                <c:pt idx="1871">
                  <c:v>0.10978</c:v>
                </c:pt>
                <c:pt idx="1872">
                  <c:v>0.11544</c:v>
                </c:pt>
                <c:pt idx="1873">
                  <c:v>0.11178</c:v>
                </c:pt>
                <c:pt idx="1874">
                  <c:v>0.10944000000000001</c:v>
                </c:pt>
                <c:pt idx="1875">
                  <c:v>7.1779999999999997E-2</c:v>
                </c:pt>
                <c:pt idx="1876">
                  <c:v>0.10644000000000001</c:v>
                </c:pt>
                <c:pt idx="1877">
                  <c:v>7.6780000000000001E-2</c:v>
                </c:pt>
                <c:pt idx="1878">
                  <c:v>0.10544000000000001</c:v>
                </c:pt>
                <c:pt idx="1879">
                  <c:v>8.2780000000000006E-2</c:v>
                </c:pt>
                <c:pt idx="1880">
                  <c:v>0.10743999999999999</c:v>
                </c:pt>
                <c:pt idx="1881">
                  <c:v>8.0779999999999991E-2</c:v>
                </c:pt>
                <c:pt idx="1882">
                  <c:v>0.10544000000000001</c:v>
                </c:pt>
                <c:pt idx="1883">
                  <c:v>8.4779999999999994E-2</c:v>
                </c:pt>
                <c:pt idx="1884">
                  <c:v>0.12243999999999999</c:v>
                </c:pt>
                <c:pt idx="1885">
                  <c:v>0.10578</c:v>
                </c:pt>
                <c:pt idx="1886">
                  <c:v>0.10944000000000001</c:v>
                </c:pt>
                <c:pt idx="1887">
                  <c:v>9.3780000000000002E-2</c:v>
                </c:pt>
                <c:pt idx="1888">
                  <c:v>0.14544000000000001</c:v>
                </c:pt>
                <c:pt idx="1889">
                  <c:v>0.11778000000000001</c:v>
                </c:pt>
                <c:pt idx="1890">
                  <c:v>9.7439999999999999E-2</c:v>
                </c:pt>
                <c:pt idx="1891">
                  <c:v>8.5779999999999995E-2</c:v>
                </c:pt>
                <c:pt idx="1892">
                  <c:v>9.5440000000000011E-2</c:v>
                </c:pt>
                <c:pt idx="1893">
                  <c:v>7.1779999999999997E-2</c:v>
                </c:pt>
                <c:pt idx="1894">
                  <c:v>0.14044000000000001</c:v>
                </c:pt>
                <c:pt idx="1895">
                  <c:v>8.9779999999999999E-2</c:v>
                </c:pt>
                <c:pt idx="1896">
                  <c:v>8.8439999999999991E-2</c:v>
                </c:pt>
                <c:pt idx="1897">
                  <c:v>9.1780000000000014E-2</c:v>
                </c:pt>
                <c:pt idx="1898">
                  <c:v>0.13444</c:v>
                </c:pt>
                <c:pt idx="1899">
                  <c:v>0.10878</c:v>
                </c:pt>
                <c:pt idx="1900">
                  <c:v>0.11544</c:v>
                </c:pt>
                <c:pt idx="1901">
                  <c:v>8.9779999999999999E-2</c:v>
                </c:pt>
                <c:pt idx="1902">
                  <c:v>9.1440000000000007E-2</c:v>
                </c:pt>
                <c:pt idx="1903">
                  <c:v>7.6780000000000001E-2</c:v>
                </c:pt>
                <c:pt idx="1904">
                  <c:v>8.4440000000000015E-2</c:v>
                </c:pt>
                <c:pt idx="1905">
                  <c:v>6.5780000000000005E-2</c:v>
                </c:pt>
                <c:pt idx="1906">
                  <c:v>9.6439999999999998E-2</c:v>
                </c:pt>
                <c:pt idx="1907">
                  <c:v>9.4780000000000003E-2</c:v>
                </c:pt>
                <c:pt idx="1908">
                  <c:v>0.11144</c:v>
                </c:pt>
                <c:pt idx="1909">
                  <c:v>0.10478</c:v>
                </c:pt>
                <c:pt idx="1910">
                  <c:v>0.10343999999999999</c:v>
                </c:pt>
                <c:pt idx="1911">
                  <c:v>7.7780000000000002E-2</c:v>
                </c:pt>
                <c:pt idx="1912">
                  <c:v>0.10743999999999999</c:v>
                </c:pt>
                <c:pt idx="1913">
                  <c:v>9.8780000000000007E-2</c:v>
                </c:pt>
                <c:pt idx="1914">
                  <c:v>9.9440000000000014E-2</c:v>
                </c:pt>
                <c:pt idx="1915">
                  <c:v>9.6780000000000005E-2</c:v>
                </c:pt>
                <c:pt idx="1916">
                  <c:v>0.11344</c:v>
                </c:pt>
                <c:pt idx="1917">
                  <c:v>9.577999999999999E-2</c:v>
                </c:pt>
                <c:pt idx="1918">
                  <c:v>0.10544000000000001</c:v>
                </c:pt>
                <c:pt idx="1919">
                  <c:v>8.0779999999999991E-2</c:v>
                </c:pt>
                <c:pt idx="1920">
                  <c:v>0.11444000000000001</c:v>
                </c:pt>
                <c:pt idx="1921">
                  <c:v>9.1780000000000014E-2</c:v>
                </c:pt>
                <c:pt idx="1922">
                  <c:v>0.11244</c:v>
                </c:pt>
                <c:pt idx="1923">
                  <c:v>8.8779999999999998E-2</c:v>
                </c:pt>
                <c:pt idx="1924">
                  <c:v>0.11744</c:v>
                </c:pt>
                <c:pt idx="1925">
                  <c:v>9.577999999999999E-2</c:v>
                </c:pt>
                <c:pt idx="1926">
                  <c:v>0.11144</c:v>
                </c:pt>
                <c:pt idx="1927">
                  <c:v>7.578E-2</c:v>
                </c:pt>
                <c:pt idx="1928">
                  <c:v>0.11144</c:v>
                </c:pt>
                <c:pt idx="1929">
                  <c:v>8.7780000000000011E-2</c:v>
                </c:pt>
                <c:pt idx="1930">
                  <c:v>0.11544</c:v>
                </c:pt>
                <c:pt idx="1931">
                  <c:v>8.5779999999999995E-2</c:v>
                </c:pt>
                <c:pt idx="1932">
                  <c:v>0.10644000000000001</c:v>
                </c:pt>
                <c:pt idx="1933">
                  <c:v>0.10478</c:v>
                </c:pt>
                <c:pt idx="1934">
                  <c:v>0.10944000000000001</c:v>
                </c:pt>
                <c:pt idx="1935">
                  <c:v>8.5779999999999995E-2</c:v>
                </c:pt>
                <c:pt idx="1936">
                  <c:v>0.11843999999999999</c:v>
                </c:pt>
                <c:pt idx="1937">
                  <c:v>0.10678000000000001</c:v>
                </c:pt>
                <c:pt idx="1938">
                  <c:v>0.10444000000000001</c:v>
                </c:pt>
                <c:pt idx="1939">
                  <c:v>7.7780000000000002E-2</c:v>
                </c:pt>
                <c:pt idx="1940">
                  <c:v>0.10444000000000001</c:v>
                </c:pt>
                <c:pt idx="1941">
                  <c:v>8.2780000000000006E-2</c:v>
                </c:pt>
                <c:pt idx="1942">
                  <c:v>0.10644000000000001</c:v>
                </c:pt>
                <c:pt idx="1943">
                  <c:v>8.8779999999999998E-2</c:v>
                </c:pt>
                <c:pt idx="1944">
                  <c:v>0.10743999999999999</c:v>
                </c:pt>
                <c:pt idx="1945">
                  <c:v>9.6780000000000005E-2</c:v>
                </c:pt>
                <c:pt idx="1946">
                  <c:v>0.10444000000000001</c:v>
                </c:pt>
                <c:pt idx="1947">
                  <c:v>8.8779999999999998E-2</c:v>
                </c:pt>
                <c:pt idx="1948">
                  <c:v>0.11644</c:v>
                </c:pt>
                <c:pt idx="1949">
                  <c:v>8.0779999999999991E-2</c:v>
                </c:pt>
                <c:pt idx="1950">
                  <c:v>0.12044000000000001</c:v>
                </c:pt>
                <c:pt idx="1951">
                  <c:v>8.1780000000000005E-2</c:v>
                </c:pt>
                <c:pt idx="1952">
                  <c:v>9.6439999999999998E-2</c:v>
                </c:pt>
                <c:pt idx="1953">
                  <c:v>9.577999999999999E-2</c:v>
                </c:pt>
                <c:pt idx="1954">
                  <c:v>0.14244000000000001</c:v>
                </c:pt>
                <c:pt idx="1955">
                  <c:v>0.11178</c:v>
                </c:pt>
                <c:pt idx="1956">
                  <c:v>0.10843999999999999</c:v>
                </c:pt>
                <c:pt idx="1957">
                  <c:v>9.7780000000000006E-2</c:v>
                </c:pt>
                <c:pt idx="1958">
                  <c:v>9.9440000000000014E-2</c:v>
                </c:pt>
                <c:pt idx="1959">
                  <c:v>7.078000000000001E-2</c:v>
                </c:pt>
                <c:pt idx="1960">
                  <c:v>9.3439999999999995E-2</c:v>
                </c:pt>
                <c:pt idx="1961">
                  <c:v>0.12078</c:v>
                </c:pt>
                <c:pt idx="1962">
                  <c:v>0.11644</c:v>
                </c:pt>
                <c:pt idx="1963">
                  <c:v>8.4779999999999994E-2</c:v>
                </c:pt>
                <c:pt idx="1964">
                  <c:v>8.9440000000000006E-2</c:v>
                </c:pt>
                <c:pt idx="1965">
                  <c:v>8.3780000000000007E-2</c:v>
                </c:pt>
                <c:pt idx="1966">
                  <c:v>8.9440000000000006E-2</c:v>
                </c:pt>
                <c:pt idx="1967">
                  <c:v>7.4779999999999999E-2</c:v>
                </c:pt>
                <c:pt idx="1968">
                  <c:v>0.11344</c:v>
                </c:pt>
                <c:pt idx="1969">
                  <c:v>8.8779999999999998E-2</c:v>
                </c:pt>
                <c:pt idx="1970">
                  <c:v>0.10743999999999999</c:v>
                </c:pt>
                <c:pt idx="1971">
                  <c:v>9.9779999999999994E-2</c:v>
                </c:pt>
                <c:pt idx="1972">
                  <c:v>0.11044000000000001</c:v>
                </c:pt>
                <c:pt idx="1973">
                  <c:v>0.10077999999999999</c:v>
                </c:pt>
                <c:pt idx="1974">
                  <c:v>0.14944000000000002</c:v>
                </c:pt>
                <c:pt idx="1975">
                  <c:v>0.11477999999999999</c:v>
                </c:pt>
                <c:pt idx="1976">
                  <c:v>0.14444000000000001</c:v>
                </c:pt>
                <c:pt idx="1977">
                  <c:v>9.577999999999999E-2</c:v>
                </c:pt>
                <c:pt idx="1978">
                  <c:v>0.10044</c:v>
                </c:pt>
                <c:pt idx="1979">
                  <c:v>6.3780000000000003E-2</c:v>
                </c:pt>
                <c:pt idx="1980">
                  <c:v>7.7439999999999995E-2</c:v>
                </c:pt>
                <c:pt idx="1981">
                  <c:v>9.9779999999999994E-2</c:v>
                </c:pt>
                <c:pt idx="1982">
                  <c:v>0.11744</c:v>
                </c:pt>
                <c:pt idx="1983">
                  <c:v>9.2780000000000001E-2</c:v>
                </c:pt>
                <c:pt idx="1984">
                  <c:v>0.11544</c:v>
                </c:pt>
                <c:pt idx="1985">
                  <c:v>8.4779999999999994E-2</c:v>
                </c:pt>
                <c:pt idx="1986">
                  <c:v>9.5440000000000011E-2</c:v>
                </c:pt>
                <c:pt idx="1987">
                  <c:v>7.6780000000000001E-2</c:v>
                </c:pt>
                <c:pt idx="1988">
                  <c:v>0.11144</c:v>
                </c:pt>
                <c:pt idx="1989">
                  <c:v>8.5779999999999995E-2</c:v>
                </c:pt>
                <c:pt idx="1990">
                  <c:v>0.10044</c:v>
                </c:pt>
                <c:pt idx="1991">
                  <c:v>6.9779999999999995E-2</c:v>
                </c:pt>
                <c:pt idx="1992">
                  <c:v>9.444000000000001E-2</c:v>
                </c:pt>
                <c:pt idx="1993">
                  <c:v>6.2780000000000002E-2</c:v>
                </c:pt>
                <c:pt idx="1994">
                  <c:v>7.1440000000000003E-2</c:v>
                </c:pt>
                <c:pt idx="1995">
                  <c:v>6.7779999999999993E-2</c:v>
                </c:pt>
                <c:pt idx="1996">
                  <c:v>0.10044</c:v>
                </c:pt>
                <c:pt idx="1997">
                  <c:v>7.3779999999999998E-2</c:v>
                </c:pt>
                <c:pt idx="1998">
                  <c:v>0.10444000000000001</c:v>
                </c:pt>
                <c:pt idx="1999">
                  <c:v>8.0779999999999991E-2</c:v>
                </c:pt>
                <c:pt idx="2000">
                  <c:v>9.7439999999999999E-2</c:v>
                </c:pt>
                <c:pt idx="2001">
                  <c:v>7.1779999999999997E-2</c:v>
                </c:pt>
                <c:pt idx="2002">
                  <c:v>0.10743999999999999</c:v>
                </c:pt>
                <c:pt idx="2003">
                  <c:v>8.8779999999999998E-2</c:v>
                </c:pt>
                <c:pt idx="2004">
                  <c:v>9.0440000000000006E-2</c:v>
                </c:pt>
                <c:pt idx="2005">
                  <c:v>6.7779999999999993E-2</c:v>
                </c:pt>
                <c:pt idx="2006">
                  <c:v>0.10843999999999999</c:v>
                </c:pt>
                <c:pt idx="2007">
                  <c:v>9.3780000000000002E-2</c:v>
                </c:pt>
                <c:pt idx="2008">
                  <c:v>0.10343999999999999</c:v>
                </c:pt>
                <c:pt idx="2009">
                  <c:v>8.0779999999999991E-2</c:v>
                </c:pt>
                <c:pt idx="2010">
                  <c:v>0.11843999999999999</c:v>
                </c:pt>
                <c:pt idx="2011">
                  <c:v>7.6780000000000001E-2</c:v>
                </c:pt>
                <c:pt idx="2012">
                  <c:v>9.9440000000000014E-2</c:v>
                </c:pt>
                <c:pt idx="2013">
                  <c:v>7.7780000000000002E-2</c:v>
                </c:pt>
                <c:pt idx="2014">
                  <c:v>0.10743999999999999</c:v>
                </c:pt>
                <c:pt idx="2015">
                  <c:v>9.2780000000000001E-2</c:v>
                </c:pt>
                <c:pt idx="2016">
                  <c:v>9.3439999999999995E-2</c:v>
                </c:pt>
                <c:pt idx="2017">
                  <c:v>6.5780000000000005E-2</c:v>
                </c:pt>
                <c:pt idx="2018">
                  <c:v>9.1440000000000007E-2</c:v>
                </c:pt>
                <c:pt idx="2019">
                  <c:v>6.9779999999999995E-2</c:v>
                </c:pt>
                <c:pt idx="2020">
                  <c:v>0.10343999999999999</c:v>
                </c:pt>
                <c:pt idx="2021">
                  <c:v>8.8779999999999998E-2</c:v>
                </c:pt>
                <c:pt idx="2022">
                  <c:v>0.11444000000000001</c:v>
                </c:pt>
                <c:pt idx="2023">
                  <c:v>6.3780000000000003E-2</c:v>
                </c:pt>
                <c:pt idx="2024">
                  <c:v>9.7439999999999999E-2</c:v>
                </c:pt>
                <c:pt idx="2025">
                  <c:v>8.1780000000000005E-2</c:v>
                </c:pt>
                <c:pt idx="2026">
                  <c:v>0.10544000000000001</c:v>
                </c:pt>
                <c:pt idx="2027">
                  <c:v>8.2780000000000006E-2</c:v>
                </c:pt>
                <c:pt idx="2028">
                  <c:v>0.10843999999999999</c:v>
                </c:pt>
                <c:pt idx="2029">
                  <c:v>8.4779999999999994E-2</c:v>
                </c:pt>
                <c:pt idx="2030">
                  <c:v>0.10343999999999999</c:v>
                </c:pt>
                <c:pt idx="2031">
                  <c:v>8.678000000000001E-2</c:v>
                </c:pt>
                <c:pt idx="2032">
                  <c:v>0.10244</c:v>
                </c:pt>
                <c:pt idx="2033">
                  <c:v>7.578E-2</c:v>
                </c:pt>
                <c:pt idx="2034">
                  <c:v>0.10843999999999999</c:v>
                </c:pt>
                <c:pt idx="2035">
                  <c:v>9.078E-2</c:v>
                </c:pt>
                <c:pt idx="2036">
                  <c:v>8.8439999999999991E-2</c:v>
                </c:pt>
                <c:pt idx="2037">
                  <c:v>9.8780000000000007E-2</c:v>
                </c:pt>
                <c:pt idx="2038">
                  <c:v>0.12444000000000001</c:v>
                </c:pt>
                <c:pt idx="2039">
                  <c:v>6.9779999999999995E-2</c:v>
                </c:pt>
                <c:pt idx="2040">
                  <c:v>8.7440000000000004E-2</c:v>
                </c:pt>
                <c:pt idx="2041">
                  <c:v>5.7779999999999998E-2</c:v>
                </c:pt>
                <c:pt idx="2042">
                  <c:v>0.10944000000000001</c:v>
                </c:pt>
                <c:pt idx="2043">
                  <c:v>8.1780000000000005E-2</c:v>
                </c:pt>
                <c:pt idx="2044">
                  <c:v>0.11344</c:v>
                </c:pt>
                <c:pt idx="2045">
                  <c:v>8.5779999999999995E-2</c:v>
                </c:pt>
                <c:pt idx="2046">
                  <c:v>9.1440000000000007E-2</c:v>
                </c:pt>
                <c:pt idx="2047">
                  <c:v>6.1780000000000002E-2</c:v>
                </c:pt>
              </c:numCache>
            </c:numRef>
          </c:yVal>
          <c:smooth val="0"/>
        </c:ser>
        <c:ser>
          <c:idx val="0"/>
          <c:order val="1"/>
          <c:tx>
            <c:v>Strontium</c:v>
          </c:tx>
          <c:spPr>
            <a:ln>
              <a:solidFill>
                <a:srgbClr val="FFC000">
                  <a:alpha val="63000"/>
                </a:srgbClr>
              </a:solidFill>
            </a:ln>
          </c:spPr>
          <c:marker>
            <c:symbol val="none"/>
          </c:marker>
          <c:xVal>
            <c:numRef>
              <c:f>'Strontium Standard'!$A$6:$A$2053</c:f>
              <c:numCache>
                <c:formatCode>General</c:formatCode>
                <c:ptCount val="2048"/>
                <c:pt idx="0">
                  <c:v>177.96</c:v>
                </c:pt>
                <c:pt idx="1">
                  <c:v>178.34</c:v>
                </c:pt>
                <c:pt idx="2">
                  <c:v>178.72</c:v>
                </c:pt>
                <c:pt idx="3">
                  <c:v>179.1</c:v>
                </c:pt>
                <c:pt idx="4">
                  <c:v>179.48</c:v>
                </c:pt>
                <c:pt idx="5">
                  <c:v>179.86</c:v>
                </c:pt>
                <c:pt idx="6">
                  <c:v>180.25</c:v>
                </c:pt>
                <c:pt idx="7">
                  <c:v>180.63</c:v>
                </c:pt>
                <c:pt idx="8">
                  <c:v>181.01</c:v>
                </c:pt>
                <c:pt idx="9">
                  <c:v>181.39</c:v>
                </c:pt>
                <c:pt idx="10">
                  <c:v>181.77</c:v>
                </c:pt>
                <c:pt idx="11">
                  <c:v>182.15</c:v>
                </c:pt>
                <c:pt idx="12">
                  <c:v>182.53</c:v>
                </c:pt>
                <c:pt idx="13">
                  <c:v>182.92</c:v>
                </c:pt>
                <c:pt idx="14">
                  <c:v>183.3</c:v>
                </c:pt>
                <c:pt idx="15">
                  <c:v>183.68</c:v>
                </c:pt>
                <c:pt idx="16">
                  <c:v>184.06</c:v>
                </c:pt>
                <c:pt idx="17">
                  <c:v>184.44</c:v>
                </c:pt>
                <c:pt idx="18">
                  <c:v>184.82</c:v>
                </c:pt>
                <c:pt idx="19">
                  <c:v>185.2</c:v>
                </c:pt>
                <c:pt idx="20">
                  <c:v>185.58</c:v>
                </c:pt>
                <c:pt idx="21">
                  <c:v>185.97</c:v>
                </c:pt>
                <c:pt idx="22">
                  <c:v>186.35</c:v>
                </c:pt>
                <c:pt idx="23">
                  <c:v>186.73</c:v>
                </c:pt>
                <c:pt idx="24">
                  <c:v>187.11</c:v>
                </c:pt>
                <c:pt idx="25">
                  <c:v>187.49</c:v>
                </c:pt>
                <c:pt idx="26">
                  <c:v>187.87</c:v>
                </c:pt>
                <c:pt idx="27">
                  <c:v>188.25</c:v>
                </c:pt>
                <c:pt idx="28">
                  <c:v>188.63</c:v>
                </c:pt>
                <c:pt idx="29">
                  <c:v>189.01</c:v>
                </c:pt>
                <c:pt idx="30">
                  <c:v>189.39</c:v>
                </c:pt>
                <c:pt idx="31">
                  <c:v>189.77</c:v>
                </c:pt>
                <c:pt idx="32">
                  <c:v>190.15</c:v>
                </c:pt>
                <c:pt idx="33">
                  <c:v>190.54</c:v>
                </c:pt>
                <c:pt idx="34">
                  <c:v>190.92</c:v>
                </c:pt>
                <c:pt idx="35">
                  <c:v>191.3</c:v>
                </c:pt>
                <c:pt idx="36">
                  <c:v>191.68</c:v>
                </c:pt>
                <c:pt idx="37">
                  <c:v>192.06</c:v>
                </c:pt>
                <c:pt idx="38">
                  <c:v>192.44</c:v>
                </c:pt>
                <c:pt idx="39">
                  <c:v>192.82</c:v>
                </c:pt>
                <c:pt idx="40">
                  <c:v>193.2</c:v>
                </c:pt>
                <c:pt idx="41">
                  <c:v>193.58</c:v>
                </c:pt>
                <c:pt idx="42">
                  <c:v>193.96</c:v>
                </c:pt>
                <c:pt idx="43">
                  <c:v>194.34</c:v>
                </c:pt>
                <c:pt idx="44">
                  <c:v>194.72</c:v>
                </c:pt>
                <c:pt idx="45">
                  <c:v>195.1</c:v>
                </c:pt>
                <c:pt idx="46">
                  <c:v>195.48</c:v>
                </c:pt>
                <c:pt idx="47">
                  <c:v>195.86</c:v>
                </c:pt>
                <c:pt idx="48">
                  <c:v>196.24</c:v>
                </c:pt>
                <c:pt idx="49">
                  <c:v>196.62</c:v>
                </c:pt>
                <c:pt idx="50">
                  <c:v>197</c:v>
                </c:pt>
                <c:pt idx="51">
                  <c:v>197.38</c:v>
                </c:pt>
                <c:pt idx="52">
                  <c:v>197.76</c:v>
                </c:pt>
                <c:pt idx="53">
                  <c:v>198.14</c:v>
                </c:pt>
                <c:pt idx="54">
                  <c:v>198.52</c:v>
                </c:pt>
                <c:pt idx="55">
                  <c:v>198.9</c:v>
                </c:pt>
                <c:pt idx="56">
                  <c:v>199.28</c:v>
                </c:pt>
                <c:pt idx="57">
                  <c:v>199.66</c:v>
                </c:pt>
                <c:pt idx="58">
                  <c:v>200.04</c:v>
                </c:pt>
                <c:pt idx="59">
                  <c:v>200.42</c:v>
                </c:pt>
                <c:pt idx="60">
                  <c:v>200.8</c:v>
                </c:pt>
                <c:pt idx="61">
                  <c:v>201.18</c:v>
                </c:pt>
                <c:pt idx="62">
                  <c:v>201.56</c:v>
                </c:pt>
                <c:pt idx="63">
                  <c:v>201.94</c:v>
                </c:pt>
                <c:pt idx="64">
                  <c:v>202.32</c:v>
                </c:pt>
                <c:pt idx="65">
                  <c:v>202.7</c:v>
                </c:pt>
                <c:pt idx="66">
                  <c:v>203.08</c:v>
                </c:pt>
                <c:pt idx="67">
                  <c:v>203.46</c:v>
                </c:pt>
                <c:pt idx="68">
                  <c:v>203.84</c:v>
                </c:pt>
                <c:pt idx="69">
                  <c:v>204.22</c:v>
                </c:pt>
                <c:pt idx="70">
                  <c:v>204.6</c:v>
                </c:pt>
                <c:pt idx="71">
                  <c:v>204.98</c:v>
                </c:pt>
                <c:pt idx="72">
                  <c:v>205.36</c:v>
                </c:pt>
                <c:pt idx="73">
                  <c:v>205.74</c:v>
                </c:pt>
                <c:pt idx="74">
                  <c:v>206.12</c:v>
                </c:pt>
                <c:pt idx="75">
                  <c:v>206.5</c:v>
                </c:pt>
                <c:pt idx="76">
                  <c:v>206.88</c:v>
                </c:pt>
                <c:pt idx="77">
                  <c:v>207.26</c:v>
                </c:pt>
                <c:pt idx="78">
                  <c:v>207.64</c:v>
                </c:pt>
                <c:pt idx="79">
                  <c:v>208.01</c:v>
                </c:pt>
                <c:pt idx="80">
                  <c:v>208.39</c:v>
                </c:pt>
                <c:pt idx="81">
                  <c:v>208.77</c:v>
                </c:pt>
                <c:pt idx="82">
                  <c:v>209.15</c:v>
                </c:pt>
                <c:pt idx="83">
                  <c:v>209.53</c:v>
                </c:pt>
                <c:pt idx="84">
                  <c:v>209.91</c:v>
                </c:pt>
                <c:pt idx="85">
                  <c:v>210.29</c:v>
                </c:pt>
                <c:pt idx="86">
                  <c:v>210.67</c:v>
                </c:pt>
                <c:pt idx="87">
                  <c:v>211.05</c:v>
                </c:pt>
                <c:pt idx="88">
                  <c:v>211.43</c:v>
                </c:pt>
                <c:pt idx="89">
                  <c:v>211.81</c:v>
                </c:pt>
                <c:pt idx="90">
                  <c:v>212.18</c:v>
                </c:pt>
                <c:pt idx="91">
                  <c:v>212.56</c:v>
                </c:pt>
                <c:pt idx="92">
                  <c:v>212.94</c:v>
                </c:pt>
                <c:pt idx="93">
                  <c:v>213.32</c:v>
                </c:pt>
                <c:pt idx="94">
                  <c:v>213.7</c:v>
                </c:pt>
                <c:pt idx="95">
                  <c:v>214.08</c:v>
                </c:pt>
                <c:pt idx="96">
                  <c:v>214.46</c:v>
                </c:pt>
                <c:pt idx="97">
                  <c:v>214.84</c:v>
                </c:pt>
                <c:pt idx="98">
                  <c:v>215.21</c:v>
                </c:pt>
                <c:pt idx="99">
                  <c:v>215.59</c:v>
                </c:pt>
                <c:pt idx="100">
                  <c:v>215.97</c:v>
                </c:pt>
                <c:pt idx="101">
                  <c:v>216.35</c:v>
                </c:pt>
                <c:pt idx="102">
                  <c:v>216.73</c:v>
                </c:pt>
                <c:pt idx="103">
                  <c:v>217.11</c:v>
                </c:pt>
                <c:pt idx="104">
                  <c:v>217.49</c:v>
                </c:pt>
                <c:pt idx="105">
                  <c:v>217.86</c:v>
                </c:pt>
                <c:pt idx="106">
                  <c:v>218.24</c:v>
                </c:pt>
                <c:pt idx="107">
                  <c:v>218.62</c:v>
                </c:pt>
                <c:pt idx="108">
                  <c:v>219</c:v>
                </c:pt>
                <c:pt idx="109">
                  <c:v>219.38</c:v>
                </c:pt>
                <c:pt idx="110">
                  <c:v>219.76</c:v>
                </c:pt>
                <c:pt idx="111">
                  <c:v>220.14</c:v>
                </c:pt>
                <c:pt idx="112">
                  <c:v>220.51</c:v>
                </c:pt>
                <c:pt idx="113">
                  <c:v>220.89</c:v>
                </c:pt>
                <c:pt idx="114">
                  <c:v>221.27</c:v>
                </c:pt>
                <c:pt idx="115">
                  <c:v>221.65</c:v>
                </c:pt>
                <c:pt idx="116">
                  <c:v>222.03</c:v>
                </c:pt>
                <c:pt idx="117">
                  <c:v>222.4</c:v>
                </c:pt>
                <c:pt idx="118">
                  <c:v>222.78</c:v>
                </c:pt>
                <c:pt idx="119">
                  <c:v>223.16</c:v>
                </c:pt>
                <c:pt idx="120">
                  <c:v>223.54</c:v>
                </c:pt>
                <c:pt idx="121">
                  <c:v>223.92</c:v>
                </c:pt>
                <c:pt idx="122">
                  <c:v>224.29</c:v>
                </c:pt>
                <c:pt idx="123">
                  <c:v>224.67</c:v>
                </c:pt>
                <c:pt idx="124">
                  <c:v>225.05</c:v>
                </c:pt>
                <c:pt idx="125">
                  <c:v>225.43</c:v>
                </c:pt>
                <c:pt idx="126">
                  <c:v>225.81</c:v>
                </c:pt>
                <c:pt idx="127">
                  <c:v>226.18</c:v>
                </c:pt>
                <c:pt idx="128">
                  <c:v>226.56</c:v>
                </c:pt>
                <c:pt idx="129">
                  <c:v>226.94</c:v>
                </c:pt>
                <c:pt idx="130">
                  <c:v>227.32</c:v>
                </c:pt>
                <c:pt idx="131">
                  <c:v>227.69</c:v>
                </c:pt>
                <c:pt idx="132">
                  <c:v>228.07</c:v>
                </c:pt>
                <c:pt idx="133">
                  <c:v>228.45</c:v>
                </c:pt>
                <c:pt idx="134">
                  <c:v>228.83</c:v>
                </c:pt>
                <c:pt idx="135">
                  <c:v>229.2</c:v>
                </c:pt>
                <c:pt idx="136">
                  <c:v>229.58</c:v>
                </c:pt>
                <c:pt idx="137">
                  <c:v>229.96</c:v>
                </c:pt>
                <c:pt idx="138">
                  <c:v>230.34</c:v>
                </c:pt>
                <c:pt idx="139">
                  <c:v>230.71</c:v>
                </c:pt>
                <c:pt idx="140">
                  <c:v>231.09</c:v>
                </c:pt>
                <c:pt idx="141">
                  <c:v>231.47</c:v>
                </c:pt>
                <c:pt idx="142">
                  <c:v>231.85</c:v>
                </c:pt>
                <c:pt idx="143">
                  <c:v>232.22</c:v>
                </c:pt>
                <c:pt idx="144">
                  <c:v>232.6</c:v>
                </c:pt>
                <c:pt idx="145">
                  <c:v>232.98</c:v>
                </c:pt>
                <c:pt idx="146">
                  <c:v>233.36</c:v>
                </c:pt>
                <c:pt idx="147">
                  <c:v>233.73</c:v>
                </c:pt>
                <c:pt idx="148">
                  <c:v>234.11</c:v>
                </c:pt>
                <c:pt idx="149">
                  <c:v>234.49</c:v>
                </c:pt>
                <c:pt idx="150">
                  <c:v>234.86</c:v>
                </c:pt>
                <c:pt idx="151">
                  <c:v>235.24</c:v>
                </c:pt>
                <c:pt idx="152">
                  <c:v>235.62</c:v>
                </c:pt>
                <c:pt idx="153">
                  <c:v>235.99</c:v>
                </c:pt>
                <c:pt idx="154">
                  <c:v>236.37</c:v>
                </c:pt>
                <c:pt idx="155">
                  <c:v>236.75</c:v>
                </c:pt>
                <c:pt idx="156">
                  <c:v>237.13</c:v>
                </c:pt>
                <c:pt idx="157">
                  <c:v>237.5</c:v>
                </c:pt>
                <c:pt idx="158">
                  <c:v>237.88</c:v>
                </c:pt>
                <c:pt idx="159">
                  <c:v>238.26</c:v>
                </c:pt>
                <c:pt idx="160">
                  <c:v>238.63</c:v>
                </c:pt>
                <c:pt idx="161">
                  <c:v>239.01</c:v>
                </c:pt>
                <c:pt idx="162">
                  <c:v>239.39</c:v>
                </c:pt>
                <c:pt idx="163">
                  <c:v>239.76</c:v>
                </c:pt>
                <c:pt idx="164">
                  <c:v>240.14</c:v>
                </c:pt>
                <c:pt idx="165">
                  <c:v>240.52</c:v>
                </c:pt>
                <c:pt idx="166">
                  <c:v>240.89</c:v>
                </c:pt>
                <c:pt idx="167">
                  <c:v>241.27</c:v>
                </c:pt>
                <c:pt idx="168">
                  <c:v>241.65</c:v>
                </c:pt>
                <c:pt idx="169">
                  <c:v>242.02</c:v>
                </c:pt>
                <c:pt idx="170">
                  <c:v>242.4</c:v>
                </c:pt>
                <c:pt idx="171">
                  <c:v>242.77</c:v>
                </c:pt>
                <c:pt idx="172">
                  <c:v>243.15</c:v>
                </c:pt>
                <c:pt idx="173">
                  <c:v>243.53</c:v>
                </c:pt>
                <c:pt idx="174">
                  <c:v>243.9</c:v>
                </c:pt>
                <c:pt idx="175">
                  <c:v>244.28</c:v>
                </c:pt>
                <c:pt idx="176">
                  <c:v>244.66</c:v>
                </c:pt>
                <c:pt idx="177">
                  <c:v>245.03</c:v>
                </c:pt>
                <c:pt idx="178">
                  <c:v>245.41</c:v>
                </c:pt>
                <c:pt idx="179">
                  <c:v>245.78</c:v>
                </c:pt>
                <c:pt idx="180">
                  <c:v>246.16</c:v>
                </c:pt>
                <c:pt idx="181">
                  <c:v>246.54</c:v>
                </c:pt>
                <c:pt idx="182">
                  <c:v>246.91</c:v>
                </c:pt>
                <c:pt idx="183">
                  <c:v>247.29</c:v>
                </c:pt>
                <c:pt idx="184">
                  <c:v>247.67</c:v>
                </c:pt>
                <c:pt idx="185">
                  <c:v>248.04</c:v>
                </c:pt>
                <c:pt idx="186">
                  <c:v>248.42</c:v>
                </c:pt>
                <c:pt idx="187">
                  <c:v>248.79</c:v>
                </c:pt>
                <c:pt idx="188">
                  <c:v>249.17</c:v>
                </c:pt>
                <c:pt idx="189">
                  <c:v>249.54</c:v>
                </c:pt>
                <c:pt idx="190">
                  <c:v>249.92</c:v>
                </c:pt>
                <c:pt idx="191">
                  <c:v>250.3</c:v>
                </c:pt>
                <c:pt idx="192">
                  <c:v>250.67</c:v>
                </c:pt>
                <c:pt idx="193">
                  <c:v>251.05</c:v>
                </c:pt>
                <c:pt idx="194">
                  <c:v>251.42</c:v>
                </c:pt>
                <c:pt idx="195">
                  <c:v>251.8</c:v>
                </c:pt>
                <c:pt idx="196">
                  <c:v>252.17</c:v>
                </c:pt>
                <c:pt idx="197">
                  <c:v>252.55</c:v>
                </c:pt>
                <c:pt idx="198">
                  <c:v>252.93</c:v>
                </c:pt>
                <c:pt idx="199">
                  <c:v>253.3</c:v>
                </c:pt>
                <c:pt idx="200">
                  <c:v>253.68</c:v>
                </c:pt>
                <c:pt idx="201">
                  <c:v>254.05</c:v>
                </c:pt>
                <c:pt idx="202">
                  <c:v>254.43</c:v>
                </c:pt>
                <c:pt idx="203">
                  <c:v>254.8</c:v>
                </c:pt>
                <c:pt idx="204">
                  <c:v>255.18</c:v>
                </c:pt>
                <c:pt idx="205">
                  <c:v>255.55</c:v>
                </c:pt>
                <c:pt idx="206">
                  <c:v>255.93</c:v>
                </c:pt>
                <c:pt idx="207">
                  <c:v>256.3</c:v>
                </c:pt>
                <c:pt idx="208">
                  <c:v>256.68</c:v>
                </c:pt>
                <c:pt idx="209">
                  <c:v>257.05</c:v>
                </c:pt>
                <c:pt idx="210">
                  <c:v>257.43</c:v>
                </c:pt>
                <c:pt idx="211">
                  <c:v>257.8</c:v>
                </c:pt>
                <c:pt idx="212">
                  <c:v>258.18</c:v>
                </c:pt>
                <c:pt idx="213">
                  <c:v>258.55</c:v>
                </c:pt>
                <c:pt idx="214">
                  <c:v>258.93</c:v>
                </c:pt>
                <c:pt idx="215">
                  <c:v>259.3</c:v>
                </c:pt>
                <c:pt idx="216">
                  <c:v>259.68</c:v>
                </c:pt>
                <c:pt idx="217">
                  <c:v>260.05</c:v>
                </c:pt>
                <c:pt idx="218">
                  <c:v>260.43</c:v>
                </c:pt>
                <c:pt idx="219">
                  <c:v>260.8</c:v>
                </c:pt>
                <c:pt idx="220">
                  <c:v>261.18</c:v>
                </c:pt>
                <c:pt idx="221">
                  <c:v>261.55</c:v>
                </c:pt>
                <c:pt idx="222">
                  <c:v>261.93</c:v>
                </c:pt>
                <c:pt idx="223">
                  <c:v>262.3</c:v>
                </c:pt>
                <c:pt idx="224">
                  <c:v>262.68</c:v>
                </c:pt>
                <c:pt idx="225">
                  <c:v>263.05</c:v>
                </c:pt>
                <c:pt idx="226">
                  <c:v>263.43</c:v>
                </c:pt>
                <c:pt idx="227">
                  <c:v>263.8</c:v>
                </c:pt>
                <c:pt idx="228">
                  <c:v>264.18</c:v>
                </c:pt>
                <c:pt idx="229">
                  <c:v>264.55</c:v>
                </c:pt>
                <c:pt idx="230">
                  <c:v>264.93</c:v>
                </c:pt>
                <c:pt idx="231">
                  <c:v>265.3</c:v>
                </c:pt>
                <c:pt idx="232">
                  <c:v>265.67</c:v>
                </c:pt>
                <c:pt idx="233">
                  <c:v>266.05</c:v>
                </c:pt>
                <c:pt idx="234">
                  <c:v>266.42</c:v>
                </c:pt>
                <c:pt idx="235">
                  <c:v>266.8</c:v>
                </c:pt>
                <c:pt idx="236">
                  <c:v>267.17</c:v>
                </c:pt>
                <c:pt idx="237">
                  <c:v>267.55</c:v>
                </c:pt>
                <c:pt idx="238">
                  <c:v>267.92</c:v>
                </c:pt>
                <c:pt idx="239">
                  <c:v>268.29000000000002</c:v>
                </c:pt>
                <c:pt idx="240">
                  <c:v>268.67</c:v>
                </c:pt>
                <c:pt idx="241">
                  <c:v>269.04000000000002</c:v>
                </c:pt>
                <c:pt idx="242">
                  <c:v>269.42</c:v>
                </c:pt>
                <c:pt idx="243">
                  <c:v>269.79000000000002</c:v>
                </c:pt>
                <c:pt idx="244">
                  <c:v>270.16000000000003</c:v>
                </c:pt>
                <c:pt idx="245">
                  <c:v>270.54000000000002</c:v>
                </c:pt>
                <c:pt idx="246">
                  <c:v>270.91000000000003</c:v>
                </c:pt>
                <c:pt idx="247">
                  <c:v>271.29000000000002</c:v>
                </c:pt>
                <c:pt idx="248">
                  <c:v>271.66000000000003</c:v>
                </c:pt>
                <c:pt idx="249">
                  <c:v>272.02999999999997</c:v>
                </c:pt>
                <c:pt idx="250">
                  <c:v>272.41000000000003</c:v>
                </c:pt>
                <c:pt idx="251">
                  <c:v>272.77999999999997</c:v>
                </c:pt>
                <c:pt idx="252">
                  <c:v>273.16000000000003</c:v>
                </c:pt>
                <c:pt idx="253">
                  <c:v>273.52999999999997</c:v>
                </c:pt>
                <c:pt idx="254">
                  <c:v>273.89999999999998</c:v>
                </c:pt>
                <c:pt idx="255">
                  <c:v>274.27999999999997</c:v>
                </c:pt>
                <c:pt idx="256">
                  <c:v>274.64999999999998</c:v>
                </c:pt>
                <c:pt idx="257">
                  <c:v>275.02</c:v>
                </c:pt>
                <c:pt idx="258">
                  <c:v>275.39999999999998</c:v>
                </c:pt>
                <c:pt idx="259">
                  <c:v>275.77</c:v>
                </c:pt>
                <c:pt idx="260">
                  <c:v>276.14</c:v>
                </c:pt>
                <c:pt idx="261">
                  <c:v>276.52</c:v>
                </c:pt>
                <c:pt idx="262">
                  <c:v>276.89</c:v>
                </c:pt>
                <c:pt idx="263">
                  <c:v>277.26</c:v>
                </c:pt>
                <c:pt idx="264">
                  <c:v>277.64</c:v>
                </c:pt>
                <c:pt idx="265">
                  <c:v>278.01</c:v>
                </c:pt>
                <c:pt idx="266">
                  <c:v>278.38</c:v>
                </c:pt>
                <c:pt idx="267">
                  <c:v>278.76</c:v>
                </c:pt>
                <c:pt idx="268">
                  <c:v>279.13</c:v>
                </c:pt>
                <c:pt idx="269">
                  <c:v>279.5</c:v>
                </c:pt>
                <c:pt idx="270">
                  <c:v>279.88</c:v>
                </c:pt>
                <c:pt idx="271">
                  <c:v>280.25</c:v>
                </c:pt>
                <c:pt idx="272">
                  <c:v>280.62</c:v>
                </c:pt>
                <c:pt idx="273">
                  <c:v>281</c:v>
                </c:pt>
                <c:pt idx="274">
                  <c:v>281.37</c:v>
                </c:pt>
                <c:pt idx="275">
                  <c:v>281.74</c:v>
                </c:pt>
                <c:pt idx="276">
                  <c:v>282.12</c:v>
                </c:pt>
                <c:pt idx="277">
                  <c:v>282.49</c:v>
                </c:pt>
                <c:pt idx="278">
                  <c:v>282.86</c:v>
                </c:pt>
                <c:pt idx="279">
                  <c:v>283.23</c:v>
                </c:pt>
                <c:pt idx="280">
                  <c:v>283.61</c:v>
                </c:pt>
                <c:pt idx="281">
                  <c:v>283.98</c:v>
                </c:pt>
                <c:pt idx="282">
                  <c:v>284.35000000000002</c:v>
                </c:pt>
                <c:pt idx="283">
                  <c:v>284.73</c:v>
                </c:pt>
                <c:pt idx="284">
                  <c:v>285.10000000000002</c:v>
                </c:pt>
                <c:pt idx="285">
                  <c:v>285.47000000000003</c:v>
                </c:pt>
                <c:pt idx="286">
                  <c:v>285.83999999999997</c:v>
                </c:pt>
                <c:pt idx="287">
                  <c:v>286.22000000000003</c:v>
                </c:pt>
                <c:pt idx="288">
                  <c:v>286.58999999999997</c:v>
                </c:pt>
                <c:pt idx="289">
                  <c:v>286.95999999999998</c:v>
                </c:pt>
                <c:pt idx="290">
                  <c:v>287.33</c:v>
                </c:pt>
                <c:pt idx="291">
                  <c:v>287.70999999999998</c:v>
                </c:pt>
                <c:pt idx="292">
                  <c:v>288.08</c:v>
                </c:pt>
                <c:pt idx="293">
                  <c:v>288.45</c:v>
                </c:pt>
                <c:pt idx="294">
                  <c:v>288.82</c:v>
                </c:pt>
                <c:pt idx="295">
                  <c:v>289.2</c:v>
                </c:pt>
                <c:pt idx="296">
                  <c:v>289.57</c:v>
                </c:pt>
                <c:pt idx="297">
                  <c:v>289.94</c:v>
                </c:pt>
                <c:pt idx="298">
                  <c:v>290.31</c:v>
                </c:pt>
                <c:pt idx="299">
                  <c:v>290.68</c:v>
                </c:pt>
                <c:pt idx="300">
                  <c:v>291.06</c:v>
                </c:pt>
                <c:pt idx="301">
                  <c:v>291.43</c:v>
                </c:pt>
                <c:pt idx="302">
                  <c:v>291.8</c:v>
                </c:pt>
                <c:pt idx="303">
                  <c:v>292.17</c:v>
                </c:pt>
                <c:pt idx="304">
                  <c:v>292.55</c:v>
                </c:pt>
                <c:pt idx="305">
                  <c:v>292.92</c:v>
                </c:pt>
                <c:pt idx="306">
                  <c:v>293.29000000000002</c:v>
                </c:pt>
                <c:pt idx="307">
                  <c:v>293.66000000000003</c:v>
                </c:pt>
                <c:pt idx="308">
                  <c:v>294.02999999999997</c:v>
                </c:pt>
                <c:pt idx="309">
                  <c:v>294.41000000000003</c:v>
                </c:pt>
                <c:pt idx="310">
                  <c:v>294.77999999999997</c:v>
                </c:pt>
                <c:pt idx="311">
                  <c:v>295.14999999999998</c:v>
                </c:pt>
                <c:pt idx="312">
                  <c:v>295.52</c:v>
                </c:pt>
                <c:pt idx="313">
                  <c:v>295.89</c:v>
                </c:pt>
                <c:pt idx="314">
                  <c:v>296.26</c:v>
                </c:pt>
                <c:pt idx="315">
                  <c:v>296.64</c:v>
                </c:pt>
                <c:pt idx="316">
                  <c:v>297.01</c:v>
                </c:pt>
                <c:pt idx="317">
                  <c:v>297.38</c:v>
                </c:pt>
                <c:pt idx="318">
                  <c:v>297.75</c:v>
                </c:pt>
                <c:pt idx="319">
                  <c:v>298.12</c:v>
                </c:pt>
                <c:pt idx="320">
                  <c:v>298.49</c:v>
                </c:pt>
                <c:pt idx="321">
                  <c:v>298.86</c:v>
                </c:pt>
                <c:pt idx="322">
                  <c:v>299.24</c:v>
                </c:pt>
                <c:pt idx="323">
                  <c:v>299.61</c:v>
                </c:pt>
                <c:pt idx="324">
                  <c:v>299.98</c:v>
                </c:pt>
                <c:pt idx="325">
                  <c:v>300.35000000000002</c:v>
                </c:pt>
                <c:pt idx="326">
                  <c:v>300.72000000000003</c:v>
                </c:pt>
                <c:pt idx="327">
                  <c:v>301.08999999999997</c:v>
                </c:pt>
                <c:pt idx="328">
                  <c:v>301.45999999999998</c:v>
                </c:pt>
                <c:pt idx="329">
                  <c:v>301.83999999999997</c:v>
                </c:pt>
                <c:pt idx="330">
                  <c:v>302.20999999999998</c:v>
                </c:pt>
                <c:pt idx="331">
                  <c:v>302.58</c:v>
                </c:pt>
                <c:pt idx="332">
                  <c:v>302.95</c:v>
                </c:pt>
                <c:pt idx="333">
                  <c:v>303.32</c:v>
                </c:pt>
                <c:pt idx="334">
                  <c:v>303.69</c:v>
                </c:pt>
                <c:pt idx="335">
                  <c:v>304.06</c:v>
                </c:pt>
                <c:pt idx="336">
                  <c:v>304.43</c:v>
                </c:pt>
                <c:pt idx="337">
                  <c:v>304.8</c:v>
                </c:pt>
                <c:pt idx="338">
                  <c:v>305.17</c:v>
                </c:pt>
                <c:pt idx="339">
                  <c:v>305.55</c:v>
                </c:pt>
                <c:pt idx="340">
                  <c:v>305.92</c:v>
                </c:pt>
                <c:pt idx="341">
                  <c:v>306.29000000000002</c:v>
                </c:pt>
                <c:pt idx="342">
                  <c:v>306.66000000000003</c:v>
                </c:pt>
                <c:pt idx="343">
                  <c:v>307.02999999999997</c:v>
                </c:pt>
                <c:pt idx="344">
                  <c:v>307.39999999999998</c:v>
                </c:pt>
                <c:pt idx="345">
                  <c:v>307.77</c:v>
                </c:pt>
                <c:pt idx="346">
                  <c:v>308.14</c:v>
                </c:pt>
                <c:pt idx="347">
                  <c:v>308.51</c:v>
                </c:pt>
                <c:pt idx="348">
                  <c:v>308.88</c:v>
                </c:pt>
                <c:pt idx="349">
                  <c:v>309.25</c:v>
                </c:pt>
                <c:pt idx="350">
                  <c:v>309.62</c:v>
                </c:pt>
                <c:pt idx="351">
                  <c:v>309.99</c:v>
                </c:pt>
                <c:pt idx="352">
                  <c:v>310.36</c:v>
                </c:pt>
                <c:pt idx="353">
                  <c:v>310.73</c:v>
                </c:pt>
                <c:pt idx="354">
                  <c:v>311.10000000000002</c:v>
                </c:pt>
                <c:pt idx="355">
                  <c:v>311.47000000000003</c:v>
                </c:pt>
                <c:pt idx="356">
                  <c:v>311.83999999999997</c:v>
                </c:pt>
                <c:pt idx="357">
                  <c:v>312.20999999999998</c:v>
                </c:pt>
                <c:pt idx="358">
                  <c:v>312.58</c:v>
                </c:pt>
                <c:pt idx="359">
                  <c:v>312.95999999999998</c:v>
                </c:pt>
                <c:pt idx="360">
                  <c:v>313.33</c:v>
                </c:pt>
                <c:pt idx="361">
                  <c:v>313.7</c:v>
                </c:pt>
                <c:pt idx="362">
                  <c:v>314.07</c:v>
                </c:pt>
                <c:pt idx="363">
                  <c:v>314.44</c:v>
                </c:pt>
                <c:pt idx="364">
                  <c:v>314.81</c:v>
                </c:pt>
                <c:pt idx="365">
                  <c:v>315.18</c:v>
                </c:pt>
                <c:pt idx="366">
                  <c:v>315.55</c:v>
                </c:pt>
                <c:pt idx="367">
                  <c:v>315.92</c:v>
                </c:pt>
                <c:pt idx="368">
                  <c:v>316.27999999999997</c:v>
                </c:pt>
                <c:pt idx="369">
                  <c:v>316.64999999999998</c:v>
                </c:pt>
                <c:pt idx="370">
                  <c:v>317.02</c:v>
                </c:pt>
                <c:pt idx="371">
                  <c:v>317.39</c:v>
                </c:pt>
                <c:pt idx="372">
                  <c:v>317.76</c:v>
                </c:pt>
                <c:pt idx="373">
                  <c:v>318.13</c:v>
                </c:pt>
                <c:pt idx="374">
                  <c:v>318.5</c:v>
                </c:pt>
                <c:pt idx="375">
                  <c:v>318.87</c:v>
                </c:pt>
                <c:pt idx="376">
                  <c:v>319.24</c:v>
                </c:pt>
                <c:pt idx="377">
                  <c:v>319.61</c:v>
                </c:pt>
                <c:pt idx="378">
                  <c:v>319.98</c:v>
                </c:pt>
                <c:pt idx="379">
                  <c:v>320.35000000000002</c:v>
                </c:pt>
                <c:pt idx="380">
                  <c:v>320.72000000000003</c:v>
                </c:pt>
                <c:pt idx="381">
                  <c:v>321.08999999999997</c:v>
                </c:pt>
                <c:pt idx="382">
                  <c:v>321.45999999999998</c:v>
                </c:pt>
                <c:pt idx="383">
                  <c:v>321.83</c:v>
                </c:pt>
                <c:pt idx="384">
                  <c:v>322.2</c:v>
                </c:pt>
                <c:pt idx="385">
                  <c:v>322.57</c:v>
                </c:pt>
                <c:pt idx="386">
                  <c:v>322.94</c:v>
                </c:pt>
                <c:pt idx="387">
                  <c:v>323.31</c:v>
                </c:pt>
                <c:pt idx="388">
                  <c:v>323.67</c:v>
                </c:pt>
                <c:pt idx="389">
                  <c:v>324.04000000000002</c:v>
                </c:pt>
                <c:pt idx="390">
                  <c:v>324.41000000000003</c:v>
                </c:pt>
                <c:pt idx="391">
                  <c:v>324.77999999999997</c:v>
                </c:pt>
                <c:pt idx="392">
                  <c:v>325.14999999999998</c:v>
                </c:pt>
                <c:pt idx="393">
                  <c:v>325.52</c:v>
                </c:pt>
                <c:pt idx="394">
                  <c:v>325.89</c:v>
                </c:pt>
                <c:pt idx="395">
                  <c:v>326.26</c:v>
                </c:pt>
                <c:pt idx="396">
                  <c:v>326.63</c:v>
                </c:pt>
                <c:pt idx="397">
                  <c:v>327</c:v>
                </c:pt>
                <c:pt idx="398">
                  <c:v>327.36</c:v>
                </c:pt>
                <c:pt idx="399">
                  <c:v>327.73</c:v>
                </c:pt>
                <c:pt idx="400">
                  <c:v>328.1</c:v>
                </c:pt>
                <c:pt idx="401">
                  <c:v>328.47</c:v>
                </c:pt>
                <c:pt idx="402">
                  <c:v>328.84</c:v>
                </c:pt>
                <c:pt idx="403">
                  <c:v>329.21</c:v>
                </c:pt>
                <c:pt idx="404">
                  <c:v>329.58</c:v>
                </c:pt>
                <c:pt idx="405">
                  <c:v>329.95</c:v>
                </c:pt>
                <c:pt idx="406">
                  <c:v>330.31</c:v>
                </c:pt>
                <c:pt idx="407">
                  <c:v>330.68</c:v>
                </c:pt>
                <c:pt idx="408">
                  <c:v>331.05</c:v>
                </c:pt>
                <c:pt idx="409">
                  <c:v>331.42</c:v>
                </c:pt>
                <c:pt idx="410">
                  <c:v>331.79</c:v>
                </c:pt>
                <c:pt idx="411">
                  <c:v>332.16</c:v>
                </c:pt>
                <c:pt idx="412">
                  <c:v>332.52</c:v>
                </c:pt>
                <c:pt idx="413">
                  <c:v>332.89</c:v>
                </c:pt>
                <c:pt idx="414">
                  <c:v>333.26</c:v>
                </c:pt>
                <c:pt idx="415">
                  <c:v>333.63</c:v>
                </c:pt>
                <c:pt idx="416">
                  <c:v>334</c:v>
                </c:pt>
                <c:pt idx="417">
                  <c:v>334.37</c:v>
                </c:pt>
                <c:pt idx="418">
                  <c:v>334.73</c:v>
                </c:pt>
                <c:pt idx="419">
                  <c:v>335.1</c:v>
                </c:pt>
                <c:pt idx="420">
                  <c:v>335.47</c:v>
                </c:pt>
                <c:pt idx="421">
                  <c:v>335.84</c:v>
                </c:pt>
                <c:pt idx="422">
                  <c:v>336.21</c:v>
                </c:pt>
                <c:pt idx="423">
                  <c:v>336.57</c:v>
                </c:pt>
                <c:pt idx="424">
                  <c:v>336.94</c:v>
                </c:pt>
                <c:pt idx="425">
                  <c:v>337.31</c:v>
                </c:pt>
                <c:pt idx="426">
                  <c:v>337.68</c:v>
                </c:pt>
                <c:pt idx="427">
                  <c:v>338.05</c:v>
                </c:pt>
                <c:pt idx="428">
                  <c:v>338.41</c:v>
                </c:pt>
                <c:pt idx="429">
                  <c:v>338.78</c:v>
                </c:pt>
                <c:pt idx="430">
                  <c:v>339.15</c:v>
                </c:pt>
                <c:pt idx="431">
                  <c:v>339.52</c:v>
                </c:pt>
                <c:pt idx="432">
                  <c:v>339.88</c:v>
                </c:pt>
                <c:pt idx="433">
                  <c:v>340.25</c:v>
                </c:pt>
                <c:pt idx="434">
                  <c:v>340.62</c:v>
                </c:pt>
                <c:pt idx="435">
                  <c:v>340.99</c:v>
                </c:pt>
                <c:pt idx="436">
                  <c:v>341.35</c:v>
                </c:pt>
                <c:pt idx="437">
                  <c:v>341.72</c:v>
                </c:pt>
                <c:pt idx="438">
                  <c:v>342.09</c:v>
                </c:pt>
                <c:pt idx="439">
                  <c:v>342.46</c:v>
                </c:pt>
                <c:pt idx="440">
                  <c:v>342.82</c:v>
                </c:pt>
                <c:pt idx="441">
                  <c:v>343.19</c:v>
                </c:pt>
                <c:pt idx="442">
                  <c:v>343.56</c:v>
                </c:pt>
                <c:pt idx="443">
                  <c:v>343.93</c:v>
                </c:pt>
                <c:pt idx="444">
                  <c:v>344.29</c:v>
                </c:pt>
                <c:pt idx="445">
                  <c:v>344.66</c:v>
                </c:pt>
                <c:pt idx="446">
                  <c:v>345.03</c:v>
                </c:pt>
                <c:pt idx="447">
                  <c:v>345.39</c:v>
                </c:pt>
                <c:pt idx="448">
                  <c:v>345.76</c:v>
                </c:pt>
                <c:pt idx="449">
                  <c:v>346.13</c:v>
                </c:pt>
                <c:pt idx="450">
                  <c:v>346.49</c:v>
                </c:pt>
                <c:pt idx="451">
                  <c:v>346.86</c:v>
                </c:pt>
                <c:pt idx="452">
                  <c:v>347.23</c:v>
                </c:pt>
                <c:pt idx="453">
                  <c:v>347.6</c:v>
                </c:pt>
                <c:pt idx="454">
                  <c:v>347.96</c:v>
                </c:pt>
                <c:pt idx="455">
                  <c:v>348.33</c:v>
                </c:pt>
                <c:pt idx="456">
                  <c:v>348.7</c:v>
                </c:pt>
                <c:pt idx="457">
                  <c:v>349.06</c:v>
                </c:pt>
                <c:pt idx="458">
                  <c:v>349.43</c:v>
                </c:pt>
                <c:pt idx="459">
                  <c:v>349.8</c:v>
                </c:pt>
                <c:pt idx="460">
                  <c:v>350.16</c:v>
                </c:pt>
                <c:pt idx="461">
                  <c:v>350.53</c:v>
                </c:pt>
                <c:pt idx="462">
                  <c:v>350.9</c:v>
                </c:pt>
                <c:pt idx="463">
                  <c:v>351.26</c:v>
                </c:pt>
                <c:pt idx="464">
                  <c:v>351.63</c:v>
                </c:pt>
                <c:pt idx="465">
                  <c:v>352</c:v>
                </c:pt>
                <c:pt idx="466">
                  <c:v>352.36</c:v>
                </c:pt>
                <c:pt idx="467">
                  <c:v>352.73</c:v>
                </c:pt>
                <c:pt idx="468">
                  <c:v>353.09</c:v>
                </c:pt>
                <c:pt idx="469">
                  <c:v>353.46</c:v>
                </c:pt>
                <c:pt idx="470">
                  <c:v>353.83</c:v>
                </c:pt>
                <c:pt idx="471">
                  <c:v>354.19</c:v>
                </c:pt>
                <c:pt idx="472">
                  <c:v>354.56</c:v>
                </c:pt>
                <c:pt idx="473">
                  <c:v>354.93</c:v>
                </c:pt>
                <c:pt idx="474">
                  <c:v>355.29</c:v>
                </c:pt>
                <c:pt idx="475">
                  <c:v>355.66</c:v>
                </c:pt>
                <c:pt idx="476">
                  <c:v>356.02</c:v>
                </c:pt>
                <c:pt idx="477">
                  <c:v>356.39</c:v>
                </c:pt>
                <c:pt idx="478">
                  <c:v>356.76</c:v>
                </c:pt>
                <c:pt idx="479">
                  <c:v>357.12</c:v>
                </c:pt>
                <c:pt idx="480">
                  <c:v>357.49</c:v>
                </c:pt>
                <c:pt idx="481">
                  <c:v>357.85</c:v>
                </c:pt>
                <c:pt idx="482">
                  <c:v>358.22</c:v>
                </c:pt>
                <c:pt idx="483">
                  <c:v>358.59</c:v>
                </c:pt>
                <c:pt idx="484">
                  <c:v>358.95</c:v>
                </c:pt>
                <c:pt idx="485">
                  <c:v>359.32</c:v>
                </c:pt>
                <c:pt idx="486">
                  <c:v>359.68</c:v>
                </c:pt>
                <c:pt idx="487">
                  <c:v>360.05</c:v>
                </c:pt>
                <c:pt idx="488">
                  <c:v>360.41</c:v>
                </c:pt>
                <c:pt idx="489">
                  <c:v>360.78</c:v>
                </c:pt>
                <c:pt idx="490">
                  <c:v>361.15</c:v>
                </c:pt>
                <c:pt idx="491">
                  <c:v>361.51</c:v>
                </c:pt>
                <c:pt idx="492">
                  <c:v>361.88</c:v>
                </c:pt>
                <c:pt idx="493">
                  <c:v>362.24</c:v>
                </c:pt>
                <c:pt idx="494">
                  <c:v>362.61</c:v>
                </c:pt>
                <c:pt idx="495">
                  <c:v>362.97</c:v>
                </c:pt>
                <c:pt idx="496">
                  <c:v>363.34</c:v>
                </c:pt>
                <c:pt idx="497">
                  <c:v>363.7</c:v>
                </c:pt>
                <c:pt idx="498">
                  <c:v>364.07</c:v>
                </c:pt>
                <c:pt idx="499">
                  <c:v>364.43</c:v>
                </c:pt>
                <c:pt idx="500">
                  <c:v>364.8</c:v>
                </c:pt>
                <c:pt idx="501">
                  <c:v>365.16</c:v>
                </c:pt>
                <c:pt idx="502">
                  <c:v>365.53</c:v>
                </c:pt>
                <c:pt idx="503">
                  <c:v>365.89</c:v>
                </c:pt>
                <c:pt idx="504">
                  <c:v>366.26</c:v>
                </c:pt>
                <c:pt idx="505">
                  <c:v>366.62</c:v>
                </c:pt>
                <c:pt idx="506">
                  <c:v>366.99</c:v>
                </c:pt>
                <c:pt idx="507">
                  <c:v>367.35</c:v>
                </c:pt>
                <c:pt idx="508">
                  <c:v>367.72</c:v>
                </c:pt>
                <c:pt idx="509">
                  <c:v>368.08</c:v>
                </c:pt>
                <c:pt idx="510">
                  <c:v>368.45</c:v>
                </c:pt>
                <c:pt idx="511">
                  <c:v>368.81</c:v>
                </c:pt>
                <c:pt idx="512">
                  <c:v>369.18</c:v>
                </c:pt>
                <c:pt idx="513">
                  <c:v>369.54</c:v>
                </c:pt>
                <c:pt idx="514">
                  <c:v>369.91</c:v>
                </c:pt>
                <c:pt idx="515">
                  <c:v>370.27</c:v>
                </c:pt>
                <c:pt idx="516">
                  <c:v>370.64</c:v>
                </c:pt>
                <c:pt idx="517">
                  <c:v>371</c:v>
                </c:pt>
                <c:pt idx="518">
                  <c:v>371.37</c:v>
                </c:pt>
                <c:pt idx="519">
                  <c:v>371.73</c:v>
                </c:pt>
                <c:pt idx="520">
                  <c:v>372.1</c:v>
                </c:pt>
                <c:pt idx="521">
                  <c:v>372.46</c:v>
                </c:pt>
                <c:pt idx="522">
                  <c:v>372.82</c:v>
                </c:pt>
                <c:pt idx="523">
                  <c:v>373.19</c:v>
                </c:pt>
                <c:pt idx="524">
                  <c:v>373.55</c:v>
                </c:pt>
                <c:pt idx="525">
                  <c:v>373.92</c:v>
                </c:pt>
                <c:pt idx="526">
                  <c:v>374.28</c:v>
                </c:pt>
                <c:pt idx="527">
                  <c:v>374.65</c:v>
                </c:pt>
                <c:pt idx="528">
                  <c:v>375.01</c:v>
                </c:pt>
                <c:pt idx="529">
                  <c:v>375.37</c:v>
                </c:pt>
                <c:pt idx="530">
                  <c:v>375.74</c:v>
                </c:pt>
                <c:pt idx="531">
                  <c:v>376.1</c:v>
                </c:pt>
                <c:pt idx="532">
                  <c:v>376.47</c:v>
                </c:pt>
                <c:pt idx="533">
                  <c:v>376.83</c:v>
                </c:pt>
                <c:pt idx="534">
                  <c:v>377.19</c:v>
                </c:pt>
                <c:pt idx="535">
                  <c:v>377.56</c:v>
                </c:pt>
                <c:pt idx="536">
                  <c:v>377.92</c:v>
                </c:pt>
                <c:pt idx="537">
                  <c:v>378.29</c:v>
                </c:pt>
                <c:pt idx="538">
                  <c:v>378.65</c:v>
                </c:pt>
                <c:pt idx="539">
                  <c:v>379.01</c:v>
                </c:pt>
                <c:pt idx="540">
                  <c:v>379.38</c:v>
                </c:pt>
                <c:pt idx="541">
                  <c:v>379.74</c:v>
                </c:pt>
                <c:pt idx="542">
                  <c:v>380.11</c:v>
                </c:pt>
                <c:pt idx="543">
                  <c:v>380.47</c:v>
                </c:pt>
                <c:pt idx="544">
                  <c:v>380.83</c:v>
                </c:pt>
                <c:pt idx="545">
                  <c:v>381.2</c:v>
                </c:pt>
                <c:pt idx="546">
                  <c:v>381.56</c:v>
                </c:pt>
                <c:pt idx="547">
                  <c:v>381.92</c:v>
                </c:pt>
                <c:pt idx="548">
                  <c:v>382.29</c:v>
                </c:pt>
                <c:pt idx="549">
                  <c:v>382.65</c:v>
                </c:pt>
                <c:pt idx="550">
                  <c:v>383.01</c:v>
                </c:pt>
                <c:pt idx="551">
                  <c:v>383.38</c:v>
                </c:pt>
                <c:pt idx="552">
                  <c:v>383.74</c:v>
                </c:pt>
                <c:pt idx="553">
                  <c:v>384.1</c:v>
                </c:pt>
                <c:pt idx="554">
                  <c:v>384.47</c:v>
                </c:pt>
                <c:pt idx="555">
                  <c:v>384.83</c:v>
                </c:pt>
                <c:pt idx="556">
                  <c:v>385.19</c:v>
                </c:pt>
                <c:pt idx="557">
                  <c:v>385.56</c:v>
                </c:pt>
                <c:pt idx="558">
                  <c:v>385.92</c:v>
                </c:pt>
                <c:pt idx="559">
                  <c:v>386.28</c:v>
                </c:pt>
                <c:pt idx="560">
                  <c:v>386.65</c:v>
                </c:pt>
                <c:pt idx="561">
                  <c:v>387.01</c:v>
                </c:pt>
                <c:pt idx="562">
                  <c:v>387.37</c:v>
                </c:pt>
                <c:pt idx="563">
                  <c:v>387.73</c:v>
                </c:pt>
                <c:pt idx="564">
                  <c:v>388.1</c:v>
                </c:pt>
                <c:pt idx="565">
                  <c:v>388.46</c:v>
                </c:pt>
                <c:pt idx="566">
                  <c:v>388.82</c:v>
                </c:pt>
                <c:pt idx="567">
                  <c:v>389.19</c:v>
                </c:pt>
                <c:pt idx="568">
                  <c:v>389.55</c:v>
                </c:pt>
                <c:pt idx="569">
                  <c:v>389.91</c:v>
                </c:pt>
                <c:pt idx="570">
                  <c:v>390.27</c:v>
                </c:pt>
                <c:pt idx="571">
                  <c:v>390.64</c:v>
                </c:pt>
                <c:pt idx="572">
                  <c:v>391</c:v>
                </c:pt>
                <c:pt idx="573">
                  <c:v>391.36</c:v>
                </c:pt>
                <c:pt idx="574">
                  <c:v>391.72</c:v>
                </c:pt>
                <c:pt idx="575">
                  <c:v>392.09</c:v>
                </c:pt>
                <c:pt idx="576">
                  <c:v>392.45</c:v>
                </c:pt>
                <c:pt idx="577">
                  <c:v>392.81</c:v>
                </c:pt>
                <c:pt idx="578">
                  <c:v>393.17</c:v>
                </c:pt>
                <c:pt idx="579">
                  <c:v>393.54</c:v>
                </c:pt>
                <c:pt idx="580">
                  <c:v>393.9</c:v>
                </c:pt>
                <c:pt idx="581">
                  <c:v>394.26</c:v>
                </c:pt>
                <c:pt idx="582">
                  <c:v>394.62</c:v>
                </c:pt>
                <c:pt idx="583">
                  <c:v>394.98</c:v>
                </c:pt>
                <c:pt idx="584">
                  <c:v>395.35</c:v>
                </c:pt>
                <c:pt idx="585">
                  <c:v>395.71</c:v>
                </c:pt>
                <c:pt idx="586">
                  <c:v>396.07</c:v>
                </c:pt>
                <c:pt idx="587">
                  <c:v>396.43</c:v>
                </c:pt>
                <c:pt idx="588">
                  <c:v>396.79</c:v>
                </c:pt>
                <c:pt idx="589">
                  <c:v>397.16</c:v>
                </c:pt>
                <c:pt idx="590">
                  <c:v>397.52</c:v>
                </c:pt>
                <c:pt idx="591">
                  <c:v>397.88</c:v>
                </c:pt>
                <c:pt idx="592">
                  <c:v>398.24</c:v>
                </c:pt>
                <c:pt idx="593">
                  <c:v>398.6</c:v>
                </c:pt>
                <c:pt idx="594">
                  <c:v>398.97</c:v>
                </c:pt>
                <c:pt idx="595">
                  <c:v>399.33</c:v>
                </c:pt>
                <c:pt idx="596">
                  <c:v>399.69</c:v>
                </c:pt>
                <c:pt idx="597">
                  <c:v>400.05</c:v>
                </c:pt>
                <c:pt idx="598">
                  <c:v>400.41</c:v>
                </c:pt>
                <c:pt idx="599">
                  <c:v>400.77</c:v>
                </c:pt>
                <c:pt idx="600">
                  <c:v>401.14</c:v>
                </c:pt>
                <c:pt idx="601">
                  <c:v>401.5</c:v>
                </c:pt>
                <c:pt idx="602">
                  <c:v>401.86</c:v>
                </c:pt>
                <c:pt idx="603">
                  <c:v>402.22</c:v>
                </c:pt>
                <c:pt idx="604">
                  <c:v>402.58</c:v>
                </c:pt>
                <c:pt idx="605">
                  <c:v>402.94</c:v>
                </c:pt>
                <c:pt idx="606">
                  <c:v>403.3</c:v>
                </c:pt>
                <c:pt idx="607">
                  <c:v>403.67</c:v>
                </c:pt>
                <c:pt idx="608">
                  <c:v>404.03</c:v>
                </c:pt>
                <c:pt idx="609">
                  <c:v>404.39</c:v>
                </c:pt>
                <c:pt idx="610">
                  <c:v>404.75</c:v>
                </c:pt>
                <c:pt idx="611">
                  <c:v>405.11</c:v>
                </c:pt>
                <c:pt idx="612">
                  <c:v>405.47</c:v>
                </c:pt>
                <c:pt idx="613">
                  <c:v>405.83</c:v>
                </c:pt>
                <c:pt idx="614">
                  <c:v>406.19</c:v>
                </c:pt>
                <c:pt idx="615">
                  <c:v>406.55</c:v>
                </c:pt>
                <c:pt idx="616">
                  <c:v>406.92</c:v>
                </c:pt>
                <c:pt idx="617">
                  <c:v>407.28</c:v>
                </c:pt>
                <c:pt idx="618">
                  <c:v>407.64</c:v>
                </c:pt>
                <c:pt idx="619">
                  <c:v>408</c:v>
                </c:pt>
                <c:pt idx="620">
                  <c:v>408.36</c:v>
                </c:pt>
                <c:pt idx="621">
                  <c:v>408.72</c:v>
                </c:pt>
                <c:pt idx="622">
                  <c:v>409.08</c:v>
                </c:pt>
                <c:pt idx="623">
                  <c:v>409.44</c:v>
                </c:pt>
                <c:pt idx="624">
                  <c:v>409.8</c:v>
                </c:pt>
                <c:pt idx="625">
                  <c:v>410.16</c:v>
                </c:pt>
                <c:pt idx="626">
                  <c:v>410.52</c:v>
                </c:pt>
                <c:pt idx="627">
                  <c:v>410.88</c:v>
                </c:pt>
                <c:pt idx="628">
                  <c:v>411.24</c:v>
                </c:pt>
                <c:pt idx="629">
                  <c:v>411.6</c:v>
                </c:pt>
                <c:pt idx="630">
                  <c:v>411.96</c:v>
                </c:pt>
                <c:pt idx="631">
                  <c:v>412.33</c:v>
                </c:pt>
                <c:pt idx="632">
                  <c:v>412.69</c:v>
                </c:pt>
                <c:pt idx="633">
                  <c:v>413.05</c:v>
                </c:pt>
                <c:pt idx="634">
                  <c:v>413.41</c:v>
                </c:pt>
                <c:pt idx="635">
                  <c:v>413.77</c:v>
                </c:pt>
                <c:pt idx="636">
                  <c:v>414.13</c:v>
                </c:pt>
                <c:pt idx="637">
                  <c:v>414.49</c:v>
                </c:pt>
                <c:pt idx="638">
                  <c:v>414.85</c:v>
                </c:pt>
                <c:pt idx="639">
                  <c:v>415.21</c:v>
                </c:pt>
                <c:pt idx="640">
                  <c:v>415.57</c:v>
                </c:pt>
                <c:pt idx="641">
                  <c:v>415.93</c:v>
                </c:pt>
                <c:pt idx="642">
                  <c:v>416.29</c:v>
                </c:pt>
                <c:pt idx="643">
                  <c:v>416.65</c:v>
                </c:pt>
                <c:pt idx="644">
                  <c:v>417.01</c:v>
                </c:pt>
                <c:pt idx="645">
                  <c:v>417.37</c:v>
                </c:pt>
                <c:pt idx="646">
                  <c:v>417.73</c:v>
                </c:pt>
                <c:pt idx="647">
                  <c:v>418.09</c:v>
                </c:pt>
                <c:pt idx="648">
                  <c:v>418.45</c:v>
                </c:pt>
                <c:pt idx="649">
                  <c:v>418.81</c:v>
                </c:pt>
                <c:pt idx="650">
                  <c:v>419.17</c:v>
                </c:pt>
                <c:pt idx="651">
                  <c:v>419.53</c:v>
                </c:pt>
                <c:pt idx="652">
                  <c:v>419.88</c:v>
                </c:pt>
                <c:pt idx="653">
                  <c:v>420.24</c:v>
                </c:pt>
                <c:pt idx="654">
                  <c:v>420.6</c:v>
                </c:pt>
                <c:pt idx="655">
                  <c:v>420.96</c:v>
                </c:pt>
                <c:pt idx="656">
                  <c:v>421.32</c:v>
                </c:pt>
                <c:pt idx="657">
                  <c:v>421.68</c:v>
                </c:pt>
                <c:pt idx="658">
                  <c:v>422.04</c:v>
                </c:pt>
                <c:pt idx="659">
                  <c:v>422.4</c:v>
                </c:pt>
                <c:pt idx="660">
                  <c:v>422.76</c:v>
                </c:pt>
                <c:pt idx="661">
                  <c:v>423.12</c:v>
                </c:pt>
                <c:pt idx="662">
                  <c:v>423.48</c:v>
                </c:pt>
                <c:pt idx="663">
                  <c:v>423.84</c:v>
                </c:pt>
                <c:pt idx="664">
                  <c:v>424.2</c:v>
                </c:pt>
                <c:pt idx="665">
                  <c:v>424.56</c:v>
                </c:pt>
                <c:pt idx="666">
                  <c:v>424.91</c:v>
                </c:pt>
                <c:pt idx="667">
                  <c:v>425.27</c:v>
                </c:pt>
                <c:pt idx="668">
                  <c:v>425.63</c:v>
                </c:pt>
                <c:pt idx="669">
                  <c:v>425.99</c:v>
                </c:pt>
                <c:pt idx="670">
                  <c:v>426.35</c:v>
                </c:pt>
                <c:pt idx="671">
                  <c:v>426.71</c:v>
                </c:pt>
                <c:pt idx="672">
                  <c:v>427.07</c:v>
                </c:pt>
                <c:pt idx="673">
                  <c:v>427.43</c:v>
                </c:pt>
                <c:pt idx="674">
                  <c:v>427.79</c:v>
                </c:pt>
                <c:pt idx="675">
                  <c:v>428.14</c:v>
                </c:pt>
                <c:pt idx="676">
                  <c:v>428.5</c:v>
                </c:pt>
                <c:pt idx="677">
                  <c:v>428.86</c:v>
                </c:pt>
                <c:pt idx="678">
                  <c:v>429.22</c:v>
                </c:pt>
                <c:pt idx="679">
                  <c:v>429.58</c:v>
                </c:pt>
                <c:pt idx="680">
                  <c:v>429.94</c:v>
                </c:pt>
                <c:pt idx="681">
                  <c:v>430.3</c:v>
                </c:pt>
                <c:pt idx="682">
                  <c:v>430.65</c:v>
                </c:pt>
                <c:pt idx="683">
                  <c:v>431.01</c:v>
                </c:pt>
                <c:pt idx="684">
                  <c:v>431.37</c:v>
                </c:pt>
                <c:pt idx="685">
                  <c:v>431.73</c:v>
                </c:pt>
                <c:pt idx="686">
                  <c:v>432.09</c:v>
                </c:pt>
                <c:pt idx="687">
                  <c:v>432.45</c:v>
                </c:pt>
                <c:pt idx="688">
                  <c:v>432.8</c:v>
                </c:pt>
                <c:pt idx="689">
                  <c:v>433.16</c:v>
                </c:pt>
                <c:pt idx="690">
                  <c:v>433.52</c:v>
                </c:pt>
                <c:pt idx="691">
                  <c:v>433.88</c:v>
                </c:pt>
                <c:pt idx="692">
                  <c:v>434.24</c:v>
                </c:pt>
                <c:pt idx="693">
                  <c:v>434.6</c:v>
                </c:pt>
                <c:pt idx="694">
                  <c:v>434.95</c:v>
                </c:pt>
                <c:pt idx="695">
                  <c:v>435.31</c:v>
                </c:pt>
                <c:pt idx="696">
                  <c:v>435.67</c:v>
                </c:pt>
                <c:pt idx="697">
                  <c:v>436.03</c:v>
                </c:pt>
                <c:pt idx="698">
                  <c:v>436.38</c:v>
                </c:pt>
                <c:pt idx="699">
                  <c:v>436.74</c:v>
                </c:pt>
                <c:pt idx="700">
                  <c:v>437.1</c:v>
                </c:pt>
                <c:pt idx="701">
                  <c:v>437.46</c:v>
                </c:pt>
                <c:pt idx="702">
                  <c:v>437.82</c:v>
                </c:pt>
                <c:pt idx="703">
                  <c:v>438.17</c:v>
                </c:pt>
                <c:pt idx="704">
                  <c:v>438.53</c:v>
                </c:pt>
                <c:pt idx="705">
                  <c:v>438.89</c:v>
                </c:pt>
                <c:pt idx="706">
                  <c:v>439.25</c:v>
                </c:pt>
                <c:pt idx="707">
                  <c:v>439.6</c:v>
                </c:pt>
                <c:pt idx="708">
                  <c:v>439.96</c:v>
                </c:pt>
                <c:pt idx="709">
                  <c:v>440.32</c:v>
                </c:pt>
                <c:pt idx="710">
                  <c:v>440.68</c:v>
                </c:pt>
                <c:pt idx="711">
                  <c:v>441.03</c:v>
                </c:pt>
                <c:pt idx="712">
                  <c:v>441.39</c:v>
                </c:pt>
                <c:pt idx="713">
                  <c:v>441.75</c:v>
                </c:pt>
                <c:pt idx="714">
                  <c:v>442.1</c:v>
                </c:pt>
                <c:pt idx="715">
                  <c:v>442.46</c:v>
                </c:pt>
                <c:pt idx="716">
                  <c:v>442.82</c:v>
                </c:pt>
                <c:pt idx="717">
                  <c:v>443.18</c:v>
                </c:pt>
                <c:pt idx="718">
                  <c:v>443.53</c:v>
                </c:pt>
                <c:pt idx="719">
                  <c:v>443.89</c:v>
                </c:pt>
                <c:pt idx="720">
                  <c:v>444.25</c:v>
                </c:pt>
                <c:pt idx="721">
                  <c:v>444.6</c:v>
                </c:pt>
                <c:pt idx="722">
                  <c:v>444.96</c:v>
                </c:pt>
                <c:pt idx="723">
                  <c:v>445.32</c:v>
                </c:pt>
                <c:pt idx="724">
                  <c:v>445.67</c:v>
                </c:pt>
                <c:pt idx="725">
                  <c:v>446.03</c:v>
                </c:pt>
                <c:pt idx="726">
                  <c:v>446.39</c:v>
                </c:pt>
                <c:pt idx="727">
                  <c:v>446.75</c:v>
                </c:pt>
                <c:pt idx="728">
                  <c:v>447.1</c:v>
                </c:pt>
                <c:pt idx="729">
                  <c:v>447.46</c:v>
                </c:pt>
                <c:pt idx="730">
                  <c:v>447.82</c:v>
                </c:pt>
                <c:pt idx="731">
                  <c:v>448.17</c:v>
                </c:pt>
                <c:pt idx="732">
                  <c:v>448.53</c:v>
                </c:pt>
                <c:pt idx="733">
                  <c:v>448.88</c:v>
                </c:pt>
                <c:pt idx="734">
                  <c:v>449.24</c:v>
                </c:pt>
                <c:pt idx="735">
                  <c:v>449.6</c:v>
                </c:pt>
                <c:pt idx="736">
                  <c:v>449.95</c:v>
                </c:pt>
                <c:pt idx="737">
                  <c:v>450.31</c:v>
                </c:pt>
                <c:pt idx="738">
                  <c:v>450.67</c:v>
                </c:pt>
                <c:pt idx="739">
                  <c:v>451.02</c:v>
                </c:pt>
                <c:pt idx="740">
                  <c:v>451.38</c:v>
                </c:pt>
                <c:pt idx="741">
                  <c:v>451.74</c:v>
                </c:pt>
                <c:pt idx="742">
                  <c:v>452.09</c:v>
                </c:pt>
                <c:pt idx="743">
                  <c:v>452.45</c:v>
                </c:pt>
                <c:pt idx="744">
                  <c:v>452.8</c:v>
                </c:pt>
                <c:pt idx="745">
                  <c:v>453.16</c:v>
                </c:pt>
                <c:pt idx="746">
                  <c:v>453.52</c:v>
                </c:pt>
                <c:pt idx="747">
                  <c:v>453.87</c:v>
                </c:pt>
                <c:pt idx="748">
                  <c:v>454.23</c:v>
                </c:pt>
                <c:pt idx="749">
                  <c:v>454.58</c:v>
                </c:pt>
                <c:pt idx="750">
                  <c:v>454.94</c:v>
                </c:pt>
                <c:pt idx="751">
                  <c:v>455.29</c:v>
                </c:pt>
                <c:pt idx="752">
                  <c:v>455.65</c:v>
                </c:pt>
                <c:pt idx="753">
                  <c:v>456.01</c:v>
                </c:pt>
                <c:pt idx="754">
                  <c:v>456.36</c:v>
                </c:pt>
                <c:pt idx="755">
                  <c:v>456.72</c:v>
                </c:pt>
                <c:pt idx="756">
                  <c:v>457.07</c:v>
                </c:pt>
                <c:pt idx="757">
                  <c:v>457.43</c:v>
                </c:pt>
                <c:pt idx="758">
                  <c:v>457.78</c:v>
                </c:pt>
                <c:pt idx="759">
                  <c:v>458.14</c:v>
                </c:pt>
                <c:pt idx="760">
                  <c:v>458.5</c:v>
                </c:pt>
                <c:pt idx="761">
                  <c:v>458.85</c:v>
                </c:pt>
                <c:pt idx="762">
                  <c:v>459.21</c:v>
                </c:pt>
                <c:pt idx="763">
                  <c:v>459.56</c:v>
                </c:pt>
                <c:pt idx="764">
                  <c:v>459.92</c:v>
                </c:pt>
                <c:pt idx="765">
                  <c:v>460.27</c:v>
                </c:pt>
                <c:pt idx="766">
                  <c:v>460.63</c:v>
                </c:pt>
                <c:pt idx="767">
                  <c:v>460.98</c:v>
                </c:pt>
                <c:pt idx="768">
                  <c:v>461.34</c:v>
                </c:pt>
                <c:pt idx="769">
                  <c:v>461.69</c:v>
                </c:pt>
                <c:pt idx="770">
                  <c:v>462.05</c:v>
                </c:pt>
                <c:pt idx="771">
                  <c:v>462.4</c:v>
                </c:pt>
                <c:pt idx="772">
                  <c:v>462.76</c:v>
                </c:pt>
                <c:pt idx="773">
                  <c:v>463.11</c:v>
                </c:pt>
                <c:pt idx="774">
                  <c:v>463.47</c:v>
                </c:pt>
                <c:pt idx="775">
                  <c:v>463.82</c:v>
                </c:pt>
                <c:pt idx="776">
                  <c:v>464.18</c:v>
                </c:pt>
                <c:pt idx="777">
                  <c:v>464.53</c:v>
                </c:pt>
                <c:pt idx="778">
                  <c:v>464.89</c:v>
                </c:pt>
                <c:pt idx="779">
                  <c:v>465.24</c:v>
                </c:pt>
                <c:pt idx="780">
                  <c:v>465.6</c:v>
                </c:pt>
                <c:pt idx="781">
                  <c:v>465.95</c:v>
                </c:pt>
                <c:pt idx="782">
                  <c:v>466.3</c:v>
                </c:pt>
                <c:pt idx="783">
                  <c:v>466.66</c:v>
                </c:pt>
                <c:pt idx="784">
                  <c:v>467.01</c:v>
                </c:pt>
                <c:pt idx="785">
                  <c:v>467.37</c:v>
                </c:pt>
                <c:pt idx="786">
                  <c:v>467.72</c:v>
                </c:pt>
                <c:pt idx="787">
                  <c:v>468.08</c:v>
                </c:pt>
                <c:pt idx="788">
                  <c:v>468.43</c:v>
                </c:pt>
                <c:pt idx="789">
                  <c:v>468.79</c:v>
                </c:pt>
                <c:pt idx="790">
                  <c:v>469.14</c:v>
                </c:pt>
                <c:pt idx="791">
                  <c:v>469.49</c:v>
                </c:pt>
                <c:pt idx="792">
                  <c:v>469.85</c:v>
                </c:pt>
                <c:pt idx="793">
                  <c:v>470.2</c:v>
                </c:pt>
                <c:pt idx="794">
                  <c:v>470.56</c:v>
                </c:pt>
                <c:pt idx="795">
                  <c:v>470.91</c:v>
                </c:pt>
                <c:pt idx="796">
                  <c:v>471.26</c:v>
                </c:pt>
                <c:pt idx="797">
                  <c:v>471.62</c:v>
                </c:pt>
                <c:pt idx="798">
                  <c:v>471.97</c:v>
                </c:pt>
                <c:pt idx="799">
                  <c:v>472.33</c:v>
                </c:pt>
                <c:pt idx="800">
                  <c:v>472.68</c:v>
                </c:pt>
                <c:pt idx="801">
                  <c:v>473.03</c:v>
                </c:pt>
                <c:pt idx="802">
                  <c:v>473.39</c:v>
                </c:pt>
                <c:pt idx="803">
                  <c:v>473.74</c:v>
                </c:pt>
                <c:pt idx="804">
                  <c:v>474.09</c:v>
                </c:pt>
                <c:pt idx="805">
                  <c:v>474.45</c:v>
                </c:pt>
                <c:pt idx="806">
                  <c:v>474.8</c:v>
                </c:pt>
                <c:pt idx="807">
                  <c:v>475.16</c:v>
                </c:pt>
                <c:pt idx="808">
                  <c:v>475.51</c:v>
                </c:pt>
                <c:pt idx="809">
                  <c:v>475.86</c:v>
                </c:pt>
                <c:pt idx="810">
                  <c:v>476.22</c:v>
                </c:pt>
                <c:pt idx="811">
                  <c:v>476.57</c:v>
                </c:pt>
                <c:pt idx="812">
                  <c:v>476.92</c:v>
                </c:pt>
                <c:pt idx="813">
                  <c:v>477.28</c:v>
                </c:pt>
                <c:pt idx="814">
                  <c:v>477.63</c:v>
                </c:pt>
                <c:pt idx="815">
                  <c:v>477.98</c:v>
                </c:pt>
                <c:pt idx="816">
                  <c:v>478.34</c:v>
                </c:pt>
                <c:pt idx="817">
                  <c:v>478.69</c:v>
                </c:pt>
                <c:pt idx="818">
                  <c:v>479.04</c:v>
                </c:pt>
                <c:pt idx="819">
                  <c:v>479.4</c:v>
                </c:pt>
                <c:pt idx="820">
                  <c:v>479.75</c:v>
                </c:pt>
                <c:pt idx="821">
                  <c:v>480.1</c:v>
                </c:pt>
                <c:pt idx="822">
                  <c:v>480.45</c:v>
                </c:pt>
                <c:pt idx="823">
                  <c:v>480.81</c:v>
                </c:pt>
                <c:pt idx="824">
                  <c:v>481.16</c:v>
                </c:pt>
                <c:pt idx="825">
                  <c:v>481.51</c:v>
                </c:pt>
                <c:pt idx="826">
                  <c:v>481.87</c:v>
                </c:pt>
                <c:pt idx="827">
                  <c:v>482.22</c:v>
                </c:pt>
                <c:pt idx="828">
                  <c:v>482.57</c:v>
                </c:pt>
                <c:pt idx="829">
                  <c:v>482.92</c:v>
                </c:pt>
                <c:pt idx="830">
                  <c:v>483.28</c:v>
                </c:pt>
                <c:pt idx="831">
                  <c:v>483.63</c:v>
                </c:pt>
                <c:pt idx="832">
                  <c:v>483.98</c:v>
                </c:pt>
                <c:pt idx="833">
                  <c:v>484.33</c:v>
                </c:pt>
                <c:pt idx="834">
                  <c:v>484.69</c:v>
                </c:pt>
                <c:pt idx="835">
                  <c:v>485.04</c:v>
                </c:pt>
                <c:pt idx="836">
                  <c:v>485.39</c:v>
                </c:pt>
                <c:pt idx="837">
                  <c:v>485.74</c:v>
                </c:pt>
                <c:pt idx="838">
                  <c:v>486.1</c:v>
                </c:pt>
                <c:pt idx="839">
                  <c:v>486.45</c:v>
                </c:pt>
                <c:pt idx="840">
                  <c:v>486.8</c:v>
                </c:pt>
                <c:pt idx="841">
                  <c:v>487.15</c:v>
                </c:pt>
                <c:pt idx="842">
                  <c:v>487.51</c:v>
                </c:pt>
                <c:pt idx="843">
                  <c:v>487.86</c:v>
                </c:pt>
                <c:pt idx="844">
                  <c:v>488.21</c:v>
                </c:pt>
                <c:pt idx="845">
                  <c:v>488.56</c:v>
                </c:pt>
                <c:pt idx="846">
                  <c:v>488.91</c:v>
                </c:pt>
                <c:pt idx="847">
                  <c:v>489.27</c:v>
                </c:pt>
                <c:pt idx="848">
                  <c:v>489.62</c:v>
                </c:pt>
                <c:pt idx="849">
                  <c:v>489.97</c:v>
                </c:pt>
                <c:pt idx="850">
                  <c:v>490.32</c:v>
                </c:pt>
                <c:pt idx="851">
                  <c:v>490.67</c:v>
                </c:pt>
                <c:pt idx="852">
                  <c:v>491.03</c:v>
                </c:pt>
                <c:pt idx="853">
                  <c:v>491.38</c:v>
                </c:pt>
                <c:pt idx="854">
                  <c:v>491.73</c:v>
                </c:pt>
                <c:pt idx="855">
                  <c:v>492.08</c:v>
                </c:pt>
                <c:pt idx="856">
                  <c:v>492.43</c:v>
                </c:pt>
                <c:pt idx="857">
                  <c:v>492.78</c:v>
                </c:pt>
                <c:pt idx="858">
                  <c:v>493.14</c:v>
                </c:pt>
                <c:pt idx="859">
                  <c:v>493.49</c:v>
                </c:pt>
                <c:pt idx="860">
                  <c:v>493.84</c:v>
                </c:pt>
                <c:pt idx="861">
                  <c:v>494.19</c:v>
                </c:pt>
                <c:pt idx="862">
                  <c:v>494.54</c:v>
                </c:pt>
                <c:pt idx="863">
                  <c:v>494.89</c:v>
                </c:pt>
                <c:pt idx="864">
                  <c:v>495.24</c:v>
                </c:pt>
                <c:pt idx="865">
                  <c:v>495.59</c:v>
                </c:pt>
                <c:pt idx="866">
                  <c:v>495.95</c:v>
                </c:pt>
                <c:pt idx="867">
                  <c:v>496.3</c:v>
                </c:pt>
                <c:pt idx="868">
                  <c:v>496.65</c:v>
                </c:pt>
                <c:pt idx="869">
                  <c:v>497</c:v>
                </c:pt>
                <c:pt idx="870">
                  <c:v>497.35</c:v>
                </c:pt>
                <c:pt idx="871">
                  <c:v>497.7</c:v>
                </c:pt>
                <c:pt idx="872">
                  <c:v>498.05</c:v>
                </c:pt>
                <c:pt idx="873">
                  <c:v>498.4</c:v>
                </c:pt>
                <c:pt idx="874">
                  <c:v>498.75</c:v>
                </c:pt>
                <c:pt idx="875">
                  <c:v>499.1</c:v>
                </c:pt>
                <c:pt idx="876">
                  <c:v>499.46</c:v>
                </c:pt>
                <c:pt idx="877">
                  <c:v>499.81</c:v>
                </c:pt>
                <c:pt idx="878">
                  <c:v>500.16</c:v>
                </c:pt>
                <c:pt idx="879">
                  <c:v>500.51</c:v>
                </c:pt>
                <c:pt idx="880">
                  <c:v>500.86</c:v>
                </c:pt>
                <c:pt idx="881">
                  <c:v>501.21</c:v>
                </c:pt>
                <c:pt idx="882">
                  <c:v>501.56</c:v>
                </c:pt>
                <c:pt idx="883">
                  <c:v>501.91</c:v>
                </c:pt>
                <c:pt idx="884">
                  <c:v>502.26</c:v>
                </c:pt>
                <c:pt idx="885">
                  <c:v>502.61</c:v>
                </c:pt>
                <c:pt idx="886">
                  <c:v>502.96</c:v>
                </c:pt>
                <c:pt idx="887">
                  <c:v>503.31</c:v>
                </c:pt>
                <c:pt idx="888">
                  <c:v>503.66</c:v>
                </c:pt>
                <c:pt idx="889">
                  <c:v>504.01</c:v>
                </c:pt>
                <c:pt idx="890">
                  <c:v>504.36</c:v>
                </c:pt>
                <c:pt idx="891">
                  <c:v>504.71</c:v>
                </c:pt>
                <c:pt idx="892">
                  <c:v>505.06</c:v>
                </c:pt>
                <c:pt idx="893">
                  <c:v>505.41</c:v>
                </c:pt>
                <c:pt idx="894">
                  <c:v>505.76</c:v>
                </c:pt>
                <c:pt idx="895">
                  <c:v>506.11</c:v>
                </c:pt>
                <c:pt idx="896">
                  <c:v>506.46</c:v>
                </c:pt>
                <c:pt idx="897">
                  <c:v>506.81</c:v>
                </c:pt>
                <c:pt idx="898">
                  <c:v>507.16</c:v>
                </c:pt>
                <c:pt idx="899">
                  <c:v>507.51</c:v>
                </c:pt>
                <c:pt idx="900">
                  <c:v>507.86</c:v>
                </c:pt>
                <c:pt idx="901">
                  <c:v>508.21</c:v>
                </c:pt>
                <c:pt idx="902">
                  <c:v>508.56</c:v>
                </c:pt>
                <c:pt idx="903">
                  <c:v>508.91</c:v>
                </c:pt>
                <c:pt idx="904">
                  <c:v>509.26</c:v>
                </c:pt>
                <c:pt idx="905">
                  <c:v>509.61</c:v>
                </c:pt>
                <c:pt idx="906">
                  <c:v>509.96</c:v>
                </c:pt>
                <c:pt idx="907">
                  <c:v>510.31</c:v>
                </c:pt>
                <c:pt idx="908">
                  <c:v>510.66</c:v>
                </c:pt>
                <c:pt idx="909">
                  <c:v>511.01</c:v>
                </c:pt>
                <c:pt idx="910">
                  <c:v>511.36</c:v>
                </c:pt>
                <c:pt idx="911">
                  <c:v>511.71</c:v>
                </c:pt>
                <c:pt idx="912">
                  <c:v>512.05999999999995</c:v>
                </c:pt>
                <c:pt idx="913">
                  <c:v>512.41</c:v>
                </c:pt>
                <c:pt idx="914">
                  <c:v>512.76</c:v>
                </c:pt>
                <c:pt idx="915">
                  <c:v>513.11</c:v>
                </c:pt>
                <c:pt idx="916">
                  <c:v>513.45000000000005</c:v>
                </c:pt>
                <c:pt idx="917">
                  <c:v>513.79999999999995</c:v>
                </c:pt>
                <c:pt idx="918">
                  <c:v>514.15</c:v>
                </c:pt>
                <c:pt idx="919">
                  <c:v>514.5</c:v>
                </c:pt>
                <c:pt idx="920">
                  <c:v>514.85</c:v>
                </c:pt>
                <c:pt idx="921">
                  <c:v>515.20000000000005</c:v>
                </c:pt>
                <c:pt idx="922">
                  <c:v>515.54999999999995</c:v>
                </c:pt>
                <c:pt idx="923">
                  <c:v>515.9</c:v>
                </c:pt>
                <c:pt idx="924">
                  <c:v>516.25</c:v>
                </c:pt>
                <c:pt idx="925">
                  <c:v>516.59</c:v>
                </c:pt>
                <c:pt idx="926">
                  <c:v>516.94000000000005</c:v>
                </c:pt>
                <c:pt idx="927">
                  <c:v>517.29</c:v>
                </c:pt>
                <c:pt idx="928">
                  <c:v>517.64</c:v>
                </c:pt>
                <c:pt idx="929">
                  <c:v>517.99</c:v>
                </c:pt>
                <c:pt idx="930">
                  <c:v>518.34</c:v>
                </c:pt>
                <c:pt idx="931">
                  <c:v>518.69000000000005</c:v>
                </c:pt>
                <c:pt idx="932">
                  <c:v>519.04</c:v>
                </c:pt>
                <c:pt idx="933">
                  <c:v>519.38</c:v>
                </c:pt>
                <c:pt idx="934">
                  <c:v>519.73</c:v>
                </c:pt>
                <c:pt idx="935">
                  <c:v>520.08000000000004</c:v>
                </c:pt>
                <c:pt idx="936">
                  <c:v>520.42999999999995</c:v>
                </c:pt>
                <c:pt idx="937">
                  <c:v>520.78</c:v>
                </c:pt>
                <c:pt idx="938">
                  <c:v>521.13</c:v>
                </c:pt>
                <c:pt idx="939">
                  <c:v>521.47</c:v>
                </c:pt>
                <c:pt idx="940">
                  <c:v>521.82000000000005</c:v>
                </c:pt>
                <c:pt idx="941">
                  <c:v>522.16999999999996</c:v>
                </c:pt>
                <c:pt idx="942">
                  <c:v>522.52</c:v>
                </c:pt>
                <c:pt idx="943">
                  <c:v>522.87</c:v>
                </c:pt>
                <c:pt idx="944">
                  <c:v>523.21</c:v>
                </c:pt>
                <c:pt idx="945">
                  <c:v>523.55999999999995</c:v>
                </c:pt>
                <c:pt idx="946">
                  <c:v>523.91</c:v>
                </c:pt>
                <c:pt idx="947">
                  <c:v>524.26</c:v>
                </c:pt>
                <c:pt idx="948">
                  <c:v>524.61</c:v>
                </c:pt>
                <c:pt idx="949">
                  <c:v>524.95000000000005</c:v>
                </c:pt>
                <c:pt idx="950">
                  <c:v>525.29999999999995</c:v>
                </c:pt>
                <c:pt idx="951">
                  <c:v>525.65</c:v>
                </c:pt>
                <c:pt idx="952">
                  <c:v>526</c:v>
                </c:pt>
                <c:pt idx="953">
                  <c:v>526.34</c:v>
                </c:pt>
                <c:pt idx="954">
                  <c:v>526.69000000000005</c:v>
                </c:pt>
                <c:pt idx="955">
                  <c:v>527.04</c:v>
                </c:pt>
                <c:pt idx="956">
                  <c:v>527.39</c:v>
                </c:pt>
                <c:pt idx="957">
                  <c:v>527.73</c:v>
                </c:pt>
                <c:pt idx="958">
                  <c:v>528.08000000000004</c:v>
                </c:pt>
                <c:pt idx="959">
                  <c:v>528.42999999999995</c:v>
                </c:pt>
                <c:pt idx="960">
                  <c:v>528.78</c:v>
                </c:pt>
                <c:pt idx="961">
                  <c:v>529.12</c:v>
                </c:pt>
                <c:pt idx="962">
                  <c:v>529.47</c:v>
                </c:pt>
                <c:pt idx="963">
                  <c:v>529.82000000000005</c:v>
                </c:pt>
                <c:pt idx="964">
                  <c:v>530.16999999999996</c:v>
                </c:pt>
                <c:pt idx="965">
                  <c:v>530.51</c:v>
                </c:pt>
                <c:pt idx="966">
                  <c:v>530.86</c:v>
                </c:pt>
                <c:pt idx="967">
                  <c:v>531.21</c:v>
                </c:pt>
                <c:pt idx="968">
                  <c:v>531.54999999999995</c:v>
                </c:pt>
                <c:pt idx="969">
                  <c:v>531.9</c:v>
                </c:pt>
                <c:pt idx="970">
                  <c:v>532.25</c:v>
                </c:pt>
                <c:pt idx="971">
                  <c:v>532.59</c:v>
                </c:pt>
                <c:pt idx="972">
                  <c:v>532.94000000000005</c:v>
                </c:pt>
                <c:pt idx="973">
                  <c:v>533.29</c:v>
                </c:pt>
                <c:pt idx="974">
                  <c:v>533.64</c:v>
                </c:pt>
                <c:pt idx="975">
                  <c:v>533.98</c:v>
                </c:pt>
                <c:pt idx="976">
                  <c:v>534.33000000000004</c:v>
                </c:pt>
                <c:pt idx="977">
                  <c:v>534.67999999999995</c:v>
                </c:pt>
                <c:pt idx="978">
                  <c:v>535.02</c:v>
                </c:pt>
                <c:pt idx="979">
                  <c:v>535.37</c:v>
                </c:pt>
                <c:pt idx="980">
                  <c:v>535.71</c:v>
                </c:pt>
                <c:pt idx="981">
                  <c:v>536.05999999999995</c:v>
                </c:pt>
                <c:pt idx="982">
                  <c:v>536.41</c:v>
                </c:pt>
                <c:pt idx="983">
                  <c:v>536.75</c:v>
                </c:pt>
                <c:pt idx="984">
                  <c:v>537.1</c:v>
                </c:pt>
                <c:pt idx="985">
                  <c:v>537.45000000000005</c:v>
                </c:pt>
                <c:pt idx="986">
                  <c:v>537.79</c:v>
                </c:pt>
                <c:pt idx="987">
                  <c:v>538.14</c:v>
                </c:pt>
                <c:pt idx="988">
                  <c:v>538.49</c:v>
                </c:pt>
                <c:pt idx="989">
                  <c:v>538.83000000000004</c:v>
                </c:pt>
                <c:pt idx="990">
                  <c:v>539.17999999999995</c:v>
                </c:pt>
                <c:pt idx="991">
                  <c:v>539.52</c:v>
                </c:pt>
                <c:pt idx="992">
                  <c:v>539.87</c:v>
                </c:pt>
                <c:pt idx="993">
                  <c:v>540.22</c:v>
                </c:pt>
                <c:pt idx="994">
                  <c:v>540.55999999999995</c:v>
                </c:pt>
                <c:pt idx="995">
                  <c:v>540.91</c:v>
                </c:pt>
                <c:pt idx="996">
                  <c:v>541.25</c:v>
                </c:pt>
                <c:pt idx="997">
                  <c:v>541.6</c:v>
                </c:pt>
                <c:pt idx="998">
                  <c:v>541.94000000000005</c:v>
                </c:pt>
                <c:pt idx="999">
                  <c:v>542.29</c:v>
                </c:pt>
                <c:pt idx="1000">
                  <c:v>542.64</c:v>
                </c:pt>
                <c:pt idx="1001">
                  <c:v>542.98</c:v>
                </c:pt>
                <c:pt idx="1002">
                  <c:v>543.33000000000004</c:v>
                </c:pt>
                <c:pt idx="1003">
                  <c:v>543.66999999999996</c:v>
                </c:pt>
                <c:pt idx="1004">
                  <c:v>544.02</c:v>
                </c:pt>
                <c:pt idx="1005">
                  <c:v>544.36</c:v>
                </c:pt>
                <c:pt idx="1006">
                  <c:v>544.71</c:v>
                </c:pt>
                <c:pt idx="1007">
                  <c:v>545.04999999999995</c:v>
                </c:pt>
                <c:pt idx="1008">
                  <c:v>545.4</c:v>
                </c:pt>
                <c:pt idx="1009">
                  <c:v>545.75</c:v>
                </c:pt>
                <c:pt idx="1010">
                  <c:v>546.09</c:v>
                </c:pt>
                <c:pt idx="1011">
                  <c:v>546.44000000000005</c:v>
                </c:pt>
                <c:pt idx="1012">
                  <c:v>546.78</c:v>
                </c:pt>
                <c:pt idx="1013">
                  <c:v>547.13</c:v>
                </c:pt>
                <c:pt idx="1014">
                  <c:v>547.47</c:v>
                </c:pt>
                <c:pt idx="1015">
                  <c:v>547.82000000000005</c:v>
                </c:pt>
                <c:pt idx="1016">
                  <c:v>548.16</c:v>
                </c:pt>
                <c:pt idx="1017">
                  <c:v>548.51</c:v>
                </c:pt>
                <c:pt idx="1018">
                  <c:v>548.85</c:v>
                </c:pt>
                <c:pt idx="1019">
                  <c:v>549.20000000000005</c:v>
                </c:pt>
                <c:pt idx="1020">
                  <c:v>549.54</c:v>
                </c:pt>
                <c:pt idx="1021">
                  <c:v>549.89</c:v>
                </c:pt>
                <c:pt idx="1022">
                  <c:v>550.23</c:v>
                </c:pt>
                <c:pt idx="1023">
                  <c:v>550.58000000000004</c:v>
                </c:pt>
                <c:pt idx="1024">
                  <c:v>550.91999999999996</c:v>
                </c:pt>
                <c:pt idx="1025">
                  <c:v>551.26</c:v>
                </c:pt>
                <c:pt idx="1026">
                  <c:v>551.61</c:v>
                </c:pt>
                <c:pt idx="1027">
                  <c:v>551.95000000000005</c:v>
                </c:pt>
                <c:pt idx="1028">
                  <c:v>552.29999999999995</c:v>
                </c:pt>
                <c:pt idx="1029">
                  <c:v>552.64</c:v>
                </c:pt>
                <c:pt idx="1030">
                  <c:v>552.99</c:v>
                </c:pt>
                <c:pt idx="1031">
                  <c:v>553.33000000000004</c:v>
                </c:pt>
                <c:pt idx="1032">
                  <c:v>553.67999999999995</c:v>
                </c:pt>
                <c:pt idx="1033">
                  <c:v>554.02</c:v>
                </c:pt>
                <c:pt idx="1034">
                  <c:v>554.36</c:v>
                </c:pt>
                <c:pt idx="1035">
                  <c:v>554.71</c:v>
                </c:pt>
                <c:pt idx="1036">
                  <c:v>555.04999999999995</c:v>
                </c:pt>
                <c:pt idx="1037">
                  <c:v>555.4</c:v>
                </c:pt>
                <c:pt idx="1038">
                  <c:v>555.74</c:v>
                </c:pt>
                <c:pt idx="1039">
                  <c:v>556.08000000000004</c:v>
                </c:pt>
                <c:pt idx="1040">
                  <c:v>556.42999999999995</c:v>
                </c:pt>
                <c:pt idx="1041">
                  <c:v>556.77</c:v>
                </c:pt>
                <c:pt idx="1042">
                  <c:v>557.12</c:v>
                </c:pt>
                <c:pt idx="1043">
                  <c:v>557.46</c:v>
                </c:pt>
                <c:pt idx="1044">
                  <c:v>557.79999999999995</c:v>
                </c:pt>
                <c:pt idx="1045">
                  <c:v>558.15</c:v>
                </c:pt>
                <c:pt idx="1046">
                  <c:v>558.49</c:v>
                </c:pt>
                <c:pt idx="1047">
                  <c:v>558.84</c:v>
                </c:pt>
                <c:pt idx="1048">
                  <c:v>559.17999999999995</c:v>
                </c:pt>
                <c:pt idx="1049">
                  <c:v>559.52</c:v>
                </c:pt>
                <c:pt idx="1050">
                  <c:v>559.87</c:v>
                </c:pt>
                <c:pt idx="1051">
                  <c:v>560.21</c:v>
                </c:pt>
                <c:pt idx="1052">
                  <c:v>560.54999999999995</c:v>
                </c:pt>
                <c:pt idx="1053">
                  <c:v>560.9</c:v>
                </c:pt>
                <c:pt idx="1054">
                  <c:v>561.24</c:v>
                </c:pt>
                <c:pt idx="1055">
                  <c:v>561.58000000000004</c:v>
                </c:pt>
                <c:pt idx="1056">
                  <c:v>561.92999999999995</c:v>
                </c:pt>
                <c:pt idx="1057">
                  <c:v>562.27</c:v>
                </c:pt>
                <c:pt idx="1058">
                  <c:v>562.61</c:v>
                </c:pt>
                <c:pt idx="1059">
                  <c:v>562.96</c:v>
                </c:pt>
                <c:pt idx="1060">
                  <c:v>563.29999999999995</c:v>
                </c:pt>
                <c:pt idx="1061">
                  <c:v>563.64</c:v>
                </c:pt>
                <c:pt idx="1062">
                  <c:v>563.99</c:v>
                </c:pt>
                <c:pt idx="1063">
                  <c:v>564.33000000000004</c:v>
                </c:pt>
                <c:pt idx="1064">
                  <c:v>564.66999999999996</c:v>
                </c:pt>
                <c:pt idx="1065">
                  <c:v>565.01</c:v>
                </c:pt>
                <c:pt idx="1066">
                  <c:v>565.36</c:v>
                </c:pt>
                <c:pt idx="1067">
                  <c:v>565.70000000000005</c:v>
                </c:pt>
                <c:pt idx="1068">
                  <c:v>566.04</c:v>
                </c:pt>
                <c:pt idx="1069">
                  <c:v>566.39</c:v>
                </c:pt>
                <c:pt idx="1070">
                  <c:v>566.73</c:v>
                </c:pt>
                <c:pt idx="1071">
                  <c:v>567.07000000000005</c:v>
                </c:pt>
                <c:pt idx="1072">
                  <c:v>567.41</c:v>
                </c:pt>
                <c:pt idx="1073">
                  <c:v>567.76</c:v>
                </c:pt>
                <c:pt idx="1074">
                  <c:v>568.1</c:v>
                </c:pt>
                <c:pt idx="1075">
                  <c:v>568.44000000000005</c:v>
                </c:pt>
                <c:pt idx="1076">
                  <c:v>568.78</c:v>
                </c:pt>
                <c:pt idx="1077">
                  <c:v>569.13</c:v>
                </c:pt>
                <c:pt idx="1078">
                  <c:v>569.47</c:v>
                </c:pt>
                <c:pt idx="1079">
                  <c:v>569.80999999999995</c:v>
                </c:pt>
                <c:pt idx="1080">
                  <c:v>570.15</c:v>
                </c:pt>
                <c:pt idx="1081">
                  <c:v>570.49</c:v>
                </c:pt>
                <c:pt idx="1082">
                  <c:v>570.84</c:v>
                </c:pt>
                <c:pt idx="1083">
                  <c:v>571.17999999999995</c:v>
                </c:pt>
                <c:pt idx="1084">
                  <c:v>571.52</c:v>
                </c:pt>
                <c:pt idx="1085">
                  <c:v>571.86</c:v>
                </c:pt>
                <c:pt idx="1086">
                  <c:v>572.21</c:v>
                </c:pt>
                <c:pt idx="1087">
                  <c:v>572.54999999999995</c:v>
                </c:pt>
                <c:pt idx="1088">
                  <c:v>572.89</c:v>
                </c:pt>
                <c:pt idx="1089">
                  <c:v>573.23</c:v>
                </c:pt>
                <c:pt idx="1090">
                  <c:v>573.57000000000005</c:v>
                </c:pt>
                <c:pt idx="1091">
                  <c:v>573.91</c:v>
                </c:pt>
                <c:pt idx="1092">
                  <c:v>574.26</c:v>
                </c:pt>
                <c:pt idx="1093">
                  <c:v>574.6</c:v>
                </c:pt>
                <c:pt idx="1094">
                  <c:v>574.94000000000005</c:v>
                </c:pt>
                <c:pt idx="1095">
                  <c:v>575.28</c:v>
                </c:pt>
                <c:pt idx="1096">
                  <c:v>575.62</c:v>
                </c:pt>
                <c:pt idx="1097">
                  <c:v>575.96</c:v>
                </c:pt>
                <c:pt idx="1098">
                  <c:v>576.30999999999995</c:v>
                </c:pt>
                <c:pt idx="1099">
                  <c:v>576.65</c:v>
                </c:pt>
                <c:pt idx="1100">
                  <c:v>576.99</c:v>
                </c:pt>
                <c:pt idx="1101">
                  <c:v>577.33000000000004</c:v>
                </c:pt>
                <c:pt idx="1102">
                  <c:v>577.66999999999996</c:v>
                </c:pt>
                <c:pt idx="1103">
                  <c:v>578.01</c:v>
                </c:pt>
                <c:pt idx="1104">
                  <c:v>578.35</c:v>
                </c:pt>
                <c:pt idx="1105">
                  <c:v>578.69000000000005</c:v>
                </c:pt>
                <c:pt idx="1106">
                  <c:v>579.04</c:v>
                </c:pt>
                <c:pt idx="1107">
                  <c:v>579.38</c:v>
                </c:pt>
                <c:pt idx="1108">
                  <c:v>579.72</c:v>
                </c:pt>
                <c:pt idx="1109">
                  <c:v>580.05999999999995</c:v>
                </c:pt>
                <c:pt idx="1110">
                  <c:v>580.4</c:v>
                </c:pt>
                <c:pt idx="1111">
                  <c:v>580.74</c:v>
                </c:pt>
                <c:pt idx="1112">
                  <c:v>581.08000000000004</c:v>
                </c:pt>
                <c:pt idx="1113">
                  <c:v>581.41999999999996</c:v>
                </c:pt>
                <c:pt idx="1114">
                  <c:v>581.76</c:v>
                </c:pt>
                <c:pt idx="1115">
                  <c:v>582.1</c:v>
                </c:pt>
                <c:pt idx="1116">
                  <c:v>582.44000000000005</c:v>
                </c:pt>
                <c:pt idx="1117">
                  <c:v>582.79</c:v>
                </c:pt>
                <c:pt idx="1118">
                  <c:v>583.13</c:v>
                </c:pt>
                <c:pt idx="1119">
                  <c:v>583.47</c:v>
                </c:pt>
                <c:pt idx="1120">
                  <c:v>583.80999999999995</c:v>
                </c:pt>
                <c:pt idx="1121">
                  <c:v>584.15</c:v>
                </c:pt>
                <c:pt idx="1122">
                  <c:v>584.49</c:v>
                </c:pt>
                <c:pt idx="1123">
                  <c:v>584.83000000000004</c:v>
                </c:pt>
                <c:pt idx="1124">
                  <c:v>585.16999999999996</c:v>
                </c:pt>
                <c:pt idx="1125">
                  <c:v>585.51</c:v>
                </c:pt>
                <c:pt idx="1126">
                  <c:v>585.85</c:v>
                </c:pt>
                <c:pt idx="1127">
                  <c:v>586.19000000000005</c:v>
                </c:pt>
                <c:pt idx="1128">
                  <c:v>586.53</c:v>
                </c:pt>
                <c:pt idx="1129">
                  <c:v>586.87</c:v>
                </c:pt>
                <c:pt idx="1130">
                  <c:v>587.21</c:v>
                </c:pt>
                <c:pt idx="1131">
                  <c:v>587.54999999999995</c:v>
                </c:pt>
                <c:pt idx="1132">
                  <c:v>587.89</c:v>
                </c:pt>
                <c:pt idx="1133">
                  <c:v>588.23</c:v>
                </c:pt>
                <c:pt idx="1134">
                  <c:v>588.57000000000005</c:v>
                </c:pt>
                <c:pt idx="1135">
                  <c:v>588.91</c:v>
                </c:pt>
                <c:pt idx="1136">
                  <c:v>589.25</c:v>
                </c:pt>
                <c:pt idx="1137">
                  <c:v>589.59</c:v>
                </c:pt>
                <c:pt idx="1138">
                  <c:v>589.92999999999995</c:v>
                </c:pt>
                <c:pt idx="1139">
                  <c:v>590.27</c:v>
                </c:pt>
                <c:pt idx="1140">
                  <c:v>590.61</c:v>
                </c:pt>
                <c:pt idx="1141">
                  <c:v>590.95000000000005</c:v>
                </c:pt>
                <c:pt idx="1142">
                  <c:v>591.29</c:v>
                </c:pt>
                <c:pt idx="1143">
                  <c:v>591.63</c:v>
                </c:pt>
                <c:pt idx="1144">
                  <c:v>591.97</c:v>
                </c:pt>
                <c:pt idx="1145">
                  <c:v>592.30999999999995</c:v>
                </c:pt>
                <c:pt idx="1146">
                  <c:v>592.65</c:v>
                </c:pt>
                <c:pt idx="1147">
                  <c:v>592.98</c:v>
                </c:pt>
                <c:pt idx="1148">
                  <c:v>593.32000000000005</c:v>
                </c:pt>
                <c:pt idx="1149">
                  <c:v>593.66</c:v>
                </c:pt>
                <c:pt idx="1150">
                  <c:v>594</c:v>
                </c:pt>
                <c:pt idx="1151">
                  <c:v>594.34</c:v>
                </c:pt>
                <c:pt idx="1152">
                  <c:v>594.67999999999995</c:v>
                </c:pt>
                <c:pt idx="1153">
                  <c:v>595.02</c:v>
                </c:pt>
                <c:pt idx="1154">
                  <c:v>595.36</c:v>
                </c:pt>
                <c:pt idx="1155">
                  <c:v>595.70000000000005</c:v>
                </c:pt>
                <c:pt idx="1156">
                  <c:v>596.04</c:v>
                </c:pt>
                <c:pt idx="1157">
                  <c:v>596.38</c:v>
                </c:pt>
                <c:pt idx="1158">
                  <c:v>596.71</c:v>
                </c:pt>
                <c:pt idx="1159">
                  <c:v>597.04999999999995</c:v>
                </c:pt>
                <c:pt idx="1160">
                  <c:v>597.39</c:v>
                </c:pt>
                <c:pt idx="1161">
                  <c:v>597.73</c:v>
                </c:pt>
                <c:pt idx="1162">
                  <c:v>598.07000000000005</c:v>
                </c:pt>
                <c:pt idx="1163">
                  <c:v>598.41</c:v>
                </c:pt>
                <c:pt idx="1164">
                  <c:v>598.75</c:v>
                </c:pt>
                <c:pt idx="1165">
                  <c:v>599.09</c:v>
                </c:pt>
                <c:pt idx="1166">
                  <c:v>599.41999999999996</c:v>
                </c:pt>
                <c:pt idx="1167">
                  <c:v>599.76</c:v>
                </c:pt>
                <c:pt idx="1168">
                  <c:v>600.1</c:v>
                </c:pt>
                <c:pt idx="1169">
                  <c:v>600.44000000000005</c:v>
                </c:pt>
                <c:pt idx="1170">
                  <c:v>600.78</c:v>
                </c:pt>
                <c:pt idx="1171">
                  <c:v>601.12</c:v>
                </c:pt>
                <c:pt idx="1172">
                  <c:v>601.45000000000005</c:v>
                </c:pt>
                <c:pt idx="1173">
                  <c:v>601.79</c:v>
                </c:pt>
                <c:pt idx="1174">
                  <c:v>602.13</c:v>
                </c:pt>
                <c:pt idx="1175">
                  <c:v>602.47</c:v>
                </c:pt>
                <c:pt idx="1176">
                  <c:v>602.80999999999995</c:v>
                </c:pt>
                <c:pt idx="1177">
                  <c:v>603.14</c:v>
                </c:pt>
                <c:pt idx="1178">
                  <c:v>603.48</c:v>
                </c:pt>
                <c:pt idx="1179">
                  <c:v>603.82000000000005</c:v>
                </c:pt>
                <c:pt idx="1180">
                  <c:v>604.16</c:v>
                </c:pt>
                <c:pt idx="1181">
                  <c:v>604.5</c:v>
                </c:pt>
                <c:pt idx="1182">
                  <c:v>604.83000000000004</c:v>
                </c:pt>
                <c:pt idx="1183">
                  <c:v>605.16999999999996</c:v>
                </c:pt>
                <c:pt idx="1184">
                  <c:v>605.51</c:v>
                </c:pt>
                <c:pt idx="1185">
                  <c:v>605.85</c:v>
                </c:pt>
                <c:pt idx="1186">
                  <c:v>606.19000000000005</c:v>
                </c:pt>
                <c:pt idx="1187">
                  <c:v>606.52</c:v>
                </c:pt>
                <c:pt idx="1188">
                  <c:v>606.86</c:v>
                </c:pt>
                <c:pt idx="1189">
                  <c:v>607.20000000000005</c:v>
                </c:pt>
                <c:pt idx="1190">
                  <c:v>607.54</c:v>
                </c:pt>
                <c:pt idx="1191">
                  <c:v>607.87</c:v>
                </c:pt>
                <c:pt idx="1192">
                  <c:v>608.21</c:v>
                </c:pt>
                <c:pt idx="1193">
                  <c:v>608.54999999999995</c:v>
                </c:pt>
                <c:pt idx="1194">
                  <c:v>608.88</c:v>
                </c:pt>
                <c:pt idx="1195">
                  <c:v>609.22</c:v>
                </c:pt>
                <c:pt idx="1196">
                  <c:v>609.55999999999995</c:v>
                </c:pt>
                <c:pt idx="1197">
                  <c:v>609.9</c:v>
                </c:pt>
                <c:pt idx="1198">
                  <c:v>610.23</c:v>
                </c:pt>
                <c:pt idx="1199">
                  <c:v>610.57000000000005</c:v>
                </c:pt>
                <c:pt idx="1200">
                  <c:v>610.91</c:v>
                </c:pt>
                <c:pt idx="1201">
                  <c:v>611.24</c:v>
                </c:pt>
                <c:pt idx="1202">
                  <c:v>611.58000000000004</c:v>
                </c:pt>
                <c:pt idx="1203">
                  <c:v>611.91999999999996</c:v>
                </c:pt>
                <c:pt idx="1204">
                  <c:v>612.25</c:v>
                </c:pt>
                <c:pt idx="1205">
                  <c:v>612.59</c:v>
                </c:pt>
                <c:pt idx="1206">
                  <c:v>612.92999999999995</c:v>
                </c:pt>
                <c:pt idx="1207">
                  <c:v>613.26</c:v>
                </c:pt>
                <c:pt idx="1208">
                  <c:v>613.6</c:v>
                </c:pt>
                <c:pt idx="1209">
                  <c:v>613.94000000000005</c:v>
                </c:pt>
                <c:pt idx="1210">
                  <c:v>614.27</c:v>
                </c:pt>
                <c:pt idx="1211">
                  <c:v>614.61</c:v>
                </c:pt>
                <c:pt idx="1212">
                  <c:v>614.95000000000005</c:v>
                </c:pt>
                <c:pt idx="1213">
                  <c:v>615.28</c:v>
                </c:pt>
                <c:pt idx="1214">
                  <c:v>615.62</c:v>
                </c:pt>
                <c:pt idx="1215">
                  <c:v>615.96</c:v>
                </c:pt>
                <c:pt idx="1216">
                  <c:v>616.29</c:v>
                </c:pt>
                <c:pt idx="1217">
                  <c:v>616.63</c:v>
                </c:pt>
                <c:pt idx="1218">
                  <c:v>616.97</c:v>
                </c:pt>
                <c:pt idx="1219">
                  <c:v>617.29999999999995</c:v>
                </c:pt>
                <c:pt idx="1220">
                  <c:v>617.64</c:v>
                </c:pt>
                <c:pt idx="1221">
                  <c:v>617.97</c:v>
                </c:pt>
                <c:pt idx="1222">
                  <c:v>618.30999999999995</c:v>
                </c:pt>
                <c:pt idx="1223">
                  <c:v>618.65</c:v>
                </c:pt>
                <c:pt idx="1224">
                  <c:v>618.98</c:v>
                </c:pt>
                <c:pt idx="1225">
                  <c:v>619.32000000000005</c:v>
                </c:pt>
                <c:pt idx="1226">
                  <c:v>619.65</c:v>
                </c:pt>
                <c:pt idx="1227">
                  <c:v>619.99</c:v>
                </c:pt>
                <c:pt idx="1228">
                  <c:v>620.32000000000005</c:v>
                </c:pt>
                <c:pt idx="1229">
                  <c:v>620.66</c:v>
                </c:pt>
                <c:pt idx="1230">
                  <c:v>621</c:v>
                </c:pt>
                <c:pt idx="1231">
                  <c:v>621.33000000000004</c:v>
                </c:pt>
                <c:pt idx="1232">
                  <c:v>621.66999999999996</c:v>
                </c:pt>
                <c:pt idx="1233">
                  <c:v>622</c:v>
                </c:pt>
                <c:pt idx="1234">
                  <c:v>622.34</c:v>
                </c:pt>
                <c:pt idx="1235">
                  <c:v>622.66999999999996</c:v>
                </c:pt>
                <c:pt idx="1236">
                  <c:v>623.01</c:v>
                </c:pt>
                <c:pt idx="1237">
                  <c:v>623.34</c:v>
                </c:pt>
                <c:pt idx="1238">
                  <c:v>623.67999999999995</c:v>
                </c:pt>
                <c:pt idx="1239">
                  <c:v>624.02</c:v>
                </c:pt>
                <c:pt idx="1240">
                  <c:v>624.35</c:v>
                </c:pt>
                <c:pt idx="1241">
                  <c:v>624.69000000000005</c:v>
                </c:pt>
                <c:pt idx="1242">
                  <c:v>625.02</c:v>
                </c:pt>
                <c:pt idx="1243">
                  <c:v>625.36</c:v>
                </c:pt>
                <c:pt idx="1244">
                  <c:v>625.69000000000005</c:v>
                </c:pt>
                <c:pt idx="1245">
                  <c:v>626.03</c:v>
                </c:pt>
                <c:pt idx="1246">
                  <c:v>626.36</c:v>
                </c:pt>
                <c:pt idx="1247">
                  <c:v>626.70000000000005</c:v>
                </c:pt>
                <c:pt idx="1248">
                  <c:v>627.03</c:v>
                </c:pt>
                <c:pt idx="1249">
                  <c:v>627.37</c:v>
                </c:pt>
                <c:pt idx="1250">
                  <c:v>627.70000000000005</c:v>
                </c:pt>
                <c:pt idx="1251">
                  <c:v>628.03</c:v>
                </c:pt>
                <c:pt idx="1252">
                  <c:v>628.37</c:v>
                </c:pt>
                <c:pt idx="1253">
                  <c:v>628.70000000000005</c:v>
                </c:pt>
                <c:pt idx="1254">
                  <c:v>629.04</c:v>
                </c:pt>
                <c:pt idx="1255">
                  <c:v>629.37</c:v>
                </c:pt>
                <c:pt idx="1256">
                  <c:v>629.71</c:v>
                </c:pt>
                <c:pt idx="1257">
                  <c:v>630.04</c:v>
                </c:pt>
                <c:pt idx="1258">
                  <c:v>630.38</c:v>
                </c:pt>
                <c:pt idx="1259">
                  <c:v>630.71</c:v>
                </c:pt>
                <c:pt idx="1260">
                  <c:v>631.04</c:v>
                </c:pt>
                <c:pt idx="1261">
                  <c:v>631.38</c:v>
                </c:pt>
                <c:pt idx="1262">
                  <c:v>631.71</c:v>
                </c:pt>
                <c:pt idx="1263">
                  <c:v>632.04999999999995</c:v>
                </c:pt>
                <c:pt idx="1264">
                  <c:v>632.38</c:v>
                </c:pt>
                <c:pt idx="1265">
                  <c:v>632.72</c:v>
                </c:pt>
                <c:pt idx="1266">
                  <c:v>633.04999999999995</c:v>
                </c:pt>
                <c:pt idx="1267">
                  <c:v>633.38</c:v>
                </c:pt>
                <c:pt idx="1268">
                  <c:v>633.72</c:v>
                </c:pt>
                <c:pt idx="1269">
                  <c:v>634.04999999999995</c:v>
                </c:pt>
                <c:pt idx="1270">
                  <c:v>634.39</c:v>
                </c:pt>
                <c:pt idx="1271">
                  <c:v>634.72</c:v>
                </c:pt>
                <c:pt idx="1272">
                  <c:v>635.04999999999995</c:v>
                </c:pt>
                <c:pt idx="1273">
                  <c:v>635.39</c:v>
                </c:pt>
                <c:pt idx="1274">
                  <c:v>635.72</c:v>
                </c:pt>
                <c:pt idx="1275">
                  <c:v>636.04999999999995</c:v>
                </c:pt>
                <c:pt idx="1276">
                  <c:v>636.39</c:v>
                </c:pt>
                <c:pt idx="1277">
                  <c:v>636.72</c:v>
                </c:pt>
                <c:pt idx="1278">
                  <c:v>637.04999999999995</c:v>
                </c:pt>
                <c:pt idx="1279">
                  <c:v>637.39</c:v>
                </c:pt>
                <c:pt idx="1280">
                  <c:v>637.72</c:v>
                </c:pt>
                <c:pt idx="1281">
                  <c:v>638.04999999999995</c:v>
                </c:pt>
                <c:pt idx="1282">
                  <c:v>638.39</c:v>
                </c:pt>
                <c:pt idx="1283">
                  <c:v>638.72</c:v>
                </c:pt>
                <c:pt idx="1284">
                  <c:v>639.04999999999995</c:v>
                </c:pt>
                <c:pt idx="1285">
                  <c:v>639.39</c:v>
                </c:pt>
                <c:pt idx="1286">
                  <c:v>639.72</c:v>
                </c:pt>
                <c:pt idx="1287">
                  <c:v>640.04999999999995</c:v>
                </c:pt>
                <c:pt idx="1288">
                  <c:v>640.39</c:v>
                </c:pt>
                <c:pt idx="1289">
                  <c:v>640.72</c:v>
                </c:pt>
                <c:pt idx="1290">
                  <c:v>641.04999999999995</c:v>
                </c:pt>
                <c:pt idx="1291">
                  <c:v>641.39</c:v>
                </c:pt>
                <c:pt idx="1292">
                  <c:v>641.72</c:v>
                </c:pt>
                <c:pt idx="1293">
                  <c:v>642.04999999999995</c:v>
                </c:pt>
                <c:pt idx="1294">
                  <c:v>642.38</c:v>
                </c:pt>
                <c:pt idx="1295">
                  <c:v>642.72</c:v>
                </c:pt>
                <c:pt idx="1296">
                  <c:v>643.04999999999995</c:v>
                </c:pt>
                <c:pt idx="1297">
                  <c:v>643.38</c:v>
                </c:pt>
                <c:pt idx="1298">
                  <c:v>643.71</c:v>
                </c:pt>
                <c:pt idx="1299">
                  <c:v>644.04999999999995</c:v>
                </c:pt>
                <c:pt idx="1300">
                  <c:v>644.38</c:v>
                </c:pt>
                <c:pt idx="1301">
                  <c:v>644.71</c:v>
                </c:pt>
                <c:pt idx="1302">
                  <c:v>645.04</c:v>
                </c:pt>
                <c:pt idx="1303">
                  <c:v>645.38</c:v>
                </c:pt>
                <c:pt idx="1304">
                  <c:v>645.71</c:v>
                </c:pt>
                <c:pt idx="1305">
                  <c:v>646.04</c:v>
                </c:pt>
                <c:pt idx="1306">
                  <c:v>646.37</c:v>
                </c:pt>
                <c:pt idx="1307">
                  <c:v>646.71</c:v>
                </c:pt>
                <c:pt idx="1308">
                  <c:v>647.04</c:v>
                </c:pt>
                <c:pt idx="1309">
                  <c:v>647.37</c:v>
                </c:pt>
                <c:pt idx="1310">
                  <c:v>647.70000000000005</c:v>
                </c:pt>
                <c:pt idx="1311">
                  <c:v>648.03</c:v>
                </c:pt>
                <c:pt idx="1312">
                  <c:v>648.37</c:v>
                </c:pt>
                <c:pt idx="1313">
                  <c:v>648.70000000000005</c:v>
                </c:pt>
                <c:pt idx="1314">
                  <c:v>649.03</c:v>
                </c:pt>
                <c:pt idx="1315">
                  <c:v>649.36</c:v>
                </c:pt>
                <c:pt idx="1316">
                  <c:v>649.69000000000005</c:v>
                </c:pt>
                <c:pt idx="1317">
                  <c:v>650.02</c:v>
                </c:pt>
                <c:pt idx="1318">
                  <c:v>650.36</c:v>
                </c:pt>
                <c:pt idx="1319">
                  <c:v>650.69000000000005</c:v>
                </c:pt>
                <c:pt idx="1320">
                  <c:v>651.02</c:v>
                </c:pt>
                <c:pt idx="1321">
                  <c:v>651.35</c:v>
                </c:pt>
                <c:pt idx="1322">
                  <c:v>651.67999999999995</c:v>
                </c:pt>
                <c:pt idx="1323">
                  <c:v>652.01</c:v>
                </c:pt>
                <c:pt idx="1324">
                  <c:v>652.35</c:v>
                </c:pt>
                <c:pt idx="1325">
                  <c:v>652.67999999999995</c:v>
                </c:pt>
                <c:pt idx="1326">
                  <c:v>653.01</c:v>
                </c:pt>
                <c:pt idx="1327">
                  <c:v>653.34</c:v>
                </c:pt>
                <c:pt idx="1328">
                  <c:v>653.66999999999996</c:v>
                </c:pt>
                <c:pt idx="1329">
                  <c:v>654</c:v>
                </c:pt>
                <c:pt idx="1330">
                  <c:v>654.33000000000004</c:v>
                </c:pt>
                <c:pt idx="1331">
                  <c:v>654.66</c:v>
                </c:pt>
                <c:pt idx="1332">
                  <c:v>654.99</c:v>
                </c:pt>
                <c:pt idx="1333">
                  <c:v>655.33000000000004</c:v>
                </c:pt>
                <c:pt idx="1334">
                  <c:v>655.66</c:v>
                </c:pt>
                <c:pt idx="1335">
                  <c:v>655.99</c:v>
                </c:pt>
                <c:pt idx="1336">
                  <c:v>656.32</c:v>
                </c:pt>
                <c:pt idx="1337">
                  <c:v>656.65</c:v>
                </c:pt>
                <c:pt idx="1338">
                  <c:v>656.98</c:v>
                </c:pt>
                <c:pt idx="1339">
                  <c:v>657.31</c:v>
                </c:pt>
                <c:pt idx="1340">
                  <c:v>657.64</c:v>
                </c:pt>
                <c:pt idx="1341">
                  <c:v>657.97</c:v>
                </c:pt>
                <c:pt idx="1342">
                  <c:v>658.3</c:v>
                </c:pt>
                <c:pt idx="1343">
                  <c:v>658.63</c:v>
                </c:pt>
                <c:pt idx="1344">
                  <c:v>658.96</c:v>
                </c:pt>
                <c:pt idx="1345">
                  <c:v>659.29</c:v>
                </c:pt>
                <c:pt idx="1346">
                  <c:v>659.62</c:v>
                </c:pt>
                <c:pt idx="1347">
                  <c:v>659.95</c:v>
                </c:pt>
                <c:pt idx="1348">
                  <c:v>660.28</c:v>
                </c:pt>
                <c:pt idx="1349">
                  <c:v>660.61</c:v>
                </c:pt>
                <c:pt idx="1350">
                  <c:v>660.95</c:v>
                </c:pt>
                <c:pt idx="1351">
                  <c:v>661.28</c:v>
                </c:pt>
                <c:pt idx="1352">
                  <c:v>661.61</c:v>
                </c:pt>
                <c:pt idx="1353">
                  <c:v>661.94</c:v>
                </c:pt>
                <c:pt idx="1354">
                  <c:v>662.27</c:v>
                </c:pt>
                <c:pt idx="1355">
                  <c:v>662.6</c:v>
                </c:pt>
                <c:pt idx="1356">
                  <c:v>662.93</c:v>
                </c:pt>
                <c:pt idx="1357">
                  <c:v>663.25</c:v>
                </c:pt>
                <c:pt idx="1358">
                  <c:v>663.58</c:v>
                </c:pt>
                <c:pt idx="1359">
                  <c:v>663.91</c:v>
                </c:pt>
                <c:pt idx="1360">
                  <c:v>664.24</c:v>
                </c:pt>
                <c:pt idx="1361">
                  <c:v>664.57</c:v>
                </c:pt>
                <c:pt idx="1362">
                  <c:v>664.9</c:v>
                </c:pt>
                <c:pt idx="1363">
                  <c:v>665.23</c:v>
                </c:pt>
                <c:pt idx="1364">
                  <c:v>665.56</c:v>
                </c:pt>
                <c:pt idx="1365">
                  <c:v>665.89</c:v>
                </c:pt>
                <c:pt idx="1366">
                  <c:v>666.22</c:v>
                </c:pt>
                <c:pt idx="1367">
                  <c:v>666.55</c:v>
                </c:pt>
                <c:pt idx="1368">
                  <c:v>666.88</c:v>
                </c:pt>
                <c:pt idx="1369">
                  <c:v>667.21</c:v>
                </c:pt>
                <c:pt idx="1370">
                  <c:v>667.54</c:v>
                </c:pt>
                <c:pt idx="1371">
                  <c:v>667.87</c:v>
                </c:pt>
                <c:pt idx="1372">
                  <c:v>668.2</c:v>
                </c:pt>
                <c:pt idx="1373">
                  <c:v>668.53</c:v>
                </c:pt>
                <c:pt idx="1374">
                  <c:v>668.86</c:v>
                </c:pt>
                <c:pt idx="1375">
                  <c:v>669.18</c:v>
                </c:pt>
                <c:pt idx="1376">
                  <c:v>669.51</c:v>
                </c:pt>
                <c:pt idx="1377">
                  <c:v>669.84</c:v>
                </c:pt>
                <c:pt idx="1378">
                  <c:v>670.17</c:v>
                </c:pt>
                <c:pt idx="1379">
                  <c:v>670.5</c:v>
                </c:pt>
                <c:pt idx="1380">
                  <c:v>670.83</c:v>
                </c:pt>
                <c:pt idx="1381">
                  <c:v>671.16</c:v>
                </c:pt>
                <c:pt idx="1382">
                  <c:v>671.49</c:v>
                </c:pt>
                <c:pt idx="1383">
                  <c:v>671.81</c:v>
                </c:pt>
                <c:pt idx="1384">
                  <c:v>672.14</c:v>
                </c:pt>
                <c:pt idx="1385">
                  <c:v>672.47</c:v>
                </c:pt>
                <c:pt idx="1386">
                  <c:v>672.8</c:v>
                </c:pt>
                <c:pt idx="1387">
                  <c:v>673.13</c:v>
                </c:pt>
                <c:pt idx="1388">
                  <c:v>673.46</c:v>
                </c:pt>
                <c:pt idx="1389">
                  <c:v>673.79</c:v>
                </c:pt>
                <c:pt idx="1390">
                  <c:v>674.11</c:v>
                </c:pt>
                <c:pt idx="1391">
                  <c:v>674.44</c:v>
                </c:pt>
                <c:pt idx="1392">
                  <c:v>674.77</c:v>
                </c:pt>
                <c:pt idx="1393">
                  <c:v>675.1</c:v>
                </c:pt>
                <c:pt idx="1394">
                  <c:v>675.43</c:v>
                </c:pt>
                <c:pt idx="1395">
                  <c:v>675.75</c:v>
                </c:pt>
                <c:pt idx="1396">
                  <c:v>676.08</c:v>
                </c:pt>
                <c:pt idx="1397">
                  <c:v>676.41</c:v>
                </c:pt>
                <c:pt idx="1398">
                  <c:v>676.74</c:v>
                </c:pt>
                <c:pt idx="1399">
                  <c:v>677.07</c:v>
                </c:pt>
                <c:pt idx="1400">
                  <c:v>677.39</c:v>
                </c:pt>
                <c:pt idx="1401">
                  <c:v>677.72</c:v>
                </c:pt>
                <c:pt idx="1402">
                  <c:v>678.05</c:v>
                </c:pt>
                <c:pt idx="1403">
                  <c:v>678.38</c:v>
                </c:pt>
                <c:pt idx="1404">
                  <c:v>678.71</c:v>
                </c:pt>
                <c:pt idx="1405">
                  <c:v>679.03</c:v>
                </c:pt>
                <c:pt idx="1406">
                  <c:v>679.36</c:v>
                </c:pt>
                <c:pt idx="1407">
                  <c:v>679.69</c:v>
                </c:pt>
                <c:pt idx="1408">
                  <c:v>680.02</c:v>
                </c:pt>
                <c:pt idx="1409">
                  <c:v>680.34</c:v>
                </c:pt>
                <c:pt idx="1410">
                  <c:v>680.67</c:v>
                </c:pt>
                <c:pt idx="1411">
                  <c:v>681</c:v>
                </c:pt>
                <c:pt idx="1412">
                  <c:v>681.32</c:v>
                </c:pt>
                <c:pt idx="1413">
                  <c:v>681.65</c:v>
                </c:pt>
                <c:pt idx="1414">
                  <c:v>681.98</c:v>
                </c:pt>
                <c:pt idx="1415">
                  <c:v>682.31</c:v>
                </c:pt>
                <c:pt idx="1416">
                  <c:v>682.63</c:v>
                </c:pt>
                <c:pt idx="1417">
                  <c:v>682.96</c:v>
                </c:pt>
                <c:pt idx="1418">
                  <c:v>683.29</c:v>
                </c:pt>
                <c:pt idx="1419">
                  <c:v>683.61</c:v>
                </c:pt>
                <c:pt idx="1420">
                  <c:v>683.94</c:v>
                </c:pt>
                <c:pt idx="1421">
                  <c:v>684.27</c:v>
                </c:pt>
                <c:pt idx="1422">
                  <c:v>684.59</c:v>
                </c:pt>
                <c:pt idx="1423">
                  <c:v>684.92</c:v>
                </c:pt>
                <c:pt idx="1424">
                  <c:v>685.25</c:v>
                </c:pt>
                <c:pt idx="1425">
                  <c:v>685.57</c:v>
                </c:pt>
                <c:pt idx="1426">
                  <c:v>685.9</c:v>
                </c:pt>
                <c:pt idx="1427">
                  <c:v>686.23</c:v>
                </c:pt>
                <c:pt idx="1428">
                  <c:v>686.55</c:v>
                </c:pt>
                <c:pt idx="1429">
                  <c:v>686.88</c:v>
                </c:pt>
                <c:pt idx="1430">
                  <c:v>687.21</c:v>
                </c:pt>
                <c:pt idx="1431">
                  <c:v>687.53</c:v>
                </c:pt>
                <c:pt idx="1432">
                  <c:v>687.86</c:v>
                </c:pt>
                <c:pt idx="1433">
                  <c:v>688.19</c:v>
                </c:pt>
                <c:pt idx="1434">
                  <c:v>688.51</c:v>
                </c:pt>
                <c:pt idx="1435">
                  <c:v>688.84</c:v>
                </c:pt>
                <c:pt idx="1436">
                  <c:v>689.17</c:v>
                </c:pt>
                <c:pt idx="1437">
                  <c:v>689.49</c:v>
                </c:pt>
                <c:pt idx="1438">
                  <c:v>689.82</c:v>
                </c:pt>
                <c:pt idx="1439">
                  <c:v>690.14</c:v>
                </c:pt>
                <c:pt idx="1440">
                  <c:v>690.47</c:v>
                </c:pt>
                <c:pt idx="1441">
                  <c:v>690.8</c:v>
                </c:pt>
                <c:pt idx="1442">
                  <c:v>691.12</c:v>
                </c:pt>
                <c:pt idx="1443">
                  <c:v>691.45</c:v>
                </c:pt>
                <c:pt idx="1444">
                  <c:v>691.77</c:v>
                </c:pt>
                <c:pt idx="1445">
                  <c:v>692.1</c:v>
                </c:pt>
                <c:pt idx="1446">
                  <c:v>692.42</c:v>
                </c:pt>
                <c:pt idx="1447">
                  <c:v>692.75</c:v>
                </c:pt>
                <c:pt idx="1448">
                  <c:v>693.07</c:v>
                </c:pt>
                <c:pt idx="1449">
                  <c:v>693.4</c:v>
                </c:pt>
                <c:pt idx="1450">
                  <c:v>693.73</c:v>
                </c:pt>
                <c:pt idx="1451">
                  <c:v>694.05</c:v>
                </c:pt>
                <c:pt idx="1452">
                  <c:v>694.38</c:v>
                </c:pt>
                <c:pt idx="1453">
                  <c:v>694.7</c:v>
                </c:pt>
                <c:pt idx="1454">
                  <c:v>695.03</c:v>
                </c:pt>
                <c:pt idx="1455">
                  <c:v>695.35</c:v>
                </c:pt>
                <c:pt idx="1456">
                  <c:v>695.68</c:v>
                </c:pt>
                <c:pt idx="1457">
                  <c:v>696</c:v>
                </c:pt>
                <c:pt idx="1458">
                  <c:v>696.33</c:v>
                </c:pt>
                <c:pt idx="1459">
                  <c:v>696.65</c:v>
                </c:pt>
                <c:pt idx="1460">
                  <c:v>696.98</c:v>
                </c:pt>
                <c:pt idx="1461">
                  <c:v>697.3</c:v>
                </c:pt>
                <c:pt idx="1462">
                  <c:v>697.63</c:v>
                </c:pt>
                <c:pt idx="1463">
                  <c:v>697.95</c:v>
                </c:pt>
                <c:pt idx="1464">
                  <c:v>698.28</c:v>
                </c:pt>
                <c:pt idx="1465">
                  <c:v>698.6</c:v>
                </c:pt>
                <c:pt idx="1466">
                  <c:v>698.93</c:v>
                </c:pt>
                <c:pt idx="1467">
                  <c:v>699.25</c:v>
                </c:pt>
                <c:pt idx="1468">
                  <c:v>699.58</c:v>
                </c:pt>
                <c:pt idx="1469">
                  <c:v>699.9</c:v>
                </c:pt>
                <c:pt idx="1470">
                  <c:v>700.23</c:v>
                </c:pt>
                <c:pt idx="1471">
                  <c:v>700.55</c:v>
                </c:pt>
                <c:pt idx="1472">
                  <c:v>700.87</c:v>
                </c:pt>
                <c:pt idx="1473">
                  <c:v>701.2</c:v>
                </c:pt>
                <c:pt idx="1474">
                  <c:v>701.52</c:v>
                </c:pt>
                <c:pt idx="1475">
                  <c:v>701.85</c:v>
                </c:pt>
                <c:pt idx="1476">
                  <c:v>702.17</c:v>
                </c:pt>
                <c:pt idx="1477">
                  <c:v>702.5</c:v>
                </c:pt>
                <c:pt idx="1478">
                  <c:v>702.82</c:v>
                </c:pt>
                <c:pt idx="1479">
                  <c:v>703.14</c:v>
                </c:pt>
                <c:pt idx="1480">
                  <c:v>703.47</c:v>
                </c:pt>
                <c:pt idx="1481">
                  <c:v>703.79</c:v>
                </c:pt>
                <c:pt idx="1482">
                  <c:v>704.12</c:v>
                </c:pt>
                <c:pt idx="1483">
                  <c:v>704.44</c:v>
                </c:pt>
                <c:pt idx="1484">
                  <c:v>704.76</c:v>
                </c:pt>
                <c:pt idx="1485">
                  <c:v>705.09</c:v>
                </c:pt>
                <c:pt idx="1486">
                  <c:v>705.41</c:v>
                </c:pt>
                <c:pt idx="1487">
                  <c:v>705.73</c:v>
                </c:pt>
                <c:pt idx="1488">
                  <c:v>706.06</c:v>
                </c:pt>
                <c:pt idx="1489">
                  <c:v>706.38</c:v>
                </c:pt>
                <c:pt idx="1490">
                  <c:v>706.71</c:v>
                </c:pt>
                <c:pt idx="1491">
                  <c:v>707.03</c:v>
                </c:pt>
                <c:pt idx="1492">
                  <c:v>707.35</c:v>
                </c:pt>
                <c:pt idx="1493">
                  <c:v>707.68</c:v>
                </c:pt>
                <c:pt idx="1494">
                  <c:v>708</c:v>
                </c:pt>
                <c:pt idx="1495">
                  <c:v>708.32</c:v>
                </c:pt>
                <c:pt idx="1496">
                  <c:v>708.65</c:v>
                </c:pt>
                <c:pt idx="1497">
                  <c:v>708.97</c:v>
                </c:pt>
                <c:pt idx="1498">
                  <c:v>709.29</c:v>
                </c:pt>
                <c:pt idx="1499">
                  <c:v>709.62</c:v>
                </c:pt>
                <c:pt idx="1500">
                  <c:v>709.94</c:v>
                </c:pt>
                <c:pt idx="1501">
                  <c:v>710.26</c:v>
                </c:pt>
                <c:pt idx="1502">
                  <c:v>710.58</c:v>
                </c:pt>
                <c:pt idx="1503">
                  <c:v>710.91</c:v>
                </c:pt>
                <c:pt idx="1504">
                  <c:v>711.23</c:v>
                </c:pt>
                <c:pt idx="1505">
                  <c:v>711.55</c:v>
                </c:pt>
                <c:pt idx="1506">
                  <c:v>711.88</c:v>
                </c:pt>
                <c:pt idx="1507">
                  <c:v>712.2</c:v>
                </c:pt>
                <c:pt idx="1508">
                  <c:v>712.52</c:v>
                </c:pt>
                <c:pt idx="1509">
                  <c:v>712.84</c:v>
                </c:pt>
                <c:pt idx="1510">
                  <c:v>713.17</c:v>
                </c:pt>
                <c:pt idx="1511">
                  <c:v>713.49</c:v>
                </c:pt>
                <c:pt idx="1512">
                  <c:v>713.81</c:v>
                </c:pt>
                <c:pt idx="1513">
                  <c:v>714.13</c:v>
                </c:pt>
                <c:pt idx="1514">
                  <c:v>714.46</c:v>
                </c:pt>
                <c:pt idx="1515">
                  <c:v>714.78</c:v>
                </c:pt>
                <c:pt idx="1516">
                  <c:v>715.1</c:v>
                </c:pt>
                <c:pt idx="1517">
                  <c:v>715.42</c:v>
                </c:pt>
                <c:pt idx="1518">
                  <c:v>715.75</c:v>
                </c:pt>
                <c:pt idx="1519">
                  <c:v>716.07</c:v>
                </c:pt>
                <c:pt idx="1520">
                  <c:v>716.39</c:v>
                </c:pt>
                <c:pt idx="1521">
                  <c:v>716.71</c:v>
                </c:pt>
                <c:pt idx="1522">
                  <c:v>717.03</c:v>
                </c:pt>
                <c:pt idx="1523">
                  <c:v>717.36</c:v>
                </c:pt>
                <c:pt idx="1524">
                  <c:v>717.68</c:v>
                </c:pt>
                <c:pt idx="1525">
                  <c:v>718</c:v>
                </c:pt>
                <c:pt idx="1526">
                  <c:v>718.32</c:v>
                </c:pt>
                <c:pt idx="1527">
                  <c:v>718.64</c:v>
                </c:pt>
                <c:pt idx="1528">
                  <c:v>718.96</c:v>
                </c:pt>
                <c:pt idx="1529">
                  <c:v>719.29</c:v>
                </c:pt>
                <c:pt idx="1530">
                  <c:v>719.61</c:v>
                </c:pt>
                <c:pt idx="1531">
                  <c:v>719.93</c:v>
                </c:pt>
                <c:pt idx="1532">
                  <c:v>720.25</c:v>
                </c:pt>
                <c:pt idx="1533">
                  <c:v>720.57</c:v>
                </c:pt>
                <c:pt idx="1534">
                  <c:v>720.89</c:v>
                </c:pt>
                <c:pt idx="1535">
                  <c:v>721.22</c:v>
                </c:pt>
                <c:pt idx="1536">
                  <c:v>721.54</c:v>
                </c:pt>
                <c:pt idx="1537">
                  <c:v>721.86</c:v>
                </c:pt>
                <c:pt idx="1538">
                  <c:v>722.18</c:v>
                </c:pt>
                <c:pt idx="1539">
                  <c:v>722.5</c:v>
                </c:pt>
                <c:pt idx="1540">
                  <c:v>722.82</c:v>
                </c:pt>
                <c:pt idx="1541">
                  <c:v>723.14</c:v>
                </c:pt>
                <c:pt idx="1542">
                  <c:v>723.46</c:v>
                </c:pt>
                <c:pt idx="1543">
                  <c:v>723.78</c:v>
                </c:pt>
                <c:pt idx="1544">
                  <c:v>724.11</c:v>
                </c:pt>
                <c:pt idx="1545">
                  <c:v>724.43</c:v>
                </c:pt>
                <c:pt idx="1546">
                  <c:v>724.75</c:v>
                </c:pt>
                <c:pt idx="1547">
                  <c:v>725.07</c:v>
                </c:pt>
                <c:pt idx="1548">
                  <c:v>725.39</c:v>
                </c:pt>
                <c:pt idx="1549">
                  <c:v>725.71</c:v>
                </c:pt>
                <c:pt idx="1550">
                  <c:v>726.03</c:v>
                </c:pt>
                <c:pt idx="1551">
                  <c:v>726.35</c:v>
                </c:pt>
                <c:pt idx="1552">
                  <c:v>726.67</c:v>
                </c:pt>
                <c:pt idx="1553">
                  <c:v>726.99</c:v>
                </c:pt>
                <c:pt idx="1554">
                  <c:v>727.31</c:v>
                </c:pt>
                <c:pt idx="1555">
                  <c:v>727.63</c:v>
                </c:pt>
                <c:pt idx="1556">
                  <c:v>727.95</c:v>
                </c:pt>
                <c:pt idx="1557">
                  <c:v>728.27</c:v>
                </c:pt>
                <c:pt idx="1558">
                  <c:v>728.59</c:v>
                </c:pt>
                <c:pt idx="1559">
                  <c:v>728.91</c:v>
                </c:pt>
                <c:pt idx="1560">
                  <c:v>729.23</c:v>
                </c:pt>
                <c:pt idx="1561">
                  <c:v>729.55</c:v>
                </c:pt>
                <c:pt idx="1562">
                  <c:v>729.87</c:v>
                </c:pt>
                <c:pt idx="1563">
                  <c:v>730.19</c:v>
                </c:pt>
                <c:pt idx="1564">
                  <c:v>730.51</c:v>
                </c:pt>
                <c:pt idx="1565">
                  <c:v>730.83</c:v>
                </c:pt>
                <c:pt idx="1566">
                  <c:v>731.15</c:v>
                </c:pt>
                <c:pt idx="1567">
                  <c:v>731.47</c:v>
                </c:pt>
                <c:pt idx="1568">
                  <c:v>731.79</c:v>
                </c:pt>
                <c:pt idx="1569">
                  <c:v>732.11</c:v>
                </c:pt>
                <c:pt idx="1570">
                  <c:v>732.43</c:v>
                </c:pt>
                <c:pt idx="1571">
                  <c:v>732.75</c:v>
                </c:pt>
                <c:pt idx="1572">
                  <c:v>733.07</c:v>
                </c:pt>
                <c:pt idx="1573">
                  <c:v>733.39</c:v>
                </c:pt>
                <c:pt idx="1574">
                  <c:v>733.71</c:v>
                </c:pt>
                <c:pt idx="1575">
                  <c:v>734.03</c:v>
                </c:pt>
                <c:pt idx="1576">
                  <c:v>734.35</c:v>
                </c:pt>
                <c:pt idx="1577">
                  <c:v>734.67</c:v>
                </c:pt>
                <c:pt idx="1578">
                  <c:v>734.99</c:v>
                </c:pt>
                <c:pt idx="1579">
                  <c:v>735.31</c:v>
                </c:pt>
                <c:pt idx="1580">
                  <c:v>735.63</c:v>
                </c:pt>
                <c:pt idx="1581">
                  <c:v>735.95</c:v>
                </c:pt>
                <c:pt idx="1582">
                  <c:v>736.27</c:v>
                </c:pt>
                <c:pt idx="1583">
                  <c:v>736.58</c:v>
                </c:pt>
                <c:pt idx="1584">
                  <c:v>736.9</c:v>
                </c:pt>
                <c:pt idx="1585">
                  <c:v>737.22</c:v>
                </c:pt>
                <c:pt idx="1586">
                  <c:v>737.54</c:v>
                </c:pt>
                <c:pt idx="1587">
                  <c:v>737.86</c:v>
                </c:pt>
                <c:pt idx="1588">
                  <c:v>738.18</c:v>
                </c:pt>
                <c:pt idx="1589">
                  <c:v>738.5</c:v>
                </c:pt>
                <c:pt idx="1590">
                  <c:v>738.82</c:v>
                </c:pt>
                <c:pt idx="1591">
                  <c:v>739.13</c:v>
                </c:pt>
                <c:pt idx="1592">
                  <c:v>739.45</c:v>
                </c:pt>
                <c:pt idx="1593">
                  <c:v>739.77</c:v>
                </c:pt>
                <c:pt idx="1594">
                  <c:v>740.09</c:v>
                </c:pt>
                <c:pt idx="1595">
                  <c:v>740.41</c:v>
                </c:pt>
                <c:pt idx="1596">
                  <c:v>740.73</c:v>
                </c:pt>
                <c:pt idx="1597">
                  <c:v>741.05</c:v>
                </c:pt>
                <c:pt idx="1598">
                  <c:v>741.36</c:v>
                </c:pt>
                <c:pt idx="1599">
                  <c:v>741.68</c:v>
                </c:pt>
                <c:pt idx="1600">
                  <c:v>742</c:v>
                </c:pt>
                <c:pt idx="1601">
                  <c:v>742.32</c:v>
                </c:pt>
                <c:pt idx="1602">
                  <c:v>742.64</c:v>
                </c:pt>
                <c:pt idx="1603">
                  <c:v>742.95</c:v>
                </c:pt>
                <c:pt idx="1604">
                  <c:v>743.27</c:v>
                </c:pt>
                <c:pt idx="1605">
                  <c:v>743.59</c:v>
                </c:pt>
                <c:pt idx="1606">
                  <c:v>743.91</c:v>
                </c:pt>
                <c:pt idx="1607">
                  <c:v>744.23</c:v>
                </c:pt>
                <c:pt idx="1608">
                  <c:v>744.54</c:v>
                </c:pt>
                <c:pt idx="1609">
                  <c:v>744.86</c:v>
                </c:pt>
                <c:pt idx="1610">
                  <c:v>745.18</c:v>
                </c:pt>
                <c:pt idx="1611">
                  <c:v>745.5</c:v>
                </c:pt>
                <c:pt idx="1612">
                  <c:v>745.81</c:v>
                </c:pt>
                <c:pt idx="1613">
                  <c:v>746.13</c:v>
                </c:pt>
                <c:pt idx="1614">
                  <c:v>746.45</c:v>
                </c:pt>
                <c:pt idx="1615">
                  <c:v>746.77</c:v>
                </c:pt>
                <c:pt idx="1616">
                  <c:v>747.08</c:v>
                </c:pt>
                <c:pt idx="1617">
                  <c:v>747.4</c:v>
                </c:pt>
                <c:pt idx="1618">
                  <c:v>747.72</c:v>
                </c:pt>
                <c:pt idx="1619">
                  <c:v>748.04</c:v>
                </c:pt>
                <c:pt idx="1620">
                  <c:v>748.35</c:v>
                </c:pt>
                <c:pt idx="1621">
                  <c:v>748.67</c:v>
                </c:pt>
                <c:pt idx="1622">
                  <c:v>748.99</c:v>
                </c:pt>
                <c:pt idx="1623">
                  <c:v>749.3</c:v>
                </c:pt>
                <c:pt idx="1624">
                  <c:v>749.62</c:v>
                </c:pt>
                <c:pt idx="1625">
                  <c:v>749.94</c:v>
                </c:pt>
                <c:pt idx="1626">
                  <c:v>750.26</c:v>
                </c:pt>
                <c:pt idx="1627">
                  <c:v>750.57</c:v>
                </c:pt>
                <c:pt idx="1628">
                  <c:v>750.89</c:v>
                </c:pt>
                <c:pt idx="1629">
                  <c:v>751.21</c:v>
                </c:pt>
                <c:pt idx="1630">
                  <c:v>751.52</c:v>
                </c:pt>
                <c:pt idx="1631">
                  <c:v>751.84</c:v>
                </c:pt>
                <c:pt idx="1632">
                  <c:v>752.16</c:v>
                </c:pt>
                <c:pt idx="1633">
                  <c:v>752.47</c:v>
                </c:pt>
                <c:pt idx="1634">
                  <c:v>752.79</c:v>
                </c:pt>
                <c:pt idx="1635">
                  <c:v>753.11</c:v>
                </c:pt>
                <c:pt idx="1636">
                  <c:v>753.42</c:v>
                </c:pt>
                <c:pt idx="1637">
                  <c:v>753.74</c:v>
                </c:pt>
                <c:pt idx="1638">
                  <c:v>754.05</c:v>
                </c:pt>
                <c:pt idx="1639">
                  <c:v>754.37</c:v>
                </c:pt>
                <c:pt idx="1640">
                  <c:v>754.69</c:v>
                </c:pt>
                <c:pt idx="1641">
                  <c:v>755</c:v>
                </c:pt>
                <c:pt idx="1642">
                  <c:v>755.32</c:v>
                </c:pt>
                <c:pt idx="1643">
                  <c:v>755.64</c:v>
                </c:pt>
                <c:pt idx="1644">
                  <c:v>755.95</c:v>
                </c:pt>
                <c:pt idx="1645">
                  <c:v>756.27</c:v>
                </c:pt>
                <c:pt idx="1646">
                  <c:v>756.58</c:v>
                </c:pt>
                <c:pt idx="1647">
                  <c:v>756.9</c:v>
                </c:pt>
                <c:pt idx="1648">
                  <c:v>757.21</c:v>
                </c:pt>
                <c:pt idx="1649">
                  <c:v>757.53</c:v>
                </c:pt>
                <c:pt idx="1650">
                  <c:v>757.85</c:v>
                </c:pt>
                <c:pt idx="1651">
                  <c:v>758.16</c:v>
                </c:pt>
                <c:pt idx="1652">
                  <c:v>758.48</c:v>
                </c:pt>
                <c:pt idx="1653">
                  <c:v>758.79</c:v>
                </c:pt>
                <c:pt idx="1654">
                  <c:v>759.11</c:v>
                </c:pt>
                <c:pt idx="1655">
                  <c:v>759.42</c:v>
                </c:pt>
                <c:pt idx="1656">
                  <c:v>759.74</c:v>
                </c:pt>
                <c:pt idx="1657">
                  <c:v>760.05</c:v>
                </c:pt>
                <c:pt idx="1658">
                  <c:v>760.37</c:v>
                </c:pt>
                <c:pt idx="1659">
                  <c:v>760.69</c:v>
                </c:pt>
                <c:pt idx="1660">
                  <c:v>761</c:v>
                </c:pt>
                <c:pt idx="1661">
                  <c:v>761.32</c:v>
                </c:pt>
                <c:pt idx="1662">
                  <c:v>761.63</c:v>
                </c:pt>
                <c:pt idx="1663">
                  <c:v>761.95</c:v>
                </c:pt>
                <c:pt idx="1664">
                  <c:v>762.26</c:v>
                </c:pt>
                <c:pt idx="1665">
                  <c:v>762.58</c:v>
                </c:pt>
                <c:pt idx="1666">
                  <c:v>762.89</c:v>
                </c:pt>
                <c:pt idx="1667">
                  <c:v>763.21</c:v>
                </c:pt>
                <c:pt idx="1668">
                  <c:v>763.52</c:v>
                </c:pt>
                <c:pt idx="1669">
                  <c:v>763.83</c:v>
                </c:pt>
                <c:pt idx="1670">
                  <c:v>764.15</c:v>
                </c:pt>
                <c:pt idx="1671">
                  <c:v>764.46</c:v>
                </c:pt>
                <c:pt idx="1672">
                  <c:v>764.78</c:v>
                </c:pt>
                <c:pt idx="1673">
                  <c:v>765.09</c:v>
                </c:pt>
                <c:pt idx="1674">
                  <c:v>765.41</c:v>
                </c:pt>
                <c:pt idx="1675">
                  <c:v>765.72</c:v>
                </c:pt>
                <c:pt idx="1676">
                  <c:v>766.04</c:v>
                </c:pt>
                <c:pt idx="1677">
                  <c:v>766.35</c:v>
                </c:pt>
                <c:pt idx="1678">
                  <c:v>766.67</c:v>
                </c:pt>
                <c:pt idx="1679">
                  <c:v>766.98</c:v>
                </c:pt>
                <c:pt idx="1680">
                  <c:v>767.29</c:v>
                </c:pt>
                <c:pt idx="1681">
                  <c:v>767.61</c:v>
                </c:pt>
                <c:pt idx="1682">
                  <c:v>767.92</c:v>
                </c:pt>
                <c:pt idx="1683">
                  <c:v>768.24</c:v>
                </c:pt>
                <c:pt idx="1684">
                  <c:v>768.55</c:v>
                </c:pt>
                <c:pt idx="1685">
                  <c:v>768.86</c:v>
                </c:pt>
                <c:pt idx="1686">
                  <c:v>769.18</c:v>
                </c:pt>
                <c:pt idx="1687">
                  <c:v>769.49</c:v>
                </c:pt>
                <c:pt idx="1688">
                  <c:v>769.81</c:v>
                </c:pt>
                <c:pt idx="1689">
                  <c:v>770.12</c:v>
                </c:pt>
                <c:pt idx="1690">
                  <c:v>770.43</c:v>
                </c:pt>
                <c:pt idx="1691">
                  <c:v>770.75</c:v>
                </c:pt>
                <c:pt idx="1692">
                  <c:v>771.06</c:v>
                </c:pt>
                <c:pt idx="1693">
                  <c:v>771.37</c:v>
                </c:pt>
                <c:pt idx="1694">
                  <c:v>771.69</c:v>
                </c:pt>
                <c:pt idx="1695">
                  <c:v>772</c:v>
                </c:pt>
                <c:pt idx="1696">
                  <c:v>772.31</c:v>
                </c:pt>
                <c:pt idx="1697">
                  <c:v>772.63</c:v>
                </c:pt>
                <c:pt idx="1698">
                  <c:v>772.94</c:v>
                </c:pt>
                <c:pt idx="1699">
                  <c:v>773.25</c:v>
                </c:pt>
                <c:pt idx="1700">
                  <c:v>773.57</c:v>
                </c:pt>
                <c:pt idx="1701">
                  <c:v>773.88</c:v>
                </c:pt>
                <c:pt idx="1702">
                  <c:v>774.19</c:v>
                </c:pt>
                <c:pt idx="1703">
                  <c:v>774.51</c:v>
                </c:pt>
                <c:pt idx="1704">
                  <c:v>774.82</c:v>
                </c:pt>
                <c:pt idx="1705">
                  <c:v>775.13</c:v>
                </c:pt>
                <c:pt idx="1706">
                  <c:v>775.44</c:v>
                </c:pt>
                <c:pt idx="1707">
                  <c:v>775.76</c:v>
                </c:pt>
                <c:pt idx="1708">
                  <c:v>776.07</c:v>
                </c:pt>
                <c:pt idx="1709">
                  <c:v>776.38</c:v>
                </c:pt>
                <c:pt idx="1710">
                  <c:v>776.7</c:v>
                </c:pt>
                <c:pt idx="1711">
                  <c:v>777.01</c:v>
                </c:pt>
                <c:pt idx="1712">
                  <c:v>777.32</c:v>
                </c:pt>
                <c:pt idx="1713">
                  <c:v>777.63</c:v>
                </c:pt>
                <c:pt idx="1714">
                  <c:v>777.95</c:v>
                </c:pt>
                <c:pt idx="1715">
                  <c:v>778.26</c:v>
                </c:pt>
                <c:pt idx="1716">
                  <c:v>778.57</c:v>
                </c:pt>
                <c:pt idx="1717">
                  <c:v>778.88</c:v>
                </c:pt>
                <c:pt idx="1718">
                  <c:v>779.2</c:v>
                </c:pt>
                <c:pt idx="1719">
                  <c:v>779.51</c:v>
                </c:pt>
                <c:pt idx="1720">
                  <c:v>779.82</c:v>
                </c:pt>
                <c:pt idx="1721">
                  <c:v>780.13</c:v>
                </c:pt>
                <c:pt idx="1722">
                  <c:v>780.44</c:v>
                </c:pt>
                <c:pt idx="1723">
                  <c:v>780.76</c:v>
                </c:pt>
                <c:pt idx="1724">
                  <c:v>781.07</c:v>
                </c:pt>
                <c:pt idx="1725">
                  <c:v>781.38</c:v>
                </c:pt>
                <c:pt idx="1726">
                  <c:v>781.69</c:v>
                </c:pt>
                <c:pt idx="1727">
                  <c:v>782</c:v>
                </c:pt>
                <c:pt idx="1728">
                  <c:v>782.32</c:v>
                </c:pt>
                <c:pt idx="1729">
                  <c:v>782.63</c:v>
                </c:pt>
                <c:pt idx="1730">
                  <c:v>782.94</c:v>
                </c:pt>
                <c:pt idx="1731">
                  <c:v>783.25</c:v>
                </c:pt>
                <c:pt idx="1732">
                  <c:v>783.56</c:v>
                </c:pt>
                <c:pt idx="1733">
                  <c:v>783.87</c:v>
                </c:pt>
                <c:pt idx="1734">
                  <c:v>784.18</c:v>
                </c:pt>
                <c:pt idx="1735">
                  <c:v>784.5</c:v>
                </c:pt>
                <c:pt idx="1736">
                  <c:v>784.81</c:v>
                </c:pt>
                <c:pt idx="1737">
                  <c:v>785.12</c:v>
                </c:pt>
                <c:pt idx="1738">
                  <c:v>785.43</c:v>
                </c:pt>
                <c:pt idx="1739">
                  <c:v>785.74</c:v>
                </c:pt>
                <c:pt idx="1740">
                  <c:v>786.05</c:v>
                </c:pt>
                <c:pt idx="1741">
                  <c:v>786.36</c:v>
                </c:pt>
                <c:pt idx="1742">
                  <c:v>786.67</c:v>
                </c:pt>
                <c:pt idx="1743">
                  <c:v>786.99</c:v>
                </c:pt>
                <c:pt idx="1744">
                  <c:v>787.3</c:v>
                </c:pt>
                <c:pt idx="1745">
                  <c:v>787.61</c:v>
                </c:pt>
                <c:pt idx="1746">
                  <c:v>787.92</c:v>
                </c:pt>
                <c:pt idx="1747">
                  <c:v>788.23</c:v>
                </c:pt>
                <c:pt idx="1748">
                  <c:v>788.54</c:v>
                </c:pt>
                <c:pt idx="1749">
                  <c:v>788.85</c:v>
                </c:pt>
                <c:pt idx="1750">
                  <c:v>789.16</c:v>
                </c:pt>
                <c:pt idx="1751">
                  <c:v>789.47</c:v>
                </c:pt>
                <c:pt idx="1752">
                  <c:v>789.78</c:v>
                </c:pt>
                <c:pt idx="1753">
                  <c:v>790.09</c:v>
                </c:pt>
                <c:pt idx="1754">
                  <c:v>790.4</c:v>
                </c:pt>
                <c:pt idx="1755">
                  <c:v>790.71</c:v>
                </c:pt>
                <c:pt idx="1756">
                  <c:v>791.02</c:v>
                </c:pt>
                <c:pt idx="1757">
                  <c:v>791.33</c:v>
                </c:pt>
                <c:pt idx="1758">
                  <c:v>791.64</c:v>
                </c:pt>
                <c:pt idx="1759">
                  <c:v>791.95</c:v>
                </c:pt>
                <c:pt idx="1760">
                  <c:v>792.26</c:v>
                </c:pt>
                <c:pt idx="1761">
                  <c:v>792.57</c:v>
                </c:pt>
                <c:pt idx="1762">
                  <c:v>792.88</c:v>
                </c:pt>
                <c:pt idx="1763">
                  <c:v>793.19</c:v>
                </c:pt>
                <c:pt idx="1764">
                  <c:v>793.5</c:v>
                </c:pt>
                <c:pt idx="1765">
                  <c:v>793.81</c:v>
                </c:pt>
                <c:pt idx="1766">
                  <c:v>794.12</c:v>
                </c:pt>
                <c:pt idx="1767">
                  <c:v>794.43</c:v>
                </c:pt>
                <c:pt idx="1768">
                  <c:v>794.74</c:v>
                </c:pt>
                <c:pt idx="1769">
                  <c:v>795.05</c:v>
                </c:pt>
                <c:pt idx="1770">
                  <c:v>795.36</c:v>
                </c:pt>
                <c:pt idx="1771">
                  <c:v>795.67</c:v>
                </c:pt>
                <c:pt idx="1772">
                  <c:v>795.98</c:v>
                </c:pt>
                <c:pt idx="1773">
                  <c:v>796.29</c:v>
                </c:pt>
                <c:pt idx="1774">
                  <c:v>796.6</c:v>
                </c:pt>
                <c:pt idx="1775">
                  <c:v>796.91</c:v>
                </c:pt>
                <c:pt idx="1776">
                  <c:v>797.22</c:v>
                </c:pt>
                <c:pt idx="1777">
                  <c:v>797.53</c:v>
                </c:pt>
                <c:pt idx="1778">
                  <c:v>797.84</c:v>
                </c:pt>
                <c:pt idx="1779">
                  <c:v>798.15</c:v>
                </c:pt>
                <c:pt idx="1780">
                  <c:v>798.46</c:v>
                </c:pt>
                <c:pt idx="1781">
                  <c:v>798.76</c:v>
                </c:pt>
                <c:pt idx="1782">
                  <c:v>799.07</c:v>
                </c:pt>
                <c:pt idx="1783">
                  <c:v>799.38</c:v>
                </c:pt>
                <c:pt idx="1784">
                  <c:v>799.69</c:v>
                </c:pt>
                <c:pt idx="1785">
                  <c:v>800</c:v>
                </c:pt>
                <c:pt idx="1786">
                  <c:v>800.31</c:v>
                </c:pt>
                <c:pt idx="1787">
                  <c:v>800.62</c:v>
                </c:pt>
                <c:pt idx="1788">
                  <c:v>800.93</c:v>
                </c:pt>
                <c:pt idx="1789">
                  <c:v>801.24</c:v>
                </c:pt>
                <c:pt idx="1790">
                  <c:v>801.54</c:v>
                </c:pt>
                <c:pt idx="1791">
                  <c:v>801.85</c:v>
                </c:pt>
                <c:pt idx="1792">
                  <c:v>802.16</c:v>
                </c:pt>
                <c:pt idx="1793">
                  <c:v>802.47</c:v>
                </c:pt>
                <c:pt idx="1794">
                  <c:v>802.78</c:v>
                </c:pt>
                <c:pt idx="1795">
                  <c:v>803.09</c:v>
                </c:pt>
                <c:pt idx="1796">
                  <c:v>803.39</c:v>
                </c:pt>
                <c:pt idx="1797">
                  <c:v>803.7</c:v>
                </c:pt>
                <c:pt idx="1798">
                  <c:v>804.01</c:v>
                </c:pt>
                <c:pt idx="1799">
                  <c:v>804.32</c:v>
                </c:pt>
                <c:pt idx="1800">
                  <c:v>804.63</c:v>
                </c:pt>
                <c:pt idx="1801">
                  <c:v>804.93</c:v>
                </c:pt>
                <c:pt idx="1802">
                  <c:v>805.24</c:v>
                </c:pt>
                <c:pt idx="1803">
                  <c:v>805.55</c:v>
                </c:pt>
                <c:pt idx="1804">
                  <c:v>805.86</c:v>
                </c:pt>
                <c:pt idx="1805">
                  <c:v>806.17</c:v>
                </c:pt>
                <c:pt idx="1806">
                  <c:v>806.47</c:v>
                </c:pt>
                <c:pt idx="1807">
                  <c:v>806.78</c:v>
                </c:pt>
                <c:pt idx="1808">
                  <c:v>807.09</c:v>
                </c:pt>
                <c:pt idx="1809">
                  <c:v>807.4</c:v>
                </c:pt>
                <c:pt idx="1810">
                  <c:v>807.7</c:v>
                </c:pt>
                <c:pt idx="1811">
                  <c:v>808.01</c:v>
                </c:pt>
                <c:pt idx="1812">
                  <c:v>808.32</c:v>
                </c:pt>
                <c:pt idx="1813">
                  <c:v>808.63</c:v>
                </c:pt>
                <c:pt idx="1814">
                  <c:v>808.93</c:v>
                </c:pt>
                <c:pt idx="1815">
                  <c:v>809.24</c:v>
                </c:pt>
                <c:pt idx="1816">
                  <c:v>809.55</c:v>
                </c:pt>
                <c:pt idx="1817">
                  <c:v>809.86</c:v>
                </c:pt>
                <c:pt idx="1818">
                  <c:v>810.16</c:v>
                </c:pt>
                <c:pt idx="1819">
                  <c:v>810.47</c:v>
                </c:pt>
                <c:pt idx="1820">
                  <c:v>810.78</c:v>
                </c:pt>
                <c:pt idx="1821">
                  <c:v>811.08</c:v>
                </c:pt>
                <c:pt idx="1822">
                  <c:v>811.39</c:v>
                </c:pt>
                <c:pt idx="1823">
                  <c:v>811.7</c:v>
                </c:pt>
                <c:pt idx="1824">
                  <c:v>812</c:v>
                </c:pt>
                <c:pt idx="1825">
                  <c:v>812.31</c:v>
                </c:pt>
                <c:pt idx="1826">
                  <c:v>812.62</c:v>
                </c:pt>
                <c:pt idx="1827">
                  <c:v>812.92</c:v>
                </c:pt>
                <c:pt idx="1828">
                  <c:v>813.23</c:v>
                </c:pt>
                <c:pt idx="1829">
                  <c:v>813.54</c:v>
                </c:pt>
                <c:pt idx="1830">
                  <c:v>813.84</c:v>
                </c:pt>
                <c:pt idx="1831">
                  <c:v>814.15</c:v>
                </c:pt>
                <c:pt idx="1832">
                  <c:v>814.46</c:v>
                </c:pt>
                <c:pt idx="1833">
                  <c:v>814.76</c:v>
                </c:pt>
                <c:pt idx="1834">
                  <c:v>815.07</c:v>
                </c:pt>
                <c:pt idx="1835">
                  <c:v>815.38</c:v>
                </c:pt>
                <c:pt idx="1836">
                  <c:v>815.68</c:v>
                </c:pt>
                <c:pt idx="1837">
                  <c:v>815.99</c:v>
                </c:pt>
                <c:pt idx="1838">
                  <c:v>816.29</c:v>
                </c:pt>
                <c:pt idx="1839">
                  <c:v>816.6</c:v>
                </c:pt>
                <c:pt idx="1840">
                  <c:v>816.91</c:v>
                </c:pt>
                <c:pt idx="1841">
                  <c:v>817.21</c:v>
                </c:pt>
                <c:pt idx="1842">
                  <c:v>817.52</c:v>
                </c:pt>
                <c:pt idx="1843">
                  <c:v>817.82</c:v>
                </c:pt>
                <c:pt idx="1844">
                  <c:v>818.13</c:v>
                </c:pt>
                <c:pt idx="1845">
                  <c:v>818.43</c:v>
                </c:pt>
                <c:pt idx="1846">
                  <c:v>818.74</c:v>
                </c:pt>
                <c:pt idx="1847">
                  <c:v>819.05</c:v>
                </c:pt>
                <c:pt idx="1848">
                  <c:v>819.35</c:v>
                </c:pt>
                <c:pt idx="1849">
                  <c:v>819.66</c:v>
                </c:pt>
                <c:pt idx="1850">
                  <c:v>819.96</c:v>
                </c:pt>
                <c:pt idx="1851">
                  <c:v>820.27</c:v>
                </c:pt>
                <c:pt idx="1852">
                  <c:v>820.57</c:v>
                </c:pt>
                <c:pt idx="1853">
                  <c:v>820.88</c:v>
                </c:pt>
                <c:pt idx="1854">
                  <c:v>821.18</c:v>
                </c:pt>
                <c:pt idx="1855">
                  <c:v>821.49</c:v>
                </c:pt>
                <c:pt idx="1856">
                  <c:v>821.79</c:v>
                </c:pt>
                <c:pt idx="1857">
                  <c:v>822.1</c:v>
                </c:pt>
                <c:pt idx="1858">
                  <c:v>822.4</c:v>
                </c:pt>
                <c:pt idx="1859">
                  <c:v>822.71</c:v>
                </c:pt>
                <c:pt idx="1860">
                  <c:v>823.01</c:v>
                </c:pt>
                <c:pt idx="1861">
                  <c:v>823.32</c:v>
                </c:pt>
                <c:pt idx="1862">
                  <c:v>823.62</c:v>
                </c:pt>
                <c:pt idx="1863">
                  <c:v>823.93</c:v>
                </c:pt>
                <c:pt idx="1864">
                  <c:v>824.23</c:v>
                </c:pt>
                <c:pt idx="1865">
                  <c:v>824.54</c:v>
                </c:pt>
                <c:pt idx="1866">
                  <c:v>824.84</c:v>
                </c:pt>
                <c:pt idx="1867">
                  <c:v>825.15</c:v>
                </c:pt>
                <c:pt idx="1868">
                  <c:v>825.45</c:v>
                </c:pt>
                <c:pt idx="1869">
                  <c:v>825.76</c:v>
                </c:pt>
                <c:pt idx="1870">
                  <c:v>826.06</c:v>
                </c:pt>
                <c:pt idx="1871">
                  <c:v>826.36</c:v>
                </c:pt>
                <c:pt idx="1872">
                  <c:v>826.67</c:v>
                </c:pt>
                <c:pt idx="1873">
                  <c:v>826.97</c:v>
                </c:pt>
                <c:pt idx="1874">
                  <c:v>827.28</c:v>
                </c:pt>
                <c:pt idx="1875">
                  <c:v>827.58</c:v>
                </c:pt>
                <c:pt idx="1876">
                  <c:v>827.89</c:v>
                </c:pt>
                <c:pt idx="1877">
                  <c:v>828.19</c:v>
                </c:pt>
                <c:pt idx="1878">
                  <c:v>828.49</c:v>
                </c:pt>
                <c:pt idx="1879">
                  <c:v>828.8</c:v>
                </c:pt>
                <c:pt idx="1880">
                  <c:v>829.1</c:v>
                </c:pt>
                <c:pt idx="1881">
                  <c:v>829.4</c:v>
                </c:pt>
                <c:pt idx="1882">
                  <c:v>829.71</c:v>
                </c:pt>
                <c:pt idx="1883">
                  <c:v>830.01</c:v>
                </c:pt>
                <c:pt idx="1884">
                  <c:v>830.32</c:v>
                </c:pt>
                <c:pt idx="1885">
                  <c:v>830.62</c:v>
                </c:pt>
                <c:pt idx="1886">
                  <c:v>830.92</c:v>
                </c:pt>
                <c:pt idx="1887">
                  <c:v>831.23</c:v>
                </c:pt>
                <c:pt idx="1888">
                  <c:v>831.53</c:v>
                </c:pt>
                <c:pt idx="1889">
                  <c:v>831.83</c:v>
                </c:pt>
                <c:pt idx="1890">
                  <c:v>832.14</c:v>
                </c:pt>
                <c:pt idx="1891">
                  <c:v>832.44</c:v>
                </c:pt>
                <c:pt idx="1892">
                  <c:v>832.74</c:v>
                </c:pt>
                <c:pt idx="1893">
                  <c:v>833.05</c:v>
                </c:pt>
                <c:pt idx="1894">
                  <c:v>833.35</c:v>
                </c:pt>
                <c:pt idx="1895">
                  <c:v>833.65</c:v>
                </c:pt>
                <c:pt idx="1896">
                  <c:v>833.96</c:v>
                </c:pt>
                <c:pt idx="1897">
                  <c:v>834.26</c:v>
                </c:pt>
                <c:pt idx="1898">
                  <c:v>834.56</c:v>
                </c:pt>
                <c:pt idx="1899">
                  <c:v>834.86</c:v>
                </c:pt>
                <c:pt idx="1900">
                  <c:v>835.17</c:v>
                </c:pt>
                <c:pt idx="1901">
                  <c:v>835.47</c:v>
                </c:pt>
                <c:pt idx="1902">
                  <c:v>835.77</c:v>
                </c:pt>
                <c:pt idx="1903">
                  <c:v>836.07</c:v>
                </c:pt>
                <c:pt idx="1904">
                  <c:v>836.38</c:v>
                </c:pt>
                <c:pt idx="1905">
                  <c:v>836.68</c:v>
                </c:pt>
                <c:pt idx="1906">
                  <c:v>836.98</c:v>
                </c:pt>
                <c:pt idx="1907">
                  <c:v>837.28</c:v>
                </c:pt>
                <c:pt idx="1908">
                  <c:v>837.59</c:v>
                </c:pt>
                <c:pt idx="1909">
                  <c:v>837.89</c:v>
                </c:pt>
                <c:pt idx="1910">
                  <c:v>838.19</c:v>
                </c:pt>
                <c:pt idx="1911">
                  <c:v>838.49</c:v>
                </c:pt>
                <c:pt idx="1912">
                  <c:v>838.8</c:v>
                </c:pt>
                <c:pt idx="1913">
                  <c:v>839.1</c:v>
                </c:pt>
                <c:pt idx="1914">
                  <c:v>839.4</c:v>
                </c:pt>
                <c:pt idx="1915">
                  <c:v>839.7</c:v>
                </c:pt>
                <c:pt idx="1916">
                  <c:v>840</c:v>
                </c:pt>
                <c:pt idx="1917">
                  <c:v>840.31</c:v>
                </c:pt>
                <c:pt idx="1918">
                  <c:v>840.61</c:v>
                </c:pt>
                <c:pt idx="1919">
                  <c:v>840.91</c:v>
                </c:pt>
                <c:pt idx="1920">
                  <c:v>841.21</c:v>
                </c:pt>
                <c:pt idx="1921">
                  <c:v>841.51</c:v>
                </c:pt>
                <c:pt idx="1922">
                  <c:v>841.81</c:v>
                </c:pt>
                <c:pt idx="1923">
                  <c:v>842.12</c:v>
                </c:pt>
                <c:pt idx="1924">
                  <c:v>842.42</c:v>
                </c:pt>
                <c:pt idx="1925">
                  <c:v>842.72</c:v>
                </c:pt>
                <c:pt idx="1926">
                  <c:v>843.02</c:v>
                </c:pt>
                <c:pt idx="1927">
                  <c:v>843.32</c:v>
                </c:pt>
                <c:pt idx="1928">
                  <c:v>843.62</c:v>
                </c:pt>
                <c:pt idx="1929">
                  <c:v>843.92</c:v>
                </c:pt>
                <c:pt idx="1930">
                  <c:v>844.23</c:v>
                </c:pt>
                <c:pt idx="1931">
                  <c:v>844.53</c:v>
                </c:pt>
                <c:pt idx="1932">
                  <c:v>844.83</c:v>
                </c:pt>
                <c:pt idx="1933">
                  <c:v>845.13</c:v>
                </c:pt>
                <c:pt idx="1934">
                  <c:v>845.43</c:v>
                </c:pt>
                <c:pt idx="1935">
                  <c:v>845.73</c:v>
                </c:pt>
                <c:pt idx="1936">
                  <c:v>846.03</c:v>
                </c:pt>
                <c:pt idx="1937">
                  <c:v>846.33</c:v>
                </c:pt>
                <c:pt idx="1938">
                  <c:v>846.63</c:v>
                </c:pt>
                <c:pt idx="1939">
                  <c:v>846.93</c:v>
                </c:pt>
                <c:pt idx="1940">
                  <c:v>847.23</c:v>
                </c:pt>
                <c:pt idx="1941">
                  <c:v>847.54</c:v>
                </c:pt>
                <c:pt idx="1942">
                  <c:v>847.84</c:v>
                </c:pt>
                <c:pt idx="1943">
                  <c:v>848.14</c:v>
                </c:pt>
                <c:pt idx="1944">
                  <c:v>848.44</c:v>
                </c:pt>
                <c:pt idx="1945">
                  <c:v>848.74</c:v>
                </c:pt>
                <c:pt idx="1946">
                  <c:v>849.04</c:v>
                </c:pt>
                <c:pt idx="1947">
                  <c:v>849.34</c:v>
                </c:pt>
                <c:pt idx="1948">
                  <c:v>849.64</c:v>
                </c:pt>
                <c:pt idx="1949">
                  <c:v>849.94</c:v>
                </c:pt>
                <c:pt idx="1950">
                  <c:v>850.24</c:v>
                </c:pt>
                <c:pt idx="1951">
                  <c:v>850.54</c:v>
                </c:pt>
                <c:pt idx="1952">
                  <c:v>850.84</c:v>
                </c:pt>
                <c:pt idx="1953">
                  <c:v>851.14</c:v>
                </c:pt>
                <c:pt idx="1954">
                  <c:v>851.44</c:v>
                </c:pt>
                <c:pt idx="1955">
                  <c:v>851.74</c:v>
                </c:pt>
                <c:pt idx="1956">
                  <c:v>852.04</c:v>
                </c:pt>
                <c:pt idx="1957">
                  <c:v>852.34</c:v>
                </c:pt>
                <c:pt idx="1958">
                  <c:v>852.64</c:v>
                </c:pt>
                <c:pt idx="1959">
                  <c:v>852.94</c:v>
                </c:pt>
                <c:pt idx="1960">
                  <c:v>853.24</c:v>
                </c:pt>
                <c:pt idx="1961">
                  <c:v>853.54</c:v>
                </c:pt>
                <c:pt idx="1962">
                  <c:v>853.84</c:v>
                </c:pt>
                <c:pt idx="1963">
                  <c:v>854.14</c:v>
                </c:pt>
                <c:pt idx="1964">
                  <c:v>854.43</c:v>
                </c:pt>
                <c:pt idx="1965">
                  <c:v>854.73</c:v>
                </c:pt>
                <c:pt idx="1966">
                  <c:v>855.03</c:v>
                </c:pt>
                <c:pt idx="1967">
                  <c:v>855.33</c:v>
                </c:pt>
                <c:pt idx="1968">
                  <c:v>855.63</c:v>
                </c:pt>
                <c:pt idx="1969">
                  <c:v>855.93</c:v>
                </c:pt>
                <c:pt idx="1970">
                  <c:v>856.23</c:v>
                </c:pt>
                <c:pt idx="1971">
                  <c:v>856.53</c:v>
                </c:pt>
                <c:pt idx="1972">
                  <c:v>856.83</c:v>
                </c:pt>
                <c:pt idx="1973">
                  <c:v>857.13</c:v>
                </c:pt>
                <c:pt idx="1974">
                  <c:v>857.43</c:v>
                </c:pt>
                <c:pt idx="1975">
                  <c:v>857.72</c:v>
                </c:pt>
                <c:pt idx="1976">
                  <c:v>858.02</c:v>
                </c:pt>
                <c:pt idx="1977">
                  <c:v>858.32</c:v>
                </c:pt>
                <c:pt idx="1978">
                  <c:v>858.62</c:v>
                </c:pt>
                <c:pt idx="1979">
                  <c:v>858.92</c:v>
                </c:pt>
                <c:pt idx="1980">
                  <c:v>859.22</c:v>
                </c:pt>
                <c:pt idx="1981">
                  <c:v>859.52</c:v>
                </c:pt>
                <c:pt idx="1982">
                  <c:v>859.81</c:v>
                </c:pt>
                <c:pt idx="1983">
                  <c:v>860.11</c:v>
                </c:pt>
                <c:pt idx="1984">
                  <c:v>860.41</c:v>
                </c:pt>
                <c:pt idx="1985">
                  <c:v>860.71</c:v>
                </c:pt>
                <c:pt idx="1986">
                  <c:v>861.01</c:v>
                </c:pt>
                <c:pt idx="1987">
                  <c:v>861.31</c:v>
                </c:pt>
                <c:pt idx="1988">
                  <c:v>861.6</c:v>
                </c:pt>
                <c:pt idx="1989">
                  <c:v>861.9</c:v>
                </c:pt>
                <c:pt idx="1990">
                  <c:v>862.2</c:v>
                </c:pt>
                <c:pt idx="1991">
                  <c:v>862.5</c:v>
                </c:pt>
                <c:pt idx="1992">
                  <c:v>862.79</c:v>
                </c:pt>
                <c:pt idx="1993">
                  <c:v>863.09</c:v>
                </c:pt>
                <c:pt idx="1994">
                  <c:v>863.39</c:v>
                </c:pt>
                <c:pt idx="1995">
                  <c:v>863.69</c:v>
                </c:pt>
                <c:pt idx="1996">
                  <c:v>863.99</c:v>
                </c:pt>
                <c:pt idx="1997">
                  <c:v>864.28</c:v>
                </c:pt>
                <c:pt idx="1998">
                  <c:v>864.58</c:v>
                </c:pt>
                <c:pt idx="1999">
                  <c:v>864.88</c:v>
                </c:pt>
                <c:pt idx="2000">
                  <c:v>865.18</c:v>
                </c:pt>
                <c:pt idx="2001">
                  <c:v>865.47</c:v>
                </c:pt>
                <c:pt idx="2002">
                  <c:v>865.77</c:v>
                </c:pt>
                <c:pt idx="2003">
                  <c:v>866.07</c:v>
                </c:pt>
                <c:pt idx="2004">
                  <c:v>866.36</c:v>
                </c:pt>
                <c:pt idx="2005">
                  <c:v>866.66</c:v>
                </c:pt>
                <c:pt idx="2006">
                  <c:v>866.96</c:v>
                </c:pt>
                <c:pt idx="2007">
                  <c:v>867.26</c:v>
                </c:pt>
                <c:pt idx="2008">
                  <c:v>867.55</c:v>
                </c:pt>
                <c:pt idx="2009">
                  <c:v>867.85</c:v>
                </c:pt>
                <c:pt idx="2010">
                  <c:v>868.15</c:v>
                </c:pt>
                <c:pt idx="2011">
                  <c:v>868.44</c:v>
                </c:pt>
                <c:pt idx="2012">
                  <c:v>868.74</c:v>
                </c:pt>
                <c:pt idx="2013">
                  <c:v>869.04</c:v>
                </c:pt>
                <c:pt idx="2014">
                  <c:v>869.33</c:v>
                </c:pt>
                <c:pt idx="2015">
                  <c:v>869.63</c:v>
                </c:pt>
                <c:pt idx="2016">
                  <c:v>869.93</c:v>
                </c:pt>
                <c:pt idx="2017">
                  <c:v>870.22</c:v>
                </c:pt>
                <c:pt idx="2018">
                  <c:v>870.52</c:v>
                </c:pt>
                <c:pt idx="2019">
                  <c:v>870.82</c:v>
                </c:pt>
                <c:pt idx="2020">
                  <c:v>871.11</c:v>
                </c:pt>
                <c:pt idx="2021">
                  <c:v>871.41</c:v>
                </c:pt>
                <c:pt idx="2022">
                  <c:v>871.71</c:v>
                </c:pt>
                <c:pt idx="2023">
                  <c:v>872</c:v>
                </c:pt>
                <c:pt idx="2024">
                  <c:v>872.3</c:v>
                </c:pt>
                <c:pt idx="2025">
                  <c:v>872.59</c:v>
                </c:pt>
                <c:pt idx="2026">
                  <c:v>872.89</c:v>
                </c:pt>
                <c:pt idx="2027">
                  <c:v>873.19</c:v>
                </c:pt>
                <c:pt idx="2028">
                  <c:v>873.48</c:v>
                </c:pt>
                <c:pt idx="2029">
                  <c:v>873.78</c:v>
                </c:pt>
                <c:pt idx="2030">
                  <c:v>874.07</c:v>
                </c:pt>
                <c:pt idx="2031">
                  <c:v>874.37</c:v>
                </c:pt>
                <c:pt idx="2032">
                  <c:v>874.66</c:v>
                </c:pt>
                <c:pt idx="2033">
                  <c:v>874.96</c:v>
                </c:pt>
                <c:pt idx="2034">
                  <c:v>875.26</c:v>
                </c:pt>
                <c:pt idx="2035">
                  <c:v>875.55</c:v>
                </c:pt>
                <c:pt idx="2036">
                  <c:v>875.85</c:v>
                </c:pt>
                <c:pt idx="2037">
                  <c:v>876.14</c:v>
                </c:pt>
                <c:pt idx="2038">
                  <c:v>876.44</c:v>
                </c:pt>
                <c:pt idx="2039">
                  <c:v>876.73</c:v>
                </c:pt>
                <c:pt idx="2040">
                  <c:v>877.03</c:v>
                </c:pt>
                <c:pt idx="2041">
                  <c:v>877.32</c:v>
                </c:pt>
                <c:pt idx="2042">
                  <c:v>877.62</c:v>
                </c:pt>
                <c:pt idx="2043">
                  <c:v>877.91</c:v>
                </c:pt>
                <c:pt idx="2044">
                  <c:v>878.21</c:v>
                </c:pt>
                <c:pt idx="2045">
                  <c:v>878.5</c:v>
                </c:pt>
                <c:pt idx="2046">
                  <c:v>878.8</c:v>
                </c:pt>
                <c:pt idx="2047">
                  <c:v>879.09</c:v>
                </c:pt>
              </c:numCache>
            </c:numRef>
          </c:xVal>
          <c:yVal>
            <c:numRef>
              <c:f>'Strontium Standard'!$D$6:$D$2053</c:f>
              <c:numCache>
                <c:formatCode>General</c:formatCode>
                <c:ptCount val="2048"/>
                <c:pt idx="0">
                  <c:v>0</c:v>
                </c:pt>
                <c:pt idx="1">
                  <c:v>0</c:v>
                </c:pt>
                <c:pt idx="2">
                  <c:v>-0.11066000000000001</c:v>
                </c:pt>
                <c:pt idx="3">
                  <c:v>-9.6140000000000003E-2</c:v>
                </c:pt>
                <c:pt idx="4">
                  <c:v>-4.8659999999999995E-2</c:v>
                </c:pt>
                <c:pt idx="5">
                  <c:v>-3.4140000000000004E-2</c:v>
                </c:pt>
                <c:pt idx="6">
                  <c:v>1.7340000000000001E-2</c:v>
                </c:pt>
                <c:pt idx="7">
                  <c:v>3.0859999999999999E-2</c:v>
                </c:pt>
                <c:pt idx="8">
                  <c:v>5.534E-2</c:v>
                </c:pt>
                <c:pt idx="9">
                  <c:v>2.1860000000000001E-2</c:v>
                </c:pt>
                <c:pt idx="10">
                  <c:v>5.2339999999999998E-2</c:v>
                </c:pt>
                <c:pt idx="11">
                  <c:v>4.5860000000000005E-2</c:v>
                </c:pt>
                <c:pt idx="12">
                  <c:v>7.3340000000000002E-2</c:v>
                </c:pt>
                <c:pt idx="13">
                  <c:v>4.086E-2</c:v>
                </c:pt>
                <c:pt idx="14">
                  <c:v>7.3340000000000002E-2</c:v>
                </c:pt>
                <c:pt idx="15">
                  <c:v>4.3860000000000003E-2</c:v>
                </c:pt>
                <c:pt idx="16">
                  <c:v>5.8339999999999996E-2</c:v>
                </c:pt>
                <c:pt idx="17">
                  <c:v>4.2859999999999995E-2</c:v>
                </c:pt>
                <c:pt idx="18">
                  <c:v>6.234E-2</c:v>
                </c:pt>
                <c:pt idx="19">
                  <c:v>5.1859999999999996E-2</c:v>
                </c:pt>
                <c:pt idx="20">
                  <c:v>6.8339999999999998E-2</c:v>
                </c:pt>
                <c:pt idx="21">
                  <c:v>4.1860000000000001E-2</c:v>
                </c:pt>
                <c:pt idx="22">
                  <c:v>6.5339999999999995E-2</c:v>
                </c:pt>
                <c:pt idx="23">
                  <c:v>5.4859999999999999E-2</c:v>
                </c:pt>
                <c:pt idx="24">
                  <c:v>6.7339999999999997E-2</c:v>
                </c:pt>
                <c:pt idx="25">
                  <c:v>3.4860000000000002E-2</c:v>
                </c:pt>
                <c:pt idx="26">
                  <c:v>8.134000000000001E-2</c:v>
                </c:pt>
                <c:pt idx="27">
                  <c:v>6.2859999999999999E-2</c:v>
                </c:pt>
                <c:pt idx="28">
                  <c:v>0.10634</c:v>
                </c:pt>
                <c:pt idx="29">
                  <c:v>8.0860000000000001E-2</c:v>
                </c:pt>
                <c:pt idx="30">
                  <c:v>8.7340000000000001E-2</c:v>
                </c:pt>
                <c:pt idx="31">
                  <c:v>7.6859999999999998E-2</c:v>
                </c:pt>
                <c:pt idx="32">
                  <c:v>8.8340000000000002E-2</c:v>
                </c:pt>
                <c:pt idx="33">
                  <c:v>5.8860000000000003E-2</c:v>
                </c:pt>
                <c:pt idx="34">
                  <c:v>6.8339999999999998E-2</c:v>
                </c:pt>
                <c:pt idx="35">
                  <c:v>8.1860000000000002E-2</c:v>
                </c:pt>
                <c:pt idx="36">
                  <c:v>0.10734</c:v>
                </c:pt>
                <c:pt idx="37">
                  <c:v>7.7859999999999999E-2</c:v>
                </c:pt>
                <c:pt idx="38">
                  <c:v>8.2339999999999997E-2</c:v>
                </c:pt>
                <c:pt idx="39">
                  <c:v>6.0860000000000004E-2</c:v>
                </c:pt>
                <c:pt idx="40">
                  <c:v>9.4339999999999993E-2</c:v>
                </c:pt>
                <c:pt idx="41">
                  <c:v>7.0860000000000006E-2</c:v>
                </c:pt>
                <c:pt idx="42">
                  <c:v>7.6340000000000005E-2</c:v>
                </c:pt>
                <c:pt idx="43">
                  <c:v>6.4860000000000001E-2</c:v>
                </c:pt>
                <c:pt idx="44">
                  <c:v>9.7339999999999996E-2</c:v>
                </c:pt>
                <c:pt idx="45">
                  <c:v>6.386E-2</c:v>
                </c:pt>
                <c:pt idx="46">
                  <c:v>6.3339999999999994E-2</c:v>
                </c:pt>
                <c:pt idx="47">
                  <c:v>6.0860000000000004E-2</c:v>
                </c:pt>
                <c:pt idx="48">
                  <c:v>8.3339999999999997E-2</c:v>
                </c:pt>
                <c:pt idx="49">
                  <c:v>6.9859999999999992E-2</c:v>
                </c:pt>
                <c:pt idx="50">
                  <c:v>0.10234</c:v>
                </c:pt>
                <c:pt idx="51">
                  <c:v>6.6860000000000003E-2</c:v>
                </c:pt>
                <c:pt idx="52">
                  <c:v>8.634E-2</c:v>
                </c:pt>
                <c:pt idx="53">
                  <c:v>6.9859999999999992E-2</c:v>
                </c:pt>
                <c:pt idx="54">
                  <c:v>0.15834000000000001</c:v>
                </c:pt>
                <c:pt idx="55">
                  <c:v>0.12086000000000001</c:v>
                </c:pt>
                <c:pt idx="56">
                  <c:v>9.0340000000000004E-2</c:v>
                </c:pt>
                <c:pt idx="57">
                  <c:v>7.886E-2</c:v>
                </c:pt>
                <c:pt idx="58">
                  <c:v>8.9339999999999989E-2</c:v>
                </c:pt>
                <c:pt idx="59">
                  <c:v>8.2859999999999989E-2</c:v>
                </c:pt>
                <c:pt idx="60">
                  <c:v>0.10134</c:v>
                </c:pt>
                <c:pt idx="61">
                  <c:v>8.8859999999999995E-2</c:v>
                </c:pt>
                <c:pt idx="62">
                  <c:v>0.11634</c:v>
                </c:pt>
                <c:pt idx="63">
                  <c:v>0.11086</c:v>
                </c:pt>
                <c:pt idx="64">
                  <c:v>0.12933999999999998</c:v>
                </c:pt>
                <c:pt idx="65">
                  <c:v>8.9860000000000009E-2</c:v>
                </c:pt>
                <c:pt idx="66">
                  <c:v>0.10734</c:v>
                </c:pt>
                <c:pt idx="67">
                  <c:v>8.4860000000000005E-2</c:v>
                </c:pt>
                <c:pt idx="68">
                  <c:v>9.9339999999999998E-2</c:v>
                </c:pt>
                <c:pt idx="69">
                  <c:v>8.7859999999999994E-2</c:v>
                </c:pt>
                <c:pt idx="70">
                  <c:v>0.14034000000000002</c:v>
                </c:pt>
                <c:pt idx="71">
                  <c:v>0.10786</c:v>
                </c:pt>
                <c:pt idx="72">
                  <c:v>0.11933999999999999</c:v>
                </c:pt>
                <c:pt idx="73">
                  <c:v>9.486E-2</c:v>
                </c:pt>
                <c:pt idx="74">
                  <c:v>9.4339999999999993E-2</c:v>
                </c:pt>
                <c:pt idx="75">
                  <c:v>8.6859999999999993E-2</c:v>
                </c:pt>
                <c:pt idx="76">
                  <c:v>0.11334</c:v>
                </c:pt>
                <c:pt idx="77">
                  <c:v>8.4860000000000005E-2</c:v>
                </c:pt>
                <c:pt idx="78">
                  <c:v>9.7339999999999996E-2</c:v>
                </c:pt>
                <c:pt idx="79">
                  <c:v>8.0860000000000001E-2</c:v>
                </c:pt>
                <c:pt idx="80">
                  <c:v>9.9339999999999998E-2</c:v>
                </c:pt>
                <c:pt idx="81">
                  <c:v>9.0859999999999996E-2</c:v>
                </c:pt>
                <c:pt idx="82">
                  <c:v>0.12134</c:v>
                </c:pt>
                <c:pt idx="83">
                  <c:v>9.885999999999999E-2</c:v>
                </c:pt>
                <c:pt idx="84">
                  <c:v>0.11534000000000001</c:v>
                </c:pt>
                <c:pt idx="85">
                  <c:v>8.1860000000000002E-2</c:v>
                </c:pt>
                <c:pt idx="86">
                  <c:v>0.11334</c:v>
                </c:pt>
                <c:pt idx="87">
                  <c:v>8.1860000000000002E-2</c:v>
                </c:pt>
                <c:pt idx="88">
                  <c:v>9.9339999999999998E-2</c:v>
                </c:pt>
                <c:pt idx="89">
                  <c:v>9.3859999999999999E-2</c:v>
                </c:pt>
                <c:pt idx="90">
                  <c:v>0.11334</c:v>
                </c:pt>
                <c:pt idx="91">
                  <c:v>9.6860000000000002E-2</c:v>
                </c:pt>
                <c:pt idx="92">
                  <c:v>0.11134000000000001</c:v>
                </c:pt>
                <c:pt idx="93">
                  <c:v>0.10285999999999999</c:v>
                </c:pt>
                <c:pt idx="94">
                  <c:v>0.11334</c:v>
                </c:pt>
                <c:pt idx="95">
                  <c:v>8.4860000000000005E-2</c:v>
                </c:pt>
                <c:pt idx="96">
                  <c:v>0.10534</c:v>
                </c:pt>
                <c:pt idx="97">
                  <c:v>8.8859999999999995E-2</c:v>
                </c:pt>
                <c:pt idx="98">
                  <c:v>0.10534</c:v>
                </c:pt>
                <c:pt idx="99">
                  <c:v>0.10186000000000001</c:v>
                </c:pt>
                <c:pt idx="100">
                  <c:v>0.13234000000000001</c:v>
                </c:pt>
                <c:pt idx="101">
                  <c:v>0.10586000000000001</c:v>
                </c:pt>
                <c:pt idx="102">
                  <c:v>0.13234000000000001</c:v>
                </c:pt>
                <c:pt idx="103">
                  <c:v>0.11385999999999999</c:v>
                </c:pt>
                <c:pt idx="104">
                  <c:v>0.11034000000000001</c:v>
                </c:pt>
                <c:pt idx="105">
                  <c:v>9.6860000000000002E-2</c:v>
                </c:pt>
                <c:pt idx="106">
                  <c:v>0.10634</c:v>
                </c:pt>
                <c:pt idx="107">
                  <c:v>7.7859999999999999E-2</c:v>
                </c:pt>
                <c:pt idx="108">
                  <c:v>9.7339999999999996E-2</c:v>
                </c:pt>
                <c:pt idx="109">
                  <c:v>8.385999999999999E-2</c:v>
                </c:pt>
                <c:pt idx="110">
                  <c:v>9.8339999999999997E-2</c:v>
                </c:pt>
                <c:pt idx="111">
                  <c:v>9.6860000000000002E-2</c:v>
                </c:pt>
                <c:pt idx="112">
                  <c:v>0.10833999999999999</c:v>
                </c:pt>
                <c:pt idx="113">
                  <c:v>9.486E-2</c:v>
                </c:pt>
                <c:pt idx="114">
                  <c:v>0.10933999999999999</c:v>
                </c:pt>
                <c:pt idx="115">
                  <c:v>8.5860000000000006E-2</c:v>
                </c:pt>
                <c:pt idx="116">
                  <c:v>0.10134</c:v>
                </c:pt>
                <c:pt idx="117">
                  <c:v>9.486E-2</c:v>
                </c:pt>
                <c:pt idx="118">
                  <c:v>0.11434</c:v>
                </c:pt>
                <c:pt idx="119">
                  <c:v>9.6860000000000002E-2</c:v>
                </c:pt>
                <c:pt idx="120">
                  <c:v>0.14133999999999999</c:v>
                </c:pt>
                <c:pt idx="121">
                  <c:v>8.9860000000000009E-2</c:v>
                </c:pt>
                <c:pt idx="122">
                  <c:v>0.11034000000000001</c:v>
                </c:pt>
                <c:pt idx="123">
                  <c:v>9.885999999999999E-2</c:v>
                </c:pt>
                <c:pt idx="124">
                  <c:v>0.13534000000000002</c:v>
                </c:pt>
                <c:pt idx="125">
                  <c:v>0.11885999999999999</c:v>
                </c:pt>
                <c:pt idx="126">
                  <c:v>0.12634000000000001</c:v>
                </c:pt>
                <c:pt idx="127">
                  <c:v>7.6859999999999998E-2</c:v>
                </c:pt>
                <c:pt idx="128">
                  <c:v>0.10734</c:v>
                </c:pt>
                <c:pt idx="129">
                  <c:v>0.12286</c:v>
                </c:pt>
                <c:pt idx="130">
                  <c:v>0.10933999999999999</c:v>
                </c:pt>
                <c:pt idx="131">
                  <c:v>0.10186000000000001</c:v>
                </c:pt>
                <c:pt idx="132">
                  <c:v>0.13433999999999999</c:v>
                </c:pt>
                <c:pt idx="133">
                  <c:v>0.12586</c:v>
                </c:pt>
                <c:pt idx="134">
                  <c:v>0.11634</c:v>
                </c:pt>
                <c:pt idx="135">
                  <c:v>0.10186000000000001</c:v>
                </c:pt>
                <c:pt idx="136">
                  <c:v>9.5340000000000008E-2</c:v>
                </c:pt>
                <c:pt idx="137">
                  <c:v>6.8860000000000005E-2</c:v>
                </c:pt>
                <c:pt idx="138">
                  <c:v>0.10034000000000001</c:v>
                </c:pt>
                <c:pt idx="139">
                  <c:v>8.6859999999999993E-2</c:v>
                </c:pt>
                <c:pt idx="140">
                  <c:v>9.8339999999999997E-2</c:v>
                </c:pt>
                <c:pt idx="141">
                  <c:v>8.9860000000000009E-2</c:v>
                </c:pt>
                <c:pt idx="142">
                  <c:v>0.10234</c:v>
                </c:pt>
                <c:pt idx="143">
                  <c:v>8.1860000000000002E-2</c:v>
                </c:pt>
                <c:pt idx="144">
                  <c:v>0.11034000000000001</c:v>
                </c:pt>
                <c:pt idx="145">
                  <c:v>9.0859999999999996E-2</c:v>
                </c:pt>
                <c:pt idx="146">
                  <c:v>0.10134</c:v>
                </c:pt>
                <c:pt idx="147">
                  <c:v>9.7860000000000003E-2</c:v>
                </c:pt>
                <c:pt idx="148">
                  <c:v>9.6340000000000009E-2</c:v>
                </c:pt>
                <c:pt idx="149">
                  <c:v>7.5859999999999997E-2</c:v>
                </c:pt>
                <c:pt idx="150">
                  <c:v>6.9339999999999999E-2</c:v>
                </c:pt>
                <c:pt idx="151">
                  <c:v>6.5860000000000002E-2</c:v>
                </c:pt>
                <c:pt idx="152">
                  <c:v>0.10234</c:v>
                </c:pt>
                <c:pt idx="153">
                  <c:v>9.885999999999999E-2</c:v>
                </c:pt>
                <c:pt idx="154">
                  <c:v>0.12034</c:v>
                </c:pt>
                <c:pt idx="155">
                  <c:v>9.486E-2</c:v>
                </c:pt>
                <c:pt idx="156">
                  <c:v>0.10634</c:v>
                </c:pt>
                <c:pt idx="157">
                  <c:v>6.1859999999999998E-2</c:v>
                </c:pt>
                <c:pt idx="158">
                  <c:v>0.11134000000000001</c:v>
                </c:pt>
                <c:pt idx="159">
                  <c:v>8.5860000000000006E-2</c:v>
                </c:pt>
                <c:pt idx="160">
                  <c:v>0.13433999999999999</c:v>
                </c:pt>
                <c:pt idx="161">
                  <c:v>0.10886</c:v>
                </c:pt>
                <c:pt idx="162">
                  <c:v>0.11334</c:v>
                </c:pt>
                <c:pt idx="163">
                  <c:v>0.12086000000000001</c:v>
                </c:pt>
                <c:pt idx="164">
                  <c:v>0.12734000000000001</c:v>
                </c:pt>
                <c:pt idx="165">
                  <c:v>9.9860000000000004E-2</c:v>
                </c:pt>
                <c:pt idx="166">
                  <c:v>0.11734</c:v>
                </c:pt>
                <c:pt idx="167">
                  <c:v>0.10285999999999999</c:v>
                </c:pt>
                <c:pt idx="168">
                  <c:v>0.10734</c:v>
                </c:pt>
                <c:pt idx="169">
                  <c:v>8.2859999999999989E-2</c:v>
                </c:pt>
                <c:pt idx="170">
                  <c:v>0.11034000000000001</c:v>
                </c:pt>
                <c:pt idx="171">
                  <c:v>0.10786</c:v>
                </c:pt>
                <c:pt idx="172">
                  <c:v>9.5340000000000008E-2</c:v>
                </c:pt>
                <c:pt idx="173">
                  <c:v>7.6859999999999998E-2</c:v>
                </c:pt>
                <c:pt idx="174">
                  <c:v>0.10833999999999999</c:v>
                </c:pt>
                <c:pt idx="175">
                  <c:v>0.10285999999999999</c:v>
                </c:pt>
                <c:pt idx="176">
                  <c:v>0.13034000000000001</c:v>
                </c:pt>
                <c:pt idx="177">
                  <c:v>0.12286</c:v>
                </c:pt>
                <c:pt idx="178">
                  <c:v>0.11234</c:v>
                </c:pt>
                <c:pt idx="179">
                  <c:v>9.3859999999999999E-2</c:v>
                </c:pt>
                <c:pt idx="180">
                  <c:v>0.12034</c:v>
                </c:pt>
                <c:pt idx="181">
                  <c:v>0.11486</c:v>
                </c:pt>
                <c:pt idx="182">
                  <c:v>0.10634</c:v>
                </c:pt>
                <c:pt idx="183">
                  <c:v>6.6860000000000003E-2</c:v>
                </c:pt>
                <c:pt idx="184">
                  <c:v>9.1340000000000005E-2</c:v>
                </c:pt>
                <c:pt idx="185">
                  <c:v>8.1860000000000002E-2</c:v>
                </c:pt>
                <c:pt idx="186">
                  <c:v>0.11534000000000001</c:v>
                </c:pt>
                <c:pt idx="187">
                  <c:v>0.11086</c:v>
                </c:pt>
                <c:pt idx="188">
                  <c:v>0.11534000000000001</c:v>
                </c:pt>
                <c:pt idx="189">
                  <c:v>9.1859999999999997E-2</c:v>
                </c:pt>
                <c:pt idx="190">
                  <c:v>0.12333999999999999</c:v>
                </c:pt>
                <c:pt idx="191">
                  <c:v>9.885999999999999E-2</c:v>
                </c:pt>
                <c:pt idx="192">
                  <c:v>0.13034000000000001</c:v>
                </c:pt>
                <c:pt idx="193">
                  <c:v>8.9860000000000009E-2</c:v>
                </c:pt>
                <c:pt idx="194">
                  <c:v>0.10334</c:v>
                </c:pt>
                <c:pt idx="195">
                  <c:v>0.11186</c:v>
                </c:pt>
                <c:pt idx="196">
                  <c:v>0.13333999999999999</c:v>
                </c:pt>
                <c:pt idx="197">
                  <c:v>0.11586</c:v>
                </c:pt>
                <c:pt idx="198">
                  <c:v>0.11134000000000001</c:v>
                </c:pt>
                <c:pt idx="199">
                  <c:v>0.10385999999999999</c:v>
                </c:pt>
                <c:pt idx="200">
                  <c:v>0.10433999999999999</c:v>
                </c:pt>
                <c:pt idx="201">
                  <c:v>9.7860000000000003E-2</c:v>
                </c:pt>
                <c:pt idx="202">
                  <c:v>0.11534000000000001</c:v>
                </c:pt>
                <c:pt idx="203">
                  <c:v>9.1859999999999997E-2</c:v>
                </c:pt>
                <c:pt idx="204">
                  <c:v>0.12534000000000001</c:v>
                </c:pt>
                <c:pt idx="205">
                  <c:v>0.11586</c:v>
                </c:pt>
                <c:pt idx="206">
                  <c:v>0.12933999999999998</c:v>
                </c:pt>
                <c:pt idx="207">
                  <c:v>0.12086000000000001</c:v>
                </c:pt>
                <c:pt idx="208">
                  <c:v>0.13433999999999999</c:v>
                </c:pt>
                <c:pt idx="209">
                  <c:v>0.12486000000000001</c:v>
                </c:pt>
                <c:pt idx="210">
                  <c:v>0.14233999999999999</c:v>
                </c:pt>
                <c:pt idx="211">
                  <c:v>0.11785999999999999</c:v>
                </c:pt>
                <c:pt idx="212">
                  <c:v>0.14434</c:v>
                </c:pt>
                <c:pt idx="213">
                  <c:v>0.10986000000000001</c:v>
                </c:pt>
                <c:pt idx="214">
                  <c:v>0.14233999999999999</c:v>
                </c:pt>
                <c:pt idx="215">
                  <c:v>0.11785999999999999</c:v>
                </c:pt>
                <c:pt idx="216">
                  <c:v>0.11234</c:v>
                </c:pt>
                <c:pt idx="217">
                  <c:v>0.10086000000000001</c:v>
                </c:pt>
                <c:pt idx="218">
                  <c:v>0.13333999999999999</c:v>
                </c:pt>
                <c:pt idx="219">
                  <c:v>0.13986000000000001</c:v>
                </c:pt>
                <c:pt idx="220">
                  <c:v>0.13833999999999999</c:v>
                </c:pt>
                <c:pt idx="221">
                  <c:v>0.12086000000000001</c:v>
                </c:pt>
                <c:pt idx="222">
                  <c:v>0.13534000000000002</c:v>
                </c:pt>
                <c:pt idx="223">
                  <c:v>0.12686</c:v>
                </c:pt>
                <c:pt idx="224">
                  <c:v>0.14934</c:v>
                </c:pt>
                <c:pt idx="225">
                  <c:v>0.14185999999999999</c:v>
                </c:pt>
                <c:pt idx="226">
                  <c:v>0.15434</c:v>
                </c:pt>
                <c:pt idx="227">
                  <c:v>0.12386</c:v>
                </c:pt>
                <c:pt idx="228">
                  <c:v>0.16033999999999998</c:v>
                </c:pt>
                <c:pt idx="229">
                  <c:v>0.13286000000000001</c:v>
                </c:pt>
                <c:pt idx="230">
                  <c:v>0.14634</c:v>
                </c:pt>
                <c:pt idx="231">
                  <c:v>0.13086</c:v>
                </c:pt>
                <c:pt idx="232">
                  <c:v>0.14634</c:v>
                </c:pt>
                <c:pt idx="233">
                  <c:v>0.13586000000000001</c:v>
                </c:pt>
                <c:pt idx="234">
                  <c:v>0.14133999999999999</c:v>
                </c:pt>
                <c:pt idx="235">
                  <c:v>0.13885999999999998</c:v>
                </c:pt>
                <c:pt idx="236">
                  <c:v>0.15034</c:v>
                </c:pt>
                <c:pt idx="237">
                  <c:v>0.14086000000000001</c:v>
                </c:pt>
                <c:pt idx="238">
                  <c:v>0.17734000000000003</c:v>
                </c:pt>
                <c:pt idx="239">
                  <c:v>0.16686000000000001</c:v>
                </c:pt>
                <c:pt idx="240">
                  <c:v>0.17834</c:v>
                </c:pt>
                <c:pt idx="241">
                  <c:v>0.13885999999999998</c:v>
                </c:pt>
                <c:pt idx="242">
                  <c:v>0.18334</c:v>
                </c:pt>
                <c:pt idx="243">
                  <c:v>0.15686</c:v>
                </c:pt>
                <c:pt idx="244">
                  <c:v>0.16533999999999999</c:v>
                </c:pt>
                <c:pt idx="245">
                  <c:v>0.14385999999999999</c:v>
                </c:pt>
                <c:pt idx="246">
                  <c:v>0.14034000000000002</c:v>
                </c:pt>
                <c:pt idx="247">
                  <c:v>0.12886</c:v>
                </c:pt>
                <c:pt idx="248">
                  <c:v>0.15034</c:v>
                </c:pt>
                <c:pt idx="249">
                  <c:v>0.13486000000000001</c:v>
                </c:pt>
                <c:pt idx="250">
                  <c:v>0.15534000000000001</c:v>
                </c:pt>
                <c:pt idx="251">
                  <c:v>0.15886</c:v>
                </c:pt>
                <c:pt idx="252">
                  <c:v>0.16533999999999999</c:v>
                </c:pt>
                <c:pt idx="253">
                  <c:v>0.13186</c:v>
                </c:pt>
                <c:pt idx="254">
                  <c:v>0.14934</c:v>
                </c:pt>
                <c:pt idx="255">
                  <c:v>0.13286000000000001</c:v>
                </c:pt>
                <c:pt idx="256">
                  <c:v>0.17033999999999999</c:v>
                </c:pt>
                <c:pt idx="257">
                  <c:v>0.14885999999999999</c:v>
                </c:pt>
                <c:pt idx="258">
                  <c:v>0.19634000000000001</c:v>
                </c:pt>
                <c:pt idx="259">
                  <c:v>0.15686</c:v>
                </c:pt>
                <c:pt idx="260">
                  <c:v>0.17634</c:v>
                </c:pt>
                <c:pt idx="261">
                  <c:v>0.15386</c:v>
                </c:pt>
                <c:pt idx="262">
                  <c:v>0.15534000000000001</c:v>
                </c:pt>
                <c:pt idx="263">
                  <c:v>0.16186</c:v>
                </c:pt>
                <c:pt idx="264">
                  <c:v>0.18434</c:v>
                </c:pt>
                <c:pt idx="265">
                  <c:v>0.14885999999999999</c:v>
                </c:pt>
                <c:pt idx="266">
                  <c:v>0.18134</c:v>
                </c:pt>
                <c:pt idx="267">
                  <c:v>0.15786</c:v>
                </c:pt>
                <c:pt idx="268">
                  <c:v>0.17834</c:v>
                </c:pt>
                <c:pt idx="269">
                  <c:v>0.15586</c:v>
                </c:pt>
                <c:pt idx="270">
                  <c:v>0.19634000000000001</c:v>
                </c:pt>
                <c:pt idx="271">
                  <c:v>0.17486000000000002</c:v>
                </c:pt>
                <c:pt idx="272">
                  <c:v>0.20434000000000002</c:v>
                </c:pt>
                <c:pt idx="273">
                  <c:v>0.20186000000000001</c:v>
                </c:pt>
                <c:pt idx="274">
                  <c:v>0.21834000000000001</c:v>
                </c:pt>
                <c:pt idx="275">
                  <c:v>0.20085999999999998</c:v>
                </c:pt>
                <c:pt idx="276">
                  <c:v>0.22434000000000001</c:v>
                </c:pt>
                <c:pt idx="277">
                  <c:v>0.21286000000000002</c:v>
                </c:pt>
                <c:pt idx="278">
                  <c:v>0.22234000000000001</c:v>
                </c:pt>
                <c:pt idx="279">
                  <c:v>0.21185999999999999</c:v>
                </c:pt>
                <c:pt idx="280">
                  <c:v>0.23834</c:v>
                </c:pt>
                <c:pt idx="281">
                  <c:v>0.20685999999999999</c:v>
                </c:pt>
                <c:pt idx="282">
                  <c:v>0.22634000000000001</c:v>
                </c:pt>
                <c:pt idx="283">
                  <c:v>0.22486</c:v>
                </c:pt>
                <c:pt idx="284">
                  <c:v>0.21334</c:v>
                </c:pt>
                <c:pt idx="285">
                  <c:v>0.20786000000000002</c:v>
                </c:pt>
                <c:pt idx="286">
                  <c:v>0.21934000000000001</c:v>
                </c:pt>
                <c:pt idx="287">
                  <c:v>0.20186000000000001</c:v>
                </c:pt>
                <c:pt idx="288">
                  <c:v>0.23333999999999999</c:v>
                </c:pt>
                <c:pt idx="289">
                  <c:v>0.21886</c:v>
                </c:pt>
                <c:pt idx="290">
                  <c:v>0.24234000000000003</c:v>
                </c:pt>
                <c:pt idx="291">
                  <c:v>0.25286000000000003</c:v>
                </c:pt>
                <c:pt idx="292">
                  <c:v>0.24034</c:v>
                </c:pt>
                <c:pt idx="293">
                  <c:v>0.23885999999999999</c:v>
                </c:pt>
                <c:pt idx="294">
                  <c:v>0.27434000000000003</c:v>
                </c:pt>
                <c:pt idx="295">
                  <c:v>0.24485999999999999</c:v>
                </c:pt>
                <c:pt idx="296">
                  <c:v>0.25634000000000001</c:v>
                </c:pt>
                <c:pt idx="297">
                  <c:v>0.22585999999999998</c:v>
                </c:pt>
                <c:pt idx="298">
                  <c:v>0.25534000000000001</c:v>
                </c:pt>
                <c:pt idx="299">
                  <c:v>0.24485999999999999</c:v>
                </c:pt>
                <c:pt idx="300">
                  <c:v>0.24134</c:v>
                </c:pt>
                <c:pt idx="301">
                  <c:v>0.20085999999999998</c:v>
                </c:pt>
                <c:pt idx="302">
                  <c:v>0.23333999999999999</c:v>
                </c:pt>
                <c:pt idx="303">
                  <c:v>0.24185999999999999</c:v>
                </c:pt>
                <c:pt idx="304">
                  <c:v>0.24234000000000003</c:v>
                </c:pt>
                <c:pt idx="305">
                  <c:v>0.21886</c:v>
                </c:pt>
                <c:pt idx="306">
                  <c:v>0.22634000000000001</c:v>
                </c:pt>
                <c:pt idx="307">
                  <c:v>0.19286</c:v>
                </c:pt>
                <c:pt idx="308">
                  <c:v>0.30634</c:v>
                </c:pt>
                <c:pt idx="309">
                  <c:v>0.24686</c:v>
                </c:pt>
                <c:pt idx="310">
                  <c:v>0.27833999999999998</c:v>
                </c:pt>
                <c:pt idx="311">
                  <c:v>0.22885999999999998</c:v>
                </c:pt>
                <c:pt idx="312">
                  <c:v>0.24234000000000003</c:v>
                </c:pt>
                <c:pt idx="313">
                  <c:v>0.21486</c:v>
                </c:pt>
                <c:pt idx="314">
                  <c:v>0.24834000000000001</c:v>
                </c:pt>
                <c:pt idx="315">
                  <c:v>0.22686000000000001</c:v>
                </c:pt>
                <c:pt idx="316">
                  <c:v>0.23234000000000002</c:v>
                </c:pt>
                <c:pt idx="317">
                  <c:v>0.22486</c:v>
                </c:pt>
                <c:pt idx="318">
                  <c:v>0.23834</c:v>
                </c:pt>
                <c:pt idx="319">
                  <c:v>0.18986</c:v>
                </c:pt>
                <c:pt idx="320">
                  <c:v>0.21134</c:v>
                </c:pt>
                <c:pt idx="321">
                  <c:v>0.21986</c:v>
                </c:pt>
                <c:pt idx="322">
                  <c:v>0.21034</c:v>
                </c:pt>
                <c:pt idx="323">
                  <c:v>0.19885999999999998</c:v>
                </c:pt>
                <c:pt idx="324">
                  <c:v>0.21834000000000001</c:v>
                </c:pt>
                <c:pt idx="325">
                  <c:v>0.21486</c:v>
                </c:pt>
                <c:pt idx="326">
                  <c:v>0.23133999999999999</c:v>
                </c:pt>
                <c:pt idx="327">
                  <c:v>0.22786000000000001</c:v>
                </c:pt>
                <c:pt idx="328">
                  <c:v>0.28033999999999998</c:v>
                </c:pt>
                <c:pt idx="329">
                  <c:v>0.26185999999999998</c:v>
                </c:pt>
                <c:pt idx="330">
                  <c:v>0.26734000000000002</c:v>
                </c:pt>
                <c:pt idx="331">
                  <c:v>0.23085999999999998</c:v>
                </c:pt>
                <c:pt idx="332">
                  <c:v>0.27333999999999997</c:v>
                </c:pt>
                <c:pt idx="333">
                  <c:v>0.23585999999999999</c:v>
                </c:pt>
                <c:pt idx="334">
                  <c:v>0.26034000000000002</c:v>
                </c:pt>
                <c:pt idx="335">
                  <c:v>0.22486</c:v>
                </c:pt>
                <c:pt idx="336">
                  <c:v>0.24434</c:v>
                </c:pt>
                <c:pt idx="337">
                  <c:v>0.23486000000000001</c:v>
                </c:pt>
                <c:pt idx="338">
                  <c:v>0.25534000000000001</c:v>
                </c:pt>
                <c:pt idx="339">
                  <c:v>0.28086</c:v>
                </c:pt>
                <c:pt idx="340">
                  <c:v>0.34933999999999998</c:v>
                </c:pt>
                <c:pt idx="341">
                  <c:v>0.45985999999999999</c:v>
                </c:pt>
                <c:pt idx="342">
                  <c:v>0.57933999999999997</c:v>
                </c:pt>
                <c:pt idx="343">
                  <c:v>0.54586000000000001</c:v>
                </c:pt>
                <c:pt idx="344">
                  <c:v>0.50634000000000001</c:v>
                </c:pt>
                <c:pt idx="345">
                  <c:v>0.46786</c:v>
                </c:pt>
                <c:pt idx="346">
                  <c:v>0.50834000000000001</c:v>
                </c:pt>
                <c:pt idx="347">
                  <c:v>0.54086000000000001</c:v>
                </c:pt>
                <c:pt idx="348">
                  <c:v>0.60733999999999999</c:v>
                </c:pt>
                <c:pt idx="349">
                  <c:v>0.59386000000000005</c:v>
                </c:pt>
                <c:pt idx="350">
                  <c:v>0.60433999999999999</c:v>
                </c:pt>
                <c:pt idx="351">
                  <c:v>0.55486000000000002</c:v>
                </c:pt>
                <c:pt idx="352">
                  <c:v>0.55933999999999995</c:v>
                </c:pt>
                <c:pt idx="353">
                  <c:v>0.53586</c:v>
                </c:pt>
                <c:pt idx="354">
                  <c:v>0.50334000000000001</c:v>
                </c:pt>
                <c:pt idx="355">
                  <c:v>0.50785999999999998</c:v>
                </c:pt>
                <c:pt idx="356">
                  <c:v>0.53933999999999993</c:v>
                </c:pt>
                <c:pt idx="357">
                  <c:v>0.54886000000000001</c:v>
                </c:pt>
                <c:pt idx="358">
                  <c:v>0.57433999999999996</c:v>
                </c:pt>
                <c:pt idx="359">
                  <c:v>0.51385999999999998</c:v>
                </c:pt>
                <c:pt idx="360">
                  <c:v>0.54234000000000004</c:v>
                </c:pt>
                <c:pt idx="361">
                  <c:v>0.52085999999999999</c:v>
                </c:pt>
                <c:pt idx="362">
                  <c:v>0.59133999999999998</c:v>
                </c:pt>
                <c:pt idx="363">
                  <c:v>0.58786000000000005</c:v>
                </c:pt>
                <c:pt idx="364">
                  <c:v>0.57334000000000007</c:v>
                </c:pt>
                <c:pt idx="365">
                  <c:v>0.53886000000000001</c:v>
                </c:pt>
                <c:pt idx="366">
                  <c:v>0.50434000000000001</c:v>
                </c:pt>
                <c:pt idx="367">
                  <c:v>0.46285999999999999</c:v>
                </c:pt>
                <c:pt idx="368">
                  <c:v>0.47334000000000004</c:v>
                </c:pt>
                <c:pt idx="369">
                  <c:v>0.45185999999999998</c:v>
                </c:pt>
                <c:pt idx="370">
                  <c:v>0.45834000000000003</c:v>
                </c:pt>
                <c:pt idx="371">
                  <c:v>0.42086000000000001</c:v>
                </c:pt>
                <c:pt idx="372">
                  <c:v>0.43534</c:v>
                </c:pt>
                <c:pt idx="373">
                  <c:v>0.39785999999999999</c:v>
                </c:pt>
                <c:pt idx="374">
                  <c:v>0.39834000000000003</c:v>
                </c:pt>
                <c:pt idx="375">
                  <c:v>0.38386000000000003</c:v>
                </c:pt>
                <c:pt idx="376">
                  <c:v>0.39533999999999997</c:v>
                </c:pt>
                <c:pt idx="377">
                  <c:v>0.37485999999999997</c:v>
                </c:pt>
                <c:pt idx="378">
                  <c:v>0.37933999999999996</c:v>
                </c:pt>
                <c:pt idx="379">
                  <c:v>0.34086</c:v>
                </c:pt>
                <c:pt idx="380">
                  <c:v>0.34334000000000003</c:v>
                </c:pt>
                <c:pt idx="381">
                  <c:v>0.34086</c:v>
                </c:pt>
                <c:pt idx="382">
                  <c:v>0.37734000000000001</c:v>
                </c:pt>
                <c:pt idx="383">
                  <c:v>0.37286000000000002</c:v>
                </c:pt>
                <c:pt idx="384">
                  <c:v>0.38234000000000001</c:v>
                </c:pt>
                <c:pt idx="385">
                  <c:v>0.35886000000000001</c:v>
                </c:pt>
                <c:pt idx="386">
                  <c:v>0.37234</c:v>
                </c:pt>
                <c:pt idx="387">
                  <c:v>0.34186</c:v>
                </c:pt>
                <c:pt idx="388">
                  <c:v>0.34734000000000004</c:v>
                </c:pt>
                <c:pt idx="389">
                  <c:v>0.31385999999999997</c:v>
                </c:pt>
                <c:pt idx="390">
                  <c:v>0.30934</c:v>
                </c:pt>
                <c:pt idx="391">
                  <c:v>0.28486</c:v>
                </c:pt>
                <c:pt idx="392">
                  <c:v>0.30734</c:v>
                </c:pt>
                <c:pt idx="393">
                  <c:v>0.29186000000000001</c:v>
                </c:pt>
                <c:pt idx="394">
                  <c:v>0.33834000000000003</c:v>
                </c:pt>
                <c:pt idx="395">
                  <c:v>0.28486</c:v>
                </c:pt>
                <c:pt idx="396">
                  <c:v>0.32334000000000002</c:v>
                </c:pt>
                <c:pt idx="397">
                  <c:v>0.30085999999999996</c:v>
                </c:pt>
                <c:pt idx="398">
                  <c:v>0.29733999999999999</c:v>
                </c:pt>
                <c:pt idx="399">
                  <c:v>0.28986000000000001</c:v>
                </c:pt>
                <c:pt idx="400">
                  <c:v>0.32134000000000001</c:v>
                </c:pt>
                <c:pt idx="401">
                  <c:v>0.29386000000000001</c:v>
                </c:pt>
                <c:pt idx="402">
                  <c:v>0.29133999999999999</c:v>
                </c:pt>
                <c:pt idx="403">
                  <c:v>0.28186</c:v>
                </c:pt>
                <c:pt idx="404">
                  <c:v>0.31734000000000001</c:v>
                </c:pt>
                <c:pt idx="405">
                  <c:v>0.28286</c:v>
                </c:pt>
                <c:pt idx="406">
                  <c:v>0.32234000000000002</c:v>
                </c:pt>
                <c:pt idx="407">
                  <c:v>0.30486000000000002</c:v>
                </c:pt>
                <c:pt idx="408">
                  <c:v>0.30034</c:v>
                </c:pt>
                <c:pt idx="409">
                  <c:v>0.29586000000000001</c:v>
                </c:pt>
                <c:pt idx="410">
                  <c:v>0.30934</c:v>
                </c:pt>
                <c:pt idx="411">
                  <c:v>0.30585999999999997</c:v>
                </c:pt>
                <c:pt idx="412">
                  <c:v>0.31834000000000001</c:v>
                </c:pt>
                <c:pt idx="413">
                  <c:v>0.29086000000000001</c:v>
                </c:pt>
                <c:pt idx="414">
                  <c:v>0.32834000000000002</c:v>
                </c:pt>
                <c:pt idx="415">
                  <c:v>0.26385999999999998</c:v>
                </c:pt>
                <c:pt idx="416">
                  <c:v>0.28633999999999998</c:v>
                </c:pt>
                <c:pt idx="417">
                  <c:v>0.29686000000000001</c:v>
                </c:pt>
                <c:pt idx="418">
                  <c:v>0.30234</c:v>
                </c:pt>
                <c:pt idx="419">
                  <c:v>0.26885999999999999</c:v>
                </c:pt>
                <c:pt idx="420">
                  <c:v>0.29533999999999999</c:v>
                </c:pt>
                <c:pt idx="421">
                  <c:v>0.28686</c:v>
                </c:pt>
                <c:pt idx="422">
                  <c:v>0.29533999999999999</c:v>
                </c:pt>
                <c:pt idx="423">
                  <c:v>0.27085999999999999</c:v>
                </c:pt>
                <c:pt idx="424">
                  <c:v>0.30534</c:v>
                </c:pt>
                <c:pt idx="425">
                  <c:v>0.27986</c:v>
                </c:pt>
                <c:pt idx="426">
                  <c:v>0.32234000000000002</c:v>
                </c:pt>
                <c:pt idx="427">
                  <c:v>0.30786000000000002</c:v>
                </c:pt>
                <c:pt idx="428">
                  <c:v>0.31334000000000001</c:v>
                </c:pt>
                <c:pt idx="429">
                  <c:v>0.26985999999999999</c:v>
                </c:pt>
                <c:pt idx="430">
                  <c:v>0.31134000000000001</c:v>
                </c:pt>
                <c:pt idx="431">
                  <c:v>0.28786</c:v>
                </c:pt>
                <c:pt idx="432">
                  <c:v>0.29234000000000004</c:v>
                </c:pt>
                <c:pt idx="433">
                  <c:v>0.29486000000000001</c:v>
                </c:pt>
                <c:pt idx="434">
                  <c:v>0.32334000000000002</c:v>
                </c:pt>
                <c:pt idx="435">
                  <c:v>0.31585999999999997</c:v>
                </c:pt>
                <c:pt idx="436">
                  <c:v>0.30734</c:v>
                </c:pt>
                <c:pt idx="437">
                  <c:v>0.30486000000000002</c:v>
                </c:pt>
                <c:pt idx="438">
                  <c:v>0.29234000000000004</c:v>
                </c:pt>
                <c:pt idx="439">
                  <c:v>0.29286000000000001</c:v>
                </c:pt>
                <c:pt idx="440">
                  <c:v>0.30834</c:v>
                </c:pt>
                <c:pt idx="441">
                  <c:v>0.29686000000000001</c:v>
                </c:pt>
                <c:pt idx="442">
                  <c:v>0.31434000000000001</c:v>
                </c:pt>
                <c:pt idx="443">
                  <c:v>0.29286000000000001</c:v>
                </c:pt>
                <c:pt idx="444">
                  <c:v>0.30234</c:v>
                </c:pt>
                <c:pt idx="445">
                  <c:v>0.26785999999999999</c:v>
                </c:pt>
                <c:pt idx="446">
                  <c:v>0.29033999999999999</c:v>
                </c:pt>
                <c:pt idx="447">
                  <c:v>0.30885999999999997</c:v>
                </c:pt>
                <c:pt idx="448">
                  <c:v>0.32433999999999996</c:v>
                </c:pt>
                <c:pt idx="449">
                  <c:v>0.29486000000000001</c:v>
                </c:pt>
                <c:pt idx="450">
                  <c:v>0.31734000000000001</c:v>
                </c:pt>
                <c:pt idx="451">
                  <c:v>0.28586</c:v>
                </c:pt>
                <c:pt idx="452">
                  <c:v>0.31234000000000001</c:v>
                </c:pt>
                <c:pt idx="453">
                  <c:v>0.30986000000000002</c:v>
                </c:pt>
                <c:pt idx="454">
                  <c:v>0.32634000000000002</c:v>
                </c:pt>
                <c:pt idx="455">
                  <c:v>0.31385999999999997</c:v>
                </c:pt>
                <c:pt idx="456">
                  <c:v>0.30934</c:v>
                </c:pt>
                <c:pt idx="457">
                  <c:v>0.26785999999999999</c:v>
                </c:pt>
                <c:pt idx="458">
                  <c:v>0.31334000000000001</c:v>
                </c:pt>
                <c:pt idx="459">
                  <c:v>0.28586</c:v>
                </c:pt>
                <c:pt idx="460">
                  <c:v>0.31334000000000001</c:v>
                </c:pt>
                <c:pt idx="461">
                  <c:v>0.30786000000000002</c:v>
                </c:pt>
                <c:pt idx="462">
                  <c:v>0.33834000000000003</c:v>
                </c:pt>
                <c:pt idx="463">
                  <c:v>0.30186000000000002</c:v>
                </c:pt>
                <c:pt idx="464">
                  <c:v>0.33433999999999997</c:v>
                </c:pt>
                <c:pt idx="465">
                  <c:v>0.31685999999999998</c:v>
                </c:pt>
                <c:pt idx="466">
                  <c:v>0.30234</c:v>
                </c:pt>
                <c:pt idx="467">
                  <c:v>0.30885999999999997</c:v>
                </c:pt>
                <c:pt idx="468">
                  <c:v>0.33734000000000003</c:v>
                </c:pt>
                <c:pt idx="469">
                  <c:v>0.30786000000000002</c:v>
                </c:pt>
                <c:pt idx="470">
                  <c:v>0.31534000000000001</c:v>
                </c:pt>
                <c:pt idx="471">
                  <c:v>0.28986000000000001</c:v>
                </c:pt>
                <c:pt idx="472">
                  <c:v>0.33334000000000003</c:v>
                </c:pt>
                <c:pt idx="473">
                  <c:v>0.30986000000000002</c:v>
                </c:pt>
                <c:pt idx="474">
                  <c:v>0.32234000000000002</c:v>
                </c:pt>
                <c:pt idx="475">
                  <c:v>0.28786</c:v>
                </c:pt>
                <c:pt idx="476">
                  <c:v>0.31634000000000001</c:v>
                </c:pt>
                <c:pt idx="477">
                  <c:v>0.30585999999999997</c:v>
                </c:pt>
                <c:pt idx="478">
                  <c:v>0.32533999999999996</c:v>
                </c:pt>
                <c:pt idx="479">
                  <c:v>0.30885999999999997</c:v>
                </c:pt>
                <c:pt idx="480">
                  <c:v>0.33433999999999997</c:v>
                </c:pt>
                <c:pt idx="481">
                  <c:v>0.29886000000000001</c:v>
                </c:pt>
                <c:pt idx="482">
                  <c:v>0.33433999999999997</c:v>
                </c:pt>
                <c:pt idx="483">
                  <c:v>0.32786000000000004</c:v>
                </c:pt>
                <c:pt idx="484">
                  <c:v>0.33234000000000002</c:v>
                </c:pt>
                <c:pt idx="485">
                  <c:v>0.29886000000000001</c:v>
                </c:pt>
                <c:pt idx="486">
                  <c:v>0.32334000000000002</c:v>
                </c:pt>
                <c:pt idx="487">
                  <c:v>0.30986000000000002</c:v>
                </c:pt>
                <c:pt idx="488">
                  <c:v>0.32234000000000002</c:v>
                </c:pt>
                <c:pt idx="489">
                  <c:v>0.32585999999999998</c:v>
                </c:pt>
                <c:pt idx="490">
                  <c:v>0.34834000000000004</c:v>
                </c:pt>
                <c:pt idx="491">
                  <c:v>0.33085999999999999</c:v>
                </c:pt>
                <c:pt idx="492">
                  <c:v>0.35533999999999999</c:v>
                </c:pt>
                <c:pt idx="493">
                  <c:v>0.32485999999999998</c:v>
                </c:pt>
                <c:pt idx="494">
                  <c:v>0.33734000000000003</c:v>
                </c:pt>
                <c:pt idx="495">
                  <c:v>0.29986000000000002</c:v>
                </c:pt>
                <c:pt idx="496">
                  <c:v>0.35633999999999999</c:v>
                </c:pt>
                <c:pt idx="497">
                  <c:v>0.31885999999999998</c:v>
                </c:pt>
                <c:pt idx="498">
                  <c:v>0.35633999999999999</c:v>
                </c:pt>
                <c:pt idx="499">
                  <c:v>0.34386000000000005</c:v>
                </c:pt>
                <c:pt idx="500">
                  <c:v>0.36033999999999999</c:v>
                </c:pt>
                <c:pt idx="501">
                  <c:v>0.34786</c:v>
                </c:pt>
                <c:pt idx="502">
                  <c:v>0.34334000000000003</c:v>
                </c:pt>
                <c:pt idx="503">
                  <c:v>0.33785999999999999</c:v>
                </c:pt>
                <c:pt idx="504">
                  <c:v>0.34334000000000003</c:v>
                </c:pt>
                <c:pt idx="505">
                  <c:v>0.32485999999999998</c:v>
                </c:pt>
                <c:pt idx="506">
                  <c:v>0.33634000000000003</c:v>
                </c:pt>
                <c:pt idx="507">
                  <c:v>0.33085999999999999</c:v>
                </c:pt>
                <c:pt idx="508">
                  <c:v>0.36734</c:v>
                </c:pt>
                <c:pt idx="509">
                  <c:v>0.34686</c:v>
                </c:pt>
                <c:pt idx="510">
                  <c:v>0.34633999999999998</c:v>
                </c:pt>
                <c:pt idx="511">
                  <c:v>0.32286000000000004</c:v>
                </c:pt>
                <c:pt idx="512">
                  <c:v>0.35334000000000004</c:v>
                </c:pt>
                <c:pt idx="513">
                  <c:v>0.34485999999999994</c:v>
                </c:pt>
                <c:pt idx="514">
                  <c:v>0.35533999999999999</c:v>
                </c:pt>
                <c:pt idx="515">
                  <c:v>0.33285999999999999</c:v>
                </c:pt>
                <c:pt idx="516">
                  <c:v>0.34033999999999998</c:v>
                </c:pt>
                <c:pt idx="517">
                  <c:v>0.34686</c:v>
                </c:pt>
                <c:pt idx="518">
                  <c:v>0.40734000000000004</c:v>
                </c:pt>
                <c:pt idx="519">
                  <c:v>0.32886000000000004</c:v>
                </c:pt>
                <c:pt idx="520">
                  <c:v>0.35633999999999999</c:v>
                </c:pt>
                <c:pt idx="521">
                  <c:v>0.32386000000000004</c:v>
                </c:pt>
                <c:pt idx="522">
                  <c:v>0.32734000000000002</c:v>
                </c:pt>
                <c:pt idx="523">
                  <c:v>0.31786000000000003</c:v>
                </c:pt>
                <c:pt idx="524">
                  <c:v>0.32933999999999997</c:v>
                </c:pt>
                <c:pt idx="525">
                  <c:v>0.33685999999999999</c:v>
                </c:pt>
                <c:pt idx="526">
                  <c:v>0.33834000000000003</c:v>
                </c:pt>
                <c:pt idx="527">
                  <c:v>0.30686000000000002</c:v>
                </c:pt>
                <c:pt idx="528">
                  <c:v>0.34133999999999998</c:v>
                </c:pt>
                <c:pt idx="529">
                  <c:v>0.30386000000000002</c:v>
                </c:pt>
                <c:pt idx="530">
                  <c:v>0.32834000000000002</c:v>
                </c:pt>
                <c:pt idx="531">
                  <c:v>0.31085999999999997</c:v>
                </c:pt>
                <c:pt idx="532">
                  <c:v>0.32134000000000001</c:v>
                </c:pt>
                <c:pt idx="533">
                  <c:v>0.29486000000000001</c:v>
                </c:pt>
                <c:pt idx="534">
                  <c:v>0.35234000000000004</c:v>
                </c:pt>
                <c:pt idx="535">
                  <c:v>0.31786000000000003</c:v>
                </c:pt>
                <c:pt idx="536">
                  <c:v>0.34133999999999998</c:v>
                </c:pt>
                <c:pt idx="537">
                  <c:v>0.33185999999999999</c:v>
                </c:pt>
                <c:pt idx="538">
                  <c:v>0.36634</c:v>
                </c:pt>
                <c:pt idx="539">
                  <c:v>0.32185999999999998</c:v>
                </c:pt>
                <c:pt idx="540">
                  <c:v>0.35533999999999999</c:v>
                </c:pt>
                <c:pt idx="541">
                  <c:v>0.32085999999999998</c:v>
                </c:pt>
                <c:pt idx="542">
                  <c:v>0.34234000000000003</c:v>
                </c:pt>
                <c:pt idx="543">
                  <c:v>0.32585999999999998</c:v>
                </c:pt>
                <c:pt idx="544">
                  <c:v>0.34234000000000003</c:v>
                </c:pt>
                <c:pt idx="545">
                  <c:v>0.31286000000000003</c:v>
                </c:pt>
                <c:pt idx="546">
                  <c:v>0.35933999999999999</c:v>
                </c:pt>
                <c:pt idx="547">
                  <c:v>0.35886000000000001</c:v>
                </c:pt>
                <c:pt idx="548">
                  <c:v>0.34933999999999998</c:v>
                </c:pt>
                <c:pt idx="549">
                  <c:v>0.31885999999999998</c:v>
                </c:pt>
                <c:pt idx="550">
                  <c:v>0.32234000000000002</c:v>
                </c:pt>
                <c:pt idx="551">
                  <c:v>0.32886000000000004</c:v>
                </c:pt>
                <c:pt idx="552">
                  <c:v>0.34834000000000004</c:v>
                </c:pt>
                <c:pt idx="553">
                  <c:v>0.36886000000000002</c:v>
                </c:pt>
                <c:pt idx="554">
                  <c:v>0.33734000000000003</c:v>
                </c:pt>
                <c:pt idx="555">
                  <c:v>0.33386000000000005</c:v>
                </c:pt>
                <c:pt idx="556">
                  <c:v>0.37234</c:v>
                </c:pt>
                <c:pt idx="557">
                  <c:v>0.34686</c:v>
                </c:pt>
                <c:pt idx="558">
                  <c:v>0.34433999999999998</c:v>
                </c:pt>
                <c:pt idx="559">
                  <c:v>0.36186000000000001</c:v>
                </c:pt>
                <c:pt idx="560">
                  <c:v>0.39634000000000003</c:v>
                </c:pt>
                <c:pt idx="561">
                  <c:v>0.39285999999999999</c:v>
                </c:pt>
                <c:pt idx="562">
                  <c:v>0.45334000000000002</c:v>
                </c:pt>
                <c:pt idx="563">
                  <c:v>0.42886000000000002</c:v>
                </c:pt>
                <c:pt idx="564">
                  <c:v>0.43134</c:v>
                </c:pt>
                <c:pt idx="565">
                  <c:v>0.38085999999999998</c:v>
                </c:pt>
                <c:pt idx="566">
                  <c:v>0.40834000000000004</c:v>
                </c:pt>
                <c:pt idx="567">
                  <c:v>0.44685999999999998</c:v>
                </c:pt>
                <c:pt idx="568">
                  <c:v>0.46933999999999998</c:v>
                </c:pt>
                <c:pt idx="569">
                  <c:v>0.45985999999999999</c:v>
                </c:pt>
                <c:pt idx="570">
                  <c:v>0.45834000000000003</c:v>
                </c:pt>
                <c:pt idx="571">
                  <c:v>0.45585999999999999</c:v>
                </c:pt>
                <c:pt idx="572">
                  <c:v>0.43034</c:v>
                </c:pt>
                <c:pt idx="573">
                  <c:v>0.40286</c:v>
                </c:pt>
                <c:pt idx="574">
                  <c:v>0.40033999999999997</c:v>
                </c:pt>
                <c:pt idx="575">
                  <c:v>0.36186000000000001</c:v>
                </c:pt>
                <c:pt idx="576">
                  <c:v>0.38534000000000002</c:v>
                </c:pt>
                <c:pt idx="577">
                  <c:v>0.36485999999999996</c:v>
                </c:pt>
                <c:pt idx="578">
                  <c:v>0.41334000000000004</c:v>
                </c:pt>
                <c:pt idx="579">
                  <c:v>0.37985999999999998</c:v>
                </c:pt>
                <c:pt idx="580">
                  <c:v>0.35533999999999999</c:v>
                </c:pt>
                <c:pt idx="581">
                  <c:v>0.33285999999999999</c:v>
                </c:pt>
                <c:pt idx="582">
                  <c:v>0.35033999999999998</c:v>
                </c:pt>
                <c:pt idx="583">
                  <c:v>0.31885999999999998</c:v>
                </c:pt>
                <c:pt idx="584">
                  <c:v>0.33033999999999997</c:v>
                </c:pt>
                <c:pt idx="585">
                  <c:v>0.32085999999999998</c:v>
                </c:pt>
                <c:pt idx="586">
                  <c:v>0.36834000000000006</c:v>
                </c:pt>
                <c:pt idx="587">
                  <c:v>0.32085999999999998</c:v>
                </c:pt>
                <c:pt idx="588">
                  <c:v>0.30334</c:v>
                </c:pt>
                <c:pt idx="589">
                  <c:v>0.30286000000000002</c:v>
                </c:pt>
                <c:pt idx="590">
                  <c:v>0.32334000000000002</c:v>
                </c:pt>
                <c:pt idx="591">
                  <c:v>0.29086000000000001</c:v>
                </c:pt>
                <c:pt idx="592">
                  <c:v>0.31234000000000001</c:v>
                </c:pt>
                <c:pt idx="593">
                  <c:v>0.28286</c:v>
                </c:pt>
                <c:pt idx="594">
                  <c:v>0.32234000000000002</c:v>
                </c:pt>
                <c:pt idx="595">
                  <c:v>0.28586</c:v>
                </c:pt>
                <c:pt idx="596">
                  <c:v>0.30334</c:v>
                </c:pt>
                <c:pt idx="597">
                  <c:v>0.27485999999999999</c:v>
                </c:pt>
                <c:pt idx="598">
                  <c:v>0.29433999999999999</c:v>
                </c:pt>
                <c:pt idx="599">
                  <c:v>0.28086</c:v>
                </c:pt>
                <c:pt idx="600">
                  <c:v>0.33134000000000002</c:v>
                </c:pt>
                <c:pt idx="601">
                  <c:v>0.28686</c:v>
                </c:pt>
                <c:pt idx="602">
                  <c:v>0.29234000000000004</c:v>
                </c:pt>
                <c:pt idx="603">
                  <c:v>0.26585999999999999</c:v>
                </c:pt>
                <c:pt idx="604">
                  <c:v>0.29033999999999999</c:v>
                </c:pt>
                <c:pt idx="605">
                  <c:v>0.27886</c:v>
                </c:pt>
                <c:pt idx="606">
                  <c:v>0.29234000000000004</c:v>
                </c:pt>
                <c:pt idx="607">
                  <c:v>0.25486000000000003</c:v>
                </c:pt>
                <c:pt idx="608">
                  <c:v>0.27634000000000003</c:v>
                </c:pt>
                <c:pt idx="609">
                  <c:v>0.26585999999999999</c:v>
                </c:pt>
                <c:pt idx="610">
                  <c:v>0.30434</c:v>
                </c:pt>
                <c:pt idx="611">
                  <c:v>0.26885999999999999</c:v>
                </c:pt>
                <c:pt idx="612">
                  <c:v>0.27033999999999997</c:v>
                </c:pt>
                <c:pt idx="613">
                  <c:v>0.26185999999999998</c:v>
                </c:pt>
                <c:pt idx="614">
                  <c:v>0.25534000000000001</c:v>
                </c:pt>
                <c:pt idx="615">
                  <c:v>0.24085999999999999</c:v>
                </c:pt>
                <c:pt idx="616">
                  <c:v>0.29633999999999999</c:v>
                </c:pt>
                <c:pt idx="617">
                  <c:v>0.28986000000000001</c:v>
                </c:pt>
                <c:pt idx="618">
                  <c:v>0.33734000000000003</c:v>
                </c:pt>
                <c:pt idx="619">
                  <c:v>0.28586</c:v>
                </c:pt>
                <c:pt idx="620">
                  <c:v>0.29033999999999999</c:v>
                </c:pt>
                <c:pt idx="621">
                  <c:v>0.27485999999999999</c:v>
                </c:pt>
                <c:pt idx="622">
                  <c:v>0.28833999999999999</c:v>
                </c:pt>
                <c:pt idx="623">
                  <c:v>0.26585999999999999</c:v>
                </c:pt>
                <c:pt idx="624">
                  <c:v>0.28234000000000004</c:v>
                </c:pt>
                <c:pt idx="625">
                  <c:v>0.26885999999999999</c:v>
                </c:pt>
                <c:pt idx="626">
                  <c:v>0.27234000000000003</c:v>
                </c:pt>
                <c:pt idx="627">
                  <c:v>0.25885999999999998</c:v>
                </c:pt>
                <c:pt idx="628">
                  <c:v>0.30734</c:v>
                </c:pt>
                <c:pt idx="629">
                  <c:v>0.26985999999999999</c:v>
                </c:pt>
                <c:pt idx="630">
                  <c:v>0.28434000000000004</c:v>
                </c:pt>
                <c:pt idx="631">
                  <c:v>0.25486000000000003</c:v>
                </c:pt>
                <c:pt idx="632">
                  <c:v>0.27533999999999997</c:v>
                </c:pt>
                <c:pt idx="633">
                  <c:v>0.25585999999999998</c:v>
                </c:pt>
                <c:pt idx="634">
                  <c:v>0.28234000000000004</c:v>
                </c:pt>
                <c:pt idx="635">
                  <c:v>0.26485999999999998</c:v>
                </c:pt>
                <c:pt idx="636">
                  <c:v>0.28533999999999998</c:v>
                </c:pt>
                <c:pt idx="637">
                  <c:v>0.30585999999999997</c:v>
                </c:pt>
                <c:pt idx="638">
                  <c:v>0.29933999999999999</c:v>
                </c:pt>
                <c:pt idx="639">
                  <c:v>0.28486</c:v>
                </c:pt>
                <c:pt idx="640">
                  <c:v>0.30334</c:v>
                </c:pt>
                <c:pt idx="641">
                  <c:v>0.27285999999999999</c:v>
                </c:pt>
                <c:pt idx="642">
                  <c:v>0.27434000000000003</c:v>
                </c:pt>
                <c:pt idx="643">
                  <c:v>0.26185999999999998</c:v>
                </c:pt>
                <c:pt idx="644">
                  <c:v>0.26934000000000002</c:v>
                </c:pt>
                <c:pt idx="645">
                  <c:v>0.24586</c:v>
                </c:pt>
                <c:pt idx="646">
                  <c:v>0.27533999999999997</c:v>
                </c:pt>
                <c:pt idx="647">
                  <c:v>0.24986</c:v>
                </c:pt>
                <c:pt idx="648">
                  <c:v>0.26334000000000002</c:v>
                </c:pt>
                <c:pt idx="649">
                  <c:v>0.26785999999999999</c:v>
                </c:pt>
                <c:pt idx="650">
                  <c:v>0.32134000000000001</c:v>
                </c:pt>
                <c:pt idx="651">
                  <c:v>0.29386000000000001</c:v>
                </c:pt>
                <c:pt idx="652">
                  <c:v>0.30634</c:v>
                </c:pt>
                <c:pt idx="653">
                  <c:v>0.30786000000000002</c:v>
                </c:pt>
                <c:pt idx="654">
                  <c:v>0.33433999999999997</c:v>
                </c:pt>
                <c:pt idx="655">
                  <c:v>0.35386000000000001</c:v>
                </c:pt>
                <c:pt idx="656">
                  <c:v>0.36234</c:v>
                </c:pt>
                <c:pt idx="657">
                  <c:v>0.37985999999999998</c:v>
                </c:pt>
                <c:pt idx="658">
                  <c:v>0.45634000000000002</c:v>
                </c:pt>
                <c:pt idx="659">
                  <c:v>0.36686000000000002</c:v>
                </c:pt>
                <c:pt idx="660">
                  <c:v>0.38534000000000002</c:v>
                </c:pt>
                <c:pt idx="661">
                  <c:v>0.35586000000000001</c:v>
                </c:pt>
                <c:pt idx="662">
                  <c:v>0.39334000000000002</c:v>
                </c:pt>
                <c:pt idx="663">
                  <c:v>0.38886000000000004</c:v>
                </c:pt>
                <c:pt idx="664">
                  <c:v>0.42934</c:v>
                </c:pt>
                <c:pt idx="665">
                  <c:v>0.43186000000000002</c:v>
                </c:pt>
                <c:pt idx="666">
                  <c:v>0.43534</c:v>
                </c:pt>
                <c:pt idx="667">
                  <c:v>0.45685999999999999</c:v>
                </c:pt>
                <c:pt idx="668">
                  <c:v>0.50734000000000001</c:v>
                </c:pt>
                <c:pt idx="669">
                  <c:v>0.49485999999999997</c:v>
                </c:pt>
                <c:pt idx="670">
                  <c:v>0.51734000000000002</c:v>
                </c:pt>
                <c:pt idx="671">
                  <c:v>0.53986000000000001</c:v>
                </c:pt>
                <c:pt idx="672">
                  <c:v>0.56834000000000007</c:v>
                </c:pt>
                <c:pt idx="673">
                  <c:v>0.54586000000000001</c:v>
                </c:pt>
                <c:pt idx="674">
                  <c:v>0.60533999999999999</c:v>
                </c:pt>
                <c:pt idx="675">
                  <c:v>0.61585999999999996</c:v>
                </c:pt>
                <c:pt idx="676">
                  <c:v>0.67034000000000005</c:v>
                </c:pt>
                <c:pt idx="677">
                  <c:v>0.72286000000000006</c:v>
                </c:pt>
                <c:pt idx="678">
                  <c:v>0.85933999999999999</c:v>
                </c:pt>
                <c:pt idx="679">
                  <c:v>0.95486000000000004</c:v>
                </c:pt>
                <c:pt idx="680">
                  <c:v>1.23634</c:v>
                </c:pt>
                <c:pt idx="681">
                  <c:v>1.5008600000000001</c:v>
                </c:pt>
                <c:pt idx="682">
                  <c:v>1.8623400000000001</c:v>
                </c:pt>
                <c:pt idx="683">
                  <c:v>2.02786</c:v>
                </c:pt>
                <c:pt idx="684">
                  <c:v>1.69634</c:v>
                </c:pt>
                <c:pt idx="685">
                  <c:v>0.99486000000000008</c:v>
                </c:pt>
                <c:pt idx="686">
                  <c:v>0.64634000000000003</c:v>
                </c:pt>
                <c:pt idx="687">
                  <c:v>0.49386000000000002</c:v>
                </c:pt>
                <c:pt idx="688">
                  <c:v>0.44334000000000001</c:v>
                </c:pt>
                <c:pt idx="689">
                  <c:v>0.38886000000000004</c:v>
                </c:pt>
                <c:pt idx="690">
                  <c:v>0.39433999999999997</c:v>
                </c:pt>
                <c:pt idx="691">
                  <c:v>0.39886000000000005</c:v>
                </c:pt>
                <c:pt idx="692">
                  <c:v>0.45134000000000002</c:v>
                </c:pt>
                <c:pt idx="693">
                  <c:v>0.47086</c:v>
                </c:pt>
                <c:pt idx="694">
                  <c:v>0.51734000000000002</c:v>
                </c:pt>
                <c:pt idx="695">
                  <c:v>0.52886</c:v>
                </c:pt>
                <c:pt idx="696">
                  <c:v>0.61434</c:v>
                </c:pt>
                <c:pt idx="697">
                  <c:v>0.65085999999999999</c:v>
                </c:pt>
                <c:pt idx="698">
                  <c:v>0.64034000000000002</c:v>
                </c:pt>
                <c:pt idx="699">
                  <c:v>0.60085999999999995</c:v>
                </c:pt>
                <c:pt idx="700">
                  <c:v>0.57433999999999996</c:v>
                </c:pt>
                <c:pt idx="701">
                  <c:v>0.54286000000000001</c:v>
                </c:pt>
                <c:pt idx="702">
                  <c:v>0.52734000000000003</c:v>
                </c:pt>
                <c:pt idx="703">
                  <c:v>0.45485999999999999</c:v>
                </c:pt>
                <c:pt idx="704">
                  <c:v>0.43734000000000001</c:v>
                </c:pt>
                <c:pt idx="705">
                  <c:v>0.34485999999999994</c:v>
                </c:pt>
                <c:pt idx="706">
                  <c:v>0.37134</c:v>
                </c:pt>
                <c:pt idx="707">
                  <c:v>0.35686000000000001</c:v>
                </c:pt>
                <c:pt idx="708">
                  <c:v>0.32034000000000001</c:v>
                </c:pt>
                <c:pt idx="709">
                  <c:v>0.27085999999999999</c:v>
                </c:pt>
                <c:pt idx="710">
                  <c:v>0.29033999999999999</c:v>
                </c:pt>
                <c:pt idx="711">
                  <c:v>0.26685999999999999</c:v>
                </c:pt>
                <c:pt idx="712">
                  <c:v>0.33433999999999997</c:v>
                </c:pt>
                <c:pt idx="713">
                  <c:v>0.28286</c:v>
                </c:pt>
                <c:pt idx="714">
                  <c:v>0.28933999999999999</c:v>
                </c:pt>
                <c:pt idx="715">
                  <c:v>0.23486000000000001</c:v>
                </c:pt>
                <c:pt idx="716">
                  <c:v>0.24534</c:v>
                </c:pt>
                <c:pt idx="717">
                  <c:v>0.24385999999999999</c:v>
                </c:pt>
                <c:pt idx="718">
                  <c:v>0.26934000000000002</c:v>
                </c:pt>
                <c:pt idx="719">
                  <c:v>0.28686</c:v>
                </c:pt>
                <c:pt idx="720">
                  <c:v>0.28333999999999998</c:v>
                </c:pt>
                <c:pt idx="721">
                  <c:v>0.22085999999999997</c:v>
                </c:pt>
                <c:pt idx="722">
                  <c:v>0.24934000000000001</c:v>
                </c:pt>
                <c:pt idx="723">
                  <c:v>0.21986</c:v>
                </c:pt>
                <c:pt idx="724">
                  <c:v>0.25134000000000001</c:v>
                </c:pt>
                <c:pt idx="725">
                  <c:v>0.23085999999999998</c:v>
                </c:pt>
                <c:pt idx="726">
                  <c:v>0.25034000000000001</c:v>
                </c:pt>
                <c:pt idx="727">
                  <c:v>0.22686000000000001</c:v>
                </c:pt>
                <c:pt idx="728">
                  <c:v>0.26734000000000002</c:v>
                </c:pt>
                <c:pt idx="729">
                  <c:v>0.24485999999999999</c:v>
                </c:pt>
                <c:pt idx="730">
                  <c:v>0.24734</c:v>
                </c:pt>
                <c:pt idx="731">
                  <c:v>0.22186</c:v>
                </c:pt>
                <c:pt idx="732">
                  <c:v>0.24434</c:v>
                </c:pt>
                <c:pt idx="733">
                  <c:v>0.21686</c:v>
                </c:pt>
                <c:pt idx="734">
                  <c:v>0.27634000000000003</c:v>
                </c:pt>
                <c:pt idx="735">
                  <c:v>0.24686</c:v>
                </c:pt>
                <c:pt idx="736">
                  <c:v>0.23234000000000002</c:v>
                </c:pt>
                <c:pt idx="737">
                  <c:v>0.22386</c:v>
                </c:pt>
                <c:pt idx="738">
                  <c:v>0.25934000000000001</c:v>
                </c:pt>
                <c:pt idx="739">
                  <c:v>0.23286000000000001</c:v>
                </c:pt>
                <c:pt idx="740">
                  <c:v>0.24534</c:v>
                </c:pt>
                <c:pt idx="741">
                  <c:v>0.24085999999999999</c:v>
                </c:pt>
                <c:pt idx="742">
                  <c:v>0.26234000000000002</c:v>
                </c:pt>
                <c:pt idx="743">
                  <c:v>0.23986000000000002</c:v>
                </c:pt>
                <c:pt idx="744">
                  <c:v>0.25934000000000001</c:v>
                </c:pt>
                <c:pt idx="745">
                  <c:v>0.20986000000000002</c:v>
                </c:pt>
                <c:pt idx="746">
                  <c:v>0.23734000000000002</c:v>
                </c:pt>
                <c:pt idx="747">
                  <c:v>0.22085999999999997</c:v>
                </c:pt>
                <c:pt idx="748">
                  <c:v>0.24734</c:v>
                </c:pt>
                <c:pt idx="749">
                  <c:v>0.21986</c:v>
                </c:pt>
                <c:pt idx="750">
                  <c:v>0.23834</c:v>
                </c:pt>
                <c:pt idx="751">
                  <c:v>0.24485999999999999</c:v>
                </c:pt>
                <c:pt idx="752">
                  <c:v>0.24934000000000001</c:v>
                </c:pt>
                <c:pt idx="753">
                  <c:v>0.22386</c:v>
                </c:pt>
                <c:pt idx="754">
                  <c:v>0.23834</c:v>
                </c:pt>
                <c:pt idx="755">
                  <c:v>0.24886</c:v>
                </c:pt>
                <c:pt idx="756">
                  <c:v>0.27434000000000003</c:v>
                </c:pt>
                <c:pt idx="757">
                  <c:v>0.25085999999999997</c:v>
                </c:pt>
                <c:pt idx="758">
                  <c:v>0.26434000000000002</c:v>
                </c:pt>
                <c:pt idx="759">
                  <c:v>0.24085999999999999</c:v>
                </c:pt>
                <c:pt idx="760">
                  <c:v>0.28133999999999998</c:v>
                </c:pt>
                <c:pt idx="761">
                  <c:v>0.30085999999999996</c:v>
                </c:pt>
                <c:pt idx="762">
                  <c:v>0.31734000000000001</c:v>
                </c:pt>
                <c:pt idx="763">
                  <c:v>0.32386000000000004</c:v>
                </c:pt>
                <c:pt idx="764">
                  <c:v>0.62134</c:v>
                </c:pt>
                <c:pt idx="765">
                  <c:v>2.0108600000000001</c:v>
                </c:pt>
                <c:pt idx="766">
                  <c:v>4.9993400000000001</c:v>
                </c:pt>
                <c:pt idx="767">
                  <c:v>7.0038599999999995</c:v>
                </c:pt>
                <c:pt idx="768">
                  <c:v>4.6893400000000005</c:v>
                </c:pt>
                <c:pt idx="769">
                  <c:v>1.80186</c:v>
                </c:pt>
                <c:pt idx="770">
                  <c:v>0.85133999999999999</c:v>
                </c:pt>
                <c:pt idx="771">
                  <c:v>0.52786</c:v>
                </c:pt>
                <c:pt idx="772">
                  <c:v>0.44834000000000002</c:v>
                </c:pt>
                <c:pt idx="773">
                  <c:v>0.41386000000000001</c:v>
                </c:pt>
                <c:pt idx="774">
                  <c:v>0.41933999999999999</c:v>
                </c:pt>
                <c:pt idx="775">
                  <c:v>0.41386000000000001</c:v>
                </c:pt>
                <c:pt idx="776">
                  <c:v>0.42734</c:v>
                </c:pt>
                <c:pt idx="777">
                  <c:v>0.42186000000000001</c:v>
                </c:pt>
                <c:pt idx="778">
                  <c:v>0.46734000000000003</c:v>
                </c:pt>
                <c:pt idx="779">
                  <c:v>0.46886000000000005</c:v>
                </c:pt>
                <c:pt idx="780">
                  <c:v>0.48334000000000005</c:v>
                </c:pt>
                <c:pt idx="781">
                  <c:v>0.51985999999999999</c:v>
                </c:pt>
                <c:pt idx="782">
                  <c:v>0.56433999999999995</c:v>
                </c:pt>
                <c:pt idx="783">
                  <c:v>0.55886000000000002</c:v>
                </c:pt>
                <c:pt idx="784">
                  <c:v>0.60733999999999999</c:v>
                </c:pt>
                <c:pt idx="785">
                  <c:v>0.68286000000000002</c:v>
                </c:pt>
                <c:pt idx="786">
                  <c:v>0.77534000000000003</c:v>
                </c:pt>
                <c:pt idx="787">
                  <c:v>0.87686000000000008</c:v>
                </c:pt>
                <c:pt idx="788">
                  <c:v>0.89233999999999991</c:v>
                </c:pt>
                <c:pt idx="789">
                  <c:v>0.82586000000000004</c:v>
                </c:pt>
                <c:pt idx="790">
                  <c:v>0.83133999999999997</c:v>
                </c:pt>
                <c:pt idx="791">
                  <c:v>0.85885999999999996</c:v>
                </c:pt>
                <c:pt idx="792">
                  <c:v>0.90534000000000003</c:v>
                </c:pt>
                <c:pt idx="793">
                  <c:v>0.82186000000000003</c:v>
                </c:pt>
                <c:pt idx="794">
                  <c:v>0.72633999999999999</c:v>
                </c:pt>
                <c:pt idx="795">
                  <c:v>0.75986000000000009</c:v>
                </c:pt>
                <c:pt idx="796">
                  <c:v>0.85733999999999999</c:v>
                </c:pt>
                <c:pt idx="797">
                  <c:v>0.85385999999999995</c:v>
                </c:pt>
                <c:pt idx="798">
                  <c:v>0.77034000000000002</c:v>
                </c:pt>
                <c:pt idx="799">
                  <c:v>0.63185999999999998</c:v>
                </c:pt>
                <c:pt idx="800">
                  <c:v>0.60333999999999999</c:v>
                </c:pt>
                <c:pt idx="801">
                  <c:v>0.6468600000000001</c:v>
                </c:pt>
                <c:pt idx="802">
                  <c:v>0.80634000000000006</c:v>
                </c:pt>
                <c:pt idx="803">
                  <c:v>0.84786000000000006</c:v>
                </c:pt>
                <c:pt idx="804">
                  <c:v>0.74434</c:v>
                </c:pt>
                <c:pt idx="805">
                  <c:v>0.51885999999999999</c:v>
                </c:pt>
                <c:pt idx="806">
                  <c:v>0.40533999999999998</c:v>
                </c:pt>
                <c:pt idx="807">
                  <c:v>0.33485999999999999</c:v>
                </c:pt>
                <c:pt idx="808">
                  <c:v>0.35234000000000004</c:v>
                </c:pt>
                <c:pt idx="809">
                  <c:v>0.30486000000000002</c:v>
                </c:pt>
                <c:pt idx="810">
                  <c:v>0.30634</c:v>
                </c:pt>
                <c:pt idx="811">
                  <c:v>0.30986000000000002</c:v>
                </c:pt>
                <c:pt idx="812">
                  <c:v>0.32433999999999996</c:v>
                </c:pt>
                <c:pt idx="813">
                  <c:v>0.30786000000000002</c:v>
                </c:pt>
                <c:pt idx="814">
                  <c:v>0.35433999999999999</c:v>
                </c:pt>
                <c:pt idx="815">
                  <c:v>0.31885999999999998</c:v>
                </c:pt>
                <c:pt idx="816">
                  <c:v>0.32634000000000002</c:v>
                </c:pt>
                <c:pt idx="817">
                  <c:v>0.31286000000000003</c:v>
                </c:pt>
                <c:pt idx="818">
                  <c:v>0.34234000000000003</c:v>
                </c:pt>
                <c:pt idx="819">
                  <c:v>0.34686</c:v>
                </c:pt>
                <c:pt idx="820">
                  <c:v>0.34433999999999998</c:v>
                </c:pt>
                <c:pt idx="821">
                  <c:v>0.32185999999999998</c:v>
                </c:pt>
                <c:pt idx="822">
                  <c:v>0.34533999999999998</c:v>
                </c:pt>
                <c:pt idx="823">
                  <c:v>0.33785999999999999</c:v>
                </c:pt>
                <c:pt idx="824">
                  <c:v>0.35633999999999999</c:v>
                </c:pt>
                <c:pt idx="825">
                  <c:v>0.33986</c:v>
                </c:pt>
                <c:pt idx="826">
                  <c:v>0.35633999999999999</c:v>
                </c:pt>
                <c:pt idx="827">
                  <c:v>0.32485999999999998</c:v>
                </c:pt>
                <c:pt idx="828">
                  <c:v>0.35733999999999999</c:v>
                </c:pt>
                <c:pt idx="829">
                  <c:v>0.35686000000000001</c:v>
                </c:pt>
                <c:pt idx="830">
                  <c:v>0.38234000000000001</c:v>
                </c:pt>
                <c:pt idx="831">
                  <c:v>0.38286000000000003</c:v>
                </c:pt>
                <c:pt idx="832">
                  <c:v>0.39234000000000002</c:v>
                </c:pt>
                <c:pt idx="833">
                  <c:v>0.37786000000000003</c:v>
                </c:pt>
                <c:pt idx="834">
                  <c:v>0.41734000000000004</c:v>
                </c:pt>
                <c:pt idx="835">
                  <c:v>0.39285999999999999</c:v>
                </c:pt>
                <c:pt idx="836">
                  <c:v>0.41334000000000004</c:v>
                </c:pt>
                <c:pt idx="837">
                  <c:v>0.40886</c:v>
                </c:pt>
                <c:pt idx="838">
                  <c:v>0.41734000000000004</c:v>
                </c:pt>
                <c:pt idx="839">
                  <c:v>0.40686</c:v>
                </c:pt>
                <c:pt idx="840">
                  <c:v>0.42233999999999999</c:v>
                </c:pt>
                <c:pt idx="841">
                  <c:v>0.42286000000000001</c:v>
                </c:pt>
                <c:pt idx="842">
                  <c:v>0.49234</c:v>
                </c:pt>
                <c:pt idx="843">
                  <c:v>0.44685999999999998</c:v>
                </c:pt>
                <c:pt idx="844">
                  <c:v>0.45234000000000002</c:v>
                </c:pt>
                <c:pt idx="845">
                  <c:v>0.43886000000000003</c:v>
                </c:pt>
                <c:pt idx="846">
                  <c:v>0.47433999999999998</c:v>
                </c:pt>
                <c:pt idx="847">
                  <c:v>0.42886000000000002</c:v>
                </c:pt>
                <c:pt idx="848">
                  <c:v>0.41334000000000004</c:v>
                </c:pt>
                <c:pt idx="849">
                  <c:v>0.40985999999999995</c:v>
                </c:pt>
                <c:pt idx="850">
                  <c:v>0.42834000000000005</c:v>
                </c:pt>
                <c:pt idx="851">
                  <c:v>0.45785999999999999</c:v>
                </c:pt>
                <c:pt idx="852">
                  <c:v>0.42033999999999999</c:v>
                </c:pt>
                <c:pt idx="853">
                  <c:v>0.41586000000000001</c:v>
                </c:pt>
                <c:pt idx="854">
                  <c:v>0.43634000000000001</c:v>
                </c:pt>
                <c:pt idx="855">
                  <c:v>0.42386000000000001</c:v>
                </c:pt>
                <c:pt idx="856">
                  <c:v>0.43134</c:v>
                </c:pt>
                <c:pt idx="857">
                  <c:v>0.42286000000000001</c:v>
                </c:pt>
                <c:pt idx="858">
                  <c:v>0.46033999999999997</c:v>
                </c:pt>
                <c:pt idx="859">
                  <c:v>0.45085999999999998</c:v>
                </c:pt>
                <c:pt idx="860">
                  <c:v>0.46334000000000003</c:v>
                </c:pt>
                <c:pt idx="861">
                  <c:v>0.43286000000000002</c:v>
                </c:pt>
                <c:pt idx="862">
                  <c:v>0.46033999999999997</c:v>
                </c:pt>
                <c:pt idx="863">
                  <c:v>0.45685999999999999</c:v>
                </c:pt>
                <c:pt idx="864">
                  <c:v>0.47234000000000004</c:v>
                </c:pt>
                <c:pt idx="865">
                  <c:v>0.45286000000000004</c:v>
                </c:pt>
                <c:pt idx="866">
                  <c:v>0.45433999999999997</c:v>
                </c:pt>
                <c:pt idx="867">
                  <c:v>0.44386000000000003</c:v>
                </c:pt>
                <c:pt idx="868">
                  <c:v>0.49634</c:v>
                </c:pt>
                <c:pt idx="869">
                  <c:v>0.48386000000000001</c:v>
                </c:pt>
                <c:pt idx="870">
                  <c:v>0.49234</c:v>
                </c:pt>
                <c:pt idx="871">
                  <c:v>0.47786000000000001</c:v>
                </c:pt>
                <c:pt idx="872">
                  <c:v>0.49334000000000006</c:v>
                </c:pt>
                <c:pt idx="873">
                  <c:v>0.49085999999999996</c:v>
                </c:pt>
                <c:pt idx="874">
                  <c:v>0.51434000000000002</c:v>
                </c:pt>
                <c:pt idx="875">
                  <c:v>0.50885999999999998</c:v>
                </c:pt>
                <c:pt idx="876">
                  <c:v>0.53634000000000004</c:v>
                </c:pt>
                <c:pt idx="877">
                  <c:v>0.52886</c:v>
                </c:pt>
                <c:pt idx="878">
                  <c:v>0.56633999999999995</c:v>
                </c:pt>
                <c:pt idx="879">
                  <c:v>0.53386</c:v>
                </c:pt>
                <c:pt idx="880">
                  <c:v>0.56734000000000007</c:v>
                </c:pt>
                <c:pt idx="881">
                  <c:v>0.56485999999999992</c:v>
                </c:pt>
                <c:pt idx="882">
                  <c:v>0.58334000000000008</c:v>
                </c:pt>
                <c:pt idx="883">
                  <c:v>0.59386000000000005</c:v>
                </c:pt>
                <c:pt idx="884">
                  <c:v>0.61334</c:v>
                </c:pt>
                <c:pt idx="885">
                  <c:v>0.63085999999999998</c:v>
                </c:pt>
                <c:pt idx="886">
                  <c:v>0.65733999999999992</c:v>
                </c:pt>
                <c:pt idx="887">
                  <c:v>0.65986</c:v>
                </c:pt>
                <c:pt idx="888">
                  <c:v>0.69933999999999996</c:v>
                </c:pt>
                <c:pt idx="889">
                  <c:v>0.70086000000000004</c:v>
                </c:pt>
                <c:pt idx="890">
                  <c:v>0.73934</c:v>
                </c:pt>
                <c:pt idx="891">
                  <c:v>0.76385999999999998</c:v>
                </c:pt>
                <c:pt idx="892">
                  <c:v>0.79034000000000004</c:v>
                </c:pt>
                <c:pt idx="893">
                  <c:v>0.86585999999999996</c:v>
                </c:pt>
                <c:pt idx="894">
                  <c:v>0.87834000000000001</c:v>
                </c:pt>
                <c:pt idx="895">
                  <c:v>0.86785999999999996</c:v>
                </c:pt>
                <c:pt idx="896">
                  <c:v>0.94733999999999996</c:v>
                </c:pt>
                <c:pt idx="897">
                  <c:v>0.98385999999999996</c:v>
                </c:pt>
                <c:pt idx="898">
                  <c:v>1.1103400000000001</c:v>
                </c:pt>
                <c:pt idx="899">
                  <c:v>1.07986</c:v>
                </c:pt>
                <c:pt idx="900">
                  <c:v>1.11934</c:v>
                </c:pt>
                <c:pt idx="901">
                  <c:v>1.1758599999999999</c:v>
                </c:pt>
                <c:pt idx="902">
                  <c:v>1.2953399999999999</c:v>
                </c:pt>
                <c:pt idx="903">
                  <c:v>1.30386</c:v>
                </c:pt>
                <c:pt idx="904">
                  <c:v>1.3883400000000001</c:v>
                </c:pt>
                <c:pt idx="905">
                  <c:v>1.5048599999999999</c:v>
                </c:pt>
                <c:pt idx="906">
                  <c:v>1.5873400000000002</c:v>
                </c:pt>
                <c:pt idx="907">
                  <c:v>1.5498599999999998</c:v>
                </c:pt>
                <c:pt idx="908">
                  <c:v>1.6443399999999999</c:v>
                </c:pt>
                <c:pt idx="909">
                  <c:v>1.6608600000000002</c:v>
                </c:pt>
                <c:pt idx="910">
                  <c:v>1.7593399999999999</c:v>
                </c:pt>
                <c:pt idx="911">
                  <c:v>1.8228599999999999</c:v>
                </c:pt>
                <c:pt idx="912">
                  <c:v>1.9613399999999999</c:v>
                </c:pt>
                <c:pt idx="913">
                  <c:v>2.1708600000000002</c:v>
                </c:pt>
                <c:pt idx="914">
                  <c:v>2.54834</c:v>
                </c:pt>
                <c:pt idx="915">
                  <c:v>2.65286</c:v>
                </c:pt>
                <c:pt idx="916">
                  <c:v>2.3693399999999998</c:v>
                </c:pt>
                <c:pt idx="917">
                  <c:v>2.1028600000000002</c:v>
                </c:pt>
                <c:pt idx="918">
                  <c:v>2.0993399999999998</c:v>
                </c:pt>
                <c:pt idx="919">
                  <c:v>2.0988600000000002</c:v>
                </c:pt>
                <c:pt idx="920">
                  <c:v>2.2253400000000001</c:v>
                </c:pt>
                <c:pt idx="921">
                  <c:v>2.2828599999999999</c:v>
                </c:pt>
                <c:pt idx="922">
                  <c:v>2.4973399999999999</c:v>
                </c:pt>
                <c:pt idx="923">
                  <c:v>2.9248599999999998</c:v>
                </c:pt>
                <c:pt idx="924">
                  <c:v>3.9753400000000001</c:v>
                </c:pt>
                <c:pt idx="925">
                  <c:v>4.38286</c:v>
                </c:pt>
                <c:pt idx="926">
                  <c:v>3.2313400000000003</c:v>
                </c:pt>
                <c:pt idx="927">
                  <c:v>1.78786</c:v>
                </c:pt>
                <c:pt idx="928">
                  <c:v>1.0273399999999999</c:v>
                </c:pt>
                <c:pt idx="929">
                  <c:v>0.63585999999999998</c:v>
                </c:pt>
                <c:pt idx="930">
                  <c:v>0.47433999999999998</c:v>
                </c:pt>
                <c:pt idx="931">
                  <c:v>0.39785999999999999</c:v>
                </c:pt>
                <c:pt idx="932">
                  <c:v>0.39334000000000002</c:v>
                </c:pt>
                <c:pt idx="933">
                  <c:v>0.36786000000000002</c:v>
                </c:pt>
                <c:pt idx="934">
                  <c:v>0.37234</c:v>
                </c:pt>
                <c:pt idx="935">
                  <c:v>0.34786</c:v>
                </c:pt>
                <c:pt idx="936">
                  <c:v>0.36434</c:v>
                </c:pt>
                <c:pt idx="937">
                  <c:v>0.35086000000000001</c:v>
                </c:pt>
                <c:pt idx="938">
                  <c:v>0.37433999999999995</c:v>
                </c:pt>
                <c:pt idx="939">
                  <c:v>0.34985999999999995</c:v>
                </c:pt>
                <c:pt idx="940">
                  <c:v>0.40834000000000004</c:v>
                </c:pt>
                <c:pt idx="941">
                  <c:v>0.38085999999999998</c:v>
                </c:pt>
                <c:pt idx="942">
                  <c:v>0.37034</c:v>
                </c:pt>
                <c:pt idx="943">
                  <c:v>0.35485999999999995</c:v>
                </c:pt>
                <c:pt idx="944">
                  <c:v>0.41734000000000004</c:v>
                </c:pt>
                <c:pt idx="945">
                  <c:v>0.34985999999999995</c:v>
                </c:pt>
                <c:pt idx="946">
                  <c:v>0.35733999999999999</c:v>
                </c:pt>
                <c:pt idx="947">
                  <c:v>0.35985999999999996</c:v>
                </c:pt>
                <c:pt idx="948">
                  <c:v>0.36834000000000006</c:v>
                </c:pt>
                <c:pt idx="949">
                  <c:v>0.39685999999999999</c:v>
                </c:pt>
                <c:pt idx="950">
                  <c:v>0.35733999999999999</c:v>
                </c:pt>
                <c:pt idx="951">
                  <c:v>0.34786</c:v>
                </c:pt>
                <c:pt idx="952">
                  <c:v>0.36234</c:v>
                </c:pt>
                <c:pt idx="953">
                  <c:v>0.34386000000000005</c:v>
                </c:pt>
                <c:pt idx="954">
                  <c:v>0.35834000000000005</c:v>
                </c:pt>
                <c:pt idx="955">
                  <c:v>0.35286000000000001</c:v>
                </c:pt>
                <c:pt idx="956">
                  <c:v>0.36834000000000006</c:v>
                </c:pt>
                <c:pt idx="957">
                  <c:v>0.36085999999999996</c:v>
                </c:pt>
                <c:pt idx="958">
                  <c:v>0.34533999999999998</c:v>
                </c:pt>
                <c:pt idx="959">
                  <c:v>0.34886</c:v>
                </c:pt>
                <c:pt idx="960">
                  <c:v>0.36234</c:v>
                </c:pt>
                <c:pt idx="961">
                  <c:v>0.37386000000000003</c:v>
                </c:pt>
                <c:pt idx="962">
                  <c:v>0.36033999999999999</c:v>
                </c:pt>
                <c:pt idx="963">
                  <c:v>0.36286000000000002</c:v>
                </c:pt>
                <c:pt idx="964">
                  <c:v>0.38034000000000001</c:v>
                </c:pt>
                <c:pt idx="965">
                  <c:v>0.35485999999999995</c:v>
                </c:pt>
                <c:pt idx="966">
                  <c:v>0.36934</c:v>
                </c:pt>
                <c:pt idx="967">
                  <c:v>0.36386000000000002</c:v>
                </c:pt>
                <c:pt idx="968">
                  <c:v>0.37933999999999996</c:v>
                </c:pt>
                <c:pt idx="969">
                  <c:v>0.35886000000000001</c:v>
                </c:pt>
                <c:pt idx="970">
                  <c:v>0.38734000000000002</c:v>
                </c:pt>
                <c:pt idx="971">
                  <c:v>0.36686000000000002</c:v>
                </c:pt>
                <c:pt idx="972">
                  <c:v>0.40633999999999998</c:v>
                </c:pt>
                <c:pt idx="973">
                  <c:v>0.37085999999999997</c:v>
                </c:pt>
                <c:pt idx="974">
                  <c:v>0.36934</c:v>
                </c:pt>
                <c:pt idx="975">
                  <c:v>0.36886000000000002</c:v>
                </c:pt>
                <c:pt idx="976">
                  <c:v>0.38734000000000002</c:v>
                </c:pt>
                <c:pt idx="977">
                  <c:v>0.38485999999999998</c:v>
                </c:pt>
                <c:pt idx="978">
                  <c:v>0.38034000000000001</c:v>
                </c:pt>
                <c:pt idx="979">
                  <c:v>0.37085999999999997</c:v>
                </c:pt>
                <c:pt idx="980">
                  <c:v>0.40533999999999998</c:v>
                </c:pt>
                <c:pt idx="981">
                  <c:v>0.37286000000000002</c:v>
                </c:pt>
                <c:pt idx="982">
                  <c:v>0.39234000000000002</c:v>
                </c:pt>
                <c:pt idx="983">
                  <c:v>0.39785999999999999</c:v>
                </c:pt>
                <c:pt idx="984">
                  <c:v>0.43933999999999995</c:v>
                </c:pt>
                <c:pt idx="985">
                  <c:v>0.42286000000000001</c:v>
                </c:pt>
                <c:pt idx="986">
                  <c:v>0.46234000000000003</c:v>
                </c:pt>
                <c:pt idx="987">
                  <c:v>0.43686000000000003</c:v>
                </c:pt>
                <c:pt idx="988">
                  <c:v>0.43734000000000001</c:v>
                </c:pt>
                <c:pt idx="989">
                  <c:v>0.41286</c:v>
                </c:pt>
                <c:pt idx="990">
                  <c:v>0.43634000000000001</c:v>
                </c:pt>
                <c:pt idx="991">
                  <c:v>0.43286000000000002</c:v>
                </c:pt>
                <c:pt idx="992">
                  <c:v>0.45834000000000003</c:v>
                </c:pt>
                <c:pt idx="993">
                  <c:v>0.44985999999999998</c:v>
                </c:pt>
                <c:pt idx="994">
                  <c:v>0.47633999999999999</c:v>
                </c:pt>
                <c:pt idx="995">
                  <c:v>0.44886000000000004</c:v>
                </c:pt>
                <c:pt idx="996">
                  <c:v>0.49734</c:v>
                </c:pt>
                <c:pt idx="997">
                  <c:v>0.48286000000000001</c:v>
                </c:pt>
                <c:pt idx="998">
                  <c:v>0.51534000000000002</c:v>
                </c:pt>
                <c:pt idx="999">
                  <c:v>0.52986</c:v>
                </c:pt>
                <c:pt idx="1000">
                  <c:v>0.61734</c:v>
                </c:pt>
                <c:pt idx="1001">
                  <c:v>0.58485999999999994</c:v>
                </c:pt>
                <c:pt idx="1002">
                  <c:v>0.60433999999999999</c:v>
                </c:pt>
                <c:pt idx="1003">
                  <c:v>0.58386000000000005</c:v>
                </c:pt>
                <c:pt idx="1004">
                  <c:v>0.60633999999999999</c:v>
                </c:pt>
                <c:pt idx="1005">
                  <c:v>0.58085999999999993</c:v>
                </c:pt>
                <c:pt idx="1006">
                  <c:v>0.60133999999999999</c:v>
                </c:pt>
                <c:pt idx="1007">
                  <c:v>0.61685999999999996</c:v>
                </c:pt>
                <c:pt idx="1008">
                  <c:v>0.60133999999999999</c:v>
                </c:pt>
                <c:pt idx="1009">
                  <c:v>0.62985999999999998</c:v>
                </c:pt>
                <c:pt idx="1010">
                  <c:v>0.65034000000000003</c:v>
                </c:pt>
                <c:pt idx="1011">
                  <c:v>0.65486</c:v>
                </c:pt>
                <c:pt idx="1012">
                  <c:v>0.66034000000000004</c:v>
                </c:pt>
                <c:pt idx="1013">
                  <c:v>0.61886000000000008</c:v>
                </c:pt>
                <c:pt idx="1014">
                  <c:v>0.64834000000000003</c:v>
                </c:pt>
                <c:pt idx="1015">
                  <c:v>0.58186000000000004</c:v>
                </c:pt>
                <c:pt idx="1016">
                  <c:v>0.58933999999999997</c:v>
                </c:pt>
                <c:pt idx="1017">
                  <c:v>0.57786000000000004</c:v>
                </c:pt>
                <c:pt idx="1018">
                  <c:v>0.60233999999999999</c:v>
                </c:pt>
                <c:pt idx="1019">
                  <c:v>0.59286000000000005</c:v>
                </c:pt>
                <c:pt idx="1020">
                  <c:v>0.61834</c:v>
                </c:pt>
                <c:pt idx="1021">
                  <c:v>0.66086</c:v>
                </c:pt>
                <c:pt idx="1022">
                  <c:v>0.72433999999999998</c:v>
                </c:pt>
                <c:pt idx="1023">
                  <c:v>0.71085999999999994</c:v>
                </c:pt>
                <c:pt idx="1024">
                  <c:v>0.66933999999999994</c:v>
                </c:pt>
                <c:pt idx="1025">
                  <c:v>0.64785999999999999</c:v>
                </c:pt>
                <c:pt idx="1026">
                  <c:v>0.64434000000000002</c:v>
                </c:pt>
                <c:pt idx="1027">
                  <c:v>0.61685999999999996</c:v>
                </c:pt>
                <c:pt idx="1028">
                  <c:v>0.66733999999999993</c:v>
                </c:pt>
                <c:pt idx="1029">
                  <c:v>0.67286000000000001</c:v>
                </c:pt>
                <c:pt idx="1030">
                  <c:v>0.70433999999999997</c:v>
                </c:pt>
                <c:pt idx="1031">
                  <c:v>0.72385999999999995</c:v>
                </c:pt>
                <c:pt idx="1032">
                  <c:v>0.86234</c:v>
                </c:pt>
                <c:pt idx="1033">
                  <c:v>0.85186000000000006</c:v>
                </c:pt>
                <c:pt idx="1034">
                  <c:v>0.83933999999999997</c:v>
                </c:pt>
                <c:pt idx="1035">
                  <c:v>0.75986000000000009</c:v>
                </c:pt>
                <c:pt idx="1036">
                  <c:v>0.73233999999999999</c:v>
                </c:pt>
                <c:pt idx="1037">
                  <c:v>0.70986000000000005</c:v>
                </c:pt>
                <c:pt idx="1038">
                  <c:v>0.69433999999999996</c:v>
                </c:pt>
                <c:pt idx="1039">
                  <c:v>0.6738599999999999</c:v>
                </c:pt>
                <c:pt idx="1040">
                  <c:v>0.71633999999999998</c:v>
                </c:pt>
                <c:pt idx="1041">
                  <c:v>0.71786000000000005</c:v>
                </c:pt>
                <c:pt idx="1042">
                  <c:v>0.74434</c:v>
                </c:pt>
                <c:pt idx="1043">
                  <c:v>0.76085999999999998</c:v>
                </c:pt>
                <c:pt idx="1044">
                  <c:v>0.79334000000000005</c:v>
                </c:pt>
                <c:pt idx="1045">
                  <c:v>0.83085999999999993</c:v>
                </c:pt>
                <c:pt idx="1046">
                  <c:v>0.98433999999999999</c:v>
                </c:pt>
                <c:pt idx="1047">
                  <c:v>0.96486000000000005</c:v>
                </c:pt>
                <c:pt idx="1048">
                  <c:v>0.94034000000000006</c:v>
                </c:pt>
                <c:pt idx="1049">
                  <c:v>0.71085999999999994</c:v>
                </c:pt>
                <c:pt idx="1050">
                  <c:v>0.66134000000000004</c:v>
                </c:pt>
                <c:pt idx="1051">
                  <c:v>0.59286000000000005</c:v>
                </c:pt>
                <c:pt idx="1052">
                  <c:v>0.62734000000000001</c:v>
                </c:pt>
                <c:pt idx="1053">
                  <c:v>0.60085999999999995</c:v>
                </c:pt>
                <c:pt idx="1054">
                  <c:v>0.61834</c:v>
                </c:pt>
                <c:pt idx="1055">
                  <c:v>0.62386000000000008</c:v>
                </c:pt>
                <c:pt idx="1056">
                  <c:v>0.66534000000000004</c:v>
                </c:pt>
                <c:pt idx="1057">
                  <c:v>0.65886</c:v>
                </c:pt>
                <c:pt idx="1058">
                  <c:v>0.68834000000000006</c:v>
                </c:pt>
                <c:pt idx="1059">
                  <c:v>0.68786000000000003</c:v>
                </c:pt>
                <c:pt idx="1060">
                  <c:v>0.87634000000000001</c:v>
                </c:pt>
                <c:pt idx="1061">
                  <c:v>0.88885999999999998</c:v>
                </c:pt>
                <c:pt idx="1062">
                  <c:v>0.87233999999999989</c:v>
                </c:pt>
                <c:pt idx="1063">
                  <c:v>0.61985999999999997</c:v>
                </c:pt>
                <c:pt idx="1064">
                  <c:v>0.49034</c:v>
                </c:pt>
                <c:pt idx="1065">
                  <c:v>0.38286000000000003</c:v>
                </c:pt>
                <c:pt idx="1066">
                  <c:v>0.34533999999999998</c:v>
                </c:pt>
                <c:pt idx="1067">
                  <c:v>0.31585999999999997</c:v>
                </c:pt>
                <c:pt idx="1068">
                  <c:v>0.32134000000000001</c:v>
                </c:pt>
                <c:pt idx="1069">
                  <c:v>0.32085999999999998</c:v>
                </c:pt>
                <c:pt idx="1070">
                  <c:v>0.30734</c:v>
                </c:pt>
                <c:pt idx="1071">
                  <c:v>0.30686000000000002</c:v>
                </c:pt>
                <c:pt idx="1072">
                  <c:v>0.30034</c:v>
                </c:pt>
                <c:pt idx="1073">
                  <c:v>0.27485999999999999</c:v>
                </c:pt>
                <c:pt idx="1074">
                  <c:v>0.29333999999999999</c:v>
                </c:pt>
                <c:pt idx="1075">
                  <c:v>0.28986000000000001</c:v>
                </c:pt>
                <c:pt idx="1076">
                  <c:v>0.31334000000000001</c:v>
                </c:pt>
                <c:pt idx="1077">
                  <c:v>0.28986000000000001</c:v>
                </c:pt>
                <c:pt idx="1078">
                  <c:v>0.29333999999999999</c:v>
                </c:pt>
                <c:pt idx="1079">
                  <c:v>0.27986</c:v>
                </c:pt>
                <c:pt idx="1080">
                  <c:v>0.29833999999999999</c:v>
                </c:pt>
                <c:pt idx="1081">
                  <c:v>0.27485999999999999</c:v>
                </c:pt>
                <c:pt idx="1082">
                  <c:v>0.29833999999999999</c:v>
                </c:pt>
                <c:pt idx="1083">
                  <c:v>0.25286000000000003</c:v>
                </c:pt>
                <c:pt idx="1084">
                  <c:v>0.28734000000000004</c:v>
                </c:pt>
                <c:pt idx="1085">
                  <c:v>0.26785999999999999</c:v>
                </c:pt>
                <c:pt idx="1086">
                  <c:v>0.27833999999999998</c:v>
                </c:pt>
                <c:pt idx="1087">
                  <c:v>0.26085999999999998</c:v>
                </c:pt>
                <c:pt idx="1088">
                  <c:v>0.29133999999999999</c:v>
                </c:pt>
                <c:pt idx="1089">
                  <c:v>0.27385999999999999</c:v>
                </c:pt>
                <c:pt idx="1090">
                  <c:v>0.29833999999999999</c:v>
                </c:pt>
                <c:pt idx="1091">
                  <c:v>0.27986</c:v>
                </c:pt>
                <c:pt idx="1092">
                  <c:v>0.30234</c:v>
                </c:pt>
                <c:pt idx="1093">
                  <c:v>0.29186000000000001</c:v>
                </c:pt>
                <c:pt idx="1094">
                  <c:v>0.31634000000000001</c:v>
                </c:pt>
                <c:pt idx="1095">
                  <c:v>0.28486</c:v>
                </c:pt>
                <c:pt idx="1096">
                  <c:v>0.30134</c:v>
                </c:pt>
                <c:pt idx="1097">
                  <c:v>0.29986000000000002</c:v>
                </c:pt>
                <c:pt idx="1098">
                  <c:v>0.34834000000000004</c:v>
                </c:pt>
                <c:pt idx="1099">
                  <c:v>0.30986000000000002</c:v>
                </c:pt>
                <c:pt idx="1100">
                  <c:v>0.33634000000000003</c:v>
                </c:pt>
                <c:pt idx="1101">
                  <c:v>0.31685999999999998</c:v>
                </c:pt>
                <c:pt idx="1102">
                  <c:v>0.34133999999999998</c:v>
                </c:pt>
                <c:pt idx="1103">
                  <c:v>0.32786000000000004</c:v>
                </c:pt>
                <c:pt idx="1104">
                  <c:v>0.33734000000000003</c:v>
                </c:pt>
                <c:pt idx="1105">
                  <c:v>0.31286000000000003</c:v>
                </c:pt>
                <c:pt idx="1106">
                  <c:v>0.35433999999999999</c:v>
                </c:pt>
                <c:pt idx="1107">
                  <c:v>0.32386000000000004</c:v>
                </c:pt>
                <c:pt idx="1108">
                  <c:v>0.35334000000000004</c:v>
                </c:pt>
                <c:pt idx="1109">
                  <c:v>0.34886</c:v>
                </c:pt>
                <c:pt idx="1110">
                  <c:v>0.34133999999999998</c:v>
                </c:pt>
                <c:pt idx="1111">
                  <c:v>0.35485999999999995</c:v>
                </c:pt>
                <c:pt idx="1112">
                  <c:v>0.37134</c:v>
                </c:pt>
                <c:pt idx="1113">
                  <c:v>0.35786000000000001</c:v>
                </c:pt>
                <c:pt idx="1114">
                  <c:v>0.37334000000000001</c:v>
                </c:pt>
                <c:pt idx="1115">
                  <c:v>0.34386000000000005</c:v>
                </c:pt>
                <c:pt idx="1116">
                  <c:v>0.35234000000000004</c:v>
                </c:pt>
                <c:pt idx="1117">
                  <c:v>0.34886</c:v>
                </c:pt>
                <c:pt idx="1118">
                  <c:v>0.37734000000000001</c:v>
                </c:pt>
                <c:pt idx="1119">
                  <c:v>0.36886000000000002</c:v>
                </c:pt>
                <c:pt idx="1120">
                  <c:v>0.42534</c:v>
                </c:pt>
                <c:pt idx="1121">
                  <c:v>0.37386000000000003</c:v>
                </c:pt>
                <c:pt idx="1122">
                  <c:v>0.38734000000000002</c:v>
                </c:pt>
                <c:pt idx="1123">
                  <c:v>0.38185999999999998</c:v>
                </c:pt>
                <c:pt idx="1124">
                  <c:v>0.39433999999999997</c:v>
                </c:pt>
                <c:pt idx="1125">
                  <c:v>0.42286000000000001</c:v>
                </c:pt>
                <c:pt idx="1126">
                  <c:v>0.43534</c:v>
                </c:pt>
                <c:pt idx="1127">
                  <c:v>0.41286</c:v>
                </c:pt>
                <c:pt idx="1128">
                  <c:v>0.46033999999999997</c:v>
                </c:pt>
                <c:pt idx="1129">
                  <c:v>0.46985999999999994</c:v>
                </c:pt>
                <c:pt idx="1130">
                  <c:v>0.57834000000000008</c:v>
                </c:pt>
                <c:pt idx="1131">
                  <c:v>0.58686000000000005</c:v>
                </c:pt>
                <c:pt idx="1132">
                  <c:v>0.67634000000000005</c:v>
                </c:pt>
                <c:pt idx="1133">
                  <c:v>0.75186000000000008</c:v>
                </c:pt>
                <c:pt idx="1134">
                  <c:v>0.98633999999999999</c:v>
                </c:pt>
                <c:pt idx="1135">
                  <c:v>2.8398599999999998</c:v>
                </c:pt>
                <c:pt idx="1136">
                  <c:v>5.7823400000000005</c:v>
                </c:pt>
                <c:pt idx="1137">
                  <c:v>7.1118600000000001</c:v>
                </c:pt>
                <c:pt idx="1138">
                  <c:v>6.7553400000000003</c:v>
                </c:pt>
                <c:pt idx="1139">
                  <c:v>5.0378600000000002</c:v>
                </c:pt>
                <c:pt idx="1140">
                  <c:v>3.3073399999999999</c:v>
                </c:pt>
                <c:pt idx="1141">
                  <c:v>2.14486</c:v>
                </c:pt>
                <c:pt idx="1142">
                  <c:v>1.6303399999999999</c:v>
                </c:pt>
                <c:pt idx="1143">
                  <c:v>1.3598599999999998</c:v>
                </c:pt>
                <c:pt idx="1144">
                  <c:v>1.2393399999999999</c:v>
                </c:pt>
                <c:pt idx="1145">
                  <c:v>1.17286</c:v>
                </c:pt>
                <c:pt idx="1146">
                  <c:v>1.11534</c:v>
                </c:pt>
                <c:pt idx="1147">
                  <c:v>1.0428600000000001</c:v>
                </c:pt>
                <c:pt idx="1148">
                  <c:v>1.00234</c:v>
                </c:pt>
                <c:pt idx="1149">
                  <c:v>0.98085999999999995</c:v>
                </c:pt>
                <c:pt idx="1150">
                  <c:v>1.0333399999999999</c:v>
                </c:pt>
                <c:pt idx="1151">
                  <c:v>1.13886</c:v>
                </c:pt>
                <c:pt idx="1152">
                  <c:v>1.24434</c:v>
                </c:pt>
                <c:pt idx="1153">
                  <c:v>1.27986</c:v>
                </c:pt>
                <c:pt idx="1154">
                  <c:v>1.3003399999999998</c:v>
                </c:pt>
                <c:pt idx="1155">
                  <c:v>1.33786</c:v>
                </c:pt>
                <c:pt idx="1156">
                  <c:v>1.3343400000000001</c:v>
                </c:pt>
                <c:pt idx="1157">
                  <c:v>1.24586</c:v>
                </c:pt>
                <c:pt idx="1158">
                  <c:v>1.27434</c:v>
                </c:pt>
                <c:pt idx="1159">
                  <c:v>1.32186</c:v>
                </c:pt>
                <c:pt idx="1160">
                  <c:v>1.3543399999999999</c:v>
                </c:pt>
                <c:pt idx="1161">
                  <c:v>1.37486</c:v>
                </c:pt>
                <c:pt idx="1162">
                  <c:v>1.39334</c:v>
                </c:pt>
                <c:pt idx="1163">
                  <c:v>1.3478600000000001</c:v>
                </c:pt>
                <c:pt idx="1164">
                  <c:v>1.33134</c:v>
                </c:pt>
                <c:pt idx="1165">
                  <c:v>1.3198599999999998</c:v>
                </c:pt>
                <c:pt idx="1166">
                  <c:v>1.3943399999999999</c:v>
                </c:pt>
                <c:pt idx="1167">
                  <c:v>1.3488599999999999</c:v>
                </c:pt>
                <c:pt idx="1168">
                  <c:v>1.50234</c:v>
                </c:pt>
                <c:pt idx="1169">
                  <c:v>1.62686</c:v>
                </c:pt>
                <c:pt idx="1170">
                  <c:v>1.9053399999999998</c:v>
                </c:pt>
                <c:pt idx="1171">
                  <c:v>2.3528600000000002</c:v>
                </c:pt>
                <c:pt idx="1172">
                  <c:v>3.12534</c:v>
                </c:pt>
                <c:pt idx="1173">
                  <c:v>4.39086</c:v>
                </c:pt>
                <c:pt idx="1174">
                  <c:v>6.2013400000000001</c:v>
                </c:pt>
                <c:pt idx="1175">
                  <c:v>8.8998600000000003</c:v>
                </c:pt>
                <c:pt idx="1176">
                  <c:v>12.34234</c:v>
                </c:pt>
                <c:pt idx="1177">
                  <c:v>16.53988</c:v>
                </c:pt>
                <c:pt idx="1178">
                  <c:v>20.64134</c:v>
                </c:pt>
                <c:pt idx="1179">
                  <c:v>24.447860000000002</c:v>
                </c:pt>
                <c:pt idx="1180">
                  <c:v>27.10134</c:v>
                </c:pt>
                <c:pt idx="1181">
                  <c:v>28.61486</c:v>
                </c:pt>
                <c:pt idx="1182">
                  <c:v>29.642340000000001</c:v>
                </c:pt>
                <c:pt idx="1183">
                  <c:v>31.84986</c:v>
                </c:pt>
                <c:pt idx="1184">
                  <c:v>35.602339999999998</c:v>
                </c:pt>
                <c:pt idx="1185">
                  <c:v>39.773859999999999</c:v>
                </c:pt>
                <c:pt idx="1186">
                  <c:v>42.609340000000003</c:v>
                </c:pt>
                <c:pt idx="1187">
                  <c:v>43.162879999999994</c:v>
                </c:pt>
                <c:pt idx="1188">
                  <c:v>41.011339999999997</c:v>
                </c:pt>
                <c:pt idx="1189">
                  <c:v>37.43486</c:v>
                </c:pt>
                <c:pt idx="1190">
                  <c:v>33.52834</c:v>
                </c:pt>
                <c:pt idx="1191">
                  <c:v>29.748860000000001</c:v>
                </c:pt>
                <c:pt idx="1192">
                  <c:v>26.078339999999997</c:v>
                </c:pt>
                <c:pt idx="1193">
                  <c:v>23.120859999999997</c:v>
                </c:pt>
                <c:pt idx="1194">
                  <c:v>20.12134</c:v>
                </c:pt>
                <c:pt idx="1195">
                  <c:v>17.092860000000002</c:v>
                </c:pt>
                <c:pt idx="1196">
                  <c:v>14.627339999999998</c:v>
                </c:pt>
                <c:pt idx="1197">
                  <c:v>12.44786</c:v>
                </c:pt>
                <c:pt idx="1198">
                  <c:v>10.100339999999999</c:v>
                </c:pt>
                <c:pt idx="1199">
                  <c:v>7.9958600000000004</c:v>
                </c:pt>
                <c:pt idx="1200">
                  <c:v>6.5773400000000004</c:v>
                </c:pt>
                <c:pt idx="1201">
                  <c:v>5.6068600000000002</c:v>
                </c:pt>
                <c:pt idx="1202">
                  <c:v>4.54434</c:v>
                </c:pt>
                <c:pt idx="1203">
                  <c:v>3.4378600000000001</c:v>
                </c:pt>
                <c:pt idx="1204">
                  <c:v>2.6193400000000002</c:v>
                </c:pt>
                <c:pt idx="1205">
                  <c:v>2.0258600000000002</c:v>
                </c:pt>
                <c:pt idx="1206">
                  <c:v>1.7613399999999999</c:v>
                </c:pt>
                <c:pt idx="1207">
                  <c:v>1.57186</c:v>
                </c:pt>
                <c:pt idx="1208">
                  <c:v>1.4453399999999998</c:v>
                </c:pt>
                <c:pt idx="1209">
                  <c:v>1.33386</c:v>
                </c:pt>
                <c:pt idx="1210">
                  <c:v>1.2813399999999999</c:v>
                </c:pt>
                <c:pt idx="1211">
                  <c:v>1.2388599999999999</c:v>
                </c:pt>
                <c:pt idx="1212">
                  <c:v>1.20234</c:v>
                </c:pt>
                <c:pt idx="1213">
                  <c:v>1.14286</c:v>
                </c:pt>
                <c:pt idx="1214">
                  <c:v>1.10734</c:v>
                </c:pt>
                <c:pt idx="1215">
                  <c:v>1.05586</c:v>
                </c:pt>
                <c:pt idx="1216">
                  <c:v>1.0473399999999999</c:v>
                </c:pt>
                <c:pt idx="1217">
                  <c:v>1.07386</c:v>
                </c:pt>
                <c:pt idx="1218">
                  <c:v>1.0643400000000001</c:v>
                </c:pt>
                <c:pt idx="1219">
                  <c:v>1.04986</c:v>
                </c:pt>
                <c:pt idx="1220">
                  <c:v>1.0603400000000001</c:v>
                </c:pt>
                <c:pt idx="1221">
                  <c:v>1.0568600000000001</c:v>
                </c:pt>
                <c:pt idx="1222">
                  <c:v>1.1423399999999999</c:v>
                </c:pt>
                <c:pt idx="1223">
                  <c:v>1.13286</c:v>
                </c:pt>
                <c:pt idx="1224">
                  <c:v>1.23034</c:v>
                </c:pt>
                <c:pt idx="1225">
                  <c:v>1.27986</c:v>
                </c:pt>
                <c:pt idx="1226">
                  <c:v>1.3173400000000002</c:v>
                </c:pt>
                <c:pt idx="1227">
                  <c:v>1.3498599999999998</c:v>
                </c:pt>
                <c:pt idx="1228">
                  <c:v>1.3703399999999999</c:v>
                </c:pt>
                <c:pt idx="1229">
                  <c:v>1.3398599999999998</c:v>
                </c:pt>
                <c:pt idx="1230">
                  <c:v>1.3963399999999999</c:v>
                </c:pt>
                <c:pt idx="1231">
                  <c:v>1.3808600000000002</c:v>
                </c:pt>
                <c:pt idx="1232">
                  <c:v>1.3713399999999998</c:v>
                </c:pt>
                <c:pt idx="1233">
                  <c:v>1.31186</c:v>
                </c:pt>
                <c:pt idx="1234">
                  <c:v>1.29434</c:v>
                </c:pt>
                <c:pt idx="1235">
                  <c:v>1.25586</c:v>
                </c:pt>
                <c:pt idx="1236">
                  <c:v>1.25834</c:v>
                </c:pt>
                <c:pt idx="1237">
                  <c:v>1.2208600000000001</c:v>
                </c:pt>
                <c:pt idx="1238">
                  <c:v>1.2393399999999999</c:v>
                </c:pt>
                <c:pt idx="1239">
                  <c:v>1.2238599999999999</c:v>
                </c:pt>
                <c:pt idx="1240">
                  <c:v>1.3013399999999999</c:v>
                </c:pt>
                <c:pt idx="1241">
                  <c:v>1.3298599999999998</c:v>
                </c:pt>
                <c:pt idx="1242">
                  <c:v>1.33534</c:v>
                </c:pt>
                <c:pt idx="1243">
                  <c:v>1.3488599999999999</c:v>
                </c:pt>
                <c:pt idx="1244">
                  <c:v>1.3663399999999999</c:v>
                </c:pt>
                <c:pt idx="1245">
                  <c:v>1.38486</c:v>
                </c:pt>
                <c:pt idx="1246">
                  <c:v>1.38334</c:v>
                </c:pt>
                <c:pt idx="1247">
                  <c:v>1.35486</c:v>
                </c:pt>
                <c:pt idx="1248">
                  <c:v>1.3963399999999999</c:v>
                </c:pt>
                <c:pt idx="1249">
                  <c:v>1.3428599999999999</c:v>
                </c:pt>
                <c:pt idx="1250">
                  <c:v>1.3463399999999999</c:v>
                </c:pt>
                <c:pt idx="1251">
                  <c:v>1.26786</c:v>
                </c:pt>
                <c:pt idx="1252">
                  <c:v>1.2733400000000001</c:v>
                </c:pt>
                <c:pt idx="1253">
                  <c:v>1.2078599999999999</c:v>
                </c:pt>
                <c:pt idx="1254">
                  <c:v>1.1783399999999999</c:v>
                </c:pt>
                <c:pt idx="1255">
                  <c:v>1.12686</c:v>
                </c:pt>
                <c:pt idx="1256">
                  <c:v>1.1063400000000001</c:v>
                </c:pt>
                <c:pt idx="1257">
                  <c:v>1.0368600000000001</c:v>
                </c:pt>
                <c:pt idx="1258">
                  <c:v>1.01834</c:v>
                </c:pt>
                <c:pt idx="1259">
                  <c:v>1.00186</c:v>
                </c:pt>
                <c:pt idx="1260">
                  <c:v>0.94733999999999996</c:v>
                </c:pt>
                <c:pt idx="1261">
                  <c:v>0.95186000000000004</c:v>
                </c:pt>
                <c:pt idx="1262">
                  <c:v>0.95334000000000008</c:v>
                </c:pt>
                <c:pt idx="1263">
                  <c:v>0.92286000000000001</c:v>
                </c:pt>
                <c:pt idx="1264">
                  <c:v>0.97034000000000009</c:v>
                </c:pt>
                <c:pt idx="1265">
                  <c:v>0.94486000000000003</c:v>
                </c:pt>
                <c:pt idx="1266">
                  <c:v>1.04034</c:v>
                </c:pt>
                <c:pt idx="1267">
                  <c:v>0.95286000000000004</c:v>
                </c:pt>
                <c:pt idx="1268">
                  <c:v>0.96233999999999997</c:v>
                </c:pt>
                <c:pt idx="1269">
                  <c:v>0.97186000000000006</c:v>
                </c:pt>
                <c:pt idx="1270">
                  <c:v>0.98734</c:v>
                </c:pt>
                <c:pt idx="1271">
                  <c:v>1.00386</c:v>
                </c:pt>
                <c:pt idx="1272">
                  <c:v>0.99834000000000001</c:v>
                </c:pt>
                <c:pt idx="1273">
                  <c:v>1.0328600000000001</c:v>
                </c:pt>
                <c:pt idx="1274">
                  <c:v>1.03234</c:v>
                </c:pt>
                <c:pt idx="1275">
                  <c:v>1.1068600000000002</c:v>
                </c:pt>
                <c:pt idx="1276">
                  <c:v>1.14134</c:v>
                </c:pt>
                <c:pt idx="1277">
                  <c:v>1.13686</c:v>
                </c:pt>
                <c:pt idx="1278">
                  <c:v>1.19834</c:v>
                </c:pt>
                <c:pt idx="1279">
                  <c:v>1.25986</c:v>
                </c:pt>
                <c:pt idx="1280">
                  <c:v>1.35334</c:v>
                </c:pt>
                <c:pt idx="1281">
                  <c:v>1.3808600000000002</c:v>
                </c:pt>
                <c:pt idx="1282">
                  <c:v>1.4993399999999999</c:v>
                </c:pt>
                <c:pt idx="1283">
                  <c:v>1.55786</c:v>
                </c:pt>
                <c:pt idx="1284">
                  <c:v>1.66934</c:v>
                </c:pt>
                <c:pt idx="1285">
                  <c:v>1.7928600000000001</c:v>
                </c:pt>
                <c:pt idx="1286">
                  <c:v>1.89334</c:v>
                </c:pt>
                <c:pt idx="1287">
                  <c:v>2.0228600000000001</c:v>
                </c:pt>
                <c:pt idx="1288">
                  <c:v>2.0343399999999998</c:v>
                </c:pt>
                <c:pt idx="1289">
                  <c:v>2.1788599999999998</c:v>
                </c:pt>
                <c:pt idx="1290">
                  <c:v>2.3373400000000002</c:v>
                </c:pt>
                <c:pt idx="1291">
                  <c:v>2.3968600000000002</c:v>
                </c:pt>
                <c:pt idx="1292">
                  <c:v>2.59734</c:v>
                </c:pt>
                <c:pt idx="1293">
                  <c:v>2.7118599999999997</c:v>
                </c:pt>
                <c:pt idx="1294">
                  <c:v>2.95634</c:v>
                </c:pt>
                <c:pt idx="1295">
                  <c:v>3.1598600000000001</c:v>
                </c:pt>
                <c:pt idx="1296">
                  <c:v>3.39134</c:v>
                </c:pt>
                <c:pt idx="1297">
                  <c:v>3.6798599999999997</c:v>
                </c:pt>
                <c:pt idx="1298">
                  <c:v>3.9693400000000003</c:v>
                </c:pt>
                <c:pt idx="1299">
                  <c:v>4.20486</c:v>
                </c:pt>
                <c:pt idx="1300">
                  <c:v>4.4973399999999994</c:v>
                </c:pt>
                <c:pt idx="1301">
                  <c:v>4.78186</c:v>
                </c:pt>
                <c:pt idx="1302">
                  <c:v>5.1433399999999994</c:v>
                </c:pt>
                <c:pt idx="1303">
                  <c:v>5.5088599999999994</c:v>
                </c:pt>
                <c:pt idx="1304">
                  <c:v>5.7933399999999997</c:v>
                </c:pt>
                <c:pt idx="1305">
                  <c:v>6.0568600000000004</c:v>
                </c:pt>
                <c:pt idx="1306">
                  <c:v>6.3853400000000002</c:v>
                </c:pt>
                <c:pt idx="1307">
                  <c:v>6.6158600000000005</c:v>
                </c:pt>
                <c:pt idx="1308">
                  <c:v>6.7653400000000001</c:v>
                </c:pt>
                <c:pt idx="1309">
                  <c:v>6.8348599999999999</c:v>
                </c:pt>
                <c:pt idx="1310">
                  <c:v>6.84734</c:v>
                </c:pt>
                <c:pt idx="1311">
                  <c:v>6.8918600000000003</c:v>
                </c:pt>
                <c:pt idx="1312">
                  <c:v>6.8753399999999996</c:v>
                </c:pt>
                <c:pt idx="1313">
                  <c:v>6.7228599999999998</c:v>
                </c:pt>
                <c:pt idx="1314">
                  <c:v>6.47234</c:v>
                </c:pt>
                <c:pt idx="1315">
                  <c:v>6.2448600000000001</c:v>
                </c:pt>
                <c:pt idx="1316">
                  <c:v>5.9683399999999995</c:v>
                </c:pt>
                <c:pt idx="1317">
                  <c:v>5.6218600000000007</c:v>
                </c:pt>
                <c:pt idx="1318">
                  <c:v>5.28634</c:v>
                </c:pt>
                <c:pt idx="1319">
                  <c:v>4.9698599999999997</c:v>
                </c:pt>
                <c:pt idx="1320">
                  <c:v>4.5903400000000003</c:v>
                </c:pt>
                <c:pt idx="1321">
                  <c:v>4.29786</c:v>
                </c:pt>
                <c:pt idx="1322">
                  <c:v>4.0853399999999995</c:v>
                </c:pt>
                <c:pt idx="1323">
                  <c:v>3.8648599999999997</c:v>
                </c:pt>
                <c:pt idx="1324">
                  <c:v>3.8073399999999999</c:v>
                </c:pt>
                <c:pt idx="1325">
                  <c:v>3.72986</c:v>
                </c:pt>
                <c:pt idx="1326">
                  <c:v>3.8373399999999998</c:v>
                </c:pt>
                <c:pt idx="1327">
                  <c:v>3.9498599999999997</c:v>
                </c:pt>
                <c:pt idx="1328">
                  <c:v>4.0933400000000004</c:v>
                </c:pt>
                <c:pt idx="1329">
                  <c:v>4.3328600000000002</c:v>
                </c:pt>
                <c:pt idx="1330">
                  <c:v>4.5843400000000001</c:v>
                </c:pt>
                <c:pt idx="1331">
                  <c:v>4.9518599999999999</c:v>
                </c:pt>
                <c:pt idx="1332">
                  <c:v>5.3043399999999998</c:v>
                </c:pt>
                <c:pt idx="1333">
                  <c:v>5.7508600000000003</c:v>
                </c:pt>
                <c:pt idx="1334">
                  <c:v>6.2283399999999993</c:v>
                </c:pt>
                <c:pt idx="1335">
                  <c:v>6.7148599999999998</c:v>
                </c:pt>
                <c:pt idx="1336">
                  <c:v>7.2333399999999992</c:v>
                </c:pt>
                <c:pt idx="1337">
                  <c:v>7.7908600000000003</c:v>
                </c:pt>
                <c:pt idx="1338">
                  <c:v>8.3783399999999997</c:v>
                </c:pt>
                <c:pt idx="1339">
                  <c:v>9.0438799999999997</c:v>
                </c:pt>
                <c:pt idx="1340">
                  <c:v>9.7493400000000001</c:v>
                </c:pt>
                <c:pt idx="1341">
                  <c:v>10.53886</c:v>
                </c:pt>
                <c:pt idx="1342">
                  <c:v>11.207339999999999</c:v>
                </c:pt>
                <c:pt idx="1343">
                  <c:v>11.968859999999999</c:v>
                </c:pt>
                <c:pt idx="1344">
                  <c:v>12.78834</c:v>
                </c:pt>
                <c:pt idx="1345">
                  <c:v>13.453859999999999</c:v>
                </c:pt>
                <c:pt idx="1346">
                  <c:v>14.22334</c:v>
                </c:pt>
                <c:pt idx="1347">
                  <c:v>14.73086</c:v>
                </c:pt>
                <c:pt idx="1348">
                  <c:v>15.275340000000002</c:v>
                </c:pt>
                <c:pt idx="1349">
                  <c:v>15.499880000000001</c:v>
                </c:pt>
                <c:pt idx="1350">
                  <c:v>15.82334</c:v>
                </c:pt>
                <c:pt idx="1351">
                  <c:v>15.87086</c:v>
                </c:pt>
                <c:pt idx="1352">
                  <c:v>15.88134</c:v>
                </c:pt>
                <c:pt idx="1353">
                  <c:v>15.76688</c:v>
                </c:pt>
                <c:pt idx="1354">
                  <c:v>15.74934</c:v>
                </c:pt>
                <c:pt idx="1355">
                  <c:v>15.772860000000001</c:v>
                </c:pt>
                <c:pt idx="1356">
                  <c:v>15.91634</c:v>
                </c:pt>
                <c:pt idx="1357">
                  <c:v>16.261880000000001</c:v>
                </c:pt>
                <c:pt idx="1358">
                  <c:v>16.725340000000003</c:v>
                </c:pt>
                <c:pt idx="1359">
                  <c:v>17.280860000000001</c:v>
                </c:pt>
                <c:pt idx="1360">
                  <c:v>17.796340000000001</c:v>
                </c:pt>
                <c:pt idx="1361">
                  <c:v>18.510860000000001</c:v>
                </c:pt>
                <c:pt idx="1362">
                  <c:v>19.28134</c:v>
                </c:pt>
                <c:pt idx="1363">
                  <c:v>19.898859999999999</c:v>
                </c:pt>
                <c:pt idx="1364">
                  <c:v>20.683339999999998</c:v>
                </c:pt>
                <c:pt idx="1365">
                  <c:v>21.324859999999997</c:v>
                </c:pt>
                <c:pt idx="1366">
                  <c:v>22.098339999999997</c:v>
                </c:pt>
                <c:pt idx="1367">
                  <c:v>22.703859999999999</c:v>
                </c:pt>
                <c:pt idx="1368">
                  <c:v>23.437339999999999</c:v>
                </c:pt>
                <c:pt idx="1369">
                  <c:v>24.162860000000002</c:v>
                </c:pt>
                <c:pt idx="1370">
                  <c:v>25.026340000000001</c:v>
                </c:pt>
                <c:pt idx="1371">
                  <c:v>25.50386</c:v>
                </c:pt>
                <c:pt idx="1372">
                  <c:v>26.026340000000001</c:v>
                </c:pt>
                <c:pt idx="1373">
                  <c:v>26.55986</c:v>
                </c:pt>
                <c:pt idx="1374">
                  <c:v>27.011340000000001</c:v>
                </c:pt>
                <c:pt idx="1375">
                  <c:v>27.346880000000002</c:v>
                </c:pt>
                <c:pt idx="1376">
                  <c:v>27.608339999999998</c:v>
                </c:pt>
                <c:pt idx="1377">
                  <c:v>27.686880000000002</c:v>
                </c:pt>
                <c:pt idx="1378">
                  <c:v>27.821339999999999</c:v>
                </c:pt>
                <c:pt idx="1379">
                  <c:v>27.80386</c:v>
                </c:pt>
                <c:pt idx="1380">
                  <c:v>27.76634</c:v>
                </c:pt>
                <c:pt idx="1381">
                  <c:v>27.578859999999999</c:v>
                </c:pt>
                <c:pt idx="1382">
                  <c:v>27.160340000000001</c:v>
                </c:pt>
                <c:pt idx="1383">
                  <c:v>26.633859999999999</c:v>
                </c:pt>
                <c:pt idx="1384">
                  <c:v>25.893339999999998</c:v>
                </c:pt>
                <c:pt idx="1385">
                  <c:v>25.019859999999998</c:v>
                </c:pt>
                <c:pt idx="1386">
                  <c:v>24.143339999999998</c:v>
                </c:pt>
                <c:pt idx="1387">
                  <c:v>23.257860000000001</c:v>
                </c:pt>
                <c:pt idx="1388">
                  <c:v>22.12734</c:v>
                </c:pt>
                <c:pt idx="1389">
                  <c:v>20.82386</c:v>
                </c:pt>
                <c:pt idx="1390">
                  <c:v>19.692339999999998</c:v>
                </c:pt>
                <c:pt idx="1391">
                  <c:v>18.170860000000001</c:v>
                </c:pt>
                <c:pt idx="1392">
                  <c:v>17.12134</c:v>
                </c:pt>
                <c:pt idx="1393">
                  <c:v>15.91386</c:v>
                </c:pt>
                <c:pt idx="1394">
                  <c:v>15.184339999999999</c:v>
                </c:pt>
                <c:pt idx="1395">
                  <c:v>14.451880000000001</c:v>
                </c:pt>
                <c:pt idx="1396">
                  <c:v>13.97434</c:v>
                </c:pt>
                <c:pt idx="1397">
                  <c:v>13.56488</c:v>
                </c:pt>
                <c:pt idx="1398">
                  <c:v>13.588340000000001</c:v>
                </c:pt>
                <c:pt idx="1399">
                  <c:v>13.88988</c:v>
                </c:pt>
                <c:pt idx="1400">
                  <c:v>14.447339999999999</c:v>
                </c:pt>
                <c:pt idx="1401">
                  <c:v>15.170859999999999</c:v>
                </c:pt>
                <c:pt idx="1402">
                  <c:v>16.212339999999998</c:v>
                </c:pt>
                <c:pt idx="1403">
                  <c:v>17.167860000000001</c:v>
                </c:pt>
                <c:pt idx="1404">
                  <c:v>18.451340000000002</c:v>
                </c:pt>
                <c:pt idx="1405">
                  <c:v>19.926880000000001</c:v>
                </c:pt>
                <c:pt idx="1406">
                  <c:v>21.469340000000003</c:v>
                </c:pt>
                <c:pt idx="1407">
                  <c:v>22.91986</c:v>
                </c:pt>
                <c:pt idx="1408">
                  <c:v>24.536339999999999</c:v>
                </c:pt>
                <c:pt idx="1409">
                  <c:v>26.170859999999998</c:v>
                </c:pt>
                <c:pt idx="1410">
                  <c:v>27.852339999999998</c:v>
                </c:pt>
                <c:pt idx="1411">
                  <c:v>29.525859999999998</c:v>
                </c:pt>
                <c:pt idx="1412">
                  <c:v>30.727339999999998</c:v>
                </c:pt>
                <c:pt idx="1413">
                  <c:v>32.194859999999998</c:v>
                </c:pt>
                <c:pt idx="1414">
                  <c:v>33.422339999999998</c:v>
                </c:pt>
                <c:pt idx="1415">
                  <c:v>34.421880000000002</c:v>
                </c:pt>
                <c:pt idx="1416">
                  <c:v>35.22334</c:v>
                </c:pt>
                <c:pt idx="1417">
                  <c:v>35.67586</c:v>
                </c:pt>
                <c:pt idx="1418">
                  <c:v>35.831339999999997</c:v>
                </c:pt>
                <c:pt idx="1419">
                  <c:v>35.397860000000001</c:v>
                </c:pt>
                <c:pt idx="1420">
                  <c:v>34.547339999999998</c:v>
                </c:pt>
                <c:pt idx="1421">
                  <c:v>33.152860000000004</c:v>
                </c:pt>
                <c:pt idx="1422">
                  <c:v>31.469340000000003</c:v>
                </c:pt>
                <c:pt idx="1423">
                  <c:v>29.331880000000002</c:v>
                </c:pt>
                <c:pt idx="1424">
                  <c:v>26.89134</c:v>
                </c:pt>
                <c:pt idx="1425">
                  <c:v>24.565859999999997</c:v>
                </c:pt>
                <c:pt idx="1426">
                  <c:v>21.99034</c:v>
                </c:pt>
                <c:pt idx="1427">
                  <c:v>19.351880000000001</c:v>
                </c:pt>
                <c:pt idx="1428">
                  <c:v>16.76934</c:v>
                </c:pt>
                <c:pt idx="1429">
                  <c:v>14.35886</c:v>
                </c:pt>
                <c:pt idx="1430">
                  <c:v>12.172339999999998</c:v>
                </c:pt>
                <c:pt idx="1431">
                  <c:v>10.128880000000001</c:v>
                </c:pt>
                <c:pt idx="1432">
                  <c:v>8.4023400000000006</c:v>
                </c:pt>
                <c:pt idx="1433">
                  <c:v>6.9048600000000002</c:v>
                </c:pt>
                <c:pt idx="1434">
                  <c:v>5.8093399999999997</c:v>
                </c:pt>
                <c:pt idx="1435">
                  <c:v>4.9258600000000001</c:v>
                </c:pt>
                <c:pt idx="1436">
                  <c:v>4.3623399999999997</c:v>
                </c:pt>
                <c:pt idx="1437">
                  <c:v>4.0748600000000001</c:v>
                </c:pt>
                <c:pt idx="1438">
                  <c:v>3.8803399999999999</c:v>
                </c:pt>
                <c:pt idx="1439">
                  <c:v>3.66486</c:v>
                </c:pt>
                <c:pt idx="1440">
                  <c:v>3.3883399999999999</c:v>
                </c:pt>
                <c:pt idx="1441">
                  <c:v>3.2908600000000003</c:v>
                </c:pt>
                <c:pt idx="1442">
                  <c:v>3.21034</c:v>
                </c:pt>
                <c:pt idx="1443">
                  <c:v>3.0868599999999997</c:v>
                </c:pt>
                <c:pt idx="1444">
                  <c:v>3.0743400000000003</c:v>
                </c:pt>
                <c:pt idx="1445">
                  <c:v>3.0658600000000003</c:v>
                </c:pt>
                <c:pt idx="1446">
                  <c:v>3.06134</c:v>
                </c:pt>
                <c:pt idx="1447">
                  <c:v>2.9398599999999999</c:v>
                </c:pt>
                <c:pt idx="1448">
                  <c:v>2.99234</c:v>
                </c:pt>
                <c:pt idx="1449">
                  <c:v>2.97986</c:v>
                </c:pt>
                <c:pt idx="1450">
                  <c:v>2.92334</c:v>
                </c:pt>
                <c:pt idx="1451">
                  <c:v>2.86686</c:v>
                </c:pt>
                <c:pt idx="1452">
                  <c:v>2.86334</c:v>
                </c:pt>
                <c:pt idx="1453">
                  <c:v>2.7588600000000003</c:v>
                </c:pt>
                <c:pt idx="1454">
                  <c:v>2.7573399999999997</c:v>
                </c:pt>
                <c:pt idx="1455">
                  <c:v>2.7708600000000003</c:v>
                </c:pt>
                <c:pt idx="1456">
                  <c:v>2.71834</c:v>
                </c:pt>
                <c:pt idx="1457">
                  <c:v>2.63686</c:v>
                </c:pt>
                <c:pt idx="1458">
                  <c:v>2.6423399999999999</c:v>
                </c:pt>
                <c:pt idx="1459">
                  <c:v>2.5658600000000003</c:v>
                </c:pt>
                <c:pt idx="1460">
                  <c:v>2.6933400000000001</c:v>
                </c:pt>
                <c:pt idx="1461">
                  <c:v>2.55586</c:v>
                </c:pt>
                <c:pt idx="1462">
                  <c:v>2.5423400000000003</c:v>
                </c:pt>
                <c:pt idx="1463">
                  <c:v>2.5048599999999999</c:v>
                </c:pt>
                <c:pt idx="1464">
                  <c:v>2.52034</c:v>
                </c:pt>
                <c:pt idx="1465">
                  <c:v>2.4788600000000001</c:v>
                </c:pt>
                <c:pt idx="1466">
                  <c:v>2.5523400000000001</c:v>
                </c:pt>
                <c:pt idx="1467">
                  <c:v>2.4718599999999999</c:v>
                </c:pt>
                <c:pt idx="1468">
                  <c:v>2.5683400000000001</c:v>
                </c:pt>
                <c:pt idx="1469">
                  <c:v>2.51186</c:v>
                </c:pt>
                <c:pt idx="1470">
                  <c:v>2.5593400000000002</c:v>
                </c:pt>
                <c:pt idx="1471">
                  <c:v>2.5388600000000001</c:v>
                </c:pt>
                <c:pt idx="1472">
                  <c:v>2.6343400000000003</c:v>
                </c:pt>
                <c:pt idx="1473">
                  <c:v>2.62086</c:v>
                </c:pt>
                <c:pt idx="1474">
                  <c:v>2.6643400000000002</c:v>
                </c:pt>
                <c:pt idx="1475">
                  <c:v>2.6858599999999999</c:v>
                </c:pt>
                <c:pt idx="1476">
                  <c:v>2.76234</c:v>
                </c:pt>
                <c:pt idx="1477">
                  <c:v>2.7948599999999999</c:v>
                </c:pt>
                <c:pt idx="1478">
                  <c:v>2.8923399999999999</c:v>
                </c:pt>
                <c:pt idx="1479">
                  <c:v>2.85486</c:v>
                </c:pt>
                <c:pt idx="1480">
                  <c:v>2.9183400000000002</c:v>
                </c:pt>
                <c:pt idx="1481">
                  <c:v>2.9338600000000001</c:v>
                </c:pt>
                <c:pt idx="1482">
                  <c:v>2.9903399999999998</c:v>
                </c:pt>
                <c:pt idx="1483">
                  <c:v>2.9398599999999999</c:v>
                </c:pt>
                <c:pt idx="1484">
                  <c:v>2.9823399999999998</c:v>
                </c:pt>
                <c:pt idx="1485">
                  <c:v>2.9238600000000003</c:v>
                </c:pt>
                <c:pt idx="1486">
                  <c:v>2.9253399999999998</c:v>
                </c:pt>
                <c:pt idx="1487">
                  <c:v>2.86686</c:v>
                </c:pt>
                <c:pt idx="1488">
                  <c:v>2.8203399999999998</c:v>
                </c:pt>
                <c:pt idx="1489">
                  <c:v>2.7678600000000002</c:v>
                </c:pt>
                <c:pt idx="1490">
                  <c:v>2.7083400000000002</c:v>
                </c:pt>
                <c:pt idx="1491">
                  <c:v>2.63686</c:v>
                </c:pt>
                <c:pt idx="1492">
                  <c:v>2.5503399999999998</c:v>
                </c:pt>
                <c:pt idx="1493">
                  <c:v>2.4398599999999999</c:v>
                </c:pt>
                <c:pt idx="1494">
                  <c:v>2.3063400000000001</c:v>
                </c:pt>
                <c:pt idx="1495">
                  <c:v>2.1998599999999997</c:v>
                </c:pt>
                <c:pt idx="1496">
                  <c:v>2.0393400000000002</c:v>
                </c:pt>
                <c:pt idx="1497">
                  <c:v>1.9248599999999998</c:v>
                </c:pt>
                <c:pt idx="1498">
                  <c:v>1.8143400000000001</c:v>
                </c:pt>
                <c:pt idx="1499">
                  <c:v>1.7048599999999998</c:v>
                </c:pt>
                <c:pt idx="1500">
                  <c:v>1.5983400000000001</c:v>
                </c:pt>
                <c:pt idx="1501">
                  <c:v>1.42886</c:v>
                </c:pt>
                <c:pt idx="1502">
                  <c:v>1.33934</c:v>
                </c:pt>
                <c:pt idx="1503">
                  <c:v>1.18886</c:v>
                </c:pt>
                <c:pt idx="1504">
                  <c:v>1.1443399999999999</c:v>
                </c:pt>
                <c:pt idx="1505">
                  <c:v>1.04586</c:v>
                </c:pt>
                <c:pt idx="1506">
                  <c:v>0.95733999999999997</c:v>
                </c:pt>
                <c:pt idx="1507">
                  <c:v>0.87486000000000008</c:v>
                </c:pt>
                <c:pt idx="1508">
                  <c:v>0.81534000000000006</c:v>
                </c:pt>
                <c:pt idx="1509">
                  <c:v>0.74285999999999996</c:v>
                </c:pt>
                <c:pt idx="1510">
                  <c:v>0.70034000000000007</c:v>
                </c:pt>
                <c:pt idx="1511">
                  <c:v>0.62285999999999997</c:v>
                </c:pt>
                <c:pt idx="1512">
                  <c:v>0.62534000000000001</c:v>
                </c:pt>
                <c:pt idx="1513">
                  <c:v>0.56886000000000003</c:v>
                </c:pt>
                <c:pt idx="1514">
                  <c:v>0.54433999999999994</c:v>
                </c:pt>
                <c:pt idx="1515">
                  <c:v>0.52986</c:v>
                </c:pt>
                <c:pt idx="1516">
                  <c:v>0.53834000000000004</c:v>
                </c:pt>
                <c:pt idx="1517">
                  <c:v>0.54586000000000001</c:v>
                </c:pt>
                <c:pt idx="1518">
                  <c:v>0.58133999999999997</c:v>
                </c:pt>
                <c:pt idx="1519">
                  <c:v>0.50185999999999997</c:v>
                </c:pt>
                <c:pt idx="1520">
                  <c:v>0.50434000000000001</c:v>
                </c:pt>
                <c:pt idx="1521">
                  <c:v>0.51385999999999998</c:v>
                </c:pt>
                <c:pt idx="1522">
                  <c:v>0.51334000000000002</c:v>
                </c:pt>
                <c:pt idx="1523">
                  <c:v>0.49085999999999996</c:v>
                </c:pt>
                <c:pt idx="1524">
                  <c:v>0.50534000000000001</c:v>
                </c:pt>
                <c:pt idx="1525">
                  <c:v>0.46985999999999994</c:v>
                </c:pt>
                <c:pt idx="1526">
                  <c:v>0.49534</c:v>
                </c:pt>
                <c:pt idx="1527">
                  <c:v>0.47786000000000001</c:v>
                </c:pt>
                <c:pt idx="1528">
                  <c:v>0.49734</c:v>
                </c:pt>
                <c:pt idx="1529">
                  <c:v>0.44886000000000004</c:v>
                </c:pt>
                <c:pt idx="1530">
                  <c:v>0.46734000000000003</c:v>
                </c:pt>
                <c:pt idx="1531">
                  <c:v>0.45685999999999999</c:v>
                </c:pt>
                <c:pt idx="1532">
                  <c:v>0.48633999999999999</c:v>
                </c:pt>
                <c:pt idx="1533">
                  <c:v>0.44585999999999998</c:v>
                </c:pt>
                <c:pt idx="1534">
                  <c:v>0.46234000000000003</c:v>
                </c:pt>
                <c:pt idx="1535">
                  <c:v>0.47786000000000001</c:v>
                </c:pt>
                <c:pt idx="1536">
                  <c:v>0.50734000000000001</c:v>
                </c:pt>
                <c:pt idx="1537">
                  <c:v>0.42886000000000002</c:v>
                </c:pt>
                <c:pt idx="1538">
                  <c:v>0.45234000000000002</c:v>
                </c:pt>
                <c:pt idx="1539">
                  <c:v>0.41886000000000001</c:v>
                </c:pt>
                <c:pt idx="1540">
                  <c:v>0.46834000000000003</c:v>
                </c:pt>
                <c:pt idx="1541">
                  <c:v>0.44485999999999998</c:v>
                </c:pt>
                <c:pt idx="1542">
                  <c:v>0.45734000000000002</c:v>
                </c:pt>
                <c:pt idx="1543">
                  <c:v>0.44886000000000004</c:v>
                </c:pt>
                <c:pt idx="1544">
                  <c:v>0.44834000000000002</c:v>
                </c:pt>
                <c:pt idx="1545">
                  <c:v>0.45386000000000004</c:v>
                </c:pt>
                <c:pt idx="1546">
                  <c:v>0.45234000000000002</c:v>
                </c:pt>
                <c:pt idx="1547">
                  <c:v>0.42186000000000001</c:v>
                </c:pt>
                <c:pt idx="1548">
                  <c:v>0.42634</c:v>
                </c:pt>
                <c:pt idx="1549">
                  <c:v>0.40185999999999999</c:v>
                </c:pt>
                <c:pt idx="1550">
                  <c:v>0.42634</c:v>
                </c:pt>
                <c:pt idx="1551">
                  <c:v>0.40686</c:v>
                </c:pt>
                <c:pt idx="1552">
                  <c:v>0.41933999999999999</c:v>
                </c:pt>
                <c:pt idx="1553">
                  <c:v>0.40586</c:v>
                </c:pt>
                <c:pt idx="1554">
                  <c:v>0.43034</c:v>
                </c:pt>
                <c:pt idx="1555">
                  <c:v>0.41086</c:v>
                </c:pt>
                <c:pt idx="1556">
                  <c:v>0.37634000000000001</c:v>
                </c:pt>
                <c:pt idx="1557">
                  <c:v>0.36786000000000002</c:v>
                </c:pt>
                <c:pt idx="1558">
                  <c:v>0.40134000000000003</c:v>
                </c:pt>
                <c:pt idx="1559">
                  <c:v>0.37386000000000003</c:v>
                </c:pt>
                <c:pt idx="1560">
                  <c:v>0.38534000000000002</c:v>
                </c:pt>
                <c:pt idx="1561">
                  <c:v>0.35686000000000001</c:v>
                </c:pt>
                <c:pt idx="1562">
                  <c:v>0.36834000000000006</c:v>
                </c:pt>
                <c:pt idx="1563">
                  <c:v>0.33485999999999999</c:v>
                </c:pt>
                <c:pt idx="1564">
                  <c:v>0.35133999999999999</c:v>
                </c:pt>
                <c:pt idx="1565">
                  <c:v>0.33285999999999999</c:v>
                </c:pt>
                <c:pt idx="1566">
                  <c:v>0.36434</c:v>
                </c:pt>
                <c:pt idx="1567">
                  <c:v>0.31385999999999997</c:v>
                </c:pt>
                <c:pt idx="1568">
                  <c:v>0.32634000000000002</c:v>
                </c:pt>
                <c:pt idx="1569">
                  <c:v>0.29086000000000001</c:v>
                </c:pt>
                <c:pt idx="1570">
                  <c:v>0.31934000000000001</c:v>
                </c:pt>
                <c:pt idx="1571">
                  <c:v>0.29186000000000001</c:v>
                </c:pt>
                <c:pt idx="1572">
                  <c:v>0.29633999999999999</c:v>
                </c:pt>
                <c:pt idx="1573">
                  <c:v>0.28686</c:v>
                </c:pt>
                <c:pt idx="1574">
                  <c:v>0.28333999999999998</c:v>
                </c:pt>
                <c:pt idx="1575">
                  <c:v>0.26885999999999999</c:v>
                </c:pt>
                <c:pt idx="1576">
                  <c:v>0.28033999999999998</c:v>
                </c:pt>
                <c:pt idx="1577">
                  <c:v>0.23986000000000002</c:v>
                </c:pt>
                <c:pt idx="1578">
                  <c:v>0.25934000000000001</c:v>
                </c:pt>
                <c:pt idx="1579">
                  <c:v>0.23685999999999999</c:v>
                </c:pt>
                <c:pt idx="1580">
                  <c:v>0.25534000000000001</c:v>
                </c:pt>
                <c:pt idx="1581">
                  <c:v>0.22986000000000001</c:v>
                </c:pt>
                <c:pt idx="1582">
                  <c:v>0.24734</c:v>
                </c:pt>
                <c:pt idx="1583">
                  <c:v>0.22986000000000001</c:v>
                </c:pt>
                <c:pt idx="1584">
                  <c:v>0.23533999999999999</c:v>
                </c:pt>
                <c:pt idx="1585">
                  <c:v>0.19986000000000001</c:v>
                </c:pt>
                <c:pt idx="1586">
                  <c:v>0.23133999999999999</c:v>
                </c:pt>
                <c:pt idx="1587">
                  <c:v>0.21786000000000003</c:v>
                </c:pt>
                <c:pt idx="1588">
                  <c:v>0.22134000000000001</c:v>
                </c:pt>
                <c:pt idx="1589">
                  <c:v>0.18486</c:v>
                </c:pt>
                <c:pt idx="1590">
                  <c:v>0.18434</c:v>
                </c:pt>
                <c:pt idx="1591">
                  <c:v>0.18386</c:v>
                </c:pt>
                <c:pt idx="1592">
                  <c:v>0.21034</c:v>
                </c:pt>
                <c:pt idx="1593">
                  <c:v>0.19186</c:v>
                </c:pt>
                <c:pt idx="1594">
                  <c:v>0.21234000000000003</c:v>
                </c:pt>
                <c:pt idx="1595">
                  <c:v>0.18586</c:v>
                </c:pt>
                <c:pt idx="1596">
                  <c:v>0.19333999999999998</c:v>
                </c:pt>
                <c:pt idx="1597">
                  <c:v>0.16486000000000001</c:v>
                </c:pt>
                <c:pt idx="1598">
                  <c:v>0.19033999999999998</c:v>
                </c:pt>
                <c:pt idx="1599">
                  <c:v>0.15786</c:v>
                </c:pt>
                <c:pt idx="1600">
                  <c:v>0.18134</c:v>
                </c:pt>
                <c:pt idx="1601">
                  <c:v>0.15586</c:v>
                </c:pt>
                <c:pt idx="1602">
                  <c:v>0.18734000000000001</c:v>
                </c:pt>
                <c:pt idx="1603">
                  <c:v>0.17685999999999999</c:v>
                </c:pt>
                <c:pt idx="1604">
                  <c:v>0.18934000000000001</c:v>
                </c:pt>
                <c:pt idx="1605">
                  <c:v>0.17186000000000001</c:v>
                </c:pt>
                <c:pt idx="1606">
                  <c:v>0.16934000000000002</c:v>
                </c:pt>
                <c:pt idx="1607">
                  <c:v>0.16286</c:v>
                </c:pt>
                <c:pt idx="1608">
                  <c:v>0.18834000000000001</c:v>
                </c:pt>
                <c:pt idx="1609">
                  <c:v>0.14585999999999999</c:v>
                </c:pt>
                <c:pt idx="1610">
                  <c:v>0.17534</c:v>
                </c:pt>
                <c:pt idx="1611">
                  <c:v>0.16686000000000001</c:v>
                </c:pt>
                <c:pt idx="1612">
                  <c:v>0.18034</c:v>
                </c:pt>
                <c:pt idx="1613">
                  <c:v>0.15085999999999999</c:v>
                </c:pt>
                <c:pt idx="1614">
                  <c:v>0.17534</c:v>
                </c:pt>
                <c:pt idx="1615">
                  <c:v>0.14185999999999999</c:v>
                </c:pt>
                <c:pt idx="1616">
                  <c:v>0.15334</c:v>
                </c:pt>
                <c:pt idx="1617">
                  <c:v>0.14585999999999999</c:v>
                </c:pt>
                <c:pt idx="1618">
                  <c:v>0.15334</c:v>
                </c:pt>
                <c:pt idx="1619">
                  <c:v>0.17286000000000001</c:v>
                </c:pt>
                <c:pt idx="1620">
                  <c:v>0.16533999999999999</c:v>
                </c:pt>
                <c:pt idx="1621">
                  <c:v>0.15085999999999999</c:v>
                </c:pt>
                <c:pt idx="1622">
                  <c:v>0.15534000000000001</c:v>
                </c:pt>
                <c:pt idx="1623">
                  <c:v>0.13785999999999998</c:v>
                </c:pt>
                <c:pt idx="1624">
                  <c:v>0.15434</c:v>
                </c:pt>
                <c:pt idx="1625">
                  <c:v>0.13986000000000001</c:v>
                </c:pt>
                <c:pt idx="1626">
                  <c:v>0.15534000000000001</c:v>
                </c:pt>
                <c:pt idx="1627">
                  <c:v>0.13186</c:v>
                </c:pt>
                <c:pt idx="1628">
                  <c:v>0.15434</c:v>
                </c:pt>
                <c:pt idx="1629">
                  <c:v>0.15286</c:v>
                </c:pt>
                <c:pt idx="1630">
                  <c:v>0.17133999999999999</c:v>
                </c:pt>
                <c:pt idx="1631">
                  <c:v>0.16186</c:v>
                </c:pt>
                <c:pt idx="1632">
                  <c:v>0.16634000000000002</c:v>
                </c:pt>
                <c:pt idx="1633">
                  <c:v>0.15185999999999999</c:v>
                </c:pt>
                <c:pt idx="1634">
                  <c:v>0.16634000000000002</c:v>
                </c:pt>
                <c:pt idx="1635">
                  <c:v>0.15586</c:v>
                </c:pt>
                <c:pt idx="1636">
                  <c:v>0.18034</c:v>
                </c:pt>
                <c:pt idx="1637">
                  <c:v>0.16585999999999998</c:v>
                </c:pt>
                <c:pt idx="1638">
                  <c:v>0.18934000000000001</c:v>
                </c:pt>
                <c:pt idx="1639">
                  <c:v>0.15586</c:v>
                </c:pt>
                <c:pt idx="1640">
                  <c:v>0.16634000000000002</c:v>
                </c:pt>
                <c:pt idx="1641">
                  <c:v>0.13885999999999998</c:v>
                </c:pt>
                <c:pt idx="1642">
                  <c:v>0.17333999999999999</c:v>
                </c:pt>
                <c:pt idx="1643">
                  <c:v>0.16486000000000001</c:v>
                </c:pt>
                <c:pt idx="1644">
                  <c:v>0.18533999999999998</c:v>
                </c:pt>
                <c:pt idx="1645">
                  <c:v>0.14685999999999999</c:v>
                </c:pt>
                <c:pt idx="1646">
                  <c:v>0.15734000000000001</c:v>
                </c:pt>
                <c:pt idx="1647">
                  <c:v>0.13785999999999998</c:v>
                </c:pt>
                <c:pt idx="1648">
                  <c:v>0.16833999999999999</c:v>
                </c:pt>
                <c:pt idx="1649">
                  <c:v>0.14285999999999999</c:v>
                </c:pt>
                <c:pt idx="1650">
                  <c:v>0.16333999999999999</c:v>
                </c:pt>
                <c:pt idx="1651">
                  <c:v>0.13486000000000001</c:v>
                </c:pt>
                <c:pt idx="1652">
                  <c:v>0.15134</c:v>
                </c:pt>
                <c:pt idx="1653">
                  <c:v>0.14685999999999999</c:v>
                </c:pt>
                <c:pt idx="1654">
                  <c:v>0.17234000000000002</c:v>
                </c:pt>
                <c:pt idx="1655">
                  <c:v>0.15386</c:v>
                </c:pt>
                <c:pt idx="1656">
                  <c:v>0.19234000000000001</c:v>
                </c:pt>
                <c:pt idx="1657">
                  <c:v>0.16386000000000001</c:v>
                </c:pt>
                <c:pt idx="1658">
                  <c:v>0.18034</c:v>
                </c:pt>
                <c:pt idx="1659">
                  <c:v>0.13686000000000001</c:v>
                </c:pt>
                <c:pt idx="1660">
                  <c:v>0.17434000000000002</c:v>
                </c:pt>
                <c:pt idx="1661">
                  <c:v>0.12686</c:v>
                </c:pt>
                <c:pt idx="1662">
                  <c:v>0.14034000000000002</c:v>
                </c:pt>
                <c:pt idx="1663">
                  <c:v>0.11486</c:v>
                </c:pt>
                <c:pt idx="1664">
                  <c:v>0.14133999999999999</c:v>
                </c:pt>
                <c:pt idx="1665">
                  <c:v>0.14185999999999999</c:v>
                </c:pt>
                <c:pt idx="1666">
                  <c:v>0.16333999999999999</c:v>
                </c:pt>
                <c:pt idx="1667">
                  <c:v>0.13286000000000001</c:v>
                </c:pt>
                <c:pt idx="1668">
                  <c:v>0.14034000000000002</c:v>
                </c:pt>
                <c:pt idx="1669">
                  <c:v>0.14086000000000001</c:v>
                </c:pt>
                <c:pt idx="1670">
                  <c:v>0.17234000000000002</c:v>
                </c:pt>
                <c:pt idx="1671">
                  <c:v>0.14685999999999999</c:v>
                </c:pt>
                <c:pt idx="1672">
                  <c:v>0.16734000000000002</c:v>
                </c:pt>
                <c:pt idx="1673">
                  <c:v>0.14185999999999999</c:v>
                </c:pt>
                <c:pt idx="1674">
                  <c:v>0.17934</c:v>
                </c:pt>
                <c:pt idx="1675">
                  <c:v>0.15185999999999999</c:v>
                </c:pt>
                <c:pt idx="1676">
                  <c:v>0.15834000000000001</c:v>
                </c:pt>
                <c:pt idx="1677">
                  <c:v>0.13286000000000001</c:v>
                </c:pt>
                <c:pt idx="1678">
                  <c:v>0.19734000000000002</c:v>
                </c:pt>
                <c:pt idx="1679">
                  <c:v>0.47686000000000001</c:v>
                </c:pt>
                <c:pt idx="1680">
                  <c:v>0.68334000000000006</c:v>
                </c:pt>
                <c:pt idx="1681">
                  <c:v>0.59985999999999995</c:v>
                </c:pt>
                <c:pt idx="1682">
                  <c:v>0.42834000000000005</c:v>
                </c:pt>
                <c:pt idx="1683">
                  <c:v>0.26685999999999999</c:v>
                </c:pt>
                <c:pt idx="1684">
                  <c:v>0.20133999999999999</c:v>
                </c:pt>
                <c:pt idx="1685">
                  <c:v>0.14885999999999999</c:v>
                </c:pt>
                <c:pt idx="1686">
                  <c:v>0.13134000000000001</c:v>
                </c:pt>
                <c:pt idx="1687">
                  <c:v>0.11486</c:v>
                </c:pt>
                <c:pt idx="1688">
                  <c:v>0.14334</c:v>
                </c:pt>
                <c:pt idx="1689">
                  <c:v>0.16585999999999998</c:v>
                </c:pt>
                <c:pt idx="1690">
                  <c:v>0.30734</c:v>
                </c:pt>
                <c:pt idx="1691">
                  <c:v>0.38685999999999998</c:v>
                </c:pt>
                <c:pt idx="1692">
                  <c:v>0.35633999999999999</c:v>
                </c:pt>
                <c:pt idx="1693">
                  <c:v>0.23186000000000001</c:v>
                </c:pt>
                <c:pt idx="1694">
                  <c:v>0.18934000000000001</c:v>
                </c:pt>
                <c:pt idx="1695">
                  <c:v>0.13385999999999998</c:v>
                </c:pt>
                <c:pt idx="1696">
                  <c:v>0.13134000000000001</c:v>
                </c:pt>
                <c:pt idx="1697">
                  <c:v>9.2859999999999998E-2</c:v>
                </c:pt>
                <c:pt idx="1698">
                  <c:v>0.13034000000000001</c:v>
                </c:pt>
                <c:pt idx="1699">
                  <c:v>0.12286</c:v>
                </c:pt>
                <c:pt idx="1700">
                  <c:v>0.14233999999999999</c:v>
                </c:pt>
                <c:pt idx="1701">
                  <c:v>0.11486</c:v>
                </c:pt>
                <c:pt idx="1702">
                  <c:v>0.12433999999999999</c:v>
                </c:pt>
                <c:pt idx="1703">
                  <c:v>9.5860000000000001E-2</c:v>
                </c:pt>
                <c:pt idx="1704">
                  <c:v>0.11734</c:v>
                </c:pt>
                <c:pt idx="1705">
                  <c:v>9.2859999999999998E-2</c:v>
                </c:pt>
                <c:pt idx="1706">
                  <c:v>0.12834000000000001</c:v>
                </c:pt>
                <c:pt idx="1707">
                  <c:v>0.10186000000000001</c:v>
                </c:pt>
                <c:pt idx="1708">
                  <c:v>0.12433999999999999</c:v>
                </c:pt>
                <c:pt idx="1709">
                  <c:v>0.10786</c:v>
                </c:pt>
                <c:pt idx="1710">
                  <c:v>0.13833999999999999</c:v>
                </c:pt>
                <c:pt idx="1711">
                  <c:v>0.11385999999999999</c:v>
                </c:pt>
                <c:pt idx="1712">
                  <c:v>0.12734000000000001</c:v>
                </c:pt>
                <c:pt idx="1713">
                  <c:v>0.10086000000000001</c:v>
                </c:pt>
                <c:pt idx="1714">
                  <c:v>0.12933999999999998</c:v>
                </c:pt>
                <c:pt idx="1715">
                  <c:v>0.11286</c:v>
                </c:pt>
                <c:pt idx="1716">
                  <c:v>0.13034000000000001</c:v>
                </c:pt>
                <c:pt idx="1717">
                  <c:v>0.10786</c:v>
                </c:pt>
                <c:pt idx="1718">
                  <c:v>0.10534</c:v>
                </c:pt>
                <c:pt idx="1719">
                  <c:v>8.7859999999999994E-2</c:v>
                </c:pt>
                <c:pt idx="1720">
                  <c:v>0.12134</c:v>
                </c:pt>
                <c:pt idx="1721">
                  <c:v>0.13486000000000001</c:v>
                </c:pt>
                <c:pt idx="1722">
                  <c:v>0.11933999999999999</c:v>
                </c:pt>
                <c:pt idx="1723">
                  <c:v>7.886E-2</c:v>
                </c:pt>
                <c:pt idx="1724">
                  <c:v>9.9339999999999998E-2</c:v>
                </c:pt>
                <c:pt idx="1725">
                  <c:v>0.10986000000000001</c:v>
                </c:pt>
                <c:pt idx="1726">
                  <c:v>0.11234</c:v>
                </c:pt>
                <c:pt idx="1727">
                  <c:v>0.11086</c:v>
                </c:pt>
                <c:pt idx="1728">
                  <c:v>0.13234000000000001</c:v>
                </c:pt>
                <c:pt idx="1729">
                  <c:v>9.7860000000000003E-2</c:v>
                </c:pt>
                <c:pt idx="1730">
                  <c:v>0.12734000000000001</c:v>
                </c:pt>
                <c:pt idx="1731">
                  <c:v>0.10385999999999999</c:v>
                </c:pt>
                <c:pt idx="1732">
                  <c:v>0.11734</c:v>
                </c:pt>
                <c:pt idx="1733">
                  <c:v>8.1860000000000002E-2</c:v>
                </c:pt>
                <c:pt idx="1734">
                  <c:v>0.11234</c:v>
                </c:pt>
                <c:pt idx="1735">
                  <c:v>0.10285999999999999</c:v>
                </c:pt>
                <c:pt idx="1736">
                  <c:v>0.13034000000000001</c:v>
                </c:pt>
                <c:pt idx="1737">
                  <c:v>0.10285999999999999</c:v>
                </c:pt>
                <c:pt idx="1738">
                  <c:v>0.12734000000000001</c:v>
                </c:pt>
                <c:pt idx="1739">
                  <c:v>0.11385999999999999</c:v>
                </c:pt>
                <c:pt idx="1740">
                  <c:v>0.10734</c:v>
                </c:pt>
                <c:pt idx="1741">
                  <c:v>9.1859999999999997E-2</c:v>
                </c:pt>
                <c:pt idx="1742">
                  <c:v>0.10534</c:v>
                </c:pt>
                <c:pt idx="1743">
                  <c:v>0.10886</c:v>
                </c:pt>
                <c:pt idx="1744">
                  <c:v>0.12634000000000001</c:v>
                </c:pt>
                <c:pt idx="1745">
                  <c:v>0.13086</c:v>
                </c:pt>
                <c:pt idx="1746">
                  <c:v>0.12534000000000001</c:v>
                </c:pt>
                <c:pt idx="1747">
                  <c:v>0.10486000000000001</c:v>
                </c:pt>
                <c:pt idx="1748">
                  <c:v>0.12134</c:v>
                </c:pt>
                <c:pt idx="1749">
                  <c:v>0.12586</c:v>
                </c:pt>
                <c:pt idx="1750">
                  <c:v>0.15234</c:v>
                </c:pt>
                <c:pt idx="1751">
                  <c:v>0.15686</c:v>
                </c:pt>
                <c:pt idx="1752">
                  <c:v>0.15634000000000001</c:v>
                </c:pt>
                <c:pt idx="1753">
                  <c:v>0.12986</c:v>
                </c:pt>
                <c:pt idx="1754">
                  <c:v>0.16234000000000001</c:v>
                </c:pt>
                <c:pt idx="1755">
                  <c:v>0.13686000000000001</c:v>
                </c:pt>
                <c:pt idx="1756">
                  <c:v>0.14634</c:v>
                </c:pt>
                <c:pt idx="1757">
                  <c:v>0.11885999999999999</c:v>
                </c:pt>
                <c:pt idx="1758">
                  <c:v>0.21533999999999998</c:v>
                </c:pt>
                <c:pt idx="1759">
                  <c:v>0.15786</c:v>
                </c:pt>
                <c:pt idx="1760">
                  <c:v>0.16634000000000002</c:v>
                </c:pt>
                <c:pt idx="1761">
                  <c:v>0.14785999999999999</c:v>
                </c:pt>
                <c:pt idx="1762">
                  <c:v>0.14434</c:v>
                </c:pt>
                <c:pt idx="1763">
                  <c:v>0.16885999999999998</c:v>
                </c:pt>
                <c:pt idx="1764">
                  <c:v>0.16434000000000001</c:v>
                </c:pt>
                <c:pt idx="1765">
                  <c:v>0.12986</c:v>
                </c:pt>
                <c:pt idx="1766">
                  <c:v>0.14934</c:v>
                </c:pt>
                <c:pt idx="1767">
                  <c:v>0.13086</c:v>
                </c:pt>
                <c:pt idx="1768">
                  <c:v>0.15134</c:v>
                </c:pt>
                <c:pt idx="1769">
                  <c:v>0.12586</c:v>
                </c:pt>
                <c:pt idx="1770">
                  <c:v>0.13234000000000001</c:v>
                </c:pt>
                <c:pt idx="1771">
                  <c:v>0.12486000000000001</c:v>
                </c:pt>
                <c:pt idx="1772">
                  <c:v>0.15034</c:v>
                </c:pt>
                <c:pt idx="1773">
                  <c:v>0.13986000000000001</c:v>
                </c:pt>
                <c:pt idx="1774">
                  <c:v>0.15534000000000001</c:v>
                </c:pt>
                <c:pt idx="1775">
                  <c:v>0.14086000000000001</c:v>
                </c:pt>
                <c:pt idx="1776">
                  <c:v>0.14934</c:v>
                </c:pt>
                <c:pt idx="1777">
                  <c:v>0.11286</c:v>
                </c:pt>
                <c:pt idx="1778">
                  <c:v>0.13733999999999999</c:v>
                </c:pt>
                <c:pt idx="1779">
                  <c:v>0.11286</c:v>
                </c:pt>
                <c:pt idx="1780">
                  <c:v>0.12134</c:v>
                </c:pt>
                <c:pt idx="1781">
                  <c:v>0.11885999999999999</c:v>
                </c:pt>
                <c:pt idx="1782">
                  <c:v>0.13733999999999999</c:v>
                </c:pt>
                <c:pt idx="1783">
                  <c:v>0.13486000000000001</c:v>
                </c:pt>
                <c:pt idx="1784">
                  <c:v>0.13134000000000001</c:v>
                </c:pt>
                <c:pt idx="1785">
                  <c:v>0.11186</c:v>
                </c:pt>
                <c:pt idx="1786">
                  <c:v>0.13733999999999999</c:v>
                </c:pt>
                <c:pt idx="1787">
                  <c:v>0.11086</c:v>
                </c:pt>
                <c:pt idx="1788">
                  <c:v>0.12534000000000001</c:v>
                </c:pt>
                <c:pt idx="1789">
                  <c:v>0.11986000000000001</c:v>
                </c:pt>
                <c:pt idx="1790">
                  <c:v>0.14334</c:v>
                </c:pt>
                <c:pt idx="1791">
                  <c:v>0.10986000000000001</c:v>
                </c:pt>
                <c:pt idx="1792">
                  <c:v>0.13333999999999999</c:v>
                </c:pt>
                <c:pt idx="1793">
                  <c:v>0.10486000000000001</c:v>
                </c:pt>
                <c:pt idx="1794">
                  <c:v>0.11334</c:v>
                </c:pt>
                <c:pt idx="1795">
                  <c:v>9.1859999999999997E-2</c:v>
                </c:pt>
                <c:pt idx="1796">
                  <c:v>0.13333999999999999</c:v>
                </c:pt>
                <c:pt idx="1797">
                  <c:v>0.12586</c:v>
                </c:pt>
                <c:pt idx="1798">
                  <c:v>0.14534</c:v>
                </c:pt>
                <c:pt idx="1799">
                  <c:v>0.12586</c:v>
                </c:pt>
                <c:pt idx="1800">
                  <c:v>0.13534000000000002</c:v>
                </c:pt>
                <c:pt idx="1801">
                  <c:v>0.12986</c:v>
                </c:pt>
                <c:pt idx="1802">
                  <c:v>0.14334</c:v>
                </c:pt>
                <c:pt idx="1803">
                  <c:v>0.11785999999999999</c:v>
                </c:pt>
                <c:pt idx="1804">
                  <c:v>0.13134000000000001</c:v>
                </c:pt>
                <c:pt idx="1805">
                  <c:v>0.10285999999999999</c:v>
                </c:pt>
                <c:pt idx="1806">
                  <c:v>0.11234</c:v>
                </c:pt>
                <c:pt idx="1807">
                  <c:v>9.885999999999999E-2</c:v>
                </c:pt>
                <c:pt idx="1808">
                  <c:v>0.12933999999999998</c:v>
                </c:pt>
                <c:pt idx="1809">
                  <c:v>0.11086</c:v>
                </c:pt>
                <c:pt idx="1810">
                  <c:v>0.11933999999999999</c:v>
                </c:pt>
                <c:pt idx="1811">
                  <c:v>9.2859999999999998E-2</c:v>
                </c:pt>
                <c:pt idx="1812">
                  <c:v>0.11834</c:v>
                </c:pt>
                <c:pt idx="1813">
                  <c:v>0.10086000000000001</c:v>
                </c:pt>
                <c:pt idx="1814">
                  <c:v>0.11634</c:v>
                </c:pt>
                <c:pt idx="1815">
                  <c:v>9.9860000000000004E-2</c:v>
                </c:pt>
                <c:pt idx="1816">
                  <c:v>0.11634</c:v>
                </c:pt>
                <c:pt idx="1817">
                  <c:v>0.10786</c:v>
                </c:pt>
                <c:pt idx="1818">
                  <c:v>0.11234</c:v>
                </c:pt>
                <c:pt idx="1819">
                  <c:v>0.10086000000000001</c:v>
                </c:pt>
                <c:pt idx="1820">
                  <c:v>0.12134</c:v>
                </c:pt>
                <c:pt idx="1821">
                  <c:v>0.10886</c:v>
                </c:pt>
                <c:pt idx="1822">
                  <c:v>0.12433999999999999</c:v>
                </c:pt>
                <c:pt idx="1823">
                  <c:v>0.10486000000000001</c:v>
                </c:pt>
                <c:pt idx="1824">
                  <c:v>0.13833999999999999</c:v>
                </c:pt>
                <c:pt idx="1825">
                  <c:v>0.11885999999999999</c:v>
                </c:pt>
                <c:pt idx="1826">
                  <c:v>0.13034000000000001</c:v>
                </c:pt>
                <c:pt idx="1827">
                  <c:v>9.5860000000000001E-2</c:v>
                </c:pt>
                <c:pt idx="1828">
                  <c:v>0.11434</c:v>
                </c:pt>
                <c:pt idx="1829">
                  <c:v>0.13885999999999998</c:v>
                </c:pt>
                <c:pt idx="1830">
                  <c:v>0.14133999999999999</c:v>
                </c:pt>
                <c:pt idx="1831">
                  <c:v>0.11385999999999999</c:v>
                </c:pt>
                <c:pt idx="1832">
                  <c:v>0.11634</c:v>
                </c:pt>
                <c:pt idx="1833">
                  <c:v>0.11186</c:v>
                </c:pt>
                <c:pt idx="1834">
                  <c:v>0.12834000000000001</c:v>
                </c:pt>
                <c:pt idx="1835">
                  <c:v>0.11486</c:v>
                </c:pt>
                <c:pt idx="1836">
                  <c:v>0.13333999999999999</c:v>
                </c:pt>
                <c:pt idx="1837">
                  <c:v>0.11686000000000001</c:v>
                </c:pt>
                <c:pt idx="1838">
                  <c:v>0.10933999999999999</c:v>
                </c:pt>
                <c:pt idx="1839">
                  <c:v>8.8859999999999995E-2</c:v>
                </c:pt>
                <c:pt idx="1840">
                  <c:v>0.13433999999999999</c:v>
                </c:pt>
                <c:pt idx="1841">
                  <c:v>0.16085999999999998</c:v>
                </c:pt>
                <c:pt idx="1842">
                  <c:v>0.14334</c:v>
                </c:pt>
                <c:pt idx="1843">
                  <c:v>8.7859999999999994E-2</c:v>
                </c:pt>
                <c:pt idx="1844">
                  <c:v>0.11734</c:v>
                </c:pt>
                <c:pt idx="1845">
                  <c:v>9.0859999999999996E-2</c:v>
                </c:pt>
                <c:pt idx="1846">
                  <c:v>0.11334</c:v>
                </c:pt>
                <c:pt idx="1847">
                  <c:v>7.886E-2</c:v>
                </c:pt>
                <c:pt idx="1848">
                  <c:v>0.12034</c:v>
                </c:pt>
                <c:pt idx="1849">
                  <c:v>0.13385999999999998</c:v>
                </c:pt>
                <c:pt idx="1850">
                  <c:v>0.19134000000000001</c:v>
                </c:pt>
                <c:pt idx="1851">
                  <c:v>0.11885999999999999</c:v>
                </c:pt>
                <c:pt idx="1852">
                  <c:v>0.12734000000000001</c:v>
                </c:pt>
                <c:pt idx="1853">
                  <c:v>0.14385999999999999</c:v>
                </c:pt>
                <c:pt idx="1854">
                  <c:v>0.13333999999999999</c:v>
                </c:pt>
                <c:pt idx="1855">
                  <c:v>0.10486000000000001</c:v>
                </c:pt>
                <c:pt idx="1856">
                  <c:v>0.12534000000000001</c:v>
                </c:pt>
                <c:pt idx="1857">
                  <c:v>9.486E-2</c:v>
                </c:pt>
                <c:pt idx="1858">
                  <c:v>0.10334</c:v>
                </c:pt>
                <c:pt idx="1859">
                  <c:v>8.8859999999999995E-2</c:v>
                </c:pt>
                <c:pt idx="1860">
                  <c:v>0.11534000000000001</c:v>
                </c:pt>
                <c:pt idx="1861">
                  <c:v>0.10986000000000001</c:v>
                </c:pt>
                <c:pt idx="1862">
                  <c:v>0.12333999999999999</c:v>
                </c:pt>
                <c:pt idx="1863">
                  <c:v>0.10886</c:v>
                </c:pt>
                <c:pt idx="1864">
                  <c:v>0.13634000000000002</c:v>
                </c:pt>
                <c:pt idx="1865">
                  <c:v>0.15886</c:v>
                </c:pt>
                <c:pt idx="1866">
                  <c:v>0.14834</c:v>
                </c:pt>
                <c:pt idx="1867">
                  <c:v>0.11785999999999999</c:v>
                </c:pt>
                <c:pt idx="1868">
                  <c:v>0.10433999999999999</c:v>
                </c:pt>
                <c:pt idx="1869">
                  <c:v>8.8859999999999995E-2</c:v>
                </c:pt>
                <c:pt idx="1870">
                  <c:v>0.11334</c:v>
                </c:pt>
                <c:pt idx="1871">
                  <c:v>0.11686000000000001</c:v>
                </c:pt>
                <c:pt idx="1872">
                  <c:v>0.15634000000000001</c:v>
                </c:pt>
                <c:pt idx="1873">
                  <c:v>0.12086000000000001</c:v>
                </c:pt>
                <c:pt idx="1874">
                  <c:v>0.14634</c:v>
                </c:pt>
                <c:pt idx="1875">
                  <c:v>0.11686000000000001</c:v>
                </c:pt>
                <c:pt idx="1876">
                  <c:v>0.14634</c:v>
                </c:pt>
                <c:pt idx="1877">
                  <c:v>0.11686000000000001</c:v>
                </c:pt>
                <c:pt idx="1878">
                  <c:v>0.12634000000000001</c:v>
                </c:pt>
                <c:pt idx="1879">
                  <c:v>0.10986000000000001</c:v>
                </c:pt>
                <c:pt idx="1880">
                  <c:v>0.13634000000000002</c:v>
                </c:pt>
                <c:pt idx="1881">
                  <c:v>0.11086</c:v>
                </c:pt>
                <c:pt idx="1882">
                  <c:v>0.14334</c:v>
                </c:pt>
                <c:pt idx="1883">
                  <c:v>0.13586000000000001</c:v>
                </c:pt>
                <c:pt idx="1884">
                  <c:v>0.12634000000000001</c:v>
                </c:pt>
                <c:pt idx="1885">
                  <c:v>0.11086</c:v>
                </c:pt>
                <c:pt idx="1886">
                  <c:v>0.13833999999999999</c:v>
                </c:pt>
                <c:pt idx="1887">
                  <c:v>0.15986</c:v>
                </c:pt>
                <c:pt idx="1888">
                  <c:v>0.19634000000000001</c:v>
                </c:pt>
                <c:pt idx="1889">
                  <c:v>0.14985999999999999</c:v>
                </c:pt>
                <c:pt idx="1890">
                  <c:v>0.14834</c:v>
                </c:pt>
                <c:pt idx="1891">
                  <c:v>0.11385999999999999</c:v>
                </c:pt>
                <c:pt idx="1892">
                  <c:v>0.14233999999999999</c:v>
                </c:pt>
                <c:pt idx="1893">
                  <c:v>0.13286000000000001</c:v>
                </c:pt>
                <c:pt idx="1894">
                  <c:v>0.20133999999999999</c:v>
                </c:pt>
                <c:pt idx="1895">
                  <c:v>0.14985999999999999</c:v>
                </c:pt>
                <c:pt idx="1896">
                  <c:v>0.14834</c:v>
                </c:pt>
                <c:pt idx="1897">
                  <c:v>0.13385999999999998</c:v>
                </c:pt>
                <c:pt idx="1898">
                  <c:v>0.15534000000000001</c:v>
                </c:pt>
                <c:pt idx="1899">
                  <c:v>0.13885999999999998</c:v>
                </c:pt>
                <c:pt idx="1900">
                  <c:v>0.12534000000000001</c:v>
                </c:pt>
                <c:pt idx="1901">
                  <c:v>0.10886</c:v>
                </c:pt>
                <c:pt idx="1902">
                  <c:v>0.12834000000000001</c:v>
                </c:pt>
                <c:pt idx="1903">
                  <c:v>0.13785999999999998</c:v>
                </c:pt>
                <c:pt idx="1904">
                  <c:v>0.14834</c:v>
                </c:pt>
                <c:pt idx="1905">
                  <c:v>0.11286</c:v>
                </c:pt>
                <c:pt idx="1906">
                  <c:v>0.15134</c:v>
                </c:pt>
                <c:pt idx="1907">
                  <c:v>0.13286000000000001</c:v>
                </c:pt>
                <c:pt idx="1908">
                  <c:v>0.13833999999999999</c:v>
                </c:pt>
                <c:pt idx="1909">
                  <c:v>0.11986000000000001</c:v>
                </c:pt>
                <c:pt idx="1910">
                  <c:v>0.14133999999999999</c:v>
                </c:pt>
                <c:pt idx="1911">
                  <c:v>0.12986</c:v>
                </c:pt>
                <c:pt idx="1912">
                  <c:v>0.13733999999999999</c:v>
                </c:pt>
                <c:pt idx="1913">
                  <c:v>0.11286</c:v>
                </c:pt>
                <c:pt idx="1914">
                  <c:v>0.15434</c:v>
                </c:pt>
                <c:pt idx="1915">
                  <c:v>0.13986000000000001</c:v>
                </c:pt>
                <c:pt idx="1916">
                  <c:v>0.15734000000000001</c:v>
                </c:pt>
                <c:pt idx="1917">
                  <c:v>0.12186</c:v>
                </c:pt>
                <c:pt idx="1918">
                  <c:v>0.12734000000000001</c:v>
                </c:pt>
                <c:pt idx="1919">
                  <c:v>9.3859999999999999E-2</c:v>
                </c:pt>
                <c:pt idx="1920">
                  <c:v>0.11734</c:v>
                </c:pt>
                <c:pt idx="1921">
                  <c:v>0.11486</c:v>
                </c:pt>
                <c:pt idx="1922">
                  <c:v>0.13733999999999999</c:v>
                </c:pt>
                <c:pt idx="1923">
                  <c:v>0.10886</c:v>
                </c:pt>
                <c:pt idx="1924">
                  <c:v>0.11234</c:v>
                </c:pt>
                <c:pt idx="1925">
                  <c:v>0.10285999999999999</c:v>
                </c:pt>
                <c:pt idx="1926">
                  <c:v>9.6340000000000009E-2</c:v>
                </c:pt>
                <c:pt idx="1927">
                  <c:v>6.386E-2</c:v>
                </c:pt>
                <c:pt idx="1928">
                  <c:v>9.8339999999999997E-2</c:v>
                </c:pt>
                <c:pt idx="1929">
                  <c:v>8.1860000000000002E-2</c:v>
                </c:pt>
                <c:pt idx="1930">
                  <c:v>0.11034000000000001</c:v>
                </c:pt>
                <c:pt idx="1931">
                  <c:v>8.9860000000000009E-2</c:v>
                </c:pt>
                <c:pt idx="1932">
                  <c:v>0.10534</c:v>
                </c:pt>
                <c:pt idx="1933">
                  <c:v>7.886E-2</c:v>
                </c:pt>
                <c:pt idx="1934">
                  <c:v>0.10234</c:v>
                </c:pt>
                <c:pt idx="1935">
                  <c:v>0.10686</c:v>
                </c:pt>
                <c:pt idx="1936">
                  <c:v>0.11034000000000001</c:v>
                </c:pt>
                <c:pt idx="1937">
                  <c:v>7.986E-2</c:v>
                </c:pt>
                <c:pt idx="1938">
                  <c:v>0.10933999999999999</c:v>
                </c:pt>
                <c:pt idx="1939">
                  <c:v>0.11286</c:v>
                </c:pt>
                <c:pt idx="1940">
                  <c:v>0.11034000000000001</c:v>
                </c:pt>
                <c:pt idx="1941">
                  <c:v>9.885999999999999E-2</c:v>
                </c:pt>
                <c:pt idx="1942">
                  <c:v>0.13034000000000001</c:v>
                </c:pt>
                <c:pt idx="1943">
                  <c:v>9.885999999999999E-2</c:v>
                </c:pt>
                <c:pt idx="1944">
                  <c:v>0.11534000000000001</c:v>
                </c:pt>
                <c:pt idx="1945">
                  <c:v>9.486E-2</c:v>
                </c:pt>
                <c:pt idx="1946">
                  <c:v>0.10933999999999999</c:v>
                </c:pt>
                <c:pt idx="1947">
                  <c:v>9.486E-2</c:v>
                </c:pt>
                <c:pt idx="1948">
                  <c:v>0.11334</c:v>
                </c:pt>
                <c:pt idx="1949">
                  <c:v>8.6859999999999993E-2</c:v>
                </c:pt>
                <c:pt idx="1950">
                  <c:v>9.2340000000000005E-2</c:v>
                </c:pt>
                <c:pt idx="1951">
                  <c:v>8.1860000000000002E-2</c:v>
                </c:pt>
                <c:pt idx="1952">
                  <c:v>0.11234</c:v>
                </c:pt>
                <c:pt idx="1953">
                  <c:v>8.385999999999999E-2</c:v>
                </c:pt>
                <c:pt idx="1954">
                  <c:v>0.13534000000000002</c:v>
                </c:pt>
                <c:pt idx="1955">
                  <c:v>0.10786</c:v>
                </c:pt>
                <c:pt idx="1956">
                  <c:v>0.11034000000000001</c:v>
                </c:pt>
                <c:pt idx="1957">
                  <c:v>0.10686</c:v>
                </c:pt>
                <c:pt idx="1958">
                  <c:v>0.10534</c:v>
                </c:pt>
                <c:pt idx="1959">
                  <c:v>9.5860000000000001E-2</c:v>
                </c:pt>
                <c:pt idx="1960">
                  <c:v>0.11034000000000001</c:v>
                </c:pt>
                <c:pt idx="1961">
                  <c:v>0.12586</c:v>
                </c:pt>
                <c:pt idx="1962">
                  <c:v>0.12534000000000001</c:v>
                </c:pt>
                <c:pt idx="1963">
                  <c:v>8.1860000000000002E-2</c:v>
                </c:pt>
                <c:pt idx="1964">
                  <c:v>0.10034000000000001</c:v>
                </c:pt>
                <c:pt idx="1965">
                  <c:v>7.5859999999999997E-2</c:v>
                </c:pt>
                <c:pt idx="1966">
                  <c:v>9.1340000000000005E-2</c:v>
                </c:pt>
                <c:pt idx="1967">
                  <c:v>7.6859999999999998E-2</c:v>
                </c:pt>
                <c:pt idx="1968">
                  <c:v>8.8340000000000002E-2</c:v>
                </c:pt>
                <c:pt idx="1969">
                  <c:v>7.7859999999999999E-2</c:v>
                </c:pt>
                <c:pt idx="1970">
                  <c:v>0.10933999999999999</c:v>
                </c:pt>
                <c:pt idx="1971">
                  <c:v>9.6860000000000002E-2</c:v>
                </c:pt>
                <c:pt idx="1972">
                  <c:v>9.5340000000000008E-2</c:v>
                </c:pt>
                <c:pt idx="1973">
                  <c:v>4.7859999999999993E-2</c:v>
                </c:pt>
                <c:pt idx="1974">
                  <c:v>0.11933999999999999</c:v>
                </c:pt>
                <c:pt idx="1975">
                  <c:v>0.10486000000000001</c:v>
                </c:pt>
                <c:pt idx="1976">
                  <c:v>0.13234000000000001</c:v>
                </c:pt>
                <c:pt idx="1977">
                  <c:v>7.3859999999999995E-2</c:v>
                </c:pt>
                <c:pt idx="1978">
                  <c:v>0.10334</c:v>
                </c:pt>
                <c:pt idx="1979">
                  <c:v>6.8860000000000005E-2</c:v>
                </c:pt>
                <c:pt idx="1980">
                  <c:v>0.10134</c:v>
                </c:pt>
                <c:pt idx="1981">
                  <c:v>8.6859999999999993E-2</c:v>
                </c:pt>
                <c:pt idx="1982">
                  <c:v>0.10634</c:v>
                </c:pt>
                <c:pt idx="1983">
                  <c:v>8.385999999999999E-2</c:v>
                </c:pt>
                <c:pt idx="1984">
                  <c:v>0.10334</c:v>
                </c:pt>
                <c:pt idx="1985">
                  <c:v>9.0859999999999996E-2</c:v>
                </c:pt>
                <c:pt idx="1986">
                  <c:v>0.11634</c:v>
                </c:pt>
                <c:pt idx="1987">
                  <c:v>8.8859999999999995E-2</c:v>
                </c:pt>
                <c:pt idx="1988">
                  <c:v>9.1340000000000005E-2</c:v>
                </c:pt>
                <c:pt idx="1989">
                  <c:v>8.4860000000000005E-2</c:v>
                </c:pt>
                <c:pt idx="1990">
                  <c:v>0.11134000000000001</c:v>
                </c:pt>
                <c:pt idx="1991">
                  <c:v>8.6859999999999993E-2</c:v>
                </c:pt>
                <c:pt idx="1992">
                  <c:v>0.10334</c:v>
                </c:pt>
                <c:pt idx="1993">
                  <c:v>8.1860000000000002E-2</c:v>
                </c:pt>
                <c:pt idx="1994">
                  <c:v>0.11134000000000001</c:v>
                </c:pt>
                <c:pt idx="1995">
                  <c:v>6.4860000000000001E-2</c:v>
                </c:pt>
                <c:pt idx="1996">
                  <c:v>8.9339999999999989E-2</c:v>
                </c:pt>
                <c:pt idx="1997">
                  <c:v>6.8860000000000005E-2</c:v>
                </c:pt>
                <c:pt idx="1998">
                  <c:v>9.7339999999999996E-2</c:v>
                </c:pt>
                <c:pt idx="1999">
                  <c:v>8.7859999999999994E-2</c:v>
                </c:pt>
                <c:pt idx="2000">
                  <c:v>9.6340000000000009E-2</c:v>
                </c:pt>
                <c:pt idx="2001">
                  <c:v>7.886E-2</c:v>
                </c:pt>
                <c:pt idx="2002">
                  <c:v>0.10334</c:v>
                </c:pt>
                <c:pt idx="2003">
                  <c:v>8.6859999999999993E-2</c:v>
                </c:pt>
                <c:pt idx="2004">
                  <c:v>9.2340000000000005E-2</c:v>
                </c:pt>
                <c:pt idx="2005">
                  <c:v>9.2859999999999998E-2</c:v>
                </c:pt>
                <c:pt idx="2006">
                  <c:v>8.7340000000000001E-2</c:v>
                </c:pt>
                <c:pt idx="2007">
                  <c:v>7.0860000000000006E-2</c:v>
                </c:pt>
                <c:pt idx="2008">
                  <c:v>0.11234</c:v>
                </c:pt>
                <c:pt idx="2009">
                  <c:v>0.10586000000000001</c:v>
                </c:pt>
                <c:pt idx="2010">
                  <c:v>0.10234</c:v>
                </c:pt>
                <c:pt idx="2011">
                  <c:v>8.4860000000000005E-2</c:v>
                </c:pt>
                <c:pt idx="2012">
                  <c:v>0.10833999999999999</c:v>
                </c:pt>
                <c:pt idx="2013">
                  <c:v>8.9860000000000009E-2</c:v>
                </c:pt>
                <c:pt idx="2014">
                  <c:v>9.4339999999999993E-2</c:v>
                </c:pt>
                <c:pt idx="2015">
                  <c:v>7.7859999999999999E-2</c:v>
                </c:pt>
                <c:pt idx="2016">
                  <c:v>9.6340000000000009E-2</c:v>
                </c:pt>
                <c:pt idx="2017">
                  <c:v>7.7859999999999999E-2</c:v>
                </c:pt>
                <c:pt idx="2018">
                  <c:v>0.10933999999999999</c:v>
                </c:pt>
                <c:pt idx="2019">
                  <c:v>0.10186000000000001</c:v>
                </c:pt>
                <c:pt idx="2020">
                  <c:v>0.12333999999999999</c:v>
                </c:pt>
                <c:pt idx="2021">
                  <c:v>9.9860000000000004E-2</c:v>
                </c:pt>
                <c:pt idx="2022">
                  <c:v>0.10034000000000001</c:v>
                </c:pt>
                <c:pt idx="2023">
                  <c:v>0.10486000000000001</c:v>
                </c:pt>
                <c:pt idx="2024">
                  <c:v>0.12333999999999999</c:v>
                </c:pt>
                <c:pt idx="2025">
                  <c:v>9.885999999999999E-2</c:v>
                </c:pt>
                <c:pt idx="2026">
                  <c:v>0.12734000000000001</c:v>
                </c:pt>
                <c:pt idx="2027">
                  <c:v>9.0859999999999996E-2</c:v>
                </c:pt>
                <c:pt idx="2028">
                  <c:v>0.10433999999999999</c:v>
                </c:pt>
                <c:pt idx="2029">
                  <c:v>9.7860000000000003E-2</c:v>
                </c:pt>
                <c:pt idx="2030">
                  <c:v>0.10334</c:v>
                </c:pt>
                <c:pt idx="2031">
                  <c:v>8.0860000000000001E-2</c:v>
                </c:pt>
                <c:pt idx="2032">
                  <c:v>0.10734</c:v>
                </c:pt>
                <c:pt idx="2033">
                  <c:v>9.0859999999999996E-2</c:v>
                </c:pt>
                <c:pt idx="2034">
                  <c:v>9.2340000000000005E-2</c:v>
                </c:pt>
                <c:pt idx="2035">
                  <c:v>7.5859999999999997E-2</c:v>
                </c:pt>
                <c:pt idx="2036">
                  <c:v>0.10433999999999999</c:v>
                </c:pt>
                <c:pt idx="2037">
                  <c:v>8.1860000000000002E-2</c:v>
                </c:pt>
                <c:pt idx="2038">
                  <c:v>9.7339999999999996E-2</c:v>
                </c:pt>
                <c:pt idx="2039">
                  <c:v>9.1859999999999997E-2</c:v>
                </c:pt>
                <c:pt idx="2040">
                  <c:v>0.11933999999999999</c:v>
                </c:pt>
                <c:pt idx="2041">
                  <c:v>9.2859999999999998E-2</c:v>
                </c:pt>
                <c:pt idx="2042">
                  <c:v>0.11334</c:v>
                </c:pt>
                <c:pt idx="2043">
                  <c:v>9.5860000000000001E-2</c:v>
                </c:pt>
                <c:pt idx="2044">
                  <c:v>0.10433999999999999</c:v>
                </c:pt>
                <c:pt idx="2045">
                  <c:v>9.0859999999999996E-2</c:v>
                </c:pt>
                <c:pt idx="2046">
                  <c:v>0.11734</c:v>
                </c:pt>
                <c:pt idx="2047">
                  <c:v>9.3859999999999999E-2</c:v>
                </c:pt>
              </c:numCache>
            </c:numRef>
          </c:yVal>
          <c:smooth val="0"/>
        </c:ser>
        <c:ser>
          <c:idx val="2"/>
          <c:order val="2"/>
          <c:tx>
            <c:v>Unknown</c:v>
          </c:tx>
          <c:spPr>
            <a:ln>
              <a:solidFill>
                <a:srgbClr val="00B0F0">
                  <a:alpha val="63000"/>
                </a:srgbClr>
              </a:solidFill>
            </a:ln>
          </c:spPr>
          <c:marker>
            <c:symbol val="none"/>
          </c:marker>
          <c:xVal>
            <c:numRef>
              <c:f>'Unknown Mixture'!$A$6:$A$2053</c:f>
              <c:numCache>
                <c:formatCode>General</c:formatCode>
                <c:ptCount val="2048"/>
                <c:pt idx="0">
                  <c:v>177.96</c:v>
                </c:pt>
                <c:pt idx="1">
                  <c:v>178.34</c:v>
                </c:pt>
                <c:pt idx="2">
                  <c:v>178.72</c:v>
                </c:pt>
                <c:pt idx="3">
                  <c:v>179.1</c:v>
                </c:pt>
                <c:pt idx="4">
                  <c:v>179.48</c:v>
                </c:pt>
                <c:pt idx="5">
                  <c:v>179.86</c:v>
                </c:pt>
                <c:pt idx="6">
                  <c:v>180.25</c:v>
                </c:pt>
                <c:pt idx="7">
                  <c:v>180.63</c:v>
                </c:pt>
                <c:pt idx="8">
                  <c:v>181.01</c:v>
                </c:pt>
                <c:pt idx="9">
                  <c:v>181.39</c:v>
                </c:pt>
                <c:pt idx="10">
                  <c:v>181.77</c:v>
                </c:pt>
                <c:pt idx="11">
                  <c:v>182.15</c:v>
                </c:pt>
                <c:pt idx="12">
                  <c:v>182.53</c:v>
                </c:pt>
                <c:pt idx="13">
                  <c:v>182.92</c:v>
                </c:pt>
                <c:pt idx="14">
                  <c:v>183.3</c:v>
                </c:pt>
                <c:pt idx="15">
                  <c:v>183.68</c:v>
                </c:pt>
                <c:pt idx="16">
                  <c:v>184.06</c:v>
                </c:pt>
                <c:pt idx="17">
                  <c:v>184.44</c:v>
                </c:pt>
                <c:pt idx="18">
                  <c:v>184.82</c:v>
                </c:pt>
                <c:pt idx="19">
                  <c:v>185.2</c:v>
                </c:pt>
                <c:pt idx="20">
                  <c:v>185.58</c:v>
                </c:pt>
                <c:pt idx="21">
                  <c:v>185.97</c:v>
                </c:pt>
                <c:pt idx="22">
                  <c:v>186.35</c:v>
                </c:pt>
                <c:pt idx="23">
                  <c:v>186.73</c:v>
                </c:pt>
                <c:pt idx="24">
                  <c:v>187.11</c:v>
                </c:pt>
                <c:pt idx="25">
                  <c:v>187.49</c:v>
                </c:pt>
                <c:pt idx="26">
                  <c:v>187.87</c:v>
                </c:pt>
                <c:pt idx="27">
                  <c:v>188.25</c:v>
                </c:pt>
                <c:pt idx="28">
                  <c:v>188.63</c:v>
                </c:pt>
                <c:pt idx="29">
                  <c:v>189.01</c:v>
                </c:pt>
                <c:pt idx="30">
                  <c:v>189.39</c:v>
                </c:pt>
                <c:pt idx="31">
                  <c:v>189.77</c:v>
                </c:pt>
                <c:pt idx="32">
                  <c:v>190.15</c:v>
                </c:pt>
                <c:pt idx="33">
                  <c:v>190.54</c:v>
                </c:pt>
                <c:pt idx="34">
                  <c:v>190.92</c:v>
                </c:pt>
                <c:pt idx="35">
                  <c:v>191.3</c:v>
                </c:pt>
                <c:pt idx="36">
                  <c:v>191.68</c:v>
                </c:pt>
                <c:pt idx="37">
                  <c:v>192.06</c:v>
                </c:pt>
                <c:pt idx="38">
                  <c:v>192.44</c:v>
                </c:pt>
                <c:pt idx="39">
                  <c:v>192.82</c:v>
                </c:pt>
                <c:pt idx="40">
                  <c:v>193.2</c:v>
                </c:pt>
                <c:pt idx="41">
                  <c:v>193.58</c:v>
                </c:pt>
                <c:pt idx="42">
                  <c:v>193.96</c:v>
                </c:pt>
                <c:pt idx="43">
                  <c:v>194.34</c:v>
                </c:pt>
                <c:pt idx="44">
                  <c:v>194.72</c:v>
                </c:pt>
                <c:pt idx="45">
                  <c:v>195.1</c:v>
                </c:pt>
                <c:pt idx="46">
                  <c:v>195.48</c:v>
                </c:pt>
                <c:pt idx="47">
                  <c:v>195.86</c:v>
                </c:pt>
                <c:pt idx="48">
                  <c:v>196.24</c:v>
                </c:pt>
                <c:pt idx="49">
                  <c:v>196.62</c:v>
                </c:pt>
                <c:pt idx="50">
                  <c:v>197</c:v>
                </c:pt>
                <c:pt idx="51">
                  <c:v>197.38</c:v>
                </c:pt>
                <c:pt idx="52">
                  <c:v>197.76</c:v>
                </c:pt>
                <c:pt idx="53">
                  <c:v>198.14</c:v>
                </c:pt>
                <c:pt idx="54">
                  <c:v>198.52</c:v>
                </c:pt>
                <c:pt idx="55">
                  <c:v>198.9</c:v>
                </c:pt>
                <c:pt idx="56">
                  <c:v>199.28</c:v>
                </c:pt>
                <c:pt idx="57">
                  <c:v>199.66</c:v>
                </c:pt>
                <c:pt idx="58">
                  <c:v>200.04</c:v>
                </c:pt>
                <c:pt idx="59">
                  <c:v>200.42</c:v>
                </c:pt>
                <c:pt idx="60">
                  <c:v>200.8</c:v>
                </c:pt>
                <c:pt idx="61">
                  <c:v>201.18</c:v>
                </c:pt>
                <c:pt idx="62">
                  <c:v>201.56</c:v>
                </c:pt>
                <c:pt idx="63">
                  <c:v>201.94</c:v>
                </c:pt>
                <c:pt idx="64">
                  <c:v>202.32</c:v>
                </c:pt>
                <c:pt idx="65">
                  <c:v>202.7</c:v>
                </c:pt>
                <c:pt idx="66">
                  <c:v>203.08</c:v>
                </c:pt>
                <c:pt idx="67">
                  <c:v>203.46</c:v>
                </c:pt>
                <c:pt idx="68">
                  <c:v>203.84</c:v>
                </c:pt>
                <c:pt idx="69">
                  <c:v>204.22</c:v>
                </c:pt>
                <c:pt idx="70">
                  <c:v>204.6</c:v>
                </c:pt>
                <c:pt idx="71">
                  <c:v>204.98</c:v>
                </c:pt>
                <c:pt idx="72">
                  <c:v>205.36</c:v>
                </c:pt>
                <c:pt idx="73">
                  <c:v>205.74</c:v>
                </c:pt>
                <c:pt idx="74">
                  <c:v>206.12</c:v>
                </c:pt>
                <c:pt idx="75">
                  <c:v>206.5</c:v>
                </c:pt>
                <c:pt idx="76">
                  <c:v>206.88</c:v>
                </c:pt>
                <c:pt idx="77">
                  <c:v>207.26</c:v>
                </c:pt>
                <c:pt idx="78">
                  <c:v>207.64</c:v>
                </c:pt>
                <c:pt idx="79">
                  <c:v>208.01</c:v>
                </c:pt>
                <c:pt idx="80">
                  <c:v>208.39</c:v>
                </c:pt>
                <c:pt idx="81">
                  <c:v>208.77</c:v>
                </c:pt>
                <c:pt idx="82">
                  <c:v>209.15</c:v>
                </c:pt>
                <c:pt idx="83">
                  <c:v>209.53</c:v>
                </c:pt>
                <c:pt idx="84">
                  <c:v>209.91</c:v>
                </c:pt>
                <c:pt idx="85">
                  <c:v>210.29</c:v>
                </c:pt>
                <c:pt idx="86">
                  <c:v>210.67</c:v>
                </c:pt>
                <c:pt idx="87">
                  <c:v>211.05</c:v>
                </c:pt>
                <c:pt idx="88">
                  <c:v>211.43</c:v>
                </c:pt>
                <c:pt idx="89">
                  <c:v>211.81</c:v>
                </c:pt>
                <c:pt idx="90">
                  <c:v>212.18</c:v>
                </c:pt>
                <c:pt idx="91">
                  <c:v>212.56</c:v>
                </c:pt>
                <c:pt idx="92">
                  <c:v>212.94</c:v>
                </c:pt>
                <c:pt idx="93">
                  <c:v>213.32</c:v>
                </c:pt>
                <c:pt idx="94">
                  <c:v>213.7</c:v>
                </c:pt>
                <c:pt idx="95">
                  <c:v>214.08</c:v>
                </c:pt>
                <c:pt idx="96">
                  <c:v>214.46</c:v>
                </c:pt>
                <c:pt idx="97">
                  <c:v>214.84</c:v>
                </c:pt>
                <c:pt idx="98">
                  <c:v>215.21</c:v>
                </c:pt>
                <c:pt idx="99">
                  <c:v>215.59</c:v>
                </c:pt>
                <c:pt idx="100">
                  <c:v>215.97</c:v>
                </c:pt>
                <c:pt idx="101">
                  <c:v>216.35</c:v>
                </c:pt>
                <c:pt idx="102">
                  <c:v>216.73</c:v>
                </c:pt>
                <c:pt idx="103">
                  <c:v>217.11</c:v>
                </c:pt>
                <c:pt idx="104">
                  <c:v>217.49</c:v>
                </c:pt>
                <c:pt idx="105">
                  <c:v>217.86</c:v>
                </c:pt>
                <c:pt idx="106">
                  <c:v>218.24</c:v>
                </c:pt>
                <c:pt idx="107">
                  <c:v>218.62</c:v>
                </c:pt>
                <c:pt idx="108">
                  <c:v>219</c:v>
                </c:pt>
                <c:pt idx="109">
                  <c:v>219.38</c:v>
                </c:pt>
                <c:pt idx="110">
                  <c:v>219.76</c:v>
                </c:pt>
                <c:pt idx="111">
                  <c:v>220.14</c:v>
                </c:pt>
                <c:pt idx="112">
                  <c:v>220.51</c:v>
                </c:pt>
                <c:pt idx="113">
                  <c:v>220.89</c:v>
                </c:pt>
                <c:pt idx="114">
                  <c:v>221.27</c:v>
                </c:pt>
                <c:pt idx="115">
                  <c:v>221.65</c:v>
                </c:pt>
                <c:pt idx="116">
                  <c:v>222.03</c:v>
                </c:pt>
                <c:pt idx="117">
                  <c:v>222.4</c:v>
                </c:pt>
                <c:pt idx="118">
                  <c:v>222.78</c:v>
                </c:pt>
                <c:pt idx="119">
                  <c:v>223.16</c:v>
                </c:pt>
                <c:pt idx="120">
                  <c:v>223.54</c:v>
                </c:pt>
                <c:pt idx="121">
                  <c:v>223.92</c:v>
                </c:pt>
                <c:pt idx="122">
                  <c:v>224.29</c:v>
                </c:pt>
                <c:pt idx="123">
                  <c:v>224.67</c:v>
                </c:pt>
                <c:pt idx="124">
                  <c:v>225.05</c:v>
                </c:pt>
                <c:pt idx="125">
                  <c:v>225.43</c:v>
                </c:pt>
                <c:pt idx="126">
                  <c:v>225.81</c:v>
                </c:pt>
                <c:pt idx="127">
                  <c:v>226.18</c:v>
                </c:pt>
                <c:pt idx="128">
                  <c:v>226.56</c:v>
                </c:pt>
                <c:pt idx="129">
                  <c:v>226.94</c:v>
                </c:pt>
                <c:pt idx="130">
                  <c:v>227.32</c:v>
                </c:pt>
                <c:pt idx="131">
                  <c:v>227.69</c:v>
                </c:pt>
                <c:pt idx="132">
                  <c:v>228.07</c:v>
                </c:pt>
                <c:pt idx="133">
                  <c:v>228.45</c:v>
                </c:pt>
                <c:pt idx="134">
                  <c:v>228.83</c:v>
                </c:pt>
                <c:pt idx="135">
                  <c:v>229.2</c:v>
                </c:pt>
                <c:pt idx="136">
                  <c:v>229.58</c:v>
                </c:pt>
                <c:pt idx="137">
                  <c:v>229.96</c:v>
                </c:pt>
                <c:pt idx="138">
                  <c:v>230.34</c:v>
                </c:pt>
                <c:pt idx="139">
                  <c:v>230.71</c:v>
                </c:pt>
                <c:pt idx="140">
                  <c:v>231.09</c:v>
                </c:pt>
                <c:pt idx="141">
                  <c:v>231.47</c:v>
                </c:pt>
                <c:pt idx="142">
                  <c:v>231.85</c:v>
                </c:pt>
                <c:pt idx="143">
                  <c:v>232.22</c:v>
                </c:pt>
                <c:pt idx="144">
                  <c:v>232.6</c:v>
                </c:pt>
                <c:pt idx="145">
                  <c:v>232.98</c:v>
                </c:pt>
                <c:pt idx="146">
                  <c:v>233.36</c:v>
                </c:pt>
                <c:pt idx="147">
                  <c:v>233.73</c:v>
                </c:pt>
                <c:pt idx="148">
                  <c:v>234.11</c:v>
                </c:pt>
                <c:pt idx="149">
                  <c:v>234.49</c:v>
                </c:pt>
                <c:pt idx="150">
                  <c:v>234.86</c:v>
                </c:pt>
                <c:pt idx="151">
                  <c:v>235.24</c:v>
                </c:pt>
                <c:pt idx="152">
                  <c:v>235.62</c:v>
                </c:pt>
                <c:pt idx="153">
                  <c:v>235.99</c:v>
                </c:pt>
                <c:pt idx="154">
                  <c:v>236.37</c:v>
                </c:pt>
                <c:pt idx="155">
                  <c:v>236.75</c:v>
                </c:pt>
                <c:pt idx="156">
                  <c:v>237.13</c:v>
                </c:pt>
                <c:pt idx="157">
                  <c:v>237.5</c:v>
                </c:pt>
                <c:pt idx="158">
                  <c:v>237.88</c:v>
                </c:pt>
                <c:pt idx="159">
                  <c:v>238.26</c:v>
                </c:pt>
                <c:pt idx="160">
                  <c:v>238.63</c:v>
                </c:pt>
                <c:pt idx="161">
                  <c:v>239.01</c:v>
                </c:pt>
                <c:pt idx="162">
                  <c:v>239.39</c:v>
                </c:pt>
                <c:pt idx="163">
                  <c:v>239.76</c:v>
                </c:pt>
                <c:pt idx="164">
                  <c:v>240.14</c:v>
                </c:pt>
                <c:pt idx="165">
                  <c:v>240.52</c:v>
                </c:pt>
                <c:pt idx="166">
                  <c:v>240.89</c:v>
                </c:pt>
                <c:pt idx="167">
                  <c:v>241.27</c:v>
                </c:pt>
                <c:pt idx="168">
                  <c:v>241.65</c:v>
                </c:pt>
                <c:pt idx="169">
                  <c:v>242.02</c:v>
                </c:pt>
                <c:pt idx="170">
                  <c:v>242.4</c:v>
                </c:pt>
                <c:pt idx="171">
                  <c:v>242.77</c:v>
                </c:pt>
                <c:pt idx="172">
                  <c:v>243.15</c:v>
                </c:pt>
                <c:pt idx="173">
                  <c:v>243.53</c:v>
                </c:pt>
                <c:pt idx="174">
                  <c:v>243.9</c:v>
                </c:pt>
                <c:pt idx="175">
                  <c:v>244.28</c:v>
                </c:pt>
                <c:pt idx="176">
                  <c:v>244.66</c:v>
                </c:pt>
                <c:pt idx="177">
                  <c:v>245.03</c:v>
                </c:pt>
                <c:pt idx="178">
                  <c:v>245.41</c:v>
                </c:pt>
                <c:pt idx="179">
                  <c:v>245.78</c:v>
                </c:pt>
                <c:pt idx="180">
                  <c:v>246.16</c:v>
                </c:pt>
                <c:pt idx="181">
                  <c:v>246.54</c:v>
                </c:pt>
                <c:pt idx="182">
                  <c:v>246.91</c:v>
                </c:pt>
                <c:pt idx="183">
                  <c:v>247.29</c:v>
                </c:pt>
                <c:pt idx="184">
                  <c:v>247.67</c:v>
                </c:pt>
                <c:pt idx="185">
                  <c:v>248.04</c:v>
                </c:pt>
                <c:pt idx="186">
                  <c:v>248.42</c:v>
                </c:pt>
                <c:pt idx="187">
                  <c:v>248.79</c:v>
                </c:pt>
                <c:pt idx="188">
                  <c:v>249.17</c:v>
                </c:pt>
                <c:pt idx="189">
                  <c:v>249.54</c:v>
                </c:pt>
                <c:pt idx="190">
                  <c:v>249.92</c:v>
                </c:pt>
                <c:pt idx="191">
                  <c:v>250.3</c:v>
                </c:pt>
                <c:pt idx="192">
                  <c:v>250.67</c:v>
                </c:pt>
                <c:pt idx="193">
                  <c:v>251.05</c:v>
                </c:pt>
                <c:pt idx="194">
                  <c:v>251.42</c:v>
                </c:pt>
                <c:pt idx="195">
                  <c:v>251.8</c:v>
                </c:pt>
                <c:pt idx="196">
                  <c:v>252.17</c:v>
                </c:pt>
                <c:pt idx="197">
                  <c:v>252.55</c:v>
                </c:pt>
                <c:pt idx="198">
                  <c:v>252.93</c:v>
                </c:pt>
                <c:pt idx="199">
                  <c:v>253.3</c:v>
                </c:pt>
                <c:pt idx="200">
                  <c:v>253.68</c:v>
                </c:pt>
                <c:pt idx="201">
                  <c:v>254.05</c:v>
                </c:pt>
                <c:pt idx="202">
                  <c:v>254.43</c:v>
                </c:pt>
                <c:pt idx="203">
                  <c:v>254.8</c:v>
                </c:pt>
                <c:pt idx="204">
                  <c:v>255.18</c:v>
                </c:pt>
                <c:pt idx="205">
                  <c:v>255.55</c:v>
                </c:pt>
                <c:pt idx="206">
                  <c:v>255.93</c:v>
                </c:pt>
                <c:pt idx="207">
                  <c:v>256.3</c:v>
                </c:pt>
                <c:pt idx="208">
                  <c:v>256.68</c:v>
                </c:pt>
                <c:pt idx="209">
                  <c:v>257.05</c:v>
                </c:pt>
                <c:pt idx="210">
                  <c:v>257.43</c:v>
                </c:pt>
                <c:pt idx="211">
                  <c:v>257.8</c:v>
                </c:pt>
                <c:pt idx="212">
                  <c:v>258.18</c:v>
                </c:pt>
                <c:pt idx="213">
                  <c:v>258.55</c:v>
                </c:pt>
                <c:pt idx="214">
                  <c:v>258.93</c:v>
                </c:pt>
                <c:pt idx="215">
                  <c:v>259.3</c:v>
                </c:pt>
                <c:pt idx="216">
                  <c:v>259.68</c:v>
                </c:pt>
                <c:pt idx="217">
                  <c:v>260.05</c:v>
                </c:pt>
                <c:pt idx="218">
                  <c:v>260.43</c:v>
                </c:pt>
                <c:pt idx="219">
                  <c:v>260.8</c:v>
                </c:pt>
                <c:pt idx="220">
                  <c:v>261.18</c:v>
                </c:pt>
                <c:pt idx="221">
                  <c:v>261.55</c:v>
                </c:pt>
                <c:pt idx="222">
                  <c:v>261.93</c:v>
                </c:pt>
                <c:pt idx="223">
                  <c:v>262.3</c:v>
                </c:pt>
                <c:pt idx="224">
                  <c:v>262.68</c:v>
                </c:pt>
                <c:pt idx="225">
                  <c:v>263.05</c:v>
                </c:pt>
                <c:pt idx="226">
                  <c:v>263.43</c:v>
                </c:pt>
                <c:pt idx="227">
                  <c:v>263.8</c:v>
                </c:pt>
                <c:pt idx="228">
                  <c:v>264.18</c:v>
                </c:pt>
                <c:pt idx="229">
                  <c:v>264.55</c:v>
                </c:pt>
                <c:pt idx="230">
                  <c:v>264.93</c:v>
                </c:pt>
                <c:pt idx="231">
                  <c:v>265.3</c:v>
                </c:pt>
                <c:pt idx="232">
                  <c:v>265.67</c:v>
                </c:pt>
                <c:pt idx="233">
                  <c:v>266.05</c:v>
                </c:pt>
                <c:pt idx="234">
                  <c:v>266.42</c:v>
                </c:pt>
                <c:pt idx="235">
                  <c:v>266.8</c:v>
                </c:pt>
                <c:pt idx="236">
                  <c:v>267.17</c:v>
                </c:pt>
                <c:pt idx="237">
                  <c:v>267.55</c:v>
                </c:pt>
                <c:pt idx="238">
                  <c:v>267.92</c:v>
                </c:pt>
                <c:pt idx="239">
                  <c:v>268.29000000000002</c:v>
                </c:pt>
                <c:pt idx="240">
                  <c:v>268.67</c:v>
                </c:pt>
                <c:pt idx="241">
                  <c:v>269.04000000000002</c:v>
                </c:pt>
                <c:pt idx="242">
                  <c:v>269.42</c:v>
                </c:pt>
                <c:pt idx="243">
                  <c:v>269.79000000000002</c:v>
                </c:pt>
                <c:pt idx="244">
                  <c:v>270.16000000000003</c:v>
                </c:pt>
                <c:pt idx="245">
                  <c:v>270.54000000000002</c:v>
                </c:pt>
                <c:pt idx="246">
                  <c:v>270.91000000000003</c:v>
                </c:pt>
                <c:pt idx="247">
                  <c:v>271.29000000000002</c:v>
                </c:pt>
                <c:pt idx="248">
                  <c:v>271.66000000000003</c:v>
                </c:pt>
                <c:pt idx="249">
                  <c:v>272.02999999999997</c:v>
                </c:pt>
                <c:pt idx="250">
                  <c:v>272.41000000000003</c:v>
                </c:pt>
                <c:pt idx="251">
                  <c:v>272.77999999999997</c:v>
                </c:pt>
                <c:pt idx="252">
                  <c:v>273.16000000000003</c:v>
                </c:pt>
                <c:pt idx="253">
                  <c:v>273.52999999999997</c:v>
                </c:pt>
                <c:pt idx="254">
                  <c:v>273.89999999999998</c:v>
                </c:pt>
                <c:pt idx="255">
                  <c:v>274.27999999999997</c:v>
                </c:pt>
                <c:pt idx="256">
                  <c:v>274.64999999999998</c:v>
                </c:pt>
                <c:pt idx="257">
                  <c:v>275.02</c:v>
                </c:pt>
                <c:pt idx="258">
                  <c:v>275.39999999999998</c:v>
                </c:pt>
                <c:pt idx="259">
                  <c:v>275.77</c:v>
                </c:pt>
                <c:pt idx="260">
                  <c:v>276.14</c:v>
                </c:pt>
                <c:pt idx="261">
                  <c:v>276.52</c:v>
                </c:pt>
                <c:pt idx="262">
                  <c:v>276.89</c:v>
                </c:pt>
                <c:pt idx="263">
                  <c:v>277.26</c:v>
                </c:pt>
                <c:pt idx="264">
                  <c:v>277.64</c:v>
                </c:pt>
                <c:pt idx="265">
                  <c:v>278.01</c:v>
                </c:pt>
                <c:pt idx="266">
                  <c:v>278.38</c:v>
                </c:pt>
                <c:pt idx="267">
                  <c:v>278.76</c:v>
                </c:pt>
                <c:pt idx="268">
                  <c:v>279.13</c:v>
                </c:pt>
                <c:pt idx="269">
                  <c:v>279.5</c:v>
                </c:pt>
                <c:pt idx="270">
                  <c:v>279.88</c:v>
                </c:pt>
                <c:pt idx="271">
                  <c:v>280.25</c:v>
                </c:pt>
                <c:pt idx="272">
                  <c:v>280.62</c:v>
                </c:pt>
                <c:pt idx="273">
                  <c:v>281</c:v>
                </c:pt>
                <c:pt idx="274">
                  <c:v>281.37</c:v>
                </c:pt>
                <c:pt idx="275">
                  <c:v>281.74</c:v>
                </c:pt>
                <c:pt idx="276">
                  <c:v>282.12</c:v>
                </c:pt>
                <c:pt idx="277">
                  <c:v>282.49</c:v>
                </c:pt>
                <c:pt idx="278">
                  <c:v>282.86</c:v>
                </c:pt>
                <c:pt idx="279">
                  <c:v>283.23</c:v>
                </c:pt>
                <c:pt idx="280">
                  <c:v>283.61</c:v>
                </c:pt>
                <c:pt idx="281">
                  <c:v>283.98</c:v>
                </c:pt>
                <c:pt idx="282">
                  <c:v>284.35000000000002</c:v>
                </c:pt>
                <c:pt idx="283">
                  <c:v>284.73</c:v>
                </c:pt>
                <c:pt idx="284">
                  <c:v>285.10000000000002</c:v>
                </c:pt>
                <c:pt idx="285">
                  <c:v>285.47000000000003</c:v>
                </c:pt>
                <c:pt idx="286">
                  <c:v>285.83999999999997</c:v>
                </c:pt>
                <c:pt idx="287">
                  <c:v>286.22000000000003</c:v>
                </c:pt>
                <c:pt idx="288">
                  <c:v>286.58999999999997</c:v>
                </c:pt>
                <c:pt idx="289">
                  <c:v>286.95999999999998</c:v>
                </c:pt>
                <c:pt idx="290">
                  <c:v>287.33</c:v>
                </c:pt>
                <c:pt idx="291">
                  <c:v>287.70999999999998</c:v>
                </c:pt>
                <c:pt idx="292">
                  <c:v>288.08</c:v>
                </c:pt>
                <c:pt idx="293">
                  <c:v>288.45</c:v>
                </c:pt>
                <c:pt idx="294">
                  <c:v>288.82</c:v>
                </c:pt>
                <c:pt idx="295">
                  <c:v>289.2</c:v>
                </c:pt>
                <c:pt idx="296">
                  <c:v>289.57</c:v>
                </c:pt>
                <c:pt idx="297">
                  <c:v>289.94</c:v>
                </c:pt>
                <c:pt idx="298">
                  <c:v>290.31</c:v>
                </c:pt>
                <c:pt idx="299">
                  <c:v>290.68</c:v>
                </c:pt>
                <c:pt idx="300">
                  <c:v>291.06</c:v>
                </c:pt>
                <c:pt idx="301">
                  <c:v>291.43</c:v>
                </c:pt>
                <c:pt idx="302">
                  <c:v>291.8</c:v>
                </c:pt>
                <c:pt idx="303">
                  <c:v>292.17</c:v>
                </c:pt>
                <c:pt idx="304">
                  <c:v>292.55</c:v>
                </c:pt>
                <c:pt idx="305">
                  <c:v>292.92</c:v>
                </c:pt>
                <c:pt idx="306">
                  <c:v>293.29000000000002</c:v>
                </c:pt>
                <c:pt idx="307">
                  <c:v>293.66000000000003</c:v>
                </c:pt>
                <c:pt idx="308">
                  <c:v>294.02999999999997</c:v>
                </c:pt>
                <c:pt idx="309">
                  <c:v>294.41000000000003</c:v>
                </c:pt>
                <c:pt idx="310">
                  <c:v>294.77999999999997</c:v>
                </c:pt>
                <c:pt idx="311">
                  <c:v>295.14999999999998</c:v>
                </c:pt>
                <c:pt idx="312">
                  <c:v>295.52</c:v>
                </c:pt>
                <c:pt idx="313">
                  <c:v>295.89</c:v>
                </c:pt>
                <c:pt idx="314">
                  <c:v>296.26</c:v>
                </c:pt>
                <c:pt idx="315">
                  <c:v>296.64</c:v>
                </c:pt>
                <c:pt idx="316">
                  <c:v>297.01</c:v>
                </c:pt>
                <c:pt idx="317">
                  <c:v>297.38</c:v>
                </c:pt>
                <c:pt idx="318">
                  <c:v>297.75</c:v>
                </c:pt>
                <c:pt idx="319">
                  <c:v>298.12</c:v>
                </c:pt>
                <c:pt idx="320">
                  <c:v>298.49</c:v>
                </c:pt>
                <c:pt idx="321">
                  <c:v>298.86</c:v>
                </c:pt>
                <c:pt idx="322">
                  <c:v>299.24</c:v>
                </c:pt>
                <c:pt idx="323">
                  <c:v>299.61</c:v>
                </c:pt>
                <c:pt idx="324">
                  <c:v>299.98</c:v>
                </c:pt>
                <c:pt idx="325">
                  <c:v>300.35000000000002</c:v>
                </c:pt>
                <c:pt idx="326">
                  <c:v>300.72000000000003</c:v>
                </c:pt>
                <c:pt idx="327">
                  <c:v>301.08999999999997</c:v>
                </c:pt>
                <c:pt idx="328">
                  <c:v>301.45999999999998</c:v>
                </c:pt>
                <c:pt idx="329">
                  <c:v>301.83999999999997</c:v>
                </c:pt>
                <c:pt idx="330">
                  <c:v>302.20999999999998</c:v>
                </c:pt>
                <c:pt idx="331">
                  <c:v>302.58</c:v>
                </c:pt>
                <c:pt idx="332">
                  <c:v>302.95</c:v>
                </c:pt>
                <c:pt idx="333">
                  <c:v>303.32</c:v>
                </c:pt>
                <c:pt idx="334">
                  <c:v>303.69</c:v>
                </c:pt>
                <c:pt idx="335">
                  <c:v>304.06</c:v>
                </c:pt>
                <c:pt idx="336">
                  <c:v>304.43</c:v>
                </c:pt>
                <c:pt idx="337">
                  <c:v>304.8</c:v>
                </c:pt>
                <c:pt idx="338">
                  <c:v>305.17</c:v>
                </c:pt>
                <c:pt idx="339">
                  <c:v>305.55</c:v>
                </c:pt>
                <c:pt idx="340">
                  <c:v>305.92</c:v>
                </c:pt>
                <c:pt idx="341">
                  <c:v>306.29000000000002</c:v>
                </c:pt>
                <c:pt idx="342">
                  <c:v>306.66000000000003</c:v>
                </c:pt>
                <c:pt idx="343">
                  <c:v>307.02999999999997</c:v>
                </c:pt>
                <c:pt idx="344">
                  <c:v>307.39999999999998</c:v>
                </c:pt>
                <c:pt idx="345">
                  <c:v>307.77</c:v>
                </c:pt>
                <c:pt idx="346">
                  <c:v>308.14</c:v>
                </c:pt>
                <c:pt idx="347">
                  <c:v>308.51</c:v>
                </c:pt>
                <c:pt idx="348">
                  <c:v>308.88</c:v>
                </c:pt>
                <c:pt idx="349">
                  <c:v>309.25</c:v>
                </c:pt>
                <c:pt idx="350">
                  <c:v>309.62</c:v>
                </c:pt>
                <c:pt idx="351">
                  <c:v>309.99</c:v>
                </c:pt>
                <c:pt idx="352">
                  <c:v>310.36</c:v>
                </c:pt>
                <c:pt idx="353">
                  <c:v>310.73</c:v>
                </c:pt>
                <c:pt idx="354">
                  <c:v>311.10000000000002</c:v>
                </c:pt>
                <c:pt idx="355">
                  <c:v>311.47000000000003</c:v>
                </c:pt>
                <c:pt idx="356">
                  <c:v>311.83999999999997</c:v>
                </c:pt>
                <c:pt idx="357">
                  <c:v>312.20999999999998</c:v>
                </c:pt>
                <c:pt idx="358">
                  <c:v>312.58</c:v>
                </c:pt>
                <c:pt idx="359">
                  <c:v>312.95999999999998</c:v>
                </c:pt>
                <c:pt idx="360">
                  <c:v>313.33</c:v>
                </c:pt>
                <c:pt idx="361">
                  <c:v>313.7</c:v>
                </c:pt>
                <c:pt idx="362">
                  <c:v>314.07</c:v>
                </c:pt>
                <c:pt idx="363">
                  <c:v>314.44</c:v>
                </c:pt>
                <c:pt idx="364">
                  <c:v>314.81</c:v>
                </c:pt>
                <c:pt idx="365">
                  <c:v>315.18</c:v>
                </c:pt>
                <c:pt idx="366">
                  <c:v>315.55</c:v>
                </c:pt>
                <c:pt idx="367">
                  <c:v>315.92</c:v>
                </c:pt>
                <c:pt idx="368">
                  <c:v>316.27999999999997</c:v>
                </c:pt>
                <c:pt idx="369">
                  <c:v>316.64999999999998</c:v>
                </c:pt>
                <c:pt idx="370">
                  <c:v>317.02</c:v>
                </c:pt>
                <c:pt idx="371">
                  <c:v>317.39</c:v>
                </c:pt>
                <c:pt idx="372">
                  <c:v>317.76</c:v>
                </c:pt>
                <c:pt idx="373">
                  <c:v>318.13</c:v>
                </c:pt>
                <c:pt idx="374">
                  <c:v>318.5</c:v>
                </c:pt>
                <c:pt idx="375">
                  <c:v>318.87</c:v>
                </c:pt>
                <c:pt idx="376">
                  <c:v>319.24</c:v>
                </c:pt>
                <c:pt idx="377">
                  <c:v>319.61</c:v>
                </c:pt>
                <c:pt idx="378">
                  <c:v>319.98</c:v>
                </c:pt>
                <c:pt idx="379">
                  <c:v>320.35000000000002</c:v>
                </c:pt>
                <c:pt idx="380">
                  <c:v>320.72000000000003</c:v>
                </c:pt>
                <c:pt idx="381">
                  <c:v>321.08999999999997</c:v>
                </c:pt>
                <c:pt idx="382">
                  <c:v>321.45999999999998</c:v>
                </c:pt>
                <c:pt idx="383">
                  <c:v>321.83</c:v>
                </c:pt>
                <c:pt idx="384">
                  <c:v>322.2</c:v>
                </c:pt>
                <c:pt idx="385">
                  <c:v>322.57</c:v>
                </c:pt>
                <c:pt idx="386">
                  <c:v>322.94</c:v>
                </c:pt>
                <c:pt idx="387">
                  <c:v>323.31</c:v>
                </c:pt>
                <c:pt idx="388">
                  <c:v>323.67</c:v>
                </c:pt>
                <c:pt idx="389">
                  <c:v>324.04000000000002</c:v>
                </c:pt>
                <c:pt idx="390">
                  <c:v>324.41000000000003</c:v>
                </c:pt>
                <c:pt idx="391">
                  <c:v>324.77999999999997</c:v>
                </c:pt>
                <c:pt idx="392">
                  <c:v>325.14999999999998</c:v>
                </c:pt>
                <c:pt idx="393">
                  <c:v>325.52</c:v>
                </c:pt>
                <c:pt idx="394">
                  <c:v>325.89</c:v>
                </c:pt>
                <c:pt idx="395">
                  <c:v>326.26</c:v>
                </c:pt>
                <c:pt idx="396">
                  <c:v>326.63</c:v>
                </c:pt>
                <c:pt idx="397">
                  <c:v>327</c:v>
                </c:pt>
                <c:pt idx="398">
                  <c:v>327.36</c:v>
                </c:pt>
                <c:pt idx="399">
                  <c:v>327.73</c:v>
                </c:pt>
                <c:pt idx="400">
                  <c:v>328.1</c:v>
                </c:pt>
                <c:pt idx="401">
                  <c:v>328.47</c:v>
                </c:pt>
                <c:pt idx="402">
                  <c:v>328.84</c:v>
                </c:pt>
                <c:pt idx="403">
                  <c:v>329.21</c:v>
                </c:pt>
                <c:pt idx="404">
                  <c:v>329.58</c:v>
                </c:pt>
                <c:pt idx="405">
                  <c:v>329.95</c:v>
                </c:pt>
                <c:pt idx="406">
                  <c:v>330.31</c:v>
                </c:pt>
                <c:pt idx="407">
                  <c:v>330.68</c:v>
                </c:pt>
                <c:pt idx="408">
                  <c:v>331.05</c:v>
                </c:pt>
                <c:pt idx="409">
                  <c:v>331.42</c:v>
                </c:pt>
                <c:pt idx="410">
                  <c:v>331.79</c:v>
                </c:pt>
                <c:pt idx="411">
                  <c:v>332.16</c:v>
                </c:pt>
                <c:pt idx="412">
                  <c:v>332.52</c:v>
                </c:pt>
                <c:pt idx="413">
                  <c:v>332.89</c:v>
                </c:pt>
                <c:pt idx="414">
                  <c:v>333.26</c:v>
                </c:pt>
                <c:pt idx="415">
                  <c:v>333.63</c:v>
                </c:pt>
                <c:pt idx="416">
                  <c:v>334</c:v>
                </c:pt>
                <c:pt idx="417">
                  <c:v>334.37</c:v>
                </c:pt>
                <c:pt idx="418">
                  <c:v>334.73</c:v>
                </c:pt>
                <c:pt idx="419">
                  <c:v>335.1</c:v>
                </c:pt>
                <c:pt idx="420">
                  <c:v>335.47</c:v>
                </c:pt>
                <c:pt idx="421">
                  <c:v>335.84</c:v>
                </c:pt>
                <c:pt idx="422">
                  <c:v>336.21</c:v>
                </c:pt>
                <c:pt idx="423">
                  <c:v>336.57</c:v>
                </c:pt>
                <c:pt idx="424">
                  <c:v>336.94</c:v>
                </c:pt>
                <c:pt idx="425">
                  <c:v>337.31</c:v>
                </c:pt>
                <c:pt idx="426">
                  <c:v>337.68</c:v>
                </c:pt>
                <c:pt idx="427">
                  <c:v>338.05</c:v>
                </c:pt>
                <c:pt idx="428">
                  <c:v>338.41</c:v>
                </c:pt>
                <c:pt idx="429">
                  <c:v>338.78</c:v>
                </c:pt>
                <c:pt idx="430">
                  <c:v>339.15</c:v>
                </c:pt>
                <c:pt idx="431">
                  <c:v>339.52</c:v>
                </c:pt>
                <c:pt idx="432">
                  <c:v>339.88</c:v>
                </c:pt>
                <c:pt idx="433">
                  <c:v>340.25</c:v>
                </c:pt>
                <c:pt idx="434">
                  <c:v>340.62</c:v>
                </c:pt>
                <c:pt idx="435">
                  <c:v>340.99</c:v>
                </c:pt>
                <c:pt idx="436">
                  <c:v>341.35</c:v>
                </c:pt>
                <c:pt idx="437">
                  <c:v>341.72</c:v>
                </c:pt>
                <c:pt idx="438">
                  <c:v>342.09</c:v>
                </c:pt>
                <c:pt idx="439">
                  <c:v>342.46</c:v>
                </c:pt>
                <c:pt idx="440">
                  <c:v>342.82</c:v>
                </c:pt>
                <c:pt idx="441">
                  <c:v>343.19</c:v>
                </c:pt>
                <c:pt idx="442">
                  <c:v>343.56</c:v>
                </c:pt>
                <c:pt idx="443">
                  <c:v>343.93</c:v>
                </c:pt>
                <c:pt idx="444">
                  <c:v>344.29</c:v>
                </c:pt>
                <c:pt idx="445">
                  <c:v>344.66</c:v>
                </c:pt>
                <c:pt idx="446">
                  <c:v>345.03</c:v>
                </c:pt>
                <c:pt idx="447">
                  <c:v>345.39</c:v>
                </c:pt>
                <c:pt idx="448">
                  <c:v>345.76</c:v>
                </c:pt>
                <c:pt idx="449">
                  <c:v>346.13</c:v>
                </c:pt>
                <c:pt idx="450">
                  <c:v>346.49</c:v>
                </c:pt>
                <c:pt idx="451">
                  <c:v>346.86</c:v>
                </c:pt>
                <c:pt idx="452">
                  <c:v>347.23</c:v>
                </c:pt>
                <c:pt idx="453">
                  <c:v>347.6</c:v>
                </c:pt>
                <c:pt idx="454">
                  <c:v>347.96</c:v>
                </c:pt>
                <c:pt idx="455">
                  <c:v>348.33</c:v>
                </c:pt>
                <c:pt idx="456">
                  <c:v>348.7</c:v>
                </c:pt>
                <c:pt idx="457">
                  <c:v>349.06</c:v>
                </c:pt>
                <c:pt idx="458">
                  <c:v>349.43</c:v>
                </c:pt>
                <c:pt idx="459">
                  <c:v>349.8</c:v>
                </c:pt>
                <c:pt idx="460">
                  <c:v>350.16</c:v>
                </c:pt>
                <c:pt idx="461">
                  <c:v>350.53</c:v>
                </c:pt>
                <c:pt idx="462">
                  <c:v>350.9</c:v>
                </c:pt>
                <c:pt idx="463">
                  <c:v>351.26</c:v>
                </c:pt>
                <c:pt idx="464">
                  <c:v>351.63</c:v>
                </c:pt>
                <c:pt idx="465">
                  <c:v>352</c:v>
                </c:pt>
                <c:pt idx="466">
                  <c:v>352.36</c:v>
                </c:pt>
                <c:pt idx="467">
                  <c:v>352.73</c:v>
                </c:pt>
                <c:pt idx="468">
                  <c:v>353.09</c:v>
                </c:pt>
                <c:pt idx="469">
                  <c:v>353.46</c:v>
                </c:pt>
                <c:pt idx="470">
                  <c:v>353.83</c:v>
                </c:pt>
                <c:pt idx="471">
                  <c:v>354.19</c:v>
                </c:pt>
                <c:pt idx="472">
                  <c:v>354.56</c:v>
                </c:pt>
                <c:pt idx="473">
                  <c:v>354.93</c:v>
                </c:pt>
                <c:pt idx="474">
                  <c:v>355.29</c:v>
                </c:pt>
                <c:pt idx="475">
                  <c:v>355.66</c:v>
                </c:pt>
                <c:pt idx="476">
                  <c:v>356.02</c:v>
                </c:pt>
                <c:pt idx="477">
                  <c:v>356.39</c:v>
                </c:pt>
                <c:pt idx="478">
                  <c:v>356.76</c:v>
                </c:pt>
                <c:pt idx="479">
                  <c:v>357.12</c:v>
                </c:pt>
                <c:pt idx="480">
                  <c:v>357.49</c:v>
                </c:pt>
                <c:pt idx="481">
                  <c:v>357.85</c:v>
                </c:pt>
                <c:pt idx="482">
                  <c:v>358.22</c:v>
                </c:pt>
                <c:pt idx="483">
                  <c:v>358.59</c:v>
                </c:pt>
                <c:pt idx="484">
                  <c:v>358.95</c:v>
                </c:pt>
                <c:pt idx="485">
                  <c:v>359.32</c:v>
                </c:pt>
                <c:pt idx="486">
                  <c:v>359.68</c:v>
                </c:pt>
                <c:pt idx="487">
                  <c:v>360.05</c:v>
                </c:pt>
                <c:pt idx="488">
                  <c:v>360.41</c:v>
                </c:pt>
                <c:pt idx="489">
                  <c:v>360.78</c:v>
                </c:pt>
                <c:pt idx="490">
                  <c:v>361.15</c:v>
                </c:pt>
                <c:pt idx="491">
                  <c:v>361.51</c:v>
                </c:pt>
                <c:pt idx="492">
                  <c:v>361.88</c:v>
                </c:pt>
                <c:pt idx="493">
                  <c:v>362.24</c:v>
                </c:pt>
                <c:pt idx="494">
                  <c:v>362.61</c:v>
                </c:pt>
                <c:pt idx="495">
                  <c:v>362.97</c:v>
                </c:pt>
                <c:pt idx="496">
                  <c:v>363.34</c:v>
                </c:pt>
                <c:pt idx="497">
                  <c:v>363.7</c:v>
                </c:pt>
                <c:pt idx="498">
                  <c:v>364.07</c:v>
                </c:pt>
                <c:pt idx="499">
                  <c:v>364.43</c:v>
                </c:pt>
                <c:pt idx="500">
                  <c:v>364.8</c:v>
                </c:pt>
                <c:pt idx="501">
                  <c:v>365.16</c:v>
                </c:pt>
                <c:pt idx="502">
                  <c:v>365.53</c:v>
                </c:pt>
                <c:pt idx="503">
                  <c:v>365.89</c:v>
                </c:pt>
                <c:pt idx="504">
                  <c:v>366.26</c:v>
                </c:pt>
                <c:pt idx="505">
                  <c:v>366.62</c:v>
                </c:pt>
                <c:pt idx="506">
                  <c:v>366.99</c:v>
                </c:pt>
                <c:pt idx="507">
                  <c:v>367.35</c:v>
                </c:pt>
                <c:pt idx="508">
                  <c:v>367.72</c:v>
                </c:pt>
                <c:pt idx="509">
                  <c:v>368.08</c:v>
                </c:pt>
                <c:pt idx="510">
                  <c:v>368.45</c:v>
                </c:pt>
                <c:pt idx="511">
                  <c:v>368.81</c:v>
                </c:pt>
                <c:pt idx="512">
                  <c:v>369.18</c:v>
                </c:pt>
                <c:pt idx="513">
                  <c:v>369.54</c:v>
                </c:pt>
                <c:pt idx="514">
                  <c:v>369.91</c:v>
                </c:pt>
                <c:pt idx="515">
                  <c:v>370.27</c:v>
                </c:pt>
                <c:pt idx="516">
                  <c:v>370.64</c:v>
                </c:pt>
                <c:pt idx="517">
                  <c:v>371</c:v>
                </c:pt>
                <c:pt idx="518">
                  <c:v>371.37</c:v>
                </c:pt>
                <c:pt idx="519">
                  <c:v>371.73</c:v>
                </c:pt>
                <c:pt idx="520">
                  <c:v>372.1</c:v>
                </c:pt>
                <c:pt idx="521">
                  <c:v>372.46</c:v>
                </c:pt>
                <c:pt idx="522">
                  <c:v>372.82</c:v>
                </c:pt>
                <c:pt idx="523">
                  <c:v>373.19</c:v>
                </c:pt>
                <c:pt idx="524">
                  <c:v>373.55</c:v>
                </c:pt>
                <c:pt idx="525">
                  <c:v>373.92</c:v>
                </c:pt>
                <c:pt idx="526">
                  <c:v>374.28</c:v>
                </c:pt>
                <c:pt idx="527">
                  <c:v>374.65</c:v>
                </c:pt>
                <c:pt idx="528">
                  <c:v>375.01</c:v>
                </c:pt>
                <c:pt idx="529">
                  <c:v>375.37</c:v>
                </c:pt>
                <c:pt idx="530">
                  <c:v>375.74</c:v>
                </c:pt>
                <c:pt idx="531">
                  <c:v>376.1</c:v>
                </c:pt>
                <c:pt idx="532">
                  <c:v>376.47</c:v>
                </c:pt>
                <c:pt idx="533">
                  <c:v>376.83</c:v>
                </c:pt>
                <c:pt idx="534">
                  <c:v>377.19</c:v>
                </c:pt>
                <c:pt idx="535">
                  <c:v>377.56</c:v>
                </c:pt>
                <c:pt idx="536">
                  <c:v>377.92</c:v>
                </c:pt>
                <c:pt idx="537">
                  <c:v>378.29</c:v>
                </c:pt>
                <c:pt idx="538">
                  <c:v>378.65</c:v>
                </c:pt>
                <c:pt idx="539">
                  <c:v>379.01</c:v>
                </c:pt>
                <c:pt idx="540">
                  <c:v>379.38</c:v>
                </c:pt>
                <c:pt idx="541">
                  <c:v>379.74</c:v>
                </c:pt>
                <c:pt idx="542">
                  <c:v>380.11</c:v>
                </c:pt>
                <c:pt idx="543">
                  <c:v>380.47</c:v>
                </c:pt>
                <c:pt idx="544">
                  <c:v>380.83</c:v>
                </c:pt>
                <c:pt idx="545">
                  <c:v>381.2</c:v>
                </c:pt>
                <c:pt idx="546">
                  <c:v>381.56</c:v>
                </c:pt>
                <c:pt idx="547">
                  <c:v>381.92</c:v>
                </c:pt>
                <c:pt idx="548">
                  <c:v>382.29</c:v>
                </c:pt>
                <c:pt idx="549">
                  <c:v>382.65</c:v>
                </c:pt>
                <c:pt idx="550">
                  <c:v>383.01</c:v>
                </c:pt>
                <c:pt idx="551">
                  <c:v>383.38</c:v>
                </c:pt>
                <c:pt idx="552">
                  <c:v>383.74</c:v>
                </c:pt>
                <c:pt idx="553">
                  <c:v>384.1</c:v>
                </c:pt>
                <c:pt idx="554">
                  <c:v>384.47</c:v>
                </c:pt>
                <c:pt idx="555">
                  <c:v>384.83</c:v>
                </c:pt>
                <c:pt idx="556">
                  <c:v>385.19</c:v>
                </c:pt>
                <c:pt idx="557">
                  <c:v>385.56</c:v>
                </c:pt>
                <c:pt idx="558">
                  <c:v>385.92</c:v>
                </c:pt>
                <c:pt idx="559">
                  <c:v>386.28</c:v>
                </c:pt>
                <c:pt idx="560">
                  <c:v>386.65</c:v>
                </c:pt>
                <c:pt idx="561">
                  <c:v>387.01</c:v>
                </c:pt>
                <c:pt idx="562">
                  <c:v>387.37</c:v>
                </c:pt>
                <c:pt idx="563">
                  <c:v>387.73</c:v>
                </c:pt>
                <c:pt idx="564">
                  <c:v>388.1</c:v>
                </c:pt>
                <c:pt idx="565">
                  <c:v>388.46</c:v>
                </c:pt>
                <c:pt idx="566">
                  <c:v>388.82</c:v>
                </c:pt>
                <c:pt idx="567">
                  <c:v>389.19</c:v>
                </c:pt>
                <c:pt idx="568">
                  <c:v>389.55</c:v>
                </c:pt>
                <c:pt idx="569">
                  <c:v>389.91</c:v>
                </c:pt>
                <c:pt idx="570">
                  <c:v>390.27</c:v>
                </c:pt>
                <c:pt idx="571">
                  <c:v>390.64</c:v>
                </c:pt>
                <c:pt idx="572">
                  <c:v>391</c:v>
                </c:pt>
                <c:pt idx="573">
                  <c:v>391.36</c:v>
                </c:pt>
                <c:pt idx="574">
                  <c:v>391.72</c:v>
                </c:pt>
                <c:pt idx="575">
                  <c:v>392.09</c:v>
                </c:pt>
                <c:pt idx="576">
                  <c:v>392.45</c:v>
                </c:pt>
                <c:pt idx="577">
                  <c:v>392.81</c:v>
                </c:pt>
                <c:pt idx="578">
                  <c:v>393.17</c:v>
                </c:pt>
                <c:pt idx="579">
                  <c:v>393.54</c:v>
                </c:pt>
                <c:pt idx="580">
                  <c:v>393.9</c:v>
                </c:pt>
                <c:pt idx="581">
                  <c:v>394.26</c:v>
                </c:pt>
                <c:pt idx="582">
                  <c:v>394.62</c:v>
                </c:pt>
                <c:pt idx="583">
                  <c:v>394.98</c:v>
                </c:pt>
                <c:pt idx="584">
                  <c:v>395.35</c:v>
                </c:pt>
                <c:pt idx="585">
                  <c:v>395.71</c:v>
                </c:pt>
                <c:pt idx="586">
                  <c:v>396.07</c:v>
                </c:pt>
                <c:pt idx="587">
                  <c:v>396.43</c:v>
                </c:pt>
                <c:pt idx="588">
                  <c:v>396.79</c:v>
                </c:pt>
                <c:pt idx="589">
                  <c:v>397.16</c:v>
                </c:pt>
                <c:pt idx="590">
                  <c:v>397.52</c:v>
                </c:pt>
                <c:pt idx="591">
                  <c:v>397.88</c:v>
                </c:pt>
                <c:pt idx="592">
                  <c:v>398.24</c:v>
                </c:pt>
                <c:pt idx="593">
                  <c:v>398.6</c:v>
                </c:pt>
                <c:pt idx="594">
                  <c:v>398.97</c:v>
                </c:pt>
                <c:pt idx="595">
                  <c:v>399.33</c:v>
                </c:pt>
                <c:pt idx="596">
                  <c:v>399.69</c:v>
                </c:pt>
                <c:pt idx="597">
                  <c:v>400.05</c:v>
                </c:pt>
                <c:pt idx="598">
                  <c:v>400.41</c:v>
                </c:pt>
                <c:pt idx="599">
                  <c:v>400.77</c:v>
                </c:pt>
                <c:pt idx="600">
                  <c:v>401.14</c:v>
                </c:pt>
                <c:pt idx="601">
                  <c:v>401.5</c:v>
                </c:pt>
                <c:pt idx="602">
                  <c:v>401.86</c:v>
                </c:pt>
                <c:pt idx="603">
                  <c:v>402.22</c:v>
                </c:pt>
                <c:pt idx="604">
                  <c:v>402.58</c:v>
                </c:pt>
                <c:pt idx="605">
                  <c:v>402.94</c:v>
                </c:pt>
                <c:pt idx="606">
                  <c:v>403.3</c:v>
                </c:pt>
                <c:pt idx="607">
                  <c:v>403.67</c:v>
                </c:pt>
                <c:pt idx="608">
                  <c:v>404.03</c:v>
                </c:pt>
                <c:pt idx="609">
                  <c:v>404.39</c:v>
                </c:pt>
                <c:pt idx="610">
                  <c:v>404.75</c:v>
                </c:pt>
                <c:pt idx="611">
                  <c:v>405.11</c:v>
                </c:pt>
                <c:pt idx="612">
                  <c:v>405.47</c:v>
                </c:pt>
                <c:pt idx="613">
                  <c:v>405.83</c:v>
                </c:pt>
                <c:pt idx="614">
                  <c:v>406.19</c:v>
                </c:pt>
                <c:pt idx="615">
                  <c:v>406.55</c:v>
                </c:pt>
                <c:pt idx="616">
                  <c:v>406.92</c:v>
                </c:pt>
                <c:pt idx="617">
                  <c:v>407.28</c:v>
                </c:pt>
                <c:pt idx="618">
                  <c:v>407.64</c:v>
                </c:pt>
                <c:pt idx="619">
                  <c:v>408</c:v>
                </c:pt>
                <c:pt idx="620">
                  <c:v>408.36</c:v>
                </c:pt>
                <c:pt idx="621">
                  <c:v>408.72</c:v>
                </c:pt>
                <c:pt idx="622">
                  <c:v>409.08</c:v>
                </c:pt>
                <c:pt idx="623">
                  <c:v>409.44</c:v>
                </c:pt>
                <c:pt idx="624">
                  <c:v>409.8</c:v>
                </c:pt>
                <c:pt idx="625">
                  <c:v>410.16</c:v>
                </c:pt>
                <c:pt idx="626">
                  <c:v>410.52</c:v>
                </c:pt>
                <c:pt idx="627">
                  <c:v>410.88</c:v>
                </c:pt>
                <c:pt idx="628">
                  <c:v>411.24</c:v>
                </c:pt>
                <c:pt idx="629">
                  <c:v>411.6</c:v>
                </c:pt>
                <c:pt idx="630">
                  <c:v>411.96</c:v>
                </c:pt>
                <c:pt idx="631">
                  <c:v>412.33</c:v>
                </c:pt>
                <c:pt idx="632">
                  <c:v>412.69</c:v>
                </c:pt>
                <c:pt idx="633">
                  <c:v>413.05</c:v>
                </c:pt>
                <c:pt idx="634">
                  <c:v>413.41</c:v>
                </c:pt>
                <c:pt idx="635">
                  <c:v>413.77</c:v>
                </c:pt>
                <c:pt idx="636">
                  <c:v>414.13</c:v>
                </c:pt>
                <c:pt idx="637">
                  <c:v>414.49</c:v>
                </c:pt>
                <c:pt idx="638">
                  <c:v>414.85</c:v>
                </c:pt>
                <c:pt idx="639">
                  <c:v>415.21</c:v>
                </c:pt>
                <c:pt idx="640">
                  <c:v>415.57</c:v>
                </c:pt>
                <c:pt idx="641">
                  <c:v>415.93</c:v>
                </c:pt>
                <c:pt idx="642">
                  <c:v>416.29</c:v>
                </c:pt>
                <c:pt idx="643">
                  <c:v>416.65</c:v>
                </c:pt>
                <c:pt idx="644">
                  <c:v>417.01</c:v>
                </c:pt>
                <c:pt idx="645">
                  <c:v>417.37</c:v>
                </c:pt>
                <c:pt idx="646">
                  <c:v>417.73</c:v>
                </c:pt>
                <c:pt idx="647">
                  <c:v>418.09</c:v>
                </c:pt>
                <c:pt idx="648">
                  <c:v>418.45</c:v>
                </c:pt>
                <c:pt idx="649">
                  <c:v>418.81</c:v>
                </c:pt>
                <c:pt idx="650">
                  <c:v>419.17</c:v>
                </c:pt>
                <c:pt idx="651">
                  <c:v>419.53</c:v>
                </c:pt>
                <c:pt idx="652">
                  <c:v>419.88</c:v>
                </c:pt>
                <c:pt idx="653">
                  <c:v>420.24</c:v>
                </c:pt>
                <c:pt idx="654">
                  <c:v>420.6</c:v>
                </c:pt>
                <c:pt idx="655">
                  <c:v>420.96</c:v>
                </c:pt>
                <c:pt idx="656">
                  <c:v>421.32</c:v>
                </c:pt>
                <c:pt idx="657">
                  <c:v>421.68</c:v>
                </c:pt>
                <c:pt idx="658">
                  <c:v>422.04</c:v>
                </c:pt>
                <c:pt idx="659">
                  <c:v>422.4</c:v>
                </c:pt>
                <c:pt idx="660">
                  <c:v>422.76</c:v>
                </c:pt>
                <c:pt idx="661">
                  <c:v>423.12</c:v>
                </c:pt>
                <c:pt idx="662">
                  <c:v>423.48</c:v>
                </c:pt>
                <c:pt idx="663">
                  <c:v>423.84</c:v>
                </c:pt>
                <c:pt idx="664">
                  <c:v>424.2</c:v>
                </c:pt>
                <c:pt idx="665">
                  <c:v>424.56</c:v>
                </c:pt>
                <c:pt idx="666">
                  <c:v>424.91</c:v>
                </c:pt>
                <c:pt idx="667">
                  <c:v>425.27</c:v>
                </c:pt>
                <c:pt idx="668">
                  <c:v>425.63</c:v>
                </c:pt>
                <c:pt idx="669">
                  <c:v>425.99</c:v>
                </c:pt>
                <c:pt idx="670">
                  <c:v>426.35</c:v>
                </c:pt>
                <c:pt idx="671">
                  <c:v>426.71</c:v>
                </c:pt>
                <c:pt idx="672">
                  <c:v>427.07</c:v>
                </c:pt>
                <c:pt idx="673">
                  <c:v>427.43</c:v>
                </c:pt>
                <c:pt idx="674">
                  <c:v>427.79</c:v>
                </c:pt>
                <c:pt idx="675">
                  <c:v>428.14</c:v>
                </c:pt>
                <c:pt idx="676">
                  <c:v>428.5</c:v>
                </c:pt>
                <c:pt idx="677">
                  <c:v>428.86</c:v>
                </c:pt>
                <c:pt idx="678">
                  <c:v>429.22</c:v>
                </c:pt>
                <c:pt idx="679">
                  <c:v>429.58</c:v>
                </c:pt>
                <c:pt idx="680">
                  <c:v>429.94</c:v>
                </c:pt>
                <c:pt idx="681">
                  <c:v>430.3</c:v>
                </c:pt>
                <c:pt idx="682">
                  <c:v>430.65</c:v>
                </c:pt>
                <c:pt idx="683">
                  <c:v>431.01</c:v>
                </c:pt>
                <c:pt idx="684">
                  <c:v>431.37</c:v>
                </c:pt>
                <c:pt idx="685">
                  <c:v>431.73</c:v>
                </c:pt>
                <c:pt idx="686">
                  <c:v>432.09</c:v>
                </c:pt>
                <c:pt idx="687">
                  <c:v>432.45</c:v>
                </c:pt>
                <c:pt idx="688">
                  <c:v>432.8</c:v>
                </c:pt>
                <c:pt idx="689">
                  <c:v>433.16</c:v>
                </c:pt>
                <c:pt idx="690">
                  <c:v>433.52</c:v>
                </c:pt>
                <c:pt idx="691">
                  <c:v>433.88</c:v>
                </c:pt>
                <c:pt idx="692">
                  <c:v>434.24</c:v>
                </c:pt>
                <c:pt idx="693">
                  <c:v>434.6</c:v>
                </c:pt>
                <c:pt idx="694">
                  <c:v>434.95</c:v>
                </c:pt>
                <c:pt idx="695">
                  <c:v>435.31</c:v>
                </c:pt>
                <c:pt idx="696">
                  <c:v>435.67</c:v>
                </c:pt>
                <c:pt idx="697">
                  <c:v>436.03</c:v>
                </c:pt>
                <c:pt idx="698">
                  <c:v>436.38</c:v>
                </c:pt>
                <c:pt idx="699">
                  <c:v>436.74</c:v>
                </c:pt>
                <c:pt idx="700">
                  <c:v>437.1</c:v>
                </c:pt>
                <c:pt idx="701">
                  <c:v>437.46</c:v>
                </c:pt>
                <c:pt idx="702">
                  <c:v>437.82</c:v>
                </c:pt>
                <c:pt idx="703">
                  <c:v>438.17</c:v>
                </c:pt>
                <c:pt idx="704">
                  <c:v>438.53</c:v>
                </c:pt>
                <c:pt idx="705">
                  <c:v>438.89</c:v>
                </c:pt>
                <c:pt idx="706">
                  <c:v>439.25</c:v>
                </c:pt>
                <c:pt idx="707">
                  <c:v>439.6</c:v>
                </c:pt>
                <c:pt idx="708">
                  <c:v>439.96</c:v>
                </c:pt>
                <c:pt idx="709">
                  <c:v>440.32</c:v>
                </c:pt>
                <c:pt idx="710">
                  <c:v>440.68</c:v>
                </c:pt>
                <c:pt idx="711">
                  <c:v>441.03</c:v>
                </c:pt>
                <c:pt idx="712">
                  <c:v>441.39</c:v>
                </c:pt>
                <c:pt idx="713">
                  <c:v>441.75</c:v>
                </c:pt>
                <c:pt idx="714">
                  <c:v>442.1</c:v>
                </c:pt>
                <c:pt idx="715">
                  <c:v>442.46</c:v>
                </c:pt>
                <c:pt idx="716">
                  <c:v>442.82</c:v>
                </c:pt>
                <c:pt idx="717">
                  <c:v>443.18</c:v>
                </c:pt>
                <c:pt idx="718">
                  <c:v>443.53</c:v>
                </c:pt>
                <c:pt idx="719">
                  <c:v>443.89</c:v>
                </c:pt>
                <c:pt idx="720">
                  <c:v>444.25</c:v>
                </c:pt>
                <c:pt idx="721">
                  <c:v>444.6</c:v>
                </c:pt>
                <c:pt idx="722">
                  <c:v>444.96</c:v>
                </c:pt>
                <c:pt idx="723">
                  <c:v>445.32</c:v>
                </c:pt>
                <c:pt idx="724">
                  <c:v>445.67</c:v>
                </c:pt>
                <c:pt idx="725">
                  <c:v>446.03</c:v>
                </c:pt>
                <c:pt idx="726">
                  <c:v>446.39</c:v>
                </c:pt>
                <c:pt idx="727">
                  <c:v>446.75</c:v>
                </c:pt>
                <c:pt idx="728">
                  <c:v>447.1</c:v>
                </c:pt>
                <c:pt idx="729">
                  <c:v>447.46</c:v>
                </c:pt>
                <c:pt idx="730">
                  <c:v>447.82</c:v>
                </c:pt>
                <c:pt idx="731">
                  <c:v>448.17</c:v>
                </c:pt>
                <c:pt idx="732">
                  <c:v>448.53</c:v>
                </c:pt>
                <c:pt idx="733">
                  <c:v>448.88</c:v>
                </c:pt>
                <c:pt idx="734">
                  <c:v>449.24</c:v>
                </c:pt>
                <c:pt idx="735">
                  <c:v>449.6</c:v>
                </c:pt>
                <c:pt idx="736">
                  <c:v>449.95</c:v>
                </c:pt>
                <c:pt idx="737">
                  <c:v>450.31</c:v>
                </c:pt>
                <c:pt idx="738">
                  <c:v>450.67</c:v>
                </c:pt>
                <c:pt idx="739">
                  <c:v>451.02</c:v>
                </c:pt>
                <c:pt idx="740">
                  <c:v>451.38</c:v>
                </c:pt>
                <c:pt idx="741">
                  <c:v>451.74</c:v>
                </c:pt>
                <c:pt idx="742">
                  <c:v>452.09</c:v>
                </c:pt>
                <c:pt idx="743">
                  <c:v>452.45</c:v>
                </c:pt>
                <c:pt idx="744">
                  <c:v>452.8</c:v>
                </c:pt>
                <c:pt idx="745">
                  <c:v>453.16</c:v>
                </c:pt>
                <c:pt idx="746">
                  <c:v>453.52</c:v>
                </c:pt>
                <c:pt idx="747">
                  <c:v>453.87</c:v>
                </c:pt>
                <c:pt idx="748">
                  <c:v>454.23</c:v>
                </c:pt>
                <c:pt idx="749">
                  <c:v>454.58</c:v>
                </c:pt>
                <c:pt idx="750">
                  <c:v>454.94</c:v>
                </c:pt>
                <c:pt idx="751">
                  <c:v>455.29</c:v>
                </c:pt>
                <c:pt idx="752">
                  <c:v>455.65</c:v>
                </c:pt>
                <c:pt idx="753">
                  <c:v>456.01</c:v>
                </c:pt>
                <c:pt idx="754">
                  <c:v>456.36</c:v>
                </c:pt>
                <c:pt idx="755">
                  <c:v>456.72</c:v>
                </c:pt>
                <c:pt idx="756">
                  <c:v>457.07</c:v>
                </c:pt>
                <c:pt idx="757">
                  <c:v>457.43</c:v>
                </c:pt>
                <c:pt idx="758">
                  <c:v>457.78</c:v>
                </c:pt>
                <c:pt idx="759">
                  <c:v>458.14</c:v>
                </c:pt>
                <c:pt idx="760">
                  <c:v>458.5</c:v>
                </c:pt>
                <c:pt idx="761">
                  <c:v>458.85</c:v>
                </c:pt>
                <c:pt idx="762">
                  <c:v>459.21</c:v>
                </c:pt>
                <c:pt idx="763">
                  <c:v>459.56</c:v>
                </c:pt>
                <c:pt idx="764">
                  <c:v>459.92</c:v>
                </c:pt>
                <c:pt idx="765">
                  <c:v>460.27</c:v>
                </c:pt>
                <c:pt idx="766">
                  <c:v>460.63</c:v>
                </c:pt>
                <c:pt idx="767">
                  <c:v>460.98</c:v>
                </c:pt>
                <c:pt idx="768">
                  <c:v>461.34</c:v>
                </c:pt>
                <c:pt idx="769">
                  <c:v>461.69</c:v>
                </c:pt>
                <c:pt idx="770">
                  <c:v>462.05</c:v>
                </c:pt>
                <c:pt idx="771">
                  <c:v>462.4</c:v>
                </c:pt>
                <c:pt idx="772">
                  <c:v>462.76</c:v>
                </c:pt>
                <c:pt idx="773">
                  <c:v>463.11</c:v>
                </c:pt>
                <c:pt idx="774">
                  <c:v>463.47</c:v>
                </c:pt>
                <c:pt idx="775">
                  <c:v>463.82</c:v>
                </c:pt>
                <c:pt idx="776">
                  <c:v>464.18</c:v>
                </c:pt>
                <c:pt idx="777">
                  <c:v>464.53</c:v>
                </c:pt>
                <c:pt idx="778">
                  <c:v>464.89</c:v>
                </c:pt>
                <c:pt idx="779">
                  <c:v>465.24</c:v>
                </c:pt>
                <c:pt idx="780">
                  <c:v>465.6</c:v>
                </c:pt>
                <c:pt idx="781">
                  <c:v>465.95</c:v>
                </c:pt>
                <c:pt idx="782">
                  <c:v>466.3</c:v>
                </c:pt>
                <c:pt idx="783">
                  <c:v>466.66</c:v>
                </c:pt>
                <c:pt idx="784">
                  <c:v>467.01</c:v>
                </c:pt>
                <c:pt idx="785">
                  <c:v>467.37</c:v>
                </c:pt>
                <c:pt idx="786">
                  <c:v>467.72</c:v>
                </c:pt>
                <c:pt idx="787">
                  <c:v>468.08</c:v>
                </c:pt>
                <c:pt idx="788">
                  <c:v>468.43</c:v>
                </c:pt>
                <c:pt idx="789">
                  <c:v>468.79</c:v>
                </c:pt>
                <c:pt idx="790">
                  <c:v>469.14</c:v>
                </c:pt>
                <c:pt idx="791">
                  <c:v>469.49</c:v>
                </c:pt>
                <c:pt idx="792">
                  <c:v>469.85</c:v>
                </c:pt>
                <c:pt idx="793">
                  <c:v>470.2</c:v>
                </c:pt>
                <c:pt idx="794">
                  <c:v>470.56</c:v>
                </c:pt>
                <c:pt idx="795">
                  <c:v>470.91</c:v>
                </c:pt>
                <c:pt idx="796">
                  <c:v>471.26</c:v>
                </c:pt>
                <c:pt idx="797">
                  <c:v>471.62</c:v>
                </c:pt>
                <c:pt idx="798">
                  <c:v>471.97</c:v>
                </c:pt>
                <c:pt idx="799">
                  <c:v>472.33</c:v>
                </c:pt>
                <c:pt idx="800">
                  <c:v>472.68</c:v>
                </c:pt>
                <c:pt idx="801">
                  <c:v>473.03</c:v>
                </c:pt>
                <c:pt idx="802">
                  <c:v>473.39</c:v>
                </c:pt>
                <c:pt idx="803">
                  <c:v>473.74</c:v>
                </c:pt>
                <c:pt idx="804">
                  <c:v>474.09</c:v>
                </c:pt>
                <c:pt idx="805">
                  <c:v>474.45</c:v>
                </c:pt>
                <c:pt idx="806">
                  <c:v>474.8</c:v>
                </c:pt>
                <c:pt idx="807">
                  <c:v>475.16</c:v>
                </c:pt>
                <c:pt idx="808">
                  <c:v>475.51</c:v>
                </c:pt>
                <c:pt idx="809">
                  <c:v>475.86</c:v>
                </c:pt>
                <c:pt idx="810">
                  <c:v>476.22</c:v>
                </c:pt>
                <c:pt idx="811">
                  <c:v>476.57</c:v>
                </c:pt>
                <c:pt idx="812">
                  <c:v>476.92</c:v>
                </c:pt>
                <c:pt idx="813">
                  <c:v>477.28</c:v>
                </c:pt>
                <c:pt idx="814">
                  <c:v>477.63</c:v>
                </c:pt>
                <c:pt idx="815">
                  <c:v>477.98</c:v>
                </c:pt>
                <c:pt idx="816">
                  <c:v>478.34</c:v>
                </c:pt>
                <c:pt idx="817">
                  <c:v>478.69</c:v>
                </c:pt>
                <c:pt idx="818">
                  <c:v>479.04</c:v>
                </c:pt>
                <c:pt idx="819">
                  <c:v>479.4</c:v>
                </c:pt>
                <c:pt idx="820">
                  <c:v>479.75</c:v>
                </c:pt>
                <c:pt idx="821">
                  <c:v>480.1</c:v>
                </c:pt>
                <c:pt idx="822">
                  <c:v>480.45</c:v>
                </c:pt>
                <c:pt idx="823">
                  <c:v>480.81</c:v>
                </c:pt>
                <c:pt idx="824">
                  <c:v>481.16</c:v>
                </c:pt>
                <c:pt idx="825">
                  <c:v>481.51</c:v>
                </c:pt>
                <c:pt idx="826">
                  <c:v>481.87</c:v>
                </c:pt>
                <c:pt idx="827">
                  <c:v>482.22</c:v>
                </c:pt>
                <c:pt idx="828">
                  <c:v>482.57</c:v>
                </c:pt>
                <c:pt idx="829">
                  <c:v>482.92</c:v>
                </c:pt>
                <c:pt idx="830">
                  <c:v>483.28</c:v>
                </c:pt>
                <c:pt idx="831">
                  <c:v>483.63</c:v>
                </c:pt>
                <c:pt idx="832">
                  <c:v>483.98</c:v>
                </c:pt>
                <c:pt idx="833">
                  <c:v>484.33</c:v>
                </c:pt>
                <c:pt idx="834">
                  <c:v>484.69</c:v>
                </c:pt>
                <c:pt idx="835">
                  <c:v>485.04</c:v>
                </c:pt>
                <c:pt idx="836">
                  <c:v>485.39</c:v>
                </c:pt>
                <c:pt idx="837">
                  <c:v>485.74</c:v>
                </c:pt>
                <c:pt idx="838">
                  <c:v>486.1</c:v>
                </c:pt>
                <c:pt idx="839">
                  <c:v>486.45</c:v>
                </c:pt>
                <c:pt idx="840">
                  <c:v>486.8</c:v>
                </c:pt>
                <c:pt idx="841">
                  <c:v>487.15</c:v>
                </c:pt>
                <c:pt idx="842">
                  <c:v>487.51</c:v>
                </c:pt>
                <c:pt idx="843">
                  <c:v>487.86</c:v>
                </c:pt>
                <c:pt idx="844">
                  <c:v>488.21</c:v>
                </c:pt>
                <c:pt idx="845">
                  <c:v>488.56</c:v>
                </c:pt>
                <c:pt idx="846">
                  <c:v>488.91</c:v>
                </c:pt>
                <c:pt idx="847">
                  <c:v>489.27</c:v>
                </c:pt>
                <c:pt idx="848">
                  <c:v>489.62</c:v>
                </c:pt>
                <c:pt idx="849">
                  <c:v>489.97</c:v>
                </c:pt>
                <c:pt idx="850">
                  <c:v>490.32</c:v>
                </c:pt>
                <c:pt idx="851">
                  <c:v>490.67</c:v>
                </c:pt>
                <c:pt idx="852">
                  <c:v>491.03</c:v>
                </c:pt>
                <c:pt idx="853">
                  <c:v>491.38</c:v>
                </c:pt>
                <c:pt idx="854">
                  <c:v>491.73</c:v>
                </c:pt>
                <c:pt idx="855">
                  <c:v>492.08</c:v>
                </c:pt>
                <c:pt idx="856">
                  <c:v>492.43</c:v>
                </c:pt>
                <c:pt idx="857">
                  <c:v>492.78</c:v>
                </c:pt>
                <c:pt idx="858">
                  <c:v>493.14</c:v>
                </c:pt>
                <c:pt idx="859">
                  <c:v>493.49</c:v>
                </c:pt>
                <c:pt idx="860">
                  <c:v>493.84</c:v>
                </c:pt>
                <c:pt idx="861">
                  <c:v>494.19</c:v>
                </c:pt>
                <c:pt idx="862">
                  <c:v>494.54</c:v>
                </c:pt>
                <c:pt idx="863">
                  <c:v>494.89</c:v>
                </c:pt>
                <c:pt idx="864">
                  <c:v>495.24</c:v>
                </c:pt>
                <c:pt idx="865">
                  <c:v>495.59</c:v>
                </c:pt>
                <c:pt idx="866">
                  <c:v>495.95</c:v>
                </c:pt>
                <c:pt idx="867">
                  <c:v>496.3</c:v>
                </c:pt>
                <c:pt idx="868">
                  <c:v>496.65</c:v>
                </c:pt>
                <c:pt idx="869">
                  <c:v>497</c:v>
                </c:pt>
                <c:pt idx="870">
                  <c:v>497.35</c:v>
                </c:pt>
                <c:pt idx="871">
                  <c:v>497.7</c:v>
                </c:pt>
                <c:pt idx="872">
                  <c:v>498.05</c:v>
                </c:pt>
                <c:pt idx="873">
                  <c:v>498.4</c:v>
                </c:pt>
                <c:pt idx="874">
                  <c:v>498.75</c:v>
                </c:pt>
                <c:pt idx="875">
                  <c:v>499.1</c:v>
                </c:pt>
                <c:pt idx="876">
                  <c:v>499.46</c:v>
                </c:pt>
                <c:pt idx="877">
                  <c:v>499.81</c:v>
                </c:pt>
                <c:pt idx="878">
                  <c:v>500.16</c:v>
                </c:pt>
                <c:pt idx="879">
                  <c:v>500.51</c:v>
                </c:pt>
                <c:pt idx="880">
                  <c:v>500.86</c:v>
                </c:pt>
                <c:pt idx="881">
                  <c:v>501.21</c:v>
                </c:pt>
                <c:pt idx="882">
                  <c:v>501.56</c:v>
                </c:pt>
                <c:pt idx="883">
                  <c:v>501.91</c:v>
                </c:pt>
                <c:pt idx="884">
                  <c:v>502.26</c:v>
                </c:pt>
                <c:pt idx="885">
                  <c:v>502.61</c:v>
                </c:pt>
                <c:pt idx="886">
                  <c:v>502.96</c:v>
                </c:pt>
                <c:pt idx="887">
                  <c:v>503.31</c:v>
                </c:pt>
                <c:pt idx="888">
                  <c:v>503.66</c:v>
                </c:pt>
                <c:pt idx="889">
                  <c:v>504.01</c:v>
                </c:pt>
                <c:pt idx="890">
                  <c:v>504.36</c:v>
                </c:pt>
                <c:pt idx="891">
                  <c:v>504.71</c:v>
                </c:pt>
                <c:pt idx="892">
                  <c:v>505.06</c:v>
                </c:pt>
                <c:pt idx="893">
                  <c:v>505.41</c:v>
                </c:pt>
                <c:pt idx="894">
                  <c:v>505.76</c:v>
                </c:pt>
                <c:pt idx="895">
                  <c:v>506.11</c:v>
                </c:pt>
                <c:pt idx="896">
                  <c:v>506.46</c:v>
                </c:pt>
                <c:pt idx="897">
                  <c:v>506.81</c:v>
                </c:pt>
                <c:pt idx="898">
                  <c:v>507.16</c:v>
                </c:pt>
                <c:pt idx="899">
                  <c:v>507.51</c:v>
                </c:pt>
                <c:pt idx="900">
                  <c:v>507.86</c:v>
                </c:pt>
                <c:pt idx="901">
                  <c:v>508.21</c:v>
                </c:pt>
                <c:pt idx="902">
                  <c:v>508.56</c:v>
                </c:pt>
                <c:pt idx="903">
                  <c:v>508.91</c:v>
                </c:pt>
                <c:pt idx="904">
                  <c:v>509.26</c:v>
                </c:pt>
                <c:pt idx="905">
                  <c:v>509.61</c:v>
                </c:pt>
                <c:pt idx="906">
                  <c:v>509.96</c:v>
                </c:pt>
                <c:pt idx="907">
                  <c:v>510.31</c:v>
                </c:pt>
                <c:pt idx="908">
                  <c:v>510.66</c:v>
                </c:pt>
                <c:pt idx="909">
                  <c:v>511.01</c:v>
                </c:pt>
                <c:pt idx="910">
                  <c:v>511.36</c:v>
                </c:pt>
                <c:pt idx="911">
                  <c:v>511.71</c:v>
                </c:pt>
                <c:pt idx="912">
                  <c:v>512.05999999999995</c:v>
                </c:pt>
                <c:pt idx="913">
                  <c:v>512.41</c:v>
                </c:pt>
                <c:pt idx="914">
                  <c:v>512.76</c:v>
                </c:pt>
                <c:pt idx="915">
                  <c:v>513.11</c:v>
                </c:pt>
                <c:pt idx="916">
                  <c:v>513.45000000000005</c:v>
                </c:pt>
                <c:pt idx="917">
                  <c:v>513.79999999999995</c:v>
                </c:pt>
                <c:pt idx="918">
                  <c:v>514.15</c:v>
                </c:pt>
                <c:pt idx="919">
                  <c:v>514.5</c:v>
                </c:pt>
                <c:pt idx="920">
                  <c:v>514.85</c:v>
                </c:pt>
                <c:pt idx="921">
                  <c:v>515.20000000000005</c:v>
                </c:pt>
                <c:pt idx="922">
                  <c:v>515.54999999999995</c:v>
                </c:pt>
                <c:pt idx="923">
                  <c:v>515.9</c:v>
                </c:pt>
                <c:pt idx="924">
                  <c:v>516.25</c:v>
                </c:pt>
                <c:pt idx="925">
                  <c:v>516.59</c:v>
                </c:pt>
                <c:pt idx="926">
                  <c:v>516.94000000000005</c:v>
                </c:pt>
                <c:pt idx="927">
                  <c:v>517.29</c:v>
                </c:pt>
                <c:pt idx="928">
                  <c:v>517.64</c:v>
                </c:pt>
                <c:pt idx="929">
                  <c:v>517.99</c:v>
                </c:pt>
                <c:pt idx="930">
                  <c:v>518.34</c:v>
                </c:pt>
                <c:pt idx="931">
                  <c:v>518.69000000000005</c:v>
                </c:pt>
                <c:pt idx="932">
                  <c:v>519.04</c:v>
                </c:pt>
                <c:pt idx="933">
                  <c:v>519.38</c:v>
                </c:pt>
                <c:pt idx="934">
                  <c:v>519.73</c:v>
                </c:pt>
                <c:pt idx="935">
                  <c:v>520.08000000000004</c:v>
                </c:pt>
                <c:pt idx="936">
                  <c:v>520.42999999999995</c:v>
                </c:pt>
                <c:pt idx="937">
                  <c:v>520.78</c:v>
                </c:pt>
                <c:pt idx="938">
                  <c:v>521.13</c:v>
                </c:pt>
                <c:pt idx="939">
                  <c:v>521.47</c:v>
                </c:pt>
                <c:pt idx="940">
                  <c:v>521.82000000000005</c:v>
                </c:pt>
                <c:pt idx="941">
                  <c:v>522.16999999999996</c:v>
                </c:pt>
                <c:pt idx="942">
                  <c:v>522.52</c:v>
                </c:pt>
                <c:pt idx="943">
                  <c:v>522.87</c:v>
                </c:pt>
                <c:pt idx="944">
                  <c:v>523.21</c:v>
                </c:pt>
                <c:pt idx="945">
                  <c:v>523.55999999999995</c:v>
                </c:pt>
                <c:pt idx="946">
                  <c:v>523.91</c:v>
                </c:pt>
                <c:pt idx="947">
                  <c:v>524.26</c:v>
                </c:pt>
                <c:pt idx="948">
                  <c:v>524.61</c:v>
                </c:pt>
                <c:pt idx="949">
                  <c:v>524.95000000000005</c:v>
                </c:pt>
                <c:pt idx="950">
                  <c:v>525.29999999999995</c:v>
                </c:pt>
                <c:pt idx="951">
                  <c:v>525.65</c:v>
                </c:pt>
                <c:pt idx="952">
                  <c:v>526</c:v>
                </c:pt>
                <c:pt idx="953">
                  <c:v>526.34</c:v>
                </c:pt>
                <c:pt idx="954">
                  <c:v>526.69000000000005</c:v>
                </c:pt>
                <c:pt idx="955">
                  <c:v>527.04</c:v>
                </c:pt>
                <c:pt idx="956">
                  <c:v>527.39</c:v>
                </c:pt>
                <c:pt idx="957">
                  <c:v>527.73</c:v>
                </c:pt>
                <c:pt idx="958">
                  <c:v>528.08000000000004</c:v>
                </c:pt>
                <c:pt idx="959">
                  <c:v>528.42999999999995</c:v>
                </c:pt>
                <c:pt idx="960">
                  <c:v>528.78</c:v>
                </c:pt>
                <c:pt idx="961">
                  <c:v>529.12</c:v>
                </c:pt>
                <c:pt idx="962">
                  <c:v>529.47</c:v>
                </c:pt>
                <c:pt idx="963">
                  <c:v>529.82000000000005</c:v>
                </c:pt>
                <c:pt idx="964">
                  <c:v>530.16999999999996</c:v>
                </c:pt>
                <c:pt idx="965">
                  <c:v>530.51</c:v>
                </c:pt>
                <c:pt idx="966">
                  <c:v>530.86</c:v>
                </c:pt>
                <c:pt idx="967">
                  <c:v>531.21</c:v>
                </c:pt>
                <c:pt idx="968">
                  <c:v>531.54999999999995</c:v>
                </c:pt>
                <c:pt idx="969">
                  <c:v>531.9</c:v>
                </c:pt>
                <c:pt idx="970">
                  <c:v>532.25</c:v>
                </c:pt>
                <c:pt idx="971">
                  <c:v>532.59</c:v>
                </c:pt>
                <c:pt idx="972">
                  <c:v>532.94000000000005</c:v>
                </c:pt>
                <c:pt idx="973">
                  <c:v>533.29</c:v>
                </c:pt>
                <c:pt idx="974">
                  <c:v>533.64</c:v>
                </c:pt>
                <c:pt idx="975">
                  <c:v>533.98</c:v>
                </c:pt>
                <c:pt idx="976">
                  <c:v>534.33000000000004</c:v>
                </c:pt>
                <c:pt idx="977">
                  <c:v>534.67999999999995</c:v>
                </c:pt>
                <c:pt idx="978">
                  <c:v>535.02</c:v>
                </c:pt>
                <c:pt idx="979">
                  <c:v>535.37</c:v>
                </c:pt>
                <c:pt idx="980">
                  <c:v>535.71</c:v>
                </c:pt>
                <c:pt idx="981">
                  <c:v>536.05999999999995</c:v>
                </c:pt>
                <c:pt idx="982">
                  <c:v>536.41</c:v>
                </c:pt>
                <c:pt idx="983">
                  <c:v>536.75</c:v>
                </c:pt>
                <c:pt idx="984">
                  <c:v>537.1</c:v>
                </c:pt>
                <c:pt idx="985">
                  <c:v>537.45000000000005</c:v>
                </c:pt>
                <c:pt idx="986">
                  <c:v>537.79</c:v>
                </c:pt>
                <c:pt idx="987">
                  <c:v>538.14</c:v>
                </c:pt>
                <c:pt idx="988">
                  <c:v>538.49</c:v>
                </c:pt>
                <c:pt idx="989">
                  <c:v>538.83000000000004</c:v>
                </c:pt>
                <c:pt idx="990">
                  <c:v>539.17999999999995</c:v>
                </c:pt>
                <c:pt idx="991">
                  <c:v>539.52</c:v>
                </c:pt>
                <c:pt idx="992">
                  <c:v>539.87</c:v>
                </c:pt>
                <c:pt idx="993">
                  <c:v>540.22</c:v>
                </c:pt>
                <c:pt idx="994">
                  <c:v>540.55999999999995</c:v>
                </c:pt>
                <c:pt idx="995">
                  <c:v>540.91</c:v>
                </c:pt>
                <c:pt idx="996">
                  <c:v>541.25</c:v>
                </c:pt>
                <c:pt idx="997">
                  <c:v>541.6</c:v>
                </c:pt>
                <c:pt idx="998">
                  <c:v>541.94000000000005</c:v>
                </c:pt>
                <c:pt idx="999">
                  <c:v>542.29</c:v>
                </c:pt>
                <c:pt idx="1000">
                  <c:v>542.64</c:v>
                </c:pt>
                <c:pt idx="1001">
                  <c:v>542.98</c:v>
                </c:pt>
                <c:pt idx="1002">
                  <c:v>543.33000000000004</c:v>
                </c:pt>
                <c:pt idx="1003">
                  <c:v>543.66999999999996</c:v>
                </c:pt>
                <c:pt idx="1004">
                  <c:v>544.02</c:v>
                </c:pt>
                <c:pt idx="1005">
                  <c:v>544.36</c:v>
                </c:pt>
                <c:pt idx="1006">
                  <c:v>544.71</c:v>
                </c:pt>
                <c:pt idx="1007">
                  <c:v>545.04999999999995</c:v>
                </c:pt>
                <c:pt idx="1008">
                  <c:v>545.4</c:v>
                </c:pt>
                <c:pt idx="1009">
                  <c:v>545.75</c:v>
                </c:pt>
                <c:pt idx="1010">
                  <c:v>546.09</c:v>
                </c:pt>
                <c:pt idx="1011">
                  <c:v>546.44000000000005</c:v>
                </c:pt>
                <c:pt idx="1012">
                  <c:v>546.78</c:v>
                </c:pt>
                <c:pt idx="1013">
                  <c:v>547.13</c:v>
                </c:pt>
                <c:pt idx="1014">
                  <c:v>547.47</c:v>
                </c:pt>
                <c:pt idx="1015">
                  <c:v>547.82000000000005</c:v>
                </c:pt>
                <c:pt idx="1016">
                  <c:v>548.16</c:v>
                </c:pt>
                <c:pt idx="1017">
                  <c:v>548.51</c:v>
                </c:pt>
                <c:pt idx="1018">
                  <c:v>548.85</c:v>
                </c:pt>
                <c:pt idx="1019">
                  <c:v>549.20000000000005</c:v>
                </c:pt>
                <c:pt idx="1020">
                  <c:v>549.54</c:v>
                </c:pt>
                <c:pt idx="1021">
                  <c:v>549.89</c:v>
                </c:pt>
                <c:pt idx="1022">
                  <c:v>550.23</c:v>
                </c:pt>
                <c:pt idx="1023">
                  <c:v>550.58000000000004</c:v>
                </c:pt>
                <c:pt idx="1024">
                  <c:v>550.91999999999996</c:v>
                </c:pt>
                <c:pt idx="1025">
                  <c:v>551.26</c:v>
                </c:pt>
                <c:pt idx="1026">
                  <c:v>551.61</c:v>
                </c:pt>
                <c:pt idx="1027">
                  <c:v>551.95000000000005</c:v>
                </c:pt>
                <c:pt idx="1028">
                  <c:v>552.29999999999995</c:v>
                </c:pt>
                <c:pt idx="1029">
                  <c:v>552.64</c:v>
                </c:pt>
                <c:pt idx="1030">
                  <c:v>552.99</c:v>
                </c:pt>
                <c:pt idx="1031">
                  <c:v>553.33000000000004</c:v>
                </c:pt>
                <c:pt idx="1032">
                  <c:v>553.67999999999995</c:v>
                </c:pt>
                <c:pt idx="1033">
                  <c:v>554.02</c:v>
                </c:pt>
                <c:pt idx="1034">
                  <c:v>554.36</c:v>
                </c:pt>
                <c:pt idx="1035">
                  <c:v>554.71</c:v>
                </c:pt>
                <c:pt idx="1036">
                  <c:v>555.04999999999995</c:v>
                </c:pt>
                <c:pt idx="1037">
                  <c:v>555.4</c:v>
                </c:pt>
                <c:pt idx="1038">
                  <c:v>555.74</c:v>
                </c:pt>
                <c:pt idx="1039">
                  <c:v>556.08000000000004</c:v>
                </c:pt>
                <c:pt idx="1040">
                  <c:v>556.42999999999995</c:v>
                </c:pt>
                <c:pt idx="1041">
                  <c:v>556.77</c:v>
                </c:pt>
                <c:pt idx="1042">
                  <c:v>557.12</c:v>
                </c:pt>
                <c:pt idx="1043">
                  <c:v>557.46</c:v>
                </c:pt>
                <c:pt idx="1044">
                  <c:v>557.79999999999995</c:v>
                </c:pt>
                <c:pt idx="1045">
                  <c:v>558.15</c:v>
                </c:pt>
                <c:pt idx="1046">
                  <c:v>558.49</c:v>
                </c:pt>
                <c:pt idx="1047">
                  <c:v>558.84</c:v>
                </c:pt>
                <c:pt idx="1048">
                  <c:v>559.17999999999995</c:v>
                </c:pt>
                <c:pt idx="1049">
                  <c:v>559.52</c:v>
                </c:pt>
                <c:pt idx="1050">
                  <c:v>559.87</c:v>
                </c:pt>
                <c:pt idx="1051">
                  <c:v>560.21</c:v>
                </c:pt>
                <c:pt idx="1052">
                  <c:v>560.54999999999995</c:v>
                </c:pt>
                <c:pt idx="1053">
                  <c:v>560.9</c:v>
                </c:pt>
                <c:pt idx="1054">
                  <c:v>561.24</c:v>
                </c:pt>
                <c:pt idx="1055">
                  <c:v>561.58000000000004</c:v>
                </c:pt>
                <c:pt idx="1056">
                  <c:v>561.92999999999995</c:v>
                </c:pt>
                <c:pt idx="1057">
                  <c:v>562.27</c:v>
                </c:pt>
                <c:pt idx="1058">
                  <c:v>562.61</c:v>
                </c:pt>
                <c:pt idx="1059">
                  <c:v>562.96</c:v>
                </c:pt>
                <c:pt idx="1060">
                  <c:v>563.29999999999995</c:v>
                </c:pt>
                <c:pt idx="1061">
                  <c:v>563.64</c:v>
                </c:pt>
                <c:pt idx="1062">
                  <c:v>563.99</c:v>
                </c:pt>
                <c:pt idx="1063">
                  <c:v>564.33000000000004</c:v>
                </c:pt>
                <c:pt idx="1064">
                  <c:v>564.66999999999996</c:v>
                </c:pt>
                <c:pt idx="1065">
                  <c:v>565.01</c:v>
                </c:pt>
                <c:pt idx="1066">
                  <c:v>565.36</c:v>
                </c:pt>
                <c:pt idx="1067">
                  <c:v>565.70000000000005</c:v>
                </c:pt>
                <c:pt idx="1068">
                  <c:v>566.04</c:v>
                </c:pt>
                <c:pt idx="1069">
                  <c:v>566.39</c:v>
                </c:pt>
                <c:pt idx="1070">
                  <c:v>566.73</c:v>
                </c:pt>
                <c:pt idx="1071">
                  <c:v>567.07000000000005</c:v>
                </c:pt>
                <c:pt idx="1072">
                  <c:v>567.41</c:v>
                </c:pt>
                <c:pt idx="1073">
                  <c:v>567.76</c:v>
                </c:pt>
                <c:pt idx="1074">
                  <c:v>568.1</c:v>
                </c:pt>
                <c:pt idx="1075">
                  <c:v>568.44000000000005</c:v>
                </c:pt>
                <c:pt idx="1076">
                  <c:v>568.78</c:v>
                </c:pt>
                <c:pt idx="1077">
                  <c:v>569.13</c:v>
                </c:pt>
                <c:pt idx="1078">
                  <c:v>569.47</c:v>
                </c:pt>
                <c:pt idx="1079">
                  <c:v>569.80999999999995</c:v>
                </c:pt>
                <c:pt idx="1080">
                  <c:v>570.15</c:v>
                </c:pt>
                <c:pt idx="1081">
                  <c:v>570.49</c:v>
                </c:pt>
                <c:pt idx="1082">
                  <c:v>570.84</c:v>
                </c:pt>
                <c:pt idx="1083">
                  <c:v>571.17999999999995</c:v>
                </c:pt>
                <c:pt idx="1084">
                  <c:v>571.52</c:v>
                </c:pt>
                <c:pt idx="1085">
                  <c:v>571.86</c:v>
                </c:pt>
                <c:pt idx="1086">
                  <c:v>572.21</c:v>
                </c:pt>
                <c:pt idx="1087">
                  <c:v>572.54999999999995</c:v>
                </c:pt>
                <c:pt idx="1088">
                  <c:v>572.89</c:v>
                </c:pt>
                <c:pt idx="1089">
                  <c:v>573.23</c:v>
                </c:pt>
                <c:pt idx="1090">
                  <c:v>573.57000000000005</c:v>
                </c:pt>
                <c:pt idx="1091">
                  <c:v>573.91</c:v>
                </c:pt>
                <c:pt idx="1092">
                  <c:v>574.26</c:v>
                </c:pt>
                <c:pt idx="1093">
                  <c:v>574.6</c:v>
                </c:pt>
                <c:pt idx="1094">
                  <c:v>574.94000000000005</c:v>
                </c:pt>
                <c:pt idx="1095">
                  <c:v>575.28</c:v>
                </c:pt>
                <c:pt idx="1096">
                  <c:v>575.62</c:v>
                </c:pt>
                <c:pt idx="1097">
                  <c:v>575.96</c:v>
                </c:pt>
                <c:pt idx="1098">
                  <c:v>576.30999999999995</c:v>
                </c:pt>
                <c:pt idx="1099">
                  <c:v>576.65</c:v>
                </c:pt>
                <c:pt idx="1100">
                  <c:v>576.99</c:v>
                </c:pt>
                <c:pt idx="1101">
                  <c:v>577.33000000000004</c:v>
                </c:pt>
                <c:pt idx="1102">
                  <c:v>577.66999999999996</c:v>
                </c:pt>
                <c:pt idx="1103">
                  <c:v>578.01</c:v>
                </c:pt>
                <c:pt idx="1104">
                  <c:v>578.35</c:v>
                </c:pt>
                <c:pt idx="1105">
                  <c:v>578.69000000000005</c:v>
                </c:pt>
                <c:pt idx="1106">
                  <c:v>579.04</c:v>
                </c:pt>
                <c:pt idx="1107">
                  <c:v>579.38</c:v>
                </c:pt>
                <c:pt idx="1108">
                  <c:v>579.72</c:v>
                </c:pt>
                <c:pt idx="1109">
                  <c:v>580.05999999999995</c:v>
                </c:pt>
                <c:pt idx="1110">
                  <c:v>580.4</c:v>
                </c:pt>
                <c:pt idx="1111">
                  <c:v>580.74</c:v>
                </c:pt>
                <c:pt idx="1112">
                  <c:v>581.08000000000004</c:v>
                </c:pt>
                <c:pt idx="1113">
                  <c:v>581.41999999999996</c:v>
                </c:pt>
                <c:pt idx="1114">
                  <c:v>581.76</c:v>
                </c:pt>
                <c:pt idx="1115">
                  <c:v>582.1</c:v>
                </c:pt>
                <c:pt idx="1116">
                  <c:v>582.44000000000005</c:v>
                </c:pt>
                <c:pt idx="1117">
                  <c:v>582.79</c:v>
                </c:pt>
                <c:pt idx="1118">
                  <c:v>583.13</c:v>
                </c:pt>
                <c:pt idx="1119">
                  <c:v>583.47</c:v>
                </c:pt>
                <c:pt idx="1120">
                  <c:v>583.80999999999995</c:v>
                </c:pt>
                <c:pt idx="1121">
                  <c:v>584.15</c:v>
                </c:pt>
                <c:pt idx="1122">
                  <c:v>584.49</c:v>
                </c:pt>
                <c:pt idx="1123">
                  <c:v>584.83000000000004</c:v>
                </c:pt>
                <c:pt idx="1124">
                  <c:v>585.16999999999996</c:v>
                </c:pt>
                <c:pt idx="1125">
                  <c:v>585.51</c:v>
                </c:pt>
                <c:pt idx="1126">
                  <c:v>585.85</c:v>
                </c:pt>
                <c:pt idx="1127">
                  <c:v>586.19000000000005</c:v>
                </c:pt>
                <c:pt idx="1128">
                  <c:v>586.53</c:v>
                </c:pt>
                <c:pt idx="1129">
                  <c:v>586.87</c:v>
                </c:pt>
                <c:pt idx="1130">
                  <c:v>587.21</c:v>
                </c:pt>
                <c:pt idx="1131">
                  <c:v>587.54999999999995</c:v>
                </c:pt>
                <c:pt idx="1132">
                  <c:v>587.89</c:v>
                </c:pt>
                <c:pt idx="1133">
                  <c:v>588.23</c:v>
                </c:pt>
                <c:pt idx="1134">
                  <c:v>588.57000000000005</c:v>
                </c:pt>
                <c:pt idx="1135">
                  <c:v>588.91</c:v>
                </c:pt>
                <c:pt idx="1136">
                  <c:v>589.25</c:v>
                </c:pt>
                <c:pt idx="1137">
                  <c:v>589.59</c:v>
                </c:pt>
                <c:pt idx="1138">
                  <c:v>589.92999999999995</c:v>
                </c:pt>
                <c:pt idx="1139">
                  <c:v>590.27</c:v>
                </c:pt>
                <c:pt idx="1140">
                  <c:v>590.61</c:v>
                </c:pt>
                <c:pt idx="1141">
                  <c:v>590.95000000000005</c:v>
                </c:pt>
                <c:pt idx="1142">
                  <c:v>591.29</c:v>
                </c:pt>
                <c:pt idx="1143">
                  <c:v>591.63</c:v>
                </c:pt>
                <c:pt idx="1144">
                  <c:v>591.97</c:v>
                </c:pt>
                <c:pt idx="1145">
                  <c:v>592.30999999999995</c:v>
                </c:pt>
                <c:pt idx="1146">
                  <c:v>592.65</c:v>
                </c:pt>
                <c:pt idx="1147">
                  <c:v>592.98</c:v>
                </c:pt>
                <c:pt idx="1148">
                  <c:v>593.32000000000005</c:v>
                </c:pt>
                <c:pt idx="1149">
                  <c:v>593.66</c:v>
                </c:pt>
                <c:pt idx="1150">
                  <c:v>594</c:v>
                </c:pt>
                <c:pt idx="1151">
                  <c:v>594.34</c:v>
                </c:pt>
                <c:pt idx="1152">
                  <c:v>594.67999999999995</c:v>
                </c:pt>
                <c:pt idx="1153">
                  <c:v>595.02</c:v>
                </c:pt>
                <c:pt idx="1154">
                  <c:v>595.36</c:v>
                </c:pt>
                <c:pt idx="1155">
                  <c:v>595.70000000000005</c:v>
                </c:pt>
                <c:pt idx="1156">
                  <c:v>596.04</c:v>
                </c:pt>
                <c:pt idx="1157">
                  <c:v>596.38</c:v>
                </c:pt>
                <c:pt idx="1158">
                  <c:v>596.71</c:v>
                </c:pt>
                <c:pt idx="1159">
                  <c:v>597.04999999999995</c:v>
                </c:pt>
                <c:pt idx="1160">
                  <c:v>597.39</c:v>
                </c:pt>
                <c:pt idx="1161">
                  <c:v>597.73</c:v>
                </c:pt>
                <c:pt idx="1162">
                  <c:v>598.07000000000005</c:v>
                </c:pt>
                <c:pt idx="1163">
                  <c:v>598.41</c:v>
                </c:pt>
                <c:pt idx="1164">
                  <c:v>598.75</c:v>
                </c:pt>
                <c:pt idx="1165">
                  <c:v>599.09</c:v>
                </c:pt>
                <c:pt idx="1166">
                  <c:v>599.41999999999996</c:v>
                </c:pt>
                <c:pt idx="1167">
                  <c:v>599.76</c:v>
                </c:pt>
                <c:pt idx="1168">
                  <c:v>600.1</c:v>
                </c:pt>
                <c:pt idx="1169">
                  <c:v>600.44000000000005</c:v>
                </c:pt>
                <c:pt idx="1170">
                  <c:v>600.78</c:v>
                </c:pt>
                <c:pt idx="1171">
                  <c:v>601.12</c:v>
                </c:pt>
                <c:pt idx="1172">
                  <c:v>601.45000000000005</c:v>
                </c:pt>
                <c:pt idx="1173">
                  <c:v>601.79</c:v>
                </c:pt>
                <c:pt idx="1174">
                  <c:v>602.13</c:v>
                </c:pt>
                <c:pt idx="1175">
                  <c:v>602.47</c:v>
                </c:pt>
                <c:pt idx="1176">
                  <c:v>602.80999999999995</c:v>
                </c:pt>
                <c:pt idx="1177">
                  <c:v>603.14</c:v>
                </c:pt>
                <c:pt idx="1178">
                  <c:v>603.48</c:v>
                </c:pt>
                <c:pt idx="1179">
                  <c:v>603.82000000000005</c:v>
                </c:pt>
                <c:pt idx="1180">
                  <c:v>604.16</c:v>
                </c:pt>
                <c:pt idx="1181">
                  <c:v>604.5</c:v>
                </c:pt>
                <c:pt idx="1182">
                  <c:v>604.83000000000004</c:v>
                </c:pt>
                <c:pt idx="1183">
                  <c:v>605.16999999999996</c:v>
                </c:pt>
                <c:pt idx="1184">
                  <c:v>605.51</c:v>
                </c:pt>
                <c:pt idx="1185">
                  <c:v>605.85</c:v>
                </c:pt>
                <c:pt idx="1186">
                  <c:v>606.19000000000005</c:v>
                </c:pt>
                <c:pt idx="1187">
                  <c:v>606.52</c:v>
                </c:pt>
                <c:pt idx="1188">
                  <c:v>606.86</c:v>
                </c:pt>
                <c:pt idx="1189">
                  <c:v>607.20000000000005</c:v>
                </c:pt>
                <c:pt idx="1190">
                  <c:v>607.54</c:v>
                </c:pt>
                <c:pt idx="1191">
                  <c:v>607.87</c:v>
                </c:pt>
                <c:pt idx="1192">
                  <c:v>608.21</c:v>
                </c:pt>
                <c:pt idx="1193">
                  <c:v>608.54999999999995</c:v>
                </c:pt>
                <c:pt idx="1194">
                  <c:v>608.88</c:v>
                </c:pt>
                <c:pt idx="1195">
                  <c:v>609.22</c:v>
                </c:pt>
                <c:pt idx="1196">
                  <c:v>609.55999999999995</c:v>
                </c:pt>
                <c:pt idx="1197">
                  <c:v>609.9</c:v>
                </c:pt>
                <c:pt idx="1198">
                  <c:v>610.23</c:v>
                </c:pt>
                <c:pt idx="1199">
                  <c:v>610.57000000000005</c:v>
                </c:pt>
                <c:pt idx="1200">
                  <c:v>610.91</c:v>
                </c:pt>
                <c:pt idx="1201">
                  <c:v>611.24</c:v>
                </c:pt>
                <c:pt idx="1202">
                  <c:v>611.58000000000004</c:v>
                </c:pt>
                <c:pt idx="1203">
                  <c:v>611.91999999999996</c:v>
                </c:pt>
                <c:pt idx="1204">
                  <c:v>612.25</c:v>
                </c:pt>
                <c:pt idx="1205">
                  <c:v>612.59</c:v>
                </c:pt>
                <c:pt idx="1206">
                  <c:v>612.92999999999995</c:v>
                </c:pt>
                <c:pt idx="1207">
                  <c:v>613.26</c:v>
                </c:pt>
                <c:pt idx="1208">
                  <c:v>613.6</c:v>
                </c:pt>
                <c:pt idx="1209">
                  <c:v>613.94000000000005</c:v>
                </c:pt>
                <c:pt idx="1210">
                  <c:v>614.27</c:v>
                </c:pt>
                <c:pt idx="1211">
                  <c:v>614.61</c:v>
                </c:pt>
                <c:pt idx="1212">
                  <c:v>614.95000000000005</c:v>
                </c:pt>
                <c:pt idx="1213">
                  <c:v>615.28</c:v>
                </c:pt>
                <c:pt idx="1214">
                  <c:v>615.62</c:v>
                </c:pt>
                <c:pt idx="1215">
                  <c:v>615.96</c:v>
                </c:pt>
                <c:pt idx="1216">
                  <c:v>616.29</c:v>
                </c:pt>
                <c:pt idx="1217">
                  <c:v>616.63</c:v>
                </c:pt>
                <c:pt idx="1218">
                  <c:v>616.97</c:v>
                </c:pt>
                <c:pt idx="1219">
                  <c:v>617.29999999999995</c:v>
                </c:pt>
                <c:pt idx="1220">
                  <c:v>617.64</c:v>
                </c:pt>
                <c:pt idx="1221">
                  <c:v>617.97</c:v>
                </c:pt>
                <c:pt idx="1222">
                  <c:v>618.30999999999995</c:v>
                </c:pt>
                <c:pt idx="1223">
                  <c:v>618.65</c:v>
                </c:pt>
                <c:pt idx="1224">
                  <c:v>618.98</c:v>
                </c:pt>
                <c:pt idx="1225">
                  <c:v>619.32000000000005</c:v>
                </c:pt>
                <c:pt idx="1226">
                  <c:v>619.65</c:v>
                </c:pt>
                <c:pt idx="1227">
                  <c:v>619.99</c:v>
                </c:pt>
                <c:pt idx="1228">
                  <c:v>620.32000000000005</c:v>
                </c:pt>
                <c:pt idx="1229">
                  <c:v>620.66</c:v>
                </c:pt>
                <c:pt idx="1230">
                  <c:v>621</c:v>
                </c:pt>
                <c:pt idx="1231">
                  <c:v>621.33000000000004</c:v>
                </c:pt>
                <c:pt idx="1232">
                  <c:v>621.66999999999996</c:v>
                </c:pt>
                <c:pt idx="1233">
                  <c:v>622</c:v>
                </c:pt>
                <c:pt idx="1234">
                  <c:v>622.34</c:v>
                </c:pt>
                <c:pt idx="1235">
                  <c:v>622.66999999999996</c:v>
                </c:pt>
                <c:pt idx="1236">
                  <c:v>623.01</c:v>
                </c:pt>
                <c:pt idx="1237">
                  <c:v>623.34</c:v>
                </c:pt>
                <c:pt idx="1238">
                  <c:v>623.67999999999995</c:v>
                </c:pt>
                <c:pt idx="1239">
                  <c:v>624.02</c:v>
                </c:pt>
                <c:pt idx="1240">
                  <c:v>624.35</c:v>
                </c:pt>
                <c:pt idx="1241">
                  <c:v>624.69000000000005</c:v>
                </c:pt>
                <c:pt idx="1242">
                  <c:v>625.02</c:v>
                </c:pt>
                <c:pt idx="1243">
                  <c:v>625.36</c:v>
                </c:pt>
                <c:pt idx="1244">
                  <c:v>625.69000000000005</c:v>
                </c:pt>
                <c:pt idx="1245">
                  <c:v>626.03</c:v>
                </c:pt>
                <c:pt idx="1246">
                  <c:v>626.36</c:v>
                </c:pt>
                <c:pt idx="1247">
                  <c:v>626.70000000000005</c:v>
                </c:pt>
                <c:pt idx="1248">
                  <c:v>627.03</c:v>
                </c:pt>
                <c:pt idx="1249">
                  <c:v>627.37</c:v>
                </c:pt>
                <c:pt idx="1250">
                  <c:v>627.70000000000005</c:v>
                </c:pt>
                <c:pt idx="1251">
                  <c:v>628.03</c:v>
                </c:pt>
                <c:pt idx="1252">
                  <c:v>628.37</c:v>
                </c:pt>
                <c:pt idx="1253">
                  <c:v>628.70000000000005</c:v>
                </c:pt>
                <c:pt idx="1254">
                  <c:v>629.04</c:v>
                </c:pt>
                <c:pt idx="1255">
                  <c:v>629.37</c:v>
                </c:pt>
                <c:pt idx="1256">
                  <c:v>629.71</c:v>
                </c:pt>
                <c:pt idx="1257">
                  <c:v>630.04</c:v>
                </c:pt>
                <c:pt idx="1258">
                  <c:v>630.38</c:v>
                </c:pt>
                <c:pt idx="1259">
                  <c:v>630.71</c:v>
                </c:pt>
                <c:pt idx="1260">
                  <c:v>631.04</c:v>
                </c:pt>
                <c:pt idx="1261">
                  <c:v>631.38</c:v>
                </c:pt>
                <c:pt idx="1262">
                  <c:v>631.71</c:v>
                </c:pt>
                <c:pt idx="1263">
                  <c:v>632.04999999999995</c:v>
                </c:pt>
                <c:pt idx="1264">
                  <c:v>632.38</c:v>
                </c:pt>
                <c:pt idx="1265">
                  <c:v>632.72</c:v>
                </c:pt>
                <c:pt idx="1266">
                  <c:v>633.04999999999995</c:v>
                </c:pt>
                <c:pt idx="1267">
                  <c:v>633.38</c:v>
                </c:pt>
                <c:pt idx="1268">
                  <c:v>633.72</c:v>
                </c:pt>
                <c:pt idx="1269">
                  <c:v>634.04999999999995</c:v>
                </c:pt>
                <c:pt idx="1270">
                  <c:v>634.39</c:v>
                </c:pt>
                <c:pt idx="1271">
                  <c:v>634.72</c:v>
                </c:pt>
                <c:pt idx="1272">
                  <c:v>635.04999999999995</c:v>
                </c:pt>
                <c:pt idx="1273">
                  <c:v>635.39</c:v>
                </c:pt>
                <c:pt idx="1274">
                  <c:v>635.72</c:v>
                </c:pt>
                <c:pt idx="1275">
                  <c:v>636.04999999999995</c:v>
                </c:pt>
                <c:pt idx="1276">
                  <c:v>636.39</c:v>
                </c:pt>
                <c:pt idx="1277">
                  <c:v>636.72</c:v>
                </c:pt>
                <c:pt idx="1278">
                  <c:v>637.04999999999995</c:v>
                </c:pt>
                <c:pt idx="1279">
                  <c:v>637.39</c:v>
                </c:pt>
                <c:pt idx="1280">
                  <c:v>637.72</c:v>
                </c:pt>
                <c:pt idx="1281">
                  <c:v>638.04999999999995</c:v>
                </c:pt>
                <c:pt idx="1282">
                  <c:v>638.39</c:v>
                </c:pt>
                <c:pt idx="1283">
                  <c:v>638.72</c:v>
                </c:pt>
                <c:pt idx="1284">
                  <c:v>639.04999999999995</c:v>
                </c:pt>
                <c:pt idx="1285">
                  <c:v>639.39</c:v>
                </c:pt>
                <c:pt idx="1286">
                  <c:v>639.72</c:v>
                </c:pt>
                <c:pt idx="1287">
                  <c:v>640.04999999999995</c:v>
                </c:pt>
                <c:pt idx="1288">
                  <c:v>640.39</c:v>
                </c:pt>
                <c:pt idx="1289">
                  <c:v>640.72</c:v>
                </c:pt>
                <c:pt idx="1290">
                  <c:v>641.04999999999995</c:v>
                </c:pt>
                <c:pt idx="1291">
                  <c:v>641.39</c:v>
                </c:pt>
                <c:pt idx="1292">
                  <c:v>641.72</c:v>
                </c:pt>
                <c:pt idx="1293">
                  <c:v>642.04999999999995</c:v>
                </c:pt>
                <c:pt idx="1294">
                  <c:v>642.38</c:v>
                </c:pt>
                <c:pt idx="1295">
                  <c:v>642.72</c:v>
                </c:pt>
                <c:pt idx="1296">
                  <c:v>643.04999999999995</c:v>
                </c:pt>
                <c:pt idx="1297">
                  <c:v>643.38</c:v>
                </c:pt>
                <c:pt idx="1298">
                  <c:v>643.71</c:v>
                </c:pt>
                <c:pt idx="1299">
                  <c:v>644.04999999999995</c:v>
                </c:pt>
                <c:pt idx="1300">
                  <c:v>644.38</c:v>
                </c:pt>
                <c:pt idx="1301">
                  <c:v>644.71</c:v>
                </c:pt>
                <c:pt idx="1302">
                  <c:v>645.04</c:v>
                </c:pt>
                <c:pt idx="1303">
                  <c:v>645.38</c:v>
                </c:pt>
                <c:pt idx="1304">
                  <c:v>645.71</c:v>
                </c:pt>
                <c:pt idx="1305">
                  <c:v>646.04</c:v>
                </c:pt>
                <c:pt idx="1306">
                  <c:v>646.37</c:v>
                </c:pt>
                <c:pt idx="1307">
                  <c:v>646.71</c:v>
                </c:pt>
                <c:pt idx="1308">
                  <c:v>647.04</c:v>
                </c:pt>
                <c:pt idx="1309">
                  <c:v>647.37</c:v>
                </c:pt>
                <c:pt idx="1310">
                  <c:v>647.70000000000005</c:v>
                </c:pt>
                <c:pt idx="1311">
                  <c:v>648.03</c:v>
                </c:pt>
                <c:pt idx="1312">
                  <c:v>648.37</c:v>
                </c:pt>
                <c:pt idx="1313">
                  <c:v>648.70000000000005</c:v>
                </c:pt>
                <c:pt idx="1314">
                  <c:v>649.03</c:v>
                </c:pt>
                <c:pt idx="1315">
                  <c:v>649.36</c:v>
                </c:pt>
                <c:pt idx="1316">
                  <c:v>649.69000000000005</c:v>
                </c:pt>
                <c:pt idx="1317">
                  <c:v>650.02</c:v>
                </c:pt>
                <c:pt idx="1318">
                  <c:v>650.36</c:v>
                </c:pt>
                <c:pt idx="1319">
                  <c:v>650.69000000000005</c:v>
                </c:pt>
                <c:pt idx="1320">
                  <c:v>651.02</c:v>
                </c:pt>
                <c:pt idx="1321">
                  <c:v>651.35</c:v>
                </c:pt>
                <c:pt idx="1322">
                  <c:v>651.67999999999995</c:v>
                </c:pt>
                <c:pt idx="1323">
                  <c:v>652.01</c:v>
                </c:pt>
                <c:pt idx="1324">
                  <c:v>652.35</c:v>
                </c:pt>
                <c:pt idx="1325">
                  <c:v>652.67999999999995</c:v>
                </c:pt>
                <c:pt idx="1326">
                  <c:v>653.01</c:v>
                </c:pt>
                <c:pt idx="1327">
                  <c:v>653.34</c:v>
                </c:pt>
                <c:pt idx="1328">
                  <c:v>653.66999999999996</c:v>
                </c:pt>
                <c:pt idx="1329">
                  <c:v>654</c:v>
                </c:pt>
                <c:pt idx="1330">
                  <c:v>654.33000000000004</c:v>
                </c:pt>
                <c:pt idx="1331">
                  <c:v>654.66</c:v>
                </c:pt>
                <c:pt idx="1332">
                  <c:v>654.99</c:v>
                </c:pt>
                <c:pt idx="1333">
                  <c:v>655.33000000000004</c:v>
                </c:pt>
                <c:pt idx="1334">
                  <c:v>655.66</c:v>
                </c:pt>
                <c:pt idx="1335">
                  <c:v>655.99</c:v>
                </c:pt>
                <c:pt idx="1336">
                  <c:v>656.32</c:v>
                </c:pt>
                <c:pt idx="1337">
                  <c:v>656.65</c:v>
                </c:pt>
                <c:pt idx="1338">
                  <c:v>656.98</c:v>
                </c:pt>
                <c:pt idx="1339">
                  <c:v>657.31</c:v>
                </c:pt>
                <c:pt idx="1340">
                  <c:v>657.64</c:v>
                </c:pt>
                <c:pt idx="1341">
                  <c:v>657.97</c:v>
                </c:pt>
                <c:pt idx="1342">
                  <c:v>658.3</c:v>
                </c:pt>
                <c:pt idx="1343">
                  <c:v>658.63</c:v>
                </c:pt>
                <c:pt idx="1344">
                  <c:v>658.96</c:v>
                </c:pt>
                <c:pt idx="1345">
                  <c:v>659.29</c:v>
                </c:pt>
                <c:pt idx="1346">
                  <c:v>659.62</c:v>
                </c:pt>
                <c:pt idx="1347">
                  <c:v>659.95</c:v>
                </c:pt>
                <c:pt idx="1348">
                  <c:v>660.28</c:v>
                </c:pt>
                <c:pt idx="1349">
                  <c:v>660.61</c:v>
                </c:pt>
                <c:pt idx="1350">
                  <c:v>660.95</c:v>
                </c:pt>
                <c:pt idx="1351">
                  <c:v>661.28</c:v>
                </c:pt>
                <c:pt idx="1352">
                  <c:v>661.61</c:v>
                </c:pt>
                <c:pt idx="1353">
                  <c:v>661.94</c:v>
                </c:pt>
                <c:pt idx="1354">
                  <c:v>662.27</c:v>
                </c:pt>
                <c:pt idx="1355">
                  <c:v>662.6</c:v>
                </c:pt>
                <c:pt idx="1356">
                  <c:v>662.93</c:v>
                </c:pt>
                <c:pt idx="1357">
                  <c:v>663.25</c:v>
                </c:pt>
                <c:pt idx="1358">
                  <c:v>663.58</c:v>
                </c:pt>
                <c:pt idx="1359">
                  <c:v>663.91</c:v>
                </c:pt>
                <c:pt idx="1360">
                  <c:v>664.24</c:v>
                </c:pt>
                <c:pt idx="1361">
                  <c:v>664.57</c:v>
                </c:pt>
                <c:pt idx="1362">
                  <c:v>664.9</c:v>
                </c:pt>
                <c:pt idx="1363">
                  <c:v>665.23</c:v>
                </c:pt>
                <c:pt idx="1364">
                  <c:v>665.56</c:v>
                </c:pt>
                <c:pt idx="1365">
                  <c:v>665.89</c:v>
                </c:pt>
                <c:pt idx="1366">
                  <c:v>666.22</c:v>
                </c:pt>
                <c:pt idx="1367">
                  <c:v>666.55</c:v>
                </c:pt>
                <c:pt idx="1368">
                  <c:v>666.88</c:v>
                </c:pt>
                <c:pt idx="1369">
                  <c:v>667.21</c:v>
                </c:pt>
                <c:pt idx="1370">
                  <c:v>667.54</c:v>
                </c:pt>
                <c:pt idx="1371">
                  <c:v>667.87</c:v>
                </c:pt>
                <c:pt idx="1372">
                  <c:v>668.2</c:v>
                </c:pt>
                <c:pt idx="1373">
                  <c:v>668.53</c:v>
                </c:pt>
                <c:pt idx="1374">
                  <c:v>668.86</c:v>
                </c:pt>
                <c:pt idx="1375">
                  <c:v>669.18</c:v>
                </c:pt>
                <c:pt idx="1376">
                  <c:v>669.51</c:v>
                </c:pt>
                <c:pt idx="1377">
                  <c:v>669.84</c:v>
                </c:pt>
                <c:pt idx="1378">
                  <c:v>670.17</c:v>
                </c:pt>
                <c:pt idx="1379">
                  <c:v>670.5</c:v>
                </c:pt>
                <c:pt idx="1380">
                  <c:v>670.83</c:v>
                </c:pt>
                <c:pt idx="1381">
                  <c:v>671.16</c:v>
                </c:pt>
                <c:pt idx="1382">
                  <c:v>671.49</c:v>
                </c:pt>
                <c:pt idx="1383">
                  <c:v>671.81</c:v>
                </c:pt>
                <c:pt idx="1384">
                  <c:v>672.14</c:v>
                </c:pt>
                <c:pt idx="1385">
                  <c:v>672.47</c:v>
                </c:pt>
                <c:pt idx="1386">
                  <c:v>672.8</c:v>
                </c:pt>
                <c:pt idx="1387">
                  <c:v>673.13</c:v>
                </c:pt>
                <c:pt idx="1388">
                  <c:v>673.46</c:v>
                </c:pt>
                <c:pt idx="1389">
                  <c:v>673.79</c:v>
                </c:pt>
                <c:pt idx="1390">
                  <c:v>674.11</c:v>
                </c:pt>
                <c:pt idx="1391">
                  <c:v>674.44</c:v>
                </c:pt>
                <c:pt idx="1392">
                  <c:v>674.77</c:v>
                </c:pt>
                <c:pt idx="1393">
                  <c:v>675.1</c:v>
                </c:pt>
                <c:pt idx="1394">
                  <c:v>675.43</c:v>
                </c:pt>
                <c:pt idx="1395">
                  <c:v>675.75</c:v>
                </c:pt>
                <c:pt idx="1396">
                  <c:v>676.08</c:v>
                </c:pt>
                <c:pt idx="1397">
                  <c:v>676.41</c:v>
                </c:pt>
                <c:pt idx="1398">
                  <c:v>676.74</c:v>
                </c:pt>
                <c:pt idx="1399">
                  <c:v>677.07</c:v>
                </c:pt>
                <c:pt idx="1400">
                  <c:v>677.39</c:v>
                </c:pt>
                <c:pt idx="1401">
                  <c:v>677.72</c:v>
                </c:pt>
                <c:pt idx="1402">
                  <c:v>678.05</c:v>
                </c:pt>
                <c:pt idx="1403">
                  <c:v>678.38</c:v>
                </c:pt>
                <c:pt idx="1404">
                  <c:v>678.71</c:v>
                </c:pt>
                <c:pt idx="1405">
                  <c:v>679.03</c:v>
                </c:pt>
                <c:pt idx="1406">
                  <c:v>679.36</c:v>
                </c:pt>
                <c:pt idx="1407">
                  <c:v>679.69</c:v>
                </c:pt>
                <c:pt idx="1408">
                  <c:v>680.02</c:v>
                </c:pt>
                <c:pt idx="1409">
                  <c:v>680.34</c:v>
                </c:pt>
                <c:pt idx="1410">
                  <c:v>680.67</c:v>
                </c:pt>
                <c:pt idx="1411">
                  <c:v>681</c:v>
                </c:pt>
                <c:pt idx="1412">
                  <c:v>681.32</c:v>
                </c:pt>
                <c:pt idx="1413">
                  <c:v>681.65</c:v>
                </c:pt>
                <c:pt idx="1414">
                  <c:v>681.98</c:v>
                </c:pt>
                <c:pt idx="1415">
                  <c:v>682.31</c:v>
                </c:pt>
                <c:pt idx="1416">
                  <c:v>682.63</c:v>
                </c:pt>
                <c:pt idx="1417">
                  <c:v>682.96</c:v>
                </c:pt>
                <c:pt idx="1418">
                  <c:v>683.29</c:v>
                </c:pt>
                <c:pt idx="1419">
                  <c:v>683.61</c:v>
                </c:pt>
                <c:pt idx="1420">
                  <c:v>683.94</c:v>
                </c:pt>
                <c:pt idx="1421">
                  <c:v>684.27</c:v>
                </c:pt>
                <c:pt idx="1422">
                  <c:v>684.59</c:v>
                </c:pt>
                <c:pt idx="1423">
                  <c:v>684.92</c:v>
                </c:pt>
                <c:pt idx="1424">
                  <c:v>685.25</c:v>
                </c:pt>
                <c:pt idx="1425">
                  <c:v>685.57</c:v>
                </c:pt>
                <c:pt idx="1426">
                  <c:v>685.9</c:v>
                </c:pt>
                <c:pt idx="1427">
                  <c:v>686.23</c:v>
                </c:pt>
                <c:pt idx="1428">
                  <c:v>686.55</c:v>
                </c:pt>
                <c:pt idx="1429">
                  <c:v>686.88</c:v>
                </c:pt>
                <c:pt idx="1430">
                  <c:v>687.21</c:v>
                </c:pt>
                <c:pt idx="1431">
                  <c:v>687.53</c:v>
                </c:pt>
                <c:pt idx="1432">
                  <c:v>687.86</c:v>
                </c:pt>
                <c:pt idx="1433">
                  <c:v>688.19</c:v>
                </c:pt>
                <c:pt idx="1434">
                  <c:v>688.51</c:v>
                </c:pt>
                <c:pt idx="1435">
                  <c:v>688.84</c:v>
                </c:pt>
                <c:pt idx="1436">
                  <c:v>689.17</c:v>
                </c:pt>
                <c:pt idx="1437">
                  <c:v>689.49</c:v>
                </c:pt>
                <c:pt idx="1438">
                  <c:v>689.82</c:v>
                </c:pt>
                <c:pt idx="1439">
                  <c:v>690.14</c:v>
                </c:pt>
                <c:pt idx="1440">
                  <c:v>690.47</c:v>
                </c:pt>
                <c:pt idx="1441">
                  <c:v>690.8</c:v>
                </c:pt>
                <c:pt idx="1442">
                  <c:v>691.12</c:v>
                </c:pt>
                <c:pt idx="1443">
                  <c:v>691.45</c:v>
                </c:pt>
                <c:pt idx="1444">
                  <c:v>691.77</c:v>
                </c:pt>
                <c:pt idx="1445">
                  <c:v>692.1</c:v>
                </c:pt>
                <c:pt idx="1446">
                  <c:v>692.42</c:v>
                </c:pt>
                <c:pt idx="1447">
                  <c:v>692.75</c:v>
                </c:pt>
                <c:pt idx="1448">
                  <c:v>693.07</c:v>
                </c:pt>
                <c:pt idx="1449">
                  <c:v>693.4</c:v>
                </c:pt>
                <c:pt idx="1450">
                  <c:v>693.73</c:v>
                </c:pt>
                <c:pt idx="1451">
                  <c:v>694.05</c:v>
                </c:pt>
                <c:pt idx="1452">
                  <c:v>694.38</c:v>
                </c:pt>
                <c:pt idx="1453">
                  <c:v>694.7</c:v>
                </c:pt>
                <c:pt idx="1454">
                  <c:v>695.03</c:v>
                </c:pt>
                <c:pt idx="1455">
                  <c:v>695.35</c:v>
                </c:pt>
                <c:pt idx="1456">
                  <c:v>695.68</c:v>
                </c:pt>
                <c:pt idx="1457">
                  <c:v>696</c:v>
                </c:pt>
                <c:pt idx="1458">
                  <c:v>696.33</c:v>
                </c:pt>
                <c:pt idx="1459">
                  <c:v>696.65</c:v>
                </c:pt>
                <c:pt idx="1460">
                  <c:v>696.98</c:v>
                </c:pt>
                <c:pt idx="1461">
                  <c:v>697.3</c:v>
                </c:pt>
                <c:pt idx="1462">
                  <c:v>697.63</c:v>
                </c:pt>
                <c:pt idx="1463">
                  <c:v>697.95</c:v>
                </c:pt>
                <c:pt idx="1464">
                  <c:v>698.28</c:v>
                </c:pt>
                <c:pt idx="1465">
                  <c:v>698.6</c:v>
                </c:pt>
                <c:pt idx="1466">
                  <c:v>698.93</c:v>
                </c:pt>
                <c:pt idx="1467">
                  <c:v>699.25</c:v>
                </c:pt>
                <c:pt idx="1468">
                  <c:v>699.58</c:v>
                </c:pt>
                <c:pt idx="1469">
                  <c:v>699.9</c:v>
                </c:pt>
                <c:pt idx="1470">
                  <c:v>700.23</c:v>
                </c:pt>
                <c:pt idx="1471">
                  <c:v>700.55</c:v>
                </c:pt>
                <c:pt idx="1472">
                  <c:v>700.87</c:v>
                </c:pt>
                <c:pt idx="1473">
                  <c:v>701.2</c:v>
                </c:pt>
                <c:pt idx="1474">
                  <c:v>701.52</c:v>
                </c:pt>
                <c:pt idx="1475">
                  <c:v>701.85</c:v>
                </c:pt>
                <c:pt idx="1476">
                  <c:v>702.17</c:v>
                </c:pt>
                <c:pt idx="1477">
                  <c:v>702.5</c:v>
                </c:pt>
                <c:pt idx="1478">
                  <c:v>702.82</c:v>
                </c:pt>
                <c:pt idx="1479">
                  <c:v>703.14</c:v>
                </c:pt>
                <c:pt idx="1480">
                  <c:v>703.47</c:v>
                </c:pt>
                <c:pt idx="1481">
                  <c:v>703.79</c:v>
                </c:pt>
                <c:pt idx="1482">
                  <c:v>704.12</c:v>
                </c:pt>
                <c:pt idx="1483">
                  <c:v>704.44</c:v>
                </c:pt>
                <c:pt idx="1484">
                  <c:v>704.76</c:v>
                </c:pt>
                <c:pt idx="1485">
                  <c:v>705.09</c:v>
                </c:pt>
                <c:pt idx="1486">
                  <c:v>705.41</c:v>
                </c:pt>
                <c:pt idx="1487">
                  <c:v>705.73</c:v>
                </c:pt>
                <c:pt idx="1488">
                  <c:v>706.06</c:v>
                </c:pt>
                <c:pt idx="1489">
                  <c:v>706.38</c:v>
                </c:pt>
                <c:pt idx="1490">
                  <c:v>706.71</c:v>
                </c:pt>
                <c:pt idx="1491">
                  <c:v>707.03</c:v>
                </c:pt>
                <c:pt idx="1492">
                  <c:v>707.35</c:v>
                </c:pt>
                <c:pt idx="1493">
                  <c:v>707.68</c:v>
                </c:pt>
                <c:pt idx="1494">
                  <c:v>708</c:v>
                </c:pt>
                <c:pt idx="1495">
                  <c:v>708.32</c:v>
                </c:pt>
                <c:pt idx="1496">
                  <c:v>708.65</c:v>
                </c:pt>
                <c:pt idx="1497">
                  <c:v>708.97</c:v>
                </c:pt>
                <c:pt idx="1498">
                  <c:v>709.29</c:v>
                </c:pt>
                <c:pt idx="1499">
                  <c:v>709.62</c:v>
                </c:pt>
                <c:pt idx="1500">
                  <c:v>709.94</c:v>
                </c:pt>
                <c:pt idx="1501">
                  <c:v>710.26</c:v>
                </c:pt>
                <c:pt idx="1502">
                  <c:v>710.58</c:v>
                </c:pt>
                <c:pt idx="1503">
                  <c:v>710.91</c:v>
                </c:pt>
                <c:pt idx="1504">
                  <c:v>711.23</c:v>
                </c:pt>
                <c:pt idx="1505">
                  <c:v>711.55</c:v>
                </c:pt>
                <c:pt idx="1506">
                  <c:v>711.88</c:v>
                </c:pt>
                <c:pt idx="1507">
                  <c:v>712.2</c:v>
                </c:pt>
                <c:pt idx="1508">
                  <c:v>712.52</c:v>
                </c:pt>
                <c:pt idx="1509">
                  <c:v>712.84</c:v>
                </c:pt>
                <c:pt idx="1510">
                  <c:v>713.17</c:v>
                </c:pt>
                <c:pt idx="1511">
                  <c:v>713.49</c:v>
                </c:pt>
                <c:pt idx="1512">
                  <c:v>713.81</c:v>
                </c:pt>
                <c:pt idx="1513">
                  <c:v>714.13</c:v>
                </c:pt>
                <c:pt idx="1514">
                  <c:v>714.46</c:v>
                </c:pt>
                <c:pt idx="1515">
                  <c:v>714.78</c:v>
                </c:pt>
                <c:pt idx="1516">
                  <c:v>715.1</c:v>
                </c:pt>
                <c:pt idx="1517">
                  <c:v>715.42</c:v>
                </c:pt>
                <c:pt idx="1518">
                  <c:v>715.75</c:v>
                </c:pt>
                <c:pt idx="1519">
                  <c:v>716.07</c:v>
                </c:pt>
                <c:pt idx="1520">
                  <c:v>716.39</c:v>
                </c:pt>
                <c:pt idx="1521">
                  <c:v>716.71</c:v>
                </c:pt>
                <c:pt idx="1522">
                  <c:v>717.03</c:v>
                </c:pt>
                <c:pt idx="1523">
                  <c:v>717.36</c:v>
                </c:pt>
                <c:pt idx="1524">
                  <c:v>717.68</c:v>
                </c:pt>
                <c:pt idx="1525">
                  <c:v>718</c:v>
                </c:pt>
                <c:pt idx="1526">
                  <c:v>718.32</c:v>
                </c:pt>
                <c:pt idx="1527">
                  <c:v>718.64</c:v>
                </c:pt>
                <c:pt idx="1528">
                  <c:v>718.96</c:v>
                </c:pt>
                <c:pt idx="1529">
                  <c:v>719.29</c:v>
                </c:pt>
                <c:pt idx="1530">
                  <c:v>719.61</c:v>
                </c:pt>
                <c:pt idx="1531">
                  <c:v>719.93</c:v>
                </c:pt>
                <c:pt idx="1532">
                  <c:v>720.25</c:v>
                </c:pt>
                <c:pt idx="1533">
                  <c:v>720.57</c:v>
                </c:pt>
                <c:pt idx="1534">
                  <c:v>720.89</c:v>
                </c:pt>
                <c:pt idx="1535">
                  <c:v>721.22</c:v>
                </c:pt>
                <c:pt idx="1536">
                  <c:v>721.54</c:v>
                </c:pt>
                <c:pt idx="1537">
                  <c:v>721.86</c:v>
                </c:pt>
                <c:pt idx="1538">
                  <c:v>722.18</c:v>
                </c:pt>
                <c:pt idx="1539">
                  <c:v>722.5</c:v>
                </c:pt>
                <c:pt idx="1540">
                  <c:v>722.82</c:v>
                </c:pt>
                <c:pt idx="1541">
                  <c:v>723.14</c:v>
                </c:pt>
                <c:pt idx="1542">
                  <c:v>723.46</c:v>
                </c:pt>
                <c:pt idx="1543">
                  <c:v>723.78</c:v>
                </c:pt>
                <c:pt idx="1544">
                  <c:v>724.11</c:v>
                </c:pt>
                <c:pt idx="1545">
                  <c:v>724.43</c:v>
                </c:pt>
                <c:pt idx="1546">
                  <c:v>724.75</c:v>
                </c:pt>
                <c:pt idx="1547">
                  <c:v>725.07</c:v>
                </c:pt>
                <c:pt idx="1548">
                  <c:v>725.39</c:v>
                </c:pt>
                <c:pt idx="1549">
                  <c:v>725.71</c:v>
                </c:pt>
                <c:pt idx="1550">
                  <c:v>726.03</c:v>
                </c:pt>
                <c:pt idx="1551">
                  <c:v>726.35</c:v>
                </c:pt>
                <c:pt idx="1552">
                  <c:v>726.67</c:v>
                </c:pt>
                <c:pt idx="1553">
                  <c:v>726.99</c:v>
                </c:pt>
                <c:pt idx="1554">
                  <c:v>727.31</c:v>
                </c:pt>
                <c:pt idx="1555">
                  <c:v>727.63</c:v>
                </c:pt>
                <c:pt idx="1556">
                  <c:v>727.95</c:v>
                </c:pt>
                <c:pt idx="1557">
                  <c:v>728.27</c:v>
                </c:pt>
                <c:pt idx="1558">
                  <c:v>728.59</c:v>
                </c:pt>
                <c:pt idx="1559">
                  <c:v>728.91</c:v>
                </c:pt>
                <c:pt idx="1560">
                  <c:v>729.23</c:v>
                </c:pt>
                <c:pt idx="1561">
                  <c:v>729.55</c:v>
                </c:pt>
                <c:pt idx="1562">
                  <c:v>729.87</c:v>
                </c:pt>
                <c:pt idx="1563">
                  <c:v>730.19</c:v>
                </c:pt>
                <c:pt idx="1564">
                  <c:v>730.51</c:v>
                </c:pt>
                <c:pt idx="1565">
                  <c:v>730.83</c:v>
                </c:pt>
                <c:pt idx="1566">
                  <c:v>731.15</c:v>
                </c:pt>
                <c:pt idx="1567">
                  <c:v>731.47</c:v>
                </c:pt>
                <c:pt idx="1568">
                  <c:v>731.79</c:v>
                </c:pt>
                <c:pt idx="1569">
                  <c:v>732.11</c:v>
                </c:pt>
                <c:pt idx="1570">
                  <c:v>732.43</c:v>
                </c:pt>
                <c:pt idx="1571">
                  <c:v>732.75</c:v>
                </c:pt>
                <c:pt idx="1572">
                  <c:v>733.07</c:v>
                </c:pt>
                <c:pt idx="1573">
                  <c:v>733.39</c:v>
                </c:pt>
                <c:pt idx="1574">
                  <c:v>733.71</c:v>
                </c:pt>
                <c:pt idx="1575">
                  <c:v>734.03</c:v>
                </c:pt>
                <c:pt idx="1576">
                  <c:v>734.35</c:v>
                </c:pt>
                <c:pt idx="1577">
                  <c:v>734.67</c:v>
                </c:pt>
                <c:pt idx="1578">
                  <c:v>734.99</c:v>
                </c:pt>
                <c:pt idx="1579">
                  <c:v>735.31</c:v>
                </c:pt>
                <c:pt idx="1580">
                  <c:v>735.63</c:v>
                </c:pt>
                <c:pt idx="1581">
                  <c:v>735.95</c:v>
                </c:pt>
                <c:pt idx="1582">
                  <c:v>736.27</c:v>
                </c:pt>
                <c:pt idx="1583">
                  <c:v>736.58</c:v>
                </c:pt>
                <c:pt idx="1584">
                  <c:v>736.9</c:v>
                </c:pt>
                <c:pt idx="1585">
                  <c:v>737.22</c:v>
                </c:pt>
                <c:pt idx="1586">
                  <c:v>737.54</c:v>
                </c:pt>
                <c:pt idx="1587">
                  <c:v>737.86</c:v>
                </c:pt>
                <c:pt idx="1588">
                  <c:v>738.18</c:v>
                </c:pt>
                <c:pt idx="1589">
                  <c:v>738.5</c:v>
                </c:pt>
                <c:pt idx="1590">
                  <c:v>738.82</c:v>
                </c:pt>
                <c:pt idx="1591">
                  <c:v>739.13</c:v>
                </c:pt>
                <c:pt idx="1592">
                  <c:v>739.45</c:v>
                </c:pt>
                <c:pt idx="1593">
                  <c:v>739.77</c:v>
                </c:pt>
                <c:pt idx="1594">
                  <c:v>740.09</c:v>
                </c:pt>
                <c:pt idx="1595">
                  <c:v>740.41</c:v>
                </c:pt>
                <c:pt idx="1596">
                  <c:v>740.73</c:v>
                </c:pt>
                <c:pt idx="1597">
                  <c:v>741.05</c:v>
                </c:pt>
                <c:pt idx="1598">
                  <c:v>741.36</c:v>
                </c:pt>
                <c:pt idx="1599">
                  <c:v>741.68</c:v>
                </c:pt>
                <c:pt idx="1600">
                  <c:v>742</c:v>
                </c:pt>
                <c:pt idx="1601">
                  <c:v>742.32</c:v>
                </c:pt>
                <c:pt idx="1602">
                  <c:v>742.64</c:v>
                </c:pt>
                <c:pt idx="1603">
                  <c:v>742.95</c:v>
                </c:pt>
                <c:pt idx="1604">
                  <c:v>743.27</c:v>
                </c:pt>
                <c:pt idx="1605">
                  <c:v>743.59</c:v>
                </c:pt>
                <c:pt idx="1606">
                  <c:v>743.91</c:v>
                </c:pt>
                <c:pt idx="1607">
                  <c:v>744.23</c:v>
                </c:pt>
                <c:pt idx="1608">
                  <c:v>744.54</c:v>
                </c:pt>
                <c:pt idx="1609">
                  <c:v>744.86</c:v>
                </c:pt>
                <c:pt idx="1610">
                  <c:v>745.18</c:v>
                </c:pt>
                <c:pt idx="1611">
                  <c:v>745.5</c:v>
                </c:pt>
                <c:pt idx="1612">
                  <c:v>745.81</c:v>
                </c:pt>
                <c:pt idx="1613">
                  <c:v>746.13</c:v>
                </c:pt>
                <c:pt idx="1614">
                  <c:v>746.45</c:v>
                </c:pt>
                <c:pt idx="1615">
                  <c:v>746.77</c:v>
                </c:pt>
                <c:pt idx="1616">
                  <c:v>747.08</c:v>
                </c:pt>
                <c:pt idx="1617">
                  <c:v>747.4</c:v>
                </c:pt>
                <c:pt idx="1618">
                  <c:v>747.72</c:v>
                </c:pt>
                <c:pt idx="1619">
                  <c:v>748.04</c:v>
                </c:pt>
                <c:pt idx="1620">
                  <c:v>748.35</c:v>
                </c:pt>
                <c:pt idx="1621">
                  <c:v>748.67</c:v>
                </c:pt>
                <c:pt idx="1622">
                  <c:v>748.99</c:v>
                </c:pt>
                <c:pt idx="1623">
                  <c:v>749.3</c:v>
                </c:pt>
                <c:pt idx="1624">
                  <c:v>749.62</c:v>
                </c:pt>
                <c:pt idx="1625">
                  <c:v>749.94</c:v>
                </c:pt>
                <c:pt idx="1626">
                  <c:v>750.26</c:v>
                </c:pt>
                <c:pt idx="1627">
                  <c:v>750.57</c:v>
                </c:pt>
                <c:pt idx="1628">
                  <c:v>750.89</c:v>
                </c:pt>
                <c:pt idx="1629">
                  <c:v>751.21</c:v>
                </c:pt>
                <c:pt idx="1630">
                  <c:v>751.52</c:v>
                </c:pt>
                <c:pt idx="1631">
                  <c:v>751.84</c:v>
                </c:pt>
                <c:pt idx="1632">
                  <c:v>752.16</c:v>
                </c:pt>
                <c:pt idx="1633">
                  <c:v>752.47</c:v>
                </c:pt>
                <c:pt idx="1634">
                  <c:v>752.79</c:v>
                </c:pt>
                <c:pt idx="1635">
                  <c:v>753.11</c:v>
                </c:pt>
                <c:pt idx="1636">
                  <c:v>753.42</c:v>
                </c:pt>
                <c:pt idx="1637">
                  <c:v>753.74</c:v>
                </c:pt>
                <c:pt idx="1638">
                  <c:v>754.05</c:v>
                </c:pt>
                <c:pt idx="1639">
                  <c:v>754.37</c:v>
                </c:pt>
                <c:pt idx="1640">
                  <c:v>754.69</c:v>
                </c:pt>
                <c:pt idx="1641">
                  <c:v>755</c:v>
                </c:pt>
                <c:pt idx="1642">
                  <c:v>755.32</c:v>
                </c:pt>
                <c:pt idx="1643">
                  <c:v>755.64</c:v>
                </c:pt>
                <c:pt idx="1644">
                  <c:v>755.95</c:v>
                </c:pt>
                <c:pt idx="1645">
                  <c:v>756.27</c:v>
                </c:pt>
                <c:pt idx="1646">
                  <c:v>756.58</c:v>
                </c:pt>
                <c:pt idx="1647">
                  <c:v>756.9</c:v>
                </c:pt>
                <c:pt idx="1648">
                  <c:v>757.21</c:v>
                </c:pt>
                <c:pt idx="1649">
                  <c:v>757.53</c:v>
                </c:pt>
                <c:pt idx="1650">
                  <c:v>757.85</c:v>
                </c:pt>
                <c:pt idx="1651">
                  <c:v>758.16</c:v>
                </c:pt>
                <c:pt idx="1652">
                  <c:v>758.48</c:v>
                </c:pt>
                <c:pt idx="1653">
                  <c:v>758.79</c:v>
                </c:pt>
                <c:pt idx="1654">
                  <c:v>759.11</c:v>
                </c:pt>
                <c:pt idx="1655">
                  <c:v>759.42</c:v>
                </c:pt>
                <c:pt idx="1656">
                  <c:v>759.74</c:v>
                </c:pt>
                <c:pt idx="1657">
                  <c:v>760.05</c:v>
                </c:pt>
                <c:pt idx="1658">
                  <c:v>760.37</c:v>
                </c:pt>
                <c:pt idx="1659">
                  <c:v>760.69</c:v>
                </c:pt>
                <c:pt idx="1660">
                  <c:v>761</c:v>
                </c:pt>
                <c:pt idx="1661">
                  <c:v>761.32</c:v>
                </c:pt>
                <c:pt idx="1662">
                  <c:v>761.63</c:v>
                </c:pt>
                <c:pt idx="1663">
                  <c:v>761.95</c:v>
                </c:pt>
                <c:pt idx="1664">
                  <c:v>762.26</c:v>
                </c:pt>
                <c:pt idx="1665">
                  <c:v>762.58</c:v>
                </c:pt>
                <c:pt idx="1666">
                  <c:v>762.89</c:v>
                </c:pt>
                <c:pt idx="1667">
                  <c:v>763.21</c:v>
                </c:pt>
                <c:pt idx="1668">
                  <c:v>763.52</c:v>
                </c:pt>
                <c:pt idx="1669">
                  <c:v>763.83</c:v>
                </c:pt>
                <c:pt idx="1670">
                  <c:v>764.15</c:v>
                </c:pt>
                <c:pt idx="1671">
                  <c:v>764.46</c:v>
                </c:pt>
                <c:pt idx="1672">
                  <c:v>764.78</c:v>
                </c:pt>
                <c:pt idx="1673">
                  <c:v>765.09</c:v>
                </c:pt>
                <c:pt idx="1674">
                  <c:v>765.41</c:v>
                </c:pt>
                <c:pt idx="1675">
                  <c:v>765.72</c:v>
                </c:pt>
                <c:pt idx="1676">
                  <c:v>766.04</c:v>
                </c:pt>
                <c:pt idx="1677">
                  <c:v>766.35</c:v>
                </c:pt>
                <c:pt idx="1678">
                  <c:v>766.67</c:v>
                </c:pt>
                <c:pt idx="1679">
                  <c:v>766.98</c:v>
                </c:pt>
                <c:pt idx="1680">
                  <c:v>767.29</c:v>
                </c:pt>
                <c:pt idx="1681">
                  <c:v>767.61</c:v>
                </c:pt>
                <c:pt idx="1682">
                  <c:v>767.92</c:v>
                </c:pt>
                <c:pt idx="1683">
                  <c:v>768.24</c:v>
                </c:pt>
                <c:pt idx="1684">
                  <c:v>768.55</c:v>
                </c:pt>
                <c:pt idx="1685">
                  <c:v>768.86</c:v>
                </c:pt>
                <c:pt idx="1686">
                  <c:v>769.18</c:v>
                </c:pt>
                <c:pt idx="1687">
                  <c:v>769.49</c:v>
                </c:pt>
                <c:pt idx="1688">
                  <c:v>769.81</c:v>
                </c:pt>
                <c:pt idx="1689">
                  <c:v>770.12</c:v>
                </c:pt>
                <c:pt idx="1690">
                  <c:v>770.43</c:v>
                </c:pt>
                <c:pt idx="1691">
                  <c:v>770.75</c:v>
                </c:pt>
                <c:pt idx="1692">
                  <c:v>771.06</c:v>
                </c:pt>
                <c:pt idx="1693">
                  <c:v>771.37</c:v>
                </c:pt>
                <c:pt idx="1694">
                  <c:v>771.69</c:v>
                </c:pt>
                <c:pt idx="1695">
                  <c:v>772</c:v>
                </c:pt>
                <c:pt idx="1696">
                  <c:v>772.31</c:v>
                </c:pt>
                <c:pt idx="1697">
                  <c:v>772.63</c:v>
                </c:pt>
                <c:pt idx="1698">
                  <c:v>772.94</c:v>
                </c:pt>
                <c:pt idx="1699">
                  <c:v>773.25</c:v>
                </c:pt>
                <c:pt idx="1700">
                  <c:v>773.57</c:v>
                </c:pt>
                <c:pt idx="1701">
                  <c:v>773.88</c:v>
                </c:pt>
                <c:pt idx="1702">
                  <c:v>774.19</c:v>
                </c:pt>
                <c:pt idx="1703">
                  <c:v>774.51</c:v>
                </c:pt>
                <c:pt idx="1704">
                  <c:v>774.82</c:v>
                </c:pt>
                <c:pt idx="1705">
                  <c:v>775.13</c:v>
                </c:pt>
                <c:pt idx="1706">
                  <c:v>775.44</c:v>
                </c:pt>
                <c:pt idx="1707">
                  <c:v>775.76</c:v>
                </c:pt>
                <c:pt idx="1708">
                  <c:v>776.07</c:v>
                </c:pt>
                <c:pt idx="1709">
                  <c:v>776.38</c:v>
                </c:pt>
                <c:pt idx="1710">
                  <c:v>776.7</c:v>
                </c:pt>
                <c:pt idx="1711">
                  <c:v>777.01</c:v>
                </c:pt>
                <c:pt idx="1712">
                  <c:v>777.32</c:v>
                </c:pt>
                <c:pt idx="1713">
                  <c:v>777.63</c:v>
                </c:pt>
                <c:pt idx="1714">
                  <c:v>777.95</c:v>
                </c:pt>
                <c:pt idx="1715">
                  <c:v>778.26</c:v>
                </c:pt>
                <c:pt idx="1716">
                  <c:v>778.57</c:v>
                </c:pt>
                <c:pt idx="1717">
                  <c:v>778.88</c:v>
                </c:pt>
                <c:pt idx="1718">
                  <c:v>779.2</c:v>
                </c:pt>
                <c:pt idx="1719">
                  <c:v>779.51</c:v>
                </c:pt>
                <c:pt idx="1720">
                  <c:v>779.82</c:v>
                </c:pt>
                <c:pt idx="1721">
                  <c:v>780.13</c:v>
                </c:pt>
                <c:pt idx="1722">
                  <c:v>780.44</c:v>
                </c:pt>
                <c:pt idx="1723">
                  <c:v>780.76</c:v>
                </c:pt>
                <c:pt idx="1724">
                  <c:v>781.07</c:v>
                </c:pt>
                <c:pt idx="1725">
                  <c:v>781.38</c:v>
                </c:pt>
                <c:pt idx="1726">
                  <c:v>781.69</c:v>
                </c:pt>
                <c:pt idx="1727">
                  <c:v>782</c:v>
                </c:pt>
                <c:pt idx="1728">
                  <c:v>782.32</c:v>
                </c:pt>
                <c:pt idx="1729">
                  <c:v>782.63</c:v>
                </c:pt>
                <c:pt idx="1730">
                  <c:v>782.94</c:v>
                </c:pt>
                <c:pt idx="1731">
                  <c:v>783.25</c:v>
                </c:pt>
                <c:pt idx="1732">
                  <c:v>783.56</c:v>
                </c:pt>
                <c:pt idx="1733">
                  <c:v>783.87</c:v>
                </c:pt>
                <c:pt idx="1734">
                  <c:v>784.18</c:v>
                </c:pt>
                <c:pt idx="1735">
                  <c:v>784.5</c:v>
                </c:pt>
                <c:pt idx="1736">
                  <c:v>784.81</c:v>
                </c:pt>
                <c:pt idx="1737">
                  <c:v>785.12</c:v>
                </c:pt>
                <c:pt idx="1738">
                  <c:v>785.43</c:v>
                </c:pt>
                <c:pt idx="1739">
                  <c:v>785.74</c:v>
                </c:pt>
                <c:pt idx="1740">
                  <c:v>786.05</c:v>
                </c:pt>
                <c:pt idx="1741">
                  <c:v>786.36</c:v>
                </c:pt>
                <c:pt idx="1742">
                  <c:v>786.67</c:v>
                </c:pt>
                <c:pt idx="1743">
                  <c:v>786.99</c:v>
                </c:pt>
                <c:pt idx="1744">
                  <c:v>787.3</c:v>
                </c:pt>
                <c:pt idx="1745">
                  <c:v>787.61</c:v>
                </c:pt>
                <c:pt idx="1746">
                  <c:v>787.92</c:v>
                </c:pt>
                <c:pt idx="1747">
                  <c:v>788.23</c:v>
                </c:pt>
                <c:pt idx="1748">
                  <c:v>788.54</c:v>
                </c:pt>
                <c:pt idx="1749">
                  <c:v>788.85</c:v>
                </c:pt>
                <c:pt idx="1750">
                  <c:v>789.16</c:v>
                </c:pt>
                <c:pt idx="1751">
                  <c:v>789.47</c:v>
                </c:pt>
                <c:pt idx="1752">
                  <c:v>789.78</c:v>
                </c:pt>
                <c:pt idx="1753">
                  <c:v>790.09</c:v>
                </c:pt>
                <c:pt idx="1754">
                  <c:v>790.4</c:v>
                </c:pt>
                <c:pt idx="1755">
                  <c:v>790.71</c:v>
                </c:pt>
                <c:pt idx="1756">
                  <c:v>791.02</c:v>
                </c:pt>
                <c:pt idx="1757">
                  <c:v>791.33</c:v>
                </c:pt>
                <c:pt idx="1758">
                  <c:v>791.64</c:v>
                </c:pt>
                <c:pt idx="1759">
                  <c:v>791.95</c:v>
                </c:pt>
                <c:pt idx="1760">
                  <c:v>792.26</c:v>
                </c:pt>
                <c:pt idx="1761">
                  <c:v>792.57</c:v>
                </c:pt>
                <c:pt idx="1762">
                  <c:v>792.88</c:v>
                </c:pt>
                <c:pt idx="1763">
                  <c:v>793.19</c:v>
                </c:pt>
                <c:pt idx="1764">
                  <c:v>793.5</c:v>
                </c:pt>
                <c:pt idx="1765">
                  <c:v>793.81</c:v>
                </c:pt>
                <c:pt idx="1766">
                  <c:v>794.12</c:v>
                </c:pt>
                <c:pt idx="1767">
                  <c:v>794.43</c:v>
                </c:pt>
                <c:pt idx="1768">
                  <c:v>794.74</c:v>
                </c:pt>
                <c:pt idx="1769">
                  <c:v>795.05</c:v>
                </c:pt>
                <c:pt idx="1770">
                  <c:v>795.36</c:v>
                </c:pt>
                <c:pt idx="1771">
                  <c:v>795.67</c:v>
                </c:pt>
                <c:pt idx="1772">
                  <c:v>795.98</c:v>
                </c:pt>
                <c:pt idx="1773">
                  <c:v>796.29</c:v>
                </c:pt>
                <c:pt idx="1774">
                  <c:v>796.6</c:v>
                </c:pt>
                <c:pt idx="1775">
                  <c:v>796.91</c:v>
                </c:pt>
                <c:pt idx="1776">
                  <c:v>797.22</c:v>
                </c:pt>
                <c:pt idx="1777">
                  <c:v>797.53</c:v>
                </c:pt>
                <c:pt idx="1778">
                  <c:v>797.84</c:v>
                </c:pt>
                <c:pt idx="1779">
                  <c:v>798.15</c:v>
                </c:pt>
                <c:pt idx="1780">
                  <c:v>798.46</c:v>
                </c:pt>
                <c:pt idx="1781">
                  <c:v>798.76</c:v>
                </c:pt>
                <c:pt idx="1782">
                  <c:v>799.07</c:v>
                </c:pt>
                <c:pt idx="1783">
                  <c:v>799.38</c:v>
                </c:pt>
                <c:pt idx="1784">
                  <c:v>799.69</c:v>
                </c:pt>
                <c:pt idx="1785">
                  <c:v>800</c:v>
                </c:pt>
                <c:pt idx="1786">
                  <c:v>800.31</c:v>
                </c:pt>
                <c:pt idx="1787">
                  <c:v>800.62</c:v>
                </c:pt>
                <c:pt idx="1788">
                  <c:v>800.93</c:v>
                </c:pt>
                <c:pt idx="1789">
                  <c:v>801.24</c:v>
                </c:pt>
                <c:pt idx="1790">
                  <c:v>801.54</c:v>
                </c:pt>
                <c:pt idx="1791">
                  <c:v>801.85</c:v>
                </c:pt>
                <c:pt idx="1792">
                  <c:v>802.16</c:v>
                </c:pt>
                <c:pt idx="1793">
                  <c:v>802.47</c:v>
                </c:pt>
                <c:pt idx="1794">
                  <c:v>802.78</c:v>
                </c:pt>
                <c:pt idx="1795">
                  <c:v>803.09</c:v>
                </c:pt>
                <c:pt idx="1796">
                  <c:v>803.39</c:v>
                </c:pt>
                <c:pt idx="1797">
                  <c:v>803.7</c:v>
                </c:pt>
                <c:pt idx="1798">
                  <c:v>804.01</c:v>
                </c:pt>
                <c:pt idx="1799">
                  <c:v>804.32</c:v>
                </c:pt>
                <c:pt idx="1800">
                  <c:v>804.63</c:v>
                </c:pt>
                <c:pt idx="1801">
                  <c:v>804.93</c:v>
                </c:pt>
                <c:pt idx="1802">
                  <c:v>805.24</c:v>
                </c:pt>
                <c:pt idx="1803">
                  <c:v>805.55</c:v>
                </c:pt>
                <c:pt idx="1804">
                  <c:v>805.86</c:v>
                </c:pt>
                <c:pt idx="1805">
                  <c:v>806.17</c:v>
                </c:pt>
                <c:pt idx="1806">
                  <c:v>806.47</c:v>
                </c:pt>
                <c:pt idx="1807">
                  <c:v>806.78</c:v>
                </c:pt>
                <c:pt idx="1808">
                  <c:v>807.09</c:v>
                </c:pt>
                <c:pt idx="1809">
                  <c:v>807.4</c:v>
                </c:pt>
                <c:pt idx="1810">
                  <c:v>807.7</c:v>
                </c:pt>
                <c:pt idx="1811">
                  <c:v>808.01</c:v>
                </c:pt>
                <c:pt idx="1812">
                  <c:v>808.32</c:v>
                </c:pt>
                <c:pt idx="1813">
                  <c:v>808.63</c:v>
                </c:pt>
                <c:pt idx="1814">
                  <c:v>808.93</c:v>
                </c:pt>
                <c:pt idx="1815">
                  <c:v>809.24</c:v>
                </c:pt>
                <c:pt idx="1816">
                  <c:v>809.55</c:v>
                </c:pt>
                <c:pt idx="1817">
                  <c:v>809.86</c:v>
                </c:pt>
                <c:pt idx="1818">
                  <c:v>810.16</c:v>
                </c:pt>
                <c:pt idx="1819">
                  <c:v>810.47</c:v>
                </c:pt>
                <c:pt idx="1820">
                  <c:v>810.78</c:v>
                </c:pt>
                <c:pt idx="1821">
                  <c:v>811.08</c:v>
                </c:pt>
                <c:pt idx="1822">
                  <c:v>811.39</c:v>
                </c:pt>
                <c:pt idx="1823">
                  <c:v>811.7</c:v>
                </c:pt>
                <c:pt idx="1824">
                  <c:v>812</c:v>
                </c:pt>
                <c:pt idx="1825">
                  <c:v>812.31</c:v>
                </c:pt>
                <c:pt idx="1826">
                  <c:v>812.62</c:v>
                </c:pt>
                <c:pt idx="1827">
                  <c:v>812.92</c:v>
                </c:pt>
                <c:pt idx="1828">
                  <c:v>813.23</c:v>
                </c:pt>
                <c:pt idx="1829">
                  <c:v>813.54</c:v>
                </c:pt>
                <c:pt idx="1830">
                  <c:v>813.84</c:v>
                </c:pt>
                <c:pt idx="1831">
                  <c:v>814.15</c:v>
                </c:pt>
                <c:pt idx="1832">
                  <c:v>814.46</c:v>
                </c:pt>
                <c:pt idx="1833">
                  <c:v>814.76</c:v>
                </c:pt>
                <c:pt idx="1834">
                  <c:v>815.07</c:v>
                </c:pt>
                <c:pt idx="1835">
                  <c:v>815.38</c:v>
                </c:pt>
                <c:pt idx="1836">
                  <c:v>815.68</c:v>
                </c:pt>
                <c:pt idx="1837">
                  <c:v>815.99</c:v>
                </c:pt>
                <c:pt idx="1838">
                  <c:v>816.29</c:v>
                </c:pt>
                <c:pt idx="1839">
                  <c:v>816.6</c:v>
                </c:pt>
                <c:pt idx="1840">
                  <c:v>816.91</c:v>
                </c:pt>
                <c:pt idx="1841">
                  <c:v>817.21</c:v>
                </c:pt>
                <c:pt idx="1842">
                  <c:v>817.52</c:v>
                </c:pt>
                <c:pt idx="1843">
                  <c:v>817.82</c:v>
                </c:pt>
                <c:pt idx="1844">
                  <c:v>818.13</c:v>
                </c:pt>
                <c:pt idx="1845">
                  <c:v>818.43</c:v>
                </c:pt>
                <c:pt idx="1846">
                  <c:v>818.74</c:v>
                </c:pt>
                <c:pt idx="1847">
                  <c:v>819.05</c:v>
                </c:pt>
                <c:pt idx="1848">
                  <c:v>819.35</c:v>
                </c:pt>
                <c:pt idx="1849">
                  <c:v>819.66</c:v>
                </c:pt>
                <c:pt idx="1850">
                  <c:v>819.96</c:v>
                </c:pt>
                <c:pt idx="1851">
                  <c:v>820.27</c:v>
                </c:pt>
                <c:pt idx="1852">
                  <c:v>820.57</c:v>
                </c:pt>
                <c:pt idx="1853">
                  <c:v>820.88</c:v>
                </c:pt>
                <c:pt idx="1854">
                  <c:v>821.18</c:v>
                </c:pt>
                <c:pt idx="1855">
                  <c:v>821.49</c:v>
                </c:pt>
                <c:pt idx="1856">
                  <c:v>821.79</c:v>
                </c:pt>
                <c:pt idx="1857">
                  <c:v>822.1</c:v>
                </c:pt>
                <c:pt idx="1858">
                  <c:v>822.4</c:v>
                </c:pt>
                <c:pt idx="1859">
                  <c:v>822.71</c:v>
                </c:pt>
                <c:pt idx="1860">
                  <c:v>823.01</c:v>
                </c:pt>
                <c:pt idx="1861">
                  <c:v>823.32</c:v>
                </c:pt>
                <c:pt idx="1862">
                  <c:v>823.62</c:v>
                </c:pt>
                <c:pt idx="1863">
                  <c:v>823.93</c:v>
                </c:pt>
                <c:pt idx="1864">
                  <c:v>824.23</c:v>
                </c:pt>
                <c:pt idx="1865">
                  <c:v>824.54</c:v>
                </c:pt>
                <c:pt idx="1866">
                  <c:v>824.84</c:v>
                </c:pt>
                <c:pt idx="1867">
                  <c:v>825.15</c:v>
                </c:pt>
                <c:pt idx="1868">
                  <c:v>825.45</c:v>
                </c:pt>
                <c:pt idx="1869">
                  <c:v>825.76</c:v>
                </c:pt>
                <c:pt idx="1870">
                  <c:v>826.06</c:v>
                </c:pt>
                <c:pt idx="1871">
                  <c:v>826.36</c:v>
                </c:pt>
                <c:pt idx="1872">
                  <c:v>826.67</c:v>
                </c:pt>
                <c:pt idx="1873">
                  <c:v>826.97</c:v>
                </c:pt>
                <c:pt idx="1874">
                  <c:v>827.28</c:v>
                </c:pt>
                <c:pt idx="1875">
                  <c:v>827.58</c:v>
                </c:pt>
                <c:pt idx="1876">
                  <c:v>827.89</c:v>
                </c:pt>
                <c:pt idx="1877">
                  <c:v>828.19</c:v>
                </c:pt>
                <c:pt idx="1878">
                  <c:v>828.49</c:v>
                </c:pt>
                <c:pt idx="1879">
                  <c:v>828.8</c:v>
                </c:pt>
                <c:pt idx="1880">
                  <c:v>829.1</c:v>
                </c:pt>
                <c:pt idx="1881">
                  <c:v>829.4</c:v>
                </c:pt>
                <c:pt idx="1882">
                  <c:v>829.71</c:v>
                </c:pt>
                <c:pt idx="1883">
                  <c:v>830.01</c:v>
                </c:pt>
                <c:pt idx="1884">
                  <c:v>830.32</c:v>
                </c:pt>
                <c:pt idx="1885">
                  <c:v>830.62</c:v>
                </c:pt>
                <c:pt idx="1886">
                  <c:v>830.92</c:v>
                </c:pt>
                <c:pt idx="1887">
                  <c:v>831.23</c:v>
                </c:pt>
                <c:pt idx="1888">
                  <c:v>831.53</c:v>
                </c:pt>
                <c:pt idx="1889">
                  <c:v>831.83</c:v>
                </c:pt>
                <c:pt idx="1890">
                  <c:v>832.14</c:v>
                </c:pt>
                <c:pt idx="1891">
                  <c:v>832.44</c:v>
                </c:pt>
                <c:pt idx="1892">
                  <c:v>832.74</c:v>
                </c:pt>
                <c:pt idx="1893">
                  <c:v>833.05</c:v>
                </c:pt>
                <c:pt idx="1894">
                  <c:v>833.35</c:v>
                </c:pt>
                <c:pt idx="1895">
                  <c:v>833.65</c:v>
                </c:pt>
                <c:pt idx="1896">
                  <c:v>833.96</c:v>
                </c:pt>
                <c:pt idx="1897">
                  <c:v>834.26</c:v>
                </c:pt>
                <c:pt idx="1898">
                  <c:v>834.56</c:v>
                </c:pt>
                <c:pt idx="1899">
                  <c:v>834.86</c:v>
                </c:pt>
                <c:pt idx="1900">
                  <c:v>835.17</c:v>
                </c:pt>
                <c:pt idx="1901">
                  <c:v>835.47</c:v>
                </c:pt>
                <c:pt idx="1902">
                  <c:v>835.77</c:v>
                </c:pt>
                <c:pt idx="1903">
                  <c:v>836.07</c:v>
                </c:pt>
                <c:pt idx="1904">
                  <c:v>836.38</c:v>
                </c:pt>
                <c:pt idx="1905">
                  <c:v>836.68</c:v>
                </c:pt>
                <c:pt idx="1906">
                  <c:v>836.98</c:v>
                </c:pt>
                <c:pt idx="1907">
                  <c:v>837.28</c:v>
                </c:pt>
                <c:pt idx="1908">
                  <c:v>837.59</c:v>
                </c:pt>
                <c:pt idx="1909">
                  <c:v>837.89</c:v>
                </c:pt>
                <c:pt idx="1910">
                  <c:v>838.19</c:v>
                </c:pt>
                <c:pt idx="1911">
                  <c:v>838.49</c:v>
                </c:pt>
                <c:pt idx="1912">
                  <c:v>838.8</c:v>
                </c:pt>
                <c:pt idx="1913">
                  <c:v>839.1</c:v>
                </c:pt>
                <c:pt idx="1914">
                  <c:v>839.4</c:v>
                </c:pt>
                <c:pt idx="1915">
                  <c:v>839.7</c:v>
                </c:pt>
                <c:pt idx="1916">
                  <c:v>840</c:v>
                </c:pt>
                <c:pt idx="1917">
                  <c:v>840.31</c:v>
                </c:pt>
                <c:pt idx="1918">
                  <c:v>840.61</c:v>
                </c:pt>
                <c:pt idx="1919">
                  <c:v>840.91</c:v>
                </c:pt>
                <c:pt idx="1920">
                  <c:v>841.21</c:v>
                </c:pt>
                <c:pt idx="1921">
                  <c:v>841.51</c:v>
                </c:pt>
                <c:pt idx="1922">
                  <c:v>841.81</c:v>
                </c:pt>
                <c:pt idx="1923">
                  <c:v>842.12</c:v>
                </c:pt>
                <c:pt idx="1924">
                  <c:v>842.42</c:v>
                </c:pt>
                <c:pt idx="1925">
                  <c:v>842.72</c:v>
                </c:pt>
                <c:pt idx="1926">
                  <c:v>843.02</c:v>
                </c:pt>
                <c:pt idx="1927">
                  <c:v>843.32</c:v>
                </c:pt>
                <c:pt idx="1928">
                  <c:v>843.62</c:v>
                </c:pt>
                <c:pt idx="1929">
                  <c:v>843.92</c:v>
                </c:pt>
                <c:pt idx="1930">
                  <c:v>844.23</c:v>
                </c:pt>
                <c:pt idx="1931">
                  <c:v>844.53</c:v>
                </c:pt>
                <c:pt idx="1932">
                  <c:v>844.83</c:v>
                </c:pt>
                <c:pt idx="1933">
                  <c:v>845.13</c:v>
                </c:pt>
                <c:pt idx="1934">
                  <c:v>845.43</c:v>
                </c:pt>
                <c:pt idx="1935">
                  <c:v>845.73</c:v>
                </c:pt>
                <c:pt idx="1936">
                  <c:v>846.03</c:v>
                </c:pt>
                <c:pt idx="1937">
                  <c:v>846.33</c:v>
                </c:pt>
                <c:pt idx="1938">
                  <c:v>846.63</c:v>
                </c:pt>
                <c:pt idx="1939">
                  <c:v>846.93</c:v>
                </c:pt>
                <c:pt idx="1940">
                  <c:v>847.23</c:v>
                </c:pt>
                <c:pt idx="1941">
                  <c:v>847.54</c:v>
                </c:pt>
                <c:pt idx="1942">
                  <c:v>847.84</c:v>
                </c:pt>
                <c:pt idx="1943">
                  <c:v>848.14</c:v>
                </c:pt>
                <c:pt idx="1944">
                  <c:v>848.44</c:v>
                </c:pt>
                <c:pt idx="1945">
                  <c:v>848.74</c:v>
                </c:pt>
                <c:pt idx="1946">
                  <c:v>849.04</c:v>
                </c:pt>
                <c:pt idx="1947">
                  <c:v>849.34</c:v>
                </c:pt>
                <c:pt idx="1948">
                  <c:v>849.64</c:v>
                </c:pt>
                <c:pt idx="1949">
                  <c:v>849.94</c:v>
                </c:pt>
                <c:pt idx="1950">
                  <c:v>850.24</c:v>
                </c:pt>
                <c:pt idx="1951">
                  <c:v>850.54</c:v>
                </c:pt>
                <c:pt idx="1952">
                  <c:v>850.84</c:v>
                </c:pt>
                <c:pt idx="1953">
                  <c:v>851.14</c:v>
                </c:pt>
                <c:pt idx="1954">
                  <c:v>851.44</c:v>
                </c:pt>
                <c:pt idx="1955">
                  <c:v>851.74</c:v>
                </c:pt>
                <c:pt idx="1956">
                  <c:v>852.04</c:v>
                </c:pt>
                <c:pt idx="1957">
                  <c:v>852.34</c:v>
                </c:pt>
                <c:pt idx="1958">
                  <c:v>852.64</c:v>
                </c:pt>
                <c:pt idx="1959">
                  <c:v>852.94</c:v>
                </c:pt>
                <c:pt idx="1960">
                  <c:v>853.24</c:v>
                </c:pt>
                <c:pt idx="1961">
                  <c:v>853.54</c:v>
                </c:pt>
                <c:pt idx="1962">
                  <c:v>853.84</c:v>
                </c:pt>
                <c:pt idx="1963">
                  <c:v>854.14</c:v>
                </c:pt>
                <c:pt idx="1964">
                  <c:v>854.43</c:v>
                </c:pt>
                <c:pt idx="1965">
                  <c:v>854.73</c:v>
                </c:pt>
                <c:pt idx="1966">
                  <c:v>855.03</c:v>
                </c:pt>
                <c:pt idx="1967">
                  <c:v>855.33</c:v>
                </c:pt>
                <c:pt idx="1968">
                  <c:v>855.63</c:v>
                </c:pt>
                <c:pt idx="1969">
                  <c:v>855.93</c:v>
                </c:pt>
                <c:pt idx="1970">
                  <c:v>856.23</c:v>
                </c:pt>
                <c:pt idx="1971">
                  <c:v>856.53</c:v>
                </c:pt>
                <c:pt idx="1972">
                  <c:v>856.83</c:v>
                </c:pt>
                <c:pt idx="1973">
                  <c:v>857.13</c:v>
                </c:pt>
                <c:pt idx="1974">
                  <c:v>857.43</c:v>
                </c:pt>
                <c:pt idx="1975">
                  <c:v>857.72</c:v>
                </c:pt>
                <c:pt idx="1976">
                  <c:v>858.02</c:v>
                </c:pt>
                <c:pt idx="1977">
                  <c:v>858.32</c:v>
                </c:pt>
                <c:pt idx="1978">
                  <c:v>858.62</c:v>
                </c:pt>
                <c:pt idx="1979">
                  <c:v>858.92</c:v>
                </c:pt>
                <c:pt idx="1980">
                  <c:v>859.22</c:v>
                </c:pt>
                <c:pt idx="1981">
                  <c:v>859.52</c:v>
                </c:pt>
                <c:pt idx="1982">
                  <c:v>859.81</c:v>
                </c:pt>
                <c:pt idx="1983">
                  <c:v>860.11</c:v>
                </c:pt>
                <c:pt idx="1984">
                  <c:v>860.41</c:v>
                </c:pt>
                <c:pt idx="1985">
                  <c:v>860.71</c:v>
                </c:pt>
                <c:pt idx="1986">
                  <c:v>861.01</c:v>
                </c:pt>
                <c:pt idx="1987">
                  <c:v>861.31</c:v>
                </c:pt>
                <c:pt idx="1988">
                  <c:v>861.6</c:v>
                </c:pt>
                <c:pt idx="1989">
                  <c:v>861.9</c:v>
                </c:pt>
                <c:pt idx="1990">
                  <c:v>862.2</c:v>
                </c:pt>
                <c:pt idx="1991">
                  <c:v>862.5</c:v>
                </c:pt>
                <c:pt idx="1992">
                  <c:v>862.79</c:v>
                </c:pt>
                <c:pt idx="1993">
                  <c:v>863.09</c:v>
                </c:pt>
                <c:pt idx="1994">
                  <c:v>863.39</c:v>
                </c:pt>
                <c:pt idx="1995">
                  <c:v>863.69</c:v>
                </c:pt>
                <c:pt idx="1996">
                  <c:v>863.99</c:v>
                </c:pt>
                <c:pt idx="1997">
                  <c:v>864.28</c:v>
                </c:pt>
                <c:pt idx="1998">
                  <c:v>864.58</c:v>
                </c:pt>
                <c:pt idx="1999">
                  <c:v>864.88</c:v>
                </c:pt>
                <c:pt idx="2000">
                  <c:v>865.18</c:v>
                </c:pt>
                <c:pt idx="2001">
                  <c:v>865.47</c:v>
                </c:pt>
                <c:pt idx="2002">
                  <c:v>865.77</c:v>
                </c:pt>
                <c:pt idx="2003">
                  <c:v>866.07</c:v>
                </c:pt>
                <c:pt idx="2004">
                  <c:v>866.36</c:v>
                </c:pt>
                <c:pt idx="2005">
                  <c:v>866.66</c:v>
                </c:pt>
                <c:pt idx="2006">
                  <c:v>866.96</c:v>
                </c:pt>
                <c:pt idx="2007">
                  <c:v>867.26</c:v>
                </c:pt>
                <c:pt idx="2008">
                  <c:v>867.55</c:v>
                </c:pt>
                <c:pt idx="2009">
                  <c:v>867.85</c:v>
                </c:pt>
                <c:pt idx="2010">
                  <c:v>868.15</c:v>
                </c:pt>
                <c:pt idx="2011">
                  <c:v>868.44</c:v>
                </c:pt>
                <c:pt idx="2012">
                  <c:v>868.74</c:v>
                </c:pt>
                <c:pt idx="2013">
                  <c:v>869.04</c:v>
                </c:pt>
                <c:pt idx="2014">
                  <c:v>869.33</c:v>
                </c:pt>
                <c:pt idx="2015">
                  <c:v>869.63</c:v>
                </c:pt>
                <c:pt idx="2016">
                  <c:v>869.93</c:v>
                </c:pt>
                <c:pt idx="2017">
                  <c:v>870.22</c:v>
                </c:pt>
                <c:pt idx="2018">
                  <c:v>870.52</c:v>
                </c:pt>
                <c:pt idx="2019">
                  <c:v>870.82</c:v>
                </c:pt>
                <c:pt idx="2020">
                  <c:v>871.11</c:v>
                </c:pt>
                <c:pt idx="2021">
                  <c:v>871.41</c:v>
                </c:pt>
                <c:pt idx="2022">
                  <c:v>871.71</c:v>
                </c:pt>
                <c:pt idx="2023">
                  <c:v>872</c:v>
                </c:pt>
                <c:pt idx="2024">
                  <c:v>872.3</c:v>
                </c:pt>
                <c:pt idx="2025">
                  <c:v>872.59</c:v>
                </c:pt>
                <c:pt idx="2026">
                  <c:v>872.89</c:v>
                </c:pt>
                <c:pt idx="2027">
                  <c:v>873.19</c:v>
                </c:pt>
                <c:pt idx="2028">
                  <c:v>873.48</c:v>
                </c:pt>
                <c:pt idx="2029">
                  <c:v>873.78</c:v>
                </c:pt>
                <c:pt idx="2030">
                  <c:v>874.07</c:v>
                </c:pt>
                <c:pt idx="2031">
                  <c:v>874.37</c:v>
                </c:pt>
                <c:pt idx="2032">
                  <c:v>874.66</c:v>
                </c:pt>
                <c:pt idx="2033">
                  <c:v>874.96</c:v>
                </c:pt>
                <c:pt idx="2034">
                  <c:v>875.26</c:v>
                </c:pt>
                <c:pt idx="2035">
                  <c:v>875.55</c:v>
                </c:pt>
                <c:pt idx="2036">
                  <c:v>875.85</c:v>
                </c:pt>
                <c:pt idx="2037">
                  <c:v>876.14</c:v>
                </c:pt>
                <c:pt idx="2038">
                  <c:v>876.44</c:v>
                </c:pt>
                <c:pt idx="2039">
                  <c:v>876.73</c:v>
                </c:pt>
                <c:pt idx="2040">
                  <c:v>877.03</c:v>
                </c:pt>
                <c:pt idx="2041">
                  <c:v>877.32</c:v>
                </c:pt>
                <c:pt idx="2042">
                  <c:v>877.62</c:v>
                </c:pt>
                <c:pt idx="2043">
                  <c:v>877.91</c:v>
                </c:pt>
                <c:pt idx="2044">
                  <c:v>878.21</c:v>
                </c:pt>
                <c:pt idx="2045">
                  <c:v>878.5</c:v>
                </c:pt>
                <c:pt idx="2046">
                  <c:v>878.8</c:v>
                </c:pt>
                <c:pt idx="2047">
                  <c:v>879.09</c:v>
                </c:pt>
              </c:numCache>
            </c:numRef>
          </c:xVal>
          <c:yVal>
            <c:numRef>
              <c:f>'Unknown Mixture'!$D$6:$D$2053</c:f>
              <c:numCache>
                <c:formatCode>General</c:formatCode>
                <c:ptCount val="2048"/>
                <c:pt idx="0">
                  <c:v>0</c:v>
                </c:pt>
                <c:pt idx="1">
                  <c:v>0</c:v>
                </c:pt>
                <c:pt idx="2">
                  <c:v>-0.11227999999999999</c:v>
                </c:pt>
                <c:pt idx="3">
                  <c:v>-0.10926</c:v>
                </c:pt>
                <c:pt idx="4">
                  <c:v>-5.4280000000000002E-2</c:v>
                </c:pt>
                <c:pt idx="5">
                  <c:v>-2.9260000000000001E-2</c:v>
                </c:pt>
                <c:pt idx="6">
                  <c:v>2.0720000000000002E-2</c:v>
                </c:pt>
                <c:pt idx="7">
                  <c:v>3.7399999999999998E-3</c:v>
                </c:pt>
                <c:pt idx="8">
                  <c:v>5.4720000000000005E-2</c:v>
                </c:pt>
                <c:pt idx="9">
                  <c:v>3.074E-2</c:v>
                </c:pt>
                <c:pt idx="10">
                  <c:v>7.5719999999999996E-2</c:v>
                </c:pt>
                <c:pt idx="11">
                  <c:v>6.9739999999999996E-2</c:v>
                </c:pt>
                <c:pt idx="12">
                  <c:v>9.4719999999999999E-2</c:v>
                </c:pt>
                <c:pt idx="13">
                  <c:v>7.8739999999999991E-2</c:v>
                </c:pt>
                <c:pt idx="14">
                  <c:v>0.10371999999999999</c:v>
                </c:pt>
                <c:pt idx="15">
                  <c:v>7.4740000000000001E-2</c:v>
                </c:pt>
                <c:pt idx="16">
                  <c:v>7.1719999999999992E-2</c:v>
                </c:pt>
                <c:pt idx="17">
                  <c:v>6.0739999999999995E-2</c:v>
                </c:pt>
                <c:pt idx="18">
                  <c:v>8.3720000000000003E-2</c:v>
                </c:pt>
                <c:pt idx="19">
                  <c:v>7.7740000000000004E-2</c:v>
                </c:pt>
                <c:pt idx="20">
                  <c:v>9.0719999999999995E-2</c:v>
                </c:pt>
                <c:pt idx="21">
                  <c:v>4.9739999999999999E-2</c:v>
                </c:pt>
                <c:pt idx="22">
                  <c:v>6.2719999999999998E-2</c:v>
                </c:pt>
                <c:pt idx="23">
                  <c:v>5.5739999999999998E-2</c:v>
                </c:pt>
                <c:pt idx="24">
                  <c:v>8.3720000000000003E-2</c:v>
                </c:pt>
                <c:pt idx="25">
                  <c:v>5.9740000000000001E-2</c:v>
                </c:pt>
                <c:pt idx="26">
                  <c:v>7.3719999999999994E-2</c:v>
                </c:pt>
                <c:pt idx="27">
                  <c:v>5.3739999999999996E-2</c:v>
                </c:pt>
                <c:pt idx="28">
                  <c:v>8.2720000000000002E-2</c:v>
                </c:pt>
                <c:pt idx="29">
                  <c:v>5.774E-2</c:v>
                </c:pt>
                <c:pt idx="30">
                  <c:v>6.9720000000000004E-2</c:v>
                </c:pt>
                <c:pt idx="31">
                  <c:v>8.6739999999999998E-2</c:v>
                </c:pt>
                <c:pt idx="32">
                  <c:v>0.10672000000000001</c:v>
                </c:pt>
                <c:pt idx="33">
                  <c:v>8.5739999999999997E-2</c:v>
                </c:pt>
                <c:pt idx="34">
                  <c:v>9.672E-2</c:v>
                </c:pt>
                <c:pt idx="35">
                  <c:v>7.9740000000000005E-2</c:v>
                </c:pt>
                <c:pt idx="36">
                  <c:v>9.172000000000001E-2</c:v>
                </c:pt>
                <c:pt idx="37">
                  <c:v>8.1739999999999993E-2</c:v>
                </c:pt>
                <c:pt idx="38">
                  <c:v>0.10772</c:v>
                </c:pt>
                <c:pt idx="39">
                  <c:v>7.374E-2</c:v>
                </c:pt>
                <c:pt idx="40">
                  <c:v>9.0719999999999995E-2</c:v>
                </c:pt>
                <c:pt idx="41">
                  <c:v>7.8739999999999991E-2</c:v>
                </c:pt>
                <c:pt idx="42">
                  <c:v>8.8719999999999993E-2</c:v>
                </c:pt>
                <c:pt idx="43">
                  <c:v>5.8739999999999994E-2</c:v>
                </c:pt>
                <c:pt idx="44">
                  <c:v>8.9719999999999994E-2</c:v>
                </c:pt>
                <c:pt idx="45">
                  <c:v>4.8739999999999999E-2</c:v>
                </c:pt>
                <c:pt idx="46">
                  <c:v>9.672E-2</c:v>
                </c:pt>
                <c:pt idx="47">
                  <c:v>7.7740000000000004E-2</c:v>
                </c:pt>
                <c:pt idx="48">
                  <c:v>0.10172</c:v>
                </c:pt>
                <c:pt idx="49">
                  <c:v>7.8739999999999991E-2</c:v>
                </c:pt>
                <c:pt idx="50">
                  <c:v>0.11571999999999999</c:v>
                </c:pt>
                <c:pt idx="51">
                  <c:v>7.8739999999999991E-2</c:v>
                </c:pt>
                <c:pt idx="52">
                  <c:v>0.10071999999999999</c:v>
                </c:pt>
                <c:pt idx="53">
                  <c:v>8.2739999999999994E-2</c:v>
                </c:pt>
                <c:pt idx="54">
                  <c:v>0.15171999999999999</c:v>
                </c:pt>
                <c:pt idx="55">
                  <c:v>0.10074</c:v>
                </c:pt>
                <c:pt idx="56">
                  <c:v>0.10972</c:v>
                </c:pt>
                <c:pt idx="57">
                  <c:v>9.3740000000000004E-2</c:v>
                </c:pt>
                <c:pt idx="58">
                  <c:v>0.12572</c:v>
                </c:pt>
                <c:pt idx="59">
                  <c:v>0.10174</c:v>
                </c:pt>
                <c:pt idx="60">
                  <c:v>0.10371999999999999</c:v>
                </c:pt>
                <c:pt idx="61">
                  <c:v>7.0739999999999997E-2</c:v>
                </c:pt>
                <c:pt idx="62">
                  <c:v>8.6720000000000005E-2</c:v>
                </c:pt>
                <c:pt idx="63">
                  <c:v>8.5739999999999997E-2</c:v>
                </c:pt>
                <c:pt idx="64">
                  <c:v>0.12572</c:v>
                </c:pt>
                <c:pt idx="65">
                  <c:v>9.9739999999999995E-2</c:v>
                </c:pt>
                <c:pt idx="66">
                  <c:v>0.12172000000000001</c:v>
                </c:pt>
                <c:pt idx="67">
                  <c:v>9.3740000000000004E-2</c:v>
                </c:pt>
                <c:pt idx="68">
                  <c:v>9.9719999999999989E-2</c:v>
                </c:pt>
                <c:pt idx="69">
                  <c:v>8.0739999999999992E-2</c:v>
                </c:pt>
                <c:pt idx="70">
                  <c:v>0.12572</c:v>
                </c:pt>
                <c:pt idx="71">
                  <c:v>9.0740000000000001E-2</c:v>
                </c:pt>
                <c:pt idx="72">
                  <c:v>0.12772</c:v>
                </c:pt>
                <c:pt idx="73">
                  <c:v>8.4739999999999996E-2</c:v>
                </c:pt>
                <c:pt idx="74">
                  <c:v>0.10872</c:v>
                </c:pt>
                <c:pt idx="75">
                  <c:v>9.6739999999999993E-2</c:v>
                </c:pt>
                <c:pt idx="76">
                  <c:v>0.12071999999999999</c:v>
                </c:pt>
                <c:pt idx="77">
                  <c:v>0.10174</c:v>
                </c:pt>
                <c:pt idx="78">
                  <c:v>0.12071999999999999</c:v>
                </c:pt>
                <c:pt idx="79">
                  <c:v>8.2739999999999994E-2</c:v>
                </c:pt>
                <c:pt idx="80">
                  <c:v>0.11071999999999999</c:v>
                </c:pt>
                <c:pt idx="81">
                  <c:v>7.8739999999999991E-2</c:v>
                </c:pt>
                <c:pt idx="82">
                  <c:v>9.672E-2</c:v>
                </c:pt>
                <c:pt idx="83">
                  <c:v>8.2739999999999994E-2</c:v>
                </c:pt>
                <c:pt idx="84">
                  <c:v>0.10071999999999999</c:v>
                </c:pt>
                <c:pt idx="85">
                  <c:v>8.0739999999999992E-2</c:v>
                </c:pt>
                <c:pt idx="86">
                  <c:v>8.9719999999999994E-2</c:v>
                </c:pt>
                <c:pt idx="87">
                  <c:v>9.5739999999999992E-2</c:v>
                </c:pt>
                <c:pt idx="88">
                  <c:v>0.13571999999999998</c:v>
                </c:pt>
                <c:pt idx="89">
                  <c:v>0.10074</c:v>
                </c:pt>
                <c:pt idx="90">
                  <c:v>0.11672</c:v>
                </c:pt>
                <c:pt idx="91">
                  <c:v>8.1739999999999993E-2</c:v>
                </c:pt>
                <c:pt idx="92">
                  <c:v>0.11871999999999999</c:v>
                </c:pt>
                <c:pt idx="93">
                  <c:v>0.10874</c:v>
                </c:pt>
                <c:pt idx="94">
                  <c:v>0.12071999999999999</c:v>
                </c:pt>
                <c:pt idx="95">
                  <c:v>8.4739999999999996E-2</c:v>
                </c:pt>
                <c:pt idx="96">
                  <c:v>0.10071999999999999</c:v>
                </c:pt>
                <c:pt idx="97">
                  <c:v>8.1739999999999993E-2</c:v>
                </c:pt>
                <c:pt idx="98">
                  <c:v>0.12272</c:v>
                </c:pt>
                <c:pt idx="99">
                  <c:v>0.10374</c:v>
                </c:pt>
                <c:pt idx="100">
                  <c:v>8.9719999999999994E-2</c:v>
                </c:pt>
                <c:pt idx="101">
                  <c:v>6.4740000000000006E-2</c:v>
                </c:pt>
                <c:pt idx="102">
                  <c:v>0.10471999999999999</c:v>
                </c:pt>
                <c:pt idx="103">
                  <c:v>0.10074</c:v>
                </c:pt>
                <c:pt idx="104">
                  <c:v>0.11772000000000001</c:v>
                </c:pt>
                <c:pt idx="105">
                  <c:v>0.10674</c:v>
                </c:pt>
                <c:pt idx="106">
                  <c:v>0.12172000000000001</c:v>
                </c:pt>
                <c:pt idx="107">
                  <c:v>9.3740000000000004E-2</c:v>
                </c:pt>
                <c:pt idx="108">
                  <c:v>0.11071999999999999</c:v>
                </c:pt>
                <c:pt idx="109">
                  <c:v>9.4740000000000005E-2</c:v>
                </c:pt>
                <c:pt idx="110">
                  <c:v>0.10272000000000001</c:v>
                </c:pt>
                <c:pt idx="111">
                  <c:v>5.3739999999999996E-2</c:v>
                </c:pt>
                <c:pt idx="112">
                  <c:v>8.3720000000000003E-2</c:v>
                </c:pt>
                <c:pt idx="113">
                  <c:v>9.5739999999999992E-2</c:v>
                </c:pt>
                <c:pt idx="114">
                  <c:v>0.10772</c:v>
                </c:pt>
                <c:pt idx="115">
                  <c:v>8.5739999999999997E-2</c:v>
                </c:pt>
                <c:pt idx="116">
                  <c:v>0.11772000000000001</c:v>
                </c:pt>
                <c:pt idx="117">
                  <c:v>9.1739999999999988E-2</c:v>
                </c:pt>
                <c:pt idx="118">
                  <c:v>0.10172</c:v>
                </c:pt>
                <c:pt idx="119">
                  <c:v>9.5739999999999992E-2</c:v>
                </c:pt>
                <c:pt idx="120">
                  <c:v>0.13772000000000001</c:v>
                </c:pt>
                <c:pt idx="121">
                  <c:v>8.5739999999999997E-2</c:v>
                </c:pt>
                <c:pt idx="122">
                  <c:v>0.11071999999999999</c:v>
                </c:pt>
                <c:pt idx="123">
                  <c:v>9.3740000000000004E-2</c:v>
                </c:pt>
                <c:pt idx="124">
                  <c:v>0.11372</c:v>
                </c:pt>
                <c:pt idx="125">
                  <c:v>9.5739999999999992E-2</c:v>
                </c:pt>
                <c:pt idx="126">
                  <c:v>0.11071999999999999</c:v>
                </c:pt>
                <c:pt idx="127">
                  <c:v>8.7739999999999985E-2</c:v>
                </c:pt>
                <c:pt idx="128">
                  <c:v>0.11272</c:v>
                </c:pt>
                <c:pt idx="129">
                  <c:v>0.10674</c:v>
                </c:pt>
                <c:pt idx="130">
                  <c:v>0.10872</c:v>
                </c:pt>
                <c:pt idx="131">
                  <c:v>7.8739999999999991E-2</c:v>
                </c:pt>
                <c:pt idx="132">
                  <c:v>0.11071999999999999</c:v>
                </c:pt>
                <c:pt idx="133">
                  <c:v>9.8740000000000008E-2</c:v>
                </c:pt>
                <c:pt idx="134">
                  <c:v>0.13372000000000001</c:v>
                </c:pt>
                <c:pt idx="135">
                  <c:v>0.11074000000000001</c:v>
                </c:pt>
                <c:pt idx="136">
                  <c:v>0.10972</c:v>
                </c:pt>
                <c:pt idx="137">
                  <c:v>9.1739999999999988E-2</c:v>
                </c:pt>
                <c:pt idx="138">
                  <c:v>0.11471999999999999</c:v>
                </c:pt>
                <c:pt idx="139">
                  <c:v>8.8739999999999999E-2</c:v>
                </c:pt>
                <c:pt idx="140">
                  <c:v>0.11272</c:v>
                </c:pt>
                <c:pt idx="141">
                  <c:v>8.7739999999999985E-2</c:v>
                </c:pt>
                <c:pt idx="142">
                  <c:v>0.11571999999999999</c:v>
                </c:pt>
                <c:pt idx="143">
                  <c:v>9.3740000000000004E-2</c:v>
                </c:pt>
                <c:pt idx="144">
                  <c:v>9.9719999999999989E-2</c:v>
                </c:pt>
                <c:pt idx="145">
                  <c:v>9.4740000000000005E-2</c:v>
                </c:pt>
                <c:pt idx="146">
                  <c:v>0.12472</c:v>
                </c:pt>
                <c:pt idx="147">
                  <c:v>0.10074</c:v>
                </c:pt>
                <c:pt idx="148">
                  <c:v>9.7720000000000001E-2</c:v>
                </c:pt>
                <c:pt idx="149">
                  <c:v>8.7739999999999985E-2</c:v>
                </c:pt>
                <c:pt idx="150">
                  <c:v>0.10772</c:v>
                </c:pt>
                <c:pt idx="151">
                  <c:v>8.7739999999999985E-2</c:v>
                </c:pt>
                <c:pt idx="152">
                  <c:v>9.5719999999999986E-2</c:v>
                </c:pt>
                <c:pt idx="153">
                  <c:v>7.6740000000000003E-2</c:v>
                </c:pt>
                <c:pt idx="154">
                  <c:v>8.7720000000000006E-2</c:v>
                </c:pt>
                <c:pt idx="155">
                  <c:v>8.5739999999999997E-2</c:v>
                </c:pt>
                <c:pt idx="156">
                  <c:v>0.10772</c:v>
                </c:pt>
                <c:pt idx="157">
                  <c:v>9.4740000000000005E-2</c:v>
                </c:pt>
                <c:pt idx="158">
                  <c:v>0.12672</c:v>
                </c:pt>
                <c:pt idx="159">
                  <c:v>9.4740000000000005E-2</c:v>
                </c:pt>
                <c:pt idx="160">
                  <c:v>0.14471999999999999</c:v>
                </c:pt>
                <c:pt idx="161">
                  <c:v>0.10574</c:v>
                </c:pt>
                <c:pt idx="162">
                  <c:v>0.13272</c:v>
                </c:pt>
                <c:pt idx="163">
                  <c:v>0.16374</c:v>
                </c:pt>
                <c:pt idx="164">
                  <c:v>0.13571999999999998</c:v>
                </c:pt>
                <c:pt idx="165">
                  <c:v>9.4740000000000005E-2</c:v>
                </c:pt>
                <c:pt idx="166">
                  <c:v>0.10571999999999999</c:v>
                </c:pt>
                <c:pt idx="167">
                  <c:v>0.10074</c:v>
                </c:pt>
                <c:pt idx="168">
                  <c:v>0.11971999999999999</c:v>
                </c:pt>
                <c:pt idx="169">
                  <c:v>9.9739999999999995E-2</c:v>
                </c:pt>
                <c:pt idx="170">
                  <c:v>0.10772</c:v>
                </c:pt>
                <c:pt idx="171">
                  <c:v>8.7739999999999985E-2</c:v>
                </c:pt>
                <c:pt idx="172">
                  <c:v>9.9719999999999989E-2</c:v>
                </c:pt>
                <c:pt idx="173">
                  <c:v>9.0740000000000001E-2</c:v>
                </c:pt>
                <c:pt idx="174">
                  <c:v>0.10672000000000001</c:v>
                </c:pt>
                <c:pt idx="175">
                  <c:v>9.5739999999999992E-2</c:v>
                </c:pt>
                <c:pt idx="176">
                  <c:v>0.10872</c:v>
                </c:pt>
                <c:pt idx="177">
                  <c:v>9.3740000000000004E-2</c:v>
                </c:pt>
                <c:pt idx="178">
                  <c:v>9.672E-2</c:v>
                </c:pt>
                <c:pt idx="179">
                  <c:v>8.7739999999999985E-2</c:v>
                </c:pt>
                <c:pt idx="180">
                  <c:v>0.10471999999999999</c:v>
                </c:pt>
                <c:pt idx="181">
                  <c:v>9.4740000000000005E-2</c:v>
                </c:pt>
                <c:pt idx="182">
                  <c:v>9.9719999999999989E-2</c:v>
                </c:pt>
                <c:pt idx="183">
                  <c:v>8.0739999999999992E-2</c:v>
                </c:pt>
                <c:pt idx="184">
                  <c:v>0.11672</c:v>
                </c:pt>
                <c:pt idx="185">
                  <c:v>0.11273999999999999</c:v>
                </c:pt>
                <c:pt idx="186">
                  <c:v>0.14272000000000001</c:v>
                </c:pt>
                <c:pt idx="187">
                  <c:v>0.10474</c:v>
                </c:pt>
                <c:pt idx="188">
                  <c:v>0.11471999999999999</c:v>
                </c:pt>
                <c:pt idx="189">
                  <c:v>9.2739999999999989E-2</c:v>
                </c:pt>
                <c:pt idx="190">
                  <c:v>0.12272</c:v>
                </c:pt>
                <c:pt idx="191">
                  <c:v>9.5739999999999992E-2</c:v>
                </c:pt>
                <c:pt idx="192">
                  <c:v>0.12071999999999999</c:v>
                </c:pt>
                <c:pt idx="193">
                  <c:v>0.10773999999999999</c:v>
                </c:pt>
                <c:pt idx="194">
                  <c:v>0.11071999999999999</c:v>
                </c:pt>
                <c:pt idx="195">
                  <c:v>8.3740000000000009E-2</c:v>
                </c:pt>
                <c:pt idx="196">
                  <c:v>9.7720000000000001E-2</c:v>
                </c:pt>
                <c:pt idx="197">
                  <c:v>8.974E-2</c:v>
                </c:pt>
                <c:pt idx="198">
                  <c:v>0.10371999999999999</c:v>
                </c:pt>
                <c:pt idx="199">
                  <c:v>9.4740000000000005E-2</c:v>
                </c:pt>
                <c:pt idx="200">
                  <c:v>0.11971999999999999</c:v>
                </c:pt>
                <c:pt idx="201">
                  <c:v>9.9739999999999995E-2</c:v>
                </c:pt>
                <c:pt idx="202">
                  <c:v>0.13072</c:v>
                </c:pt>
                <c:pt idx="203">
                  <c:v>0.11474000000000001</c:v>
                </c:pt>
                <c:pt idx="204">
                  <c:v>0.12772</c:v>
                </c:pt>
                <c:pt idx="205">
                  <c:v>0.11273999999999999</c:v>
                </c:pt>
                <c:pt idx="206">
                  <c:v>0.12372</c:v>
                </c:pt>
                <c:pt idx="207">
                  <c:v>9.9739999999999995E-2</c:v>
                </c:pt>
                <c:pt idx="208">
                  <c:v>0.11571999999999999</c:v>
                </c:pt>
                <c:pt idx="209">
                  <c:v>9.8740000000000008E-2</c:v>
                </c:pt>
                <c:pt idx="210">
                  <c:v>0.10672000000000001</c:v>
                </c:pt>
                <c:pt idx="211">
                  <c:v>8.5739999999999997E-2</c:v>
                </c:pt>
                <c:pt idx="212">
                  <c:v>0.11071999999999999</c:v>
                </c:pt>
                <c:pt idx="213">
                  <c:v>9.7739999999999994E-2</c:v>
                </c:pt>
                <c:pt idx="214">
                  <c:v>0.10571999999999999</c:v>
                </c:pt>
                <c:pt idx="215">
                  <c:v>9.4740000000000005E-2</c:v>
                </c:pt>
                <c:pt idx="216">
                  <c:v>0.12672</c:v>
                </c:pt>
                <c:pt idx="217">
                  <c:v>8.8739999999999999E-2</c:v>
                </c:pt>
                <c:pt idx="218">
                  <c:v>0.11471999999999999</c:v>
                </c:pt>
                <c:pt idx="219">
                  <c:v>9.7739999999999994E-2</c:v>
                </c:pt>
                <c:pt idx="220">
                  <c:v>0.12872</c:v>
                </c:pt>
                <c:pt idx="221">
                  <c:v>0.11974</c:v>
                </c:pt>
                <c:pt idx="222">
                  <c:v>0.13472000000000001</c:v>
                </c:pt>
                <c:pt idx="223">
                  <c:v>0.11074000000000001</c:v>
                </c:pt>
                <c:pt idx="224">
                  <c:v>0.11571999999999999</c:v>
                </c:pt>
                <c:pt idx="225">
                  <c:v>0.12074</c:v>
                </c:pt>
                <c:pt idx="226">
                  <c:v>0.12272</c:v>
                </c:pt>
                <c:pt idx="227">
                  <c:v>0.10574</c:v>
                </c:pt>
                <c:pt idx="228">
                  <c:v>0.11672</c:v>
                </c:pt>
                <c:pt idx="229">
                  <c:v>0.11874000000000001</c:v>
                </c:pt>
                <c:pt idx="230">
                  <c:v>0.13472000000000001</c:v>
                </c:pt>
                <c:pt idx="231">
                  <c:v>0.12973999999999999</c:v>
                </c:pt>
                <c:pt idx="232">
                  <c:v>0.13672000000000001</c:v>
                </c:pt>
                <c:pt idx="233">
                  <c:v>0.11374000000000001</c:v>
                </c:pt>
                <c:pt idx="234">
                  <c:v>0.14871999999999999</c:v>
                </c:pt>
                <c:pt idx="235">
                  <c:v>0.13474</c:v>
                </c:pt>
                <c:pt idx="236">
                  <c:v>0.14571999999999999</c:v>
                </c:pt>
                <c:pt idx="237">
                  <c:v>0.13074</c:v>
                </c:pt>
                <c:pt idx="238">
                  <c:v>0.16172</c:v>
                </c:pt>
                <c:pt idx="239">
                  <c:v>0.14273999999999998</c:v>
                </c:pt>
                <c:pt idx="240">
                  <c:v>0.16771999999999998</c:v>
                </c:pt>
                <c:pt idx="241">
                  <c:v>0.13174</c:v>
                </c:pt>
                <c:pt idx="242">
                  <c:v>0.18171999999999999</c:v>
                </c:pt>
                <c:pt idx="243">
                  <c:v>0.15573999999999999</c:v>
                </c:pt>
                <c:pt idx="244">
                  <c:v>0.17371999999999999</c:v>
                </c:pt>
                <c:pt idx="245">
                  <c:v>0.14773999999999998</c:v>
                </c:pt>
                <c:pt idx="246">
                  <c:v>0.16072</c:v>
                </c:pt>
                <c:pt idx="247">
                  <c:v>0.13874</c:v>
                </c:pt>
                <c:pt idx="248">
                  <c:v>0.18271999999999999</c:v>
                </c:pt>
                <c:pt idx="249">
                  <c:v>0.17074</c:v>
                </c:pt>
                <c:pt idx="250">
                  <c:v>0.17271999999999998</c:v>
                </c:pt>
                <c:pt idx="251">
                  <c:v>0.16374</c:v>
                </c:pt>
                <c:pt idx="252">
                  <c:v>0.18672</c:v>
                </c:pt>
                <c:pt idx="253">
                  <c:v>0.15973999999999999</c:v>
                </c:pt>
                <c:pt idx="254">
                  <c:v>0.16172</c:v>
                </c:pt>
                <c:pt idx="255">
                  <c:v>0.14874000000000001</c:v>
                </c:pt>
                <c:pt idx="256">
                  <c:v>0.16271999999999998</c:v>
                </c:pt>
                <c:pt idx="257">
                  <c:v>0.14474000000000001</c:v>
                </c:pt>
                <c:pt idx="258">
                  <c:v>0.15472</c:v>
                </c:pt>
                <c:pt idx="259">
                  <c:v>0.12673999999999999</c:v>
                </c:pt>
                <c:pt idx="260">
                  <c:v>0.14871999999999999</c:v>
                </c:pt>
                <c:pt idx="261">
                  <c:v>0.15473999999999999</c:v>
                </c:pt>
                <c:pt idx="262">
                  <c:v>0.17771999999999999</c:v>
                </c:pt>
                <c:pt idx="263">
                  <c:v>0.15073999999999999</c:v>
                </c:pt>
                <c:pt idx="264">
                  <c:v>0.18872</c:v>
                </c:pt>
                <c:pt idx="265">
                  <c:v>0.15673999999999999</c:v>
                </c:pt>
                <c:pt idx="266">
                  <c:v>0.19472</c:v>
                </c:pt>
                <c:pt idx="267">
                  <c:v>0.17873999999999998</c:v>
                </c:pt>
                <c:pt idx="268">
                  <c:v>0.18772</c:v>
                </c:pt>
                <c:pt idx="269">
                  <c:v>0.17373999999999998</c:v>
                </c:pt>
                <c:pt idx="270">
                  <c:v>0.19372</c:v>
                </c:pt>
                <c:pt idx="271">
                  <c:v>0.16874</c:v>
                </c:pt>
                <c:pt idx="272">
                  <c:v>0.19572000000000001</c:v>
                </c:pt>
                <c:pt idx="273">
                  <c:v>0.20873999999999998</c:v>
                </c:pt>
                <c:pt idx="274">
                  <c:v>0.23871999999999999</c:v>
                </c:pt>
                <c:pt idx="275">
                  <c:v>0.19173999999999999</c:v>
                </c:pt>
                <c:pt idx="276">
                  <c:v>0.21371999999999999</c:v>
                </c:pt>
                <c:pt idx="277">
                  <c:v>0.22274000000000002</c:v>
                </c:pt>
                <c:pt idx="278">
                  <c:v>0.24172000000000002</c:v>
                </c:pt>
                <c:pt idx="279">
                  <c:v>0.21673999999999999</c:v>
                </c:pt>
                <c:pt idx="280">
                  <c:v>0.22872000000000001</c:v>
                </c:pt>
                <c:pt idx="281">
                  <c:v>0.20174</c:v>
                </c:pt>
                <c:pt idx="282">
                  <c:v>0.24371999999999999</c:v>
                </c:pt>
                <c:pt idx="283">
                  <c:v>0.21074000000000001</c:v>
                </c:pt>
                <c:pt idx="284">
                  <c:v>0.20672000000000001</c:v>
                </c:pt>
                <c:pt idx="285">
                  <c:v>0.20474000000000001</c:v>
                </c:pt>
                <c:pt idx="286">
                  <c:v>0.21371999999999999</c:v>
                </c:pt>
                <c:pt idx="287">
                  <c:v>0.18373999999999999</c:v>
                </c:pt>
                <c:pt idx="288">
                  <c:v>0.19771999999999998</c:v>
                </c:pt>
                <c:pt idx="289">
                  <c:v>0.19374</c:v>
                </c:pt>
                <c:pt idx="290">
                  <c:v>0.24872</c:v>
                </c:pt>
                <c:pt idx="291">
                  <c:v>0.21373999999999999</c:v>
                </c:pt>
                <c:pt idx="292">
                  <c:v>0.25072</c:v>
                </c:pt>
                <c:pt idx="293">
                  <c:v>0.24274000000000001</c:v>
                </c:pt>
                <c:pt idx="294">
                  <c:v>0.26972000000000002</c:v>
                </c:pt>
                <c:pt idx="295">
                  <c:v>0.25574000000000002</c:v>
                </c:pt>
                <c:pt idx="296">
                  <c:v>0.26372000000000001</c:v>
                </c:pt>
                <c:pt idx="297">
                  <c:v>0.23474</c:v>
                </c:pt>
                <c:pt idx="298">
                  <c:v>0.25672</c:v>
                </c:pt>
                <c:pt idx="299">
                  <c:v>0.23474</c:v>
                </c:pt>
                <c:pt idx="300">
                  <c:v>0.25272</c:v>
                </c:pt>
                <c:pt idx="301">
                  <c:v>0.23574000000000001</c:v>
                </c:pt>
                <c:pt idx="302">
                  <c:v>0.25072</c:v>
                </c:pt>
                <c:pt idx="303">
                  <c:v>0.25373999999999997</c:v>
                </c:pt>
                <c:pt idx="304">
                  <c:v>0.26372000000000001</c:v>
                </c:pt>
                <c:pt idx="305">
                  <c:v>0.21274000000000001</c:v>
                </c:pt>
                <c:pt idx="306">
                  <c:v>0.22372</c:v>
                </c:pt>
                <c:pt idx="307">
                  <c:v>0.22373999999999999</c:v>
                </c:pt>
                <c:pt idx="308">
                  <c:v>0.30071999999999999</c:v>
                </c:pt>
                <c:pt idx="309">
                  <c:v>0.21973999999999999</c:v>
                </c:pt>
                <c:pt idx="310">
                  <c:v>0.25772</c:v>
                </c:pt>
                <c:pt idx="311">
                  <c:v>0.21774000000000002</c:v>
                </c:pt>
                <c:pt idx="312">
                  <c:v>0.23571999999999999</c:v>
                </c:pt>
                <c:pt idx="313">
                  <c:v>0.21074000000000001</c:v>
                </c:pt>
                <c:pt idx="314">
                  <c:v>0.22372</c:v>
                </c:pt>
                <c:pt idx="315">
                  <c:v>0.22774</c:v>
                </c:pt>
                <c:pt idx="316">
                  <c:v>0.23071999999999998</c:v>
                </c:pt>
                <c:pt idx="317">
                  <c:v>0.20274</c:v>
                </c:pt>
                <c:pt idx="318">
                  <c:v>0.19972000000000001</c:v>
                </c:pt>
                <c:pt idx="319">
                  <c:v>0.20674000000000001</c:v>
                </c:pt>
                <c:pt idx="320">
                  <c:v>0.23472000000000001</c:v>
                </c:pt>
                <c:pt idx="321">
                  <c:v>0.22774</c:v>
                </c:pt>
                <c:pt idx="322">
                  <c:v>0.22572</c:v>
                </c:pt>
                <c:pt idx="323">
                  <c:v>0.21774000000000002</c:v>
                </c:pt>
                <c:pt idx="324">
                  <c:v>0.23871999999999999</c:v>
                </c:pt>
                <c:pt idx="325">
                  <c:v>0.22373999999999999</c:v>
                </c:pt>
                <c:pt idx="326">
                  <c:v>0.23071999999999998</c:v>
                </c:pt>
                <c:pt idx="327">
                  <c:v>0.22274000000000002</c:v>
                </c:pt>
                <c:pt idx="328">
                  <c:v>0.27372000000000002</c:v>
                </c:pt>
                <c:pt idx="329">
                  <c:v>0.25774000000000002</c:v>
                </c:pt>
                <c:pt idx="330">
                  <c:v>0.24872</c:v>
                </c:pt>
                <c:pt idx="331">
                  <c:v>0.22674</c:v>
                </c:pt>
                <c:pt idx="332">
                  <c:v>0.25672</c:v>
                </c:pt>
                <c:pt idx="333">
                  <c:v>0.24074000000000001</c:v>
                </c:pt>
                <c:pt idx="334">
                  <c:v>0.25572</c:v>
                </c:pt>
                <c:pt idx="335">
                  <c:v>0.23674000000000001</c:v>
                </c:pt>
                <c:pt idx="336">
                  <c:v>0.24472000000000002</c:v>
                </c:pt>
                <c:pt idx="337">
                  <c:v>0.22274000000000002</c:v>
                </c:pt>
                <c:pt idx="338">
                  <c:v>0.26372000000000001</c:v>
                </c:pt>
                <c:pt idx="339">
                  <c:v>0.27873999999999999</c:v>
                </c:pt>
                <c:pt idx="340">
                  <c:v>0.37972</c:v>
                </c:pt>
                <c:pt idx="341">
                  <c:v>0.47574</c:v>
                </c:pt>
                <c:pt idx="342">
                  <c:v>0.58872000000000002</c:v>
                </c:pt>
                <c:pt idx="343">
                  <c:v>0.50573999999999997</c:v>
                </c:pt>
                <c:pt idx="344">
                  <c:v>0.46872000000000003</c:v>
                </c:pt>
                <c:pt idx="345">
                  <c:v>0.45473999999999998</c:v>
                </c:pt>
                <c:pt idx="346">
                  <c:v>0.51371999999999995</c:v>
                </c:pt>
                <c:pt idx="347">
                  <c:v>0.51773999999999998</c:v>
                </c:pt>
                <c:pt idx="348">
                  <c:v>0.59972000000000003</c:v>
                </c:pt>
                <c:pt idx="349">
                  <c:v>0.59774000000000005</c:v>
                </c:pt>
                <c:pt idx="350">
                  <c:v>0.60272000000000003</c:v>
                </c:pt>
                <c:pt idx="351">
                  <c:v>0.56374000000000002</c:v>
                </c:pt>
                <c:pt idx="352">
                  <c:v>0.55771999999999999</c:v>
                </c:pt>
                <c:pt idx="353">
                  <c:v>0.52873999999999999</c:v>
                </c:pt>
                <c:pt idx="354">
                  <c:v>0.52371999999999996</c:v>
                </c:pt>
                <c:pt idx="355">
                  <c:v>0.49274000000000001</c:v>
                </c:pt>
                <c:pt idx="356">
                  <c:v>0.53571999999999997</c:v>
                </c:pt>
                <c:pt idx="357">
                  <c:v>0.55074000000000001</c:v>
                </c:pt>
                <c:pt idx="358">
                  <c:v>0.58372000000000002</c:v>
                </c:pt>
                <c:pt idx="359">
                  <c:v>0.52573999999999999</c:v>
                </c:pt>
                <c:pt idx="360">
                  <c:v>0.52171999999999996</c:v>
                </c:pt>
                <c:pt idx="361">
                  <c:v>0.53073999999999999</c:v>
                </c:pt>
                <c:pt idx="362">
                  <c:v>0.58672000000000002</c:v>
                </c:pt>
                <c:pt idx="363">
                  <c:v>0.59573999999999994</c:v>
                </c:pt>
                <c:pt idx="364">
                  <c:v>0.56972</c:v>
                </c:pt>
                <c:pt idx="365">
                  <c:v>0.50573999999999997</c:v>
                </c:pt>
                <c:pt idx="366">
                  <c:v>0.53171999999999997</c:v>
                </c:pt>
                <c:pt idx="367">
                  <c:v>0.49473999999999996</c:v>
                </c:pt>
                <c:pt idx="368">
                  <c:v>0.48371999999999998</c:v>
                </c:pt>
                <c:pt idx="369">
                  <c:v>0.43274000000000001</c:v>
                </c:pt>
                <c:pt idx="370">
                  <c:v>0.45472000000000001</c:v>
                </c:pt>
                <c:pt idx="371">
                  <c:v>0.43073999999999996</c:v>
                </c:pt>
                <c:pt idx="372">
                  <c:v>0.43171999999999999</c:v>
                </c:pt>
                <c:pt idx="373">
                  <c:v>0.40973999999999999</c:v>
                </c:pt>
                <c:pt idx="374">
                  <c:v>0.41572000000000003</c:v>
                </c:pt>
                <c:pt idx="375">
                  <c:v>0.36473999999999995</c:v>
                </c:pt>
                <c:pt idx="376">
                  <c:v>0.37972</c:v>
                </c:pt>
                <c:pt idx="377">
                  <c:v>0.34173999999999999</c:v>
                </c:pt>
                <c:pt idx="378">
                  <c:v>0.33271999999999996</c:v>
                </c:pt>
                <c:pt idx="379">
                  <c:v>0.32274000000000003</c:v>
                </c:pt>
                <c:pt idx="380">
                  <c:v>0.36471999999999999</c:v>
                </c:pt>
                <c:pt idx="381">
                  <c:v>0.36274000000000001</c:v>
                </c:pt>
                <c:pt idx="382">
                  <c:v>0.38872000000000001</c:v>
                </c:pt>
                <c:pt idx="383">
                  <c:v>0.36374000000000001</c:v>
                </c:pt>
                <c:pt idx="384">
                  <c:v>0.36871999999999999</c:v>
                </c:pt>
                <c:pt idx="385">
                  <c:v>0.36573999999999995</c:v>
                </c:pt>
                <c:pt idx="386">
                  <c:v>0.37772</c:v>
                </c:pt>
                <c:pt idx="387">
                  <c:v>0.34973999999999994</c:v>
                </c:pt>
                <c:pt idx="388">
                  <c:v>0.33771999999999996</c:v>
                </c:pt>
                <c:pt idx="389">
                  <c:v>0.30174000000000001</c:v>
                </c:pt>
                <c:pt idx="390">
                  <c:v>0.30972</c:v>
                </c:pt>
                <c:pt idx="391">
                  <c:v>0.27873999999999999</c:v>
                </c:pt>
                <c:pt idx="392">
                  <c:v>0.31472</c:v>
                </c:pt>
                <c:pt idx="393">
                  <c:v>0.29474</c:v>
                </c:pt>
                <c:pt idx="394">
                  <c:v>0.30771999999999999</c:v>
                </c:pt>
                <c:pt idx="395">
                  <c:v>0.30474000000000001</c:v>
                </c:pt>
                <c:pt idx="396">
                  <c:v>0.30271999999999999</c:v>
                </c:pt>
                <c:pt idx="397">
                  <c:v>0.30874000000000001</c:v>
                </c:pt>
                <c:pt idx="398">
                  <c:v>0.30972</c:v>
                </c:pt>
                <c:pt idx="399">
                  <c:v>0.29274</c:v>
                </c:pt>
                <c:pt idx="400">
                  <c:v>0.30071999999999999</c:v>
                </c:pt>
                <c:pt idx="401">
                  <c:v>0.28974</c:v>
                </c:pt>
                <c:pt idx="402">
                  <c:v>0.30571999999999999</c:v>
                </c:pt>
                <c:pt idx="403">
                  <c:v>0.28774</c:v>
                </c:pt>
                <c:pt idx="404">
                  <c:v>0.32972000000000001</c:v>
                </c:pt>
                <c:pt idx="405">
                  <c:v>0.32073999999999997</c:v>
                </c:pt>
                <c:pt idx="406">
                  <c:v>0.30771999999999999</c:v>
                </c:pt>
                <c:pt idx="407">
                  <c:v>0.30274000000000001</c:v>
                </c:pt>
                <c:pt idx="408">
                  <c:v>0.32972000000000001</c:v>
                </c:pt>
                <c:pt idx="409">
                  <c:v>0.28974</c:v>
                </c:pt>
                <c:pt idx="410">
                  <c:v>0.30571999999999999</c:v>
                </c:pt>
                <c:pt idx="411">
                  <c:v>0.29474</c:v>
                </c:pt>
                <c:pt idx="412">
                  <c:v>0.31872</c:v>
                </c:pt>
                <c:pt idx="413">
                  <c:v>0.29674</c:v>
                </c:pt>
                <c:pt idx="414">
                  <c:v>0.32171999999999995</c:v>
                </c:pt>
                <c:pt idx="415">
                  <c:v>0.28473999999999999</c:v>
                </c:pt>
                <c:pt idx="416">
                  <c:v>0.29171999999999998</c:v>
                </c:pt>
                <c:pt idx="417">
                  <c:v>0.25474000000000002</c:v>
                </c:pt>
                <c:pt idx="418">
                  <c:v>0.29071999999999998</c:v>
                </c:pt>
                <c:pt idx="419">
                  <c:v>0.26574000000000003</c:v>
                </c:pt>
                <c:pt idx="420">
                  <c:v>0.29071999999999998</c:v>
                </c:pt>
                <c:pt idx="421">
                  <c:v>0.28774</c:v>
                </c:pt>
                <c:pt idx="422">
                  <c:v>0.28172000000000003</c:v>
                </c:pt>
                <c:pt idx="423">
                  <c:v>0.24873999999999999</c:v>
                </c:pt>
                <c:pt idx="424">
                  <c:v>0.28771999999999998</c:v>
                </c:pt>
                <c:pt idx="425">
                  <c:v>0.27074000000000004</c:v>
                </c:pt>
                <c:pt idx="426">
                  <c:v>0.31472</c:v>
                </c:pt>
                <c:pt idx="427">
                  <c:v>0.30374000000000001</c:v>
                </c:pt>
                <c:pt idx="428">
                  <c:v>0.33171999999999996</c:v>
                </c:pt>
                <c:pt idx="429">
                  <c:v>0.30974000000000002</c:v>
                </c:pt>
                <c:pt idx="430">
                  <c:v>0.30972</c:v>
                </c:pt>
                <c:pt idx="431">
                  <c:v>0.31974000000000002</c:v>
                </c:pt>
                <c:pt idx="432">
                  <c:v>0.31172</c:v>
                </c:pt>
                <c:pt idx="433">
                  <c:v>0.28874</c:v>
                </c:pt>
                <c:pt idx="434">
                  <c:v>0.31472</c:v>
                </c:pt>
                <c:pt idx="435">
                  <c:v>0.35574</c:v>
                </c:pt>
                <c:pt idx="436">
                  <c:v>0.31672</c:v>
                </c:pt>
                <c:pt idx="437">
                  <c:v>0.28874</c:v>
                </c:pt>
                <c:pt idx="438">
                  <c:v>0.29071999999999998</c:v>
                </c:pt>
                <c:pt idx="439">
                  <c:v>0.28774</c:v>
                </c:pt>
                <c:pt idx="440">
                  <c:v>0.30972</c:v>
                </c:pt>
                <c:pt idx="441">
                  <c:v>0.29574</c:v>
                </c:pt>
                <c:pt idx="442">
                  <c:v>0.30972</c:v>
                </c:pt>
                <c:pt idx="443">
                  <c:v>0.31373999999999996</c:v>
                </c:pt>
                <c:pt idx="444">
                  <c:v>0.31072</c:v>
                </c:pt>
                <c:pt idx="445">
                  <c:v>0.28573999999999999</c:v>
                </c:pt>
                <c:pt idx="446">
                  <c:v>0.30871999999999999</c:v>
                </c:pt>
                <c:pt idx="447">
                  <c:v>0.29374</c:v>
                </c:pt>
                <c:pt idx="448">
                  <c:v>0.28972000000000003</c:v>
                </c:pt>
                <c:pt idx="449">
                  <c:v>0.30474000000000001</c:v>
                </c:pt>
                <c:pt idx="450">
                  <c:v>0.31672</c:v>
                </c:pt>
                <c:pt idx="451">
                  <c:v>0.30274000000000001</c:v>
                </c:pt>
                <c:pt idx="452">
                  <c:v>0.31572</c:v>
                </c:pt>
                <c:pt idx="453">
                  <c:v>0.28673999999999999</c:v>
                </c:pt>
                <c:pt idx="454">
                  <c:v>0.33872000000000002</c:v>
                </c:pt>
                <c:pt idx="455">
                  <c:v>0.30374000000000001</c:v>
                </c:pt>
                <c:pt idx="456">
                  <c:v>0.32072000000000001</c:v>
                </c:pt>
                <c:pt idx="457">
                  <c:v>0.29874000000000001</c:v>
                </c:pt>
                <c:pt idx="458">
                  <c:v>0.30972</c:v>
                </c:pt>
                <c:pt idx="459">
                  <c:v>0.29174</c:v>
                </c:pt>
                <c:pt idx="460">
                  <c:v>0.31772</c:v>
                </c:pt>
                <c:pt idx="461">
                  <c:v>0.29274</c:v>
                </c:pt>
                <c:pt idx="462">
                  <c:v>0.30271999999999999</c:v>
                </c:pt>
                <c:pt idx="463">
                  <c:v>0.29274</c:v>
                </c:pt>
                <c:pt idx="464">
                  <c:v>0.30972</c:v>
                </c:pt>
                <c:pt idx="465">
                  <c:v>0.29274</c:v>
                </c:pt>
                <c:pt idx="466">
                  <c:v>0.32572000000000001</c:v>
                </c:pt>
                <c:pt idx="467">
                  <c:v>0.32073999999999997</c:v>
                </c:pt>
                <c:pt idx="468">
                  <c:v>0.30571999999999999</c:v>
                </c:pt>
                <c:pt idx="469">
                  <c:v>0.30274000000000001</c:v>
                </c:pt>
                <c:pt idx="470">
                  <c:v>0.29871999999999999</c:v>
                </c:pt>
                <c:pt idx="471">
                  <c:v>0.29674</c:v>
                </c:pt>
                <c:pt idx="472">
                  <c:v>0.32772000000000001</c:v>
                </c:pt>
                <c:pt idx="473">
                  <c:v>0.29074</c:v>
                </c:pt>
                <c:pt idx="474">
                  <c:v>0.30071999999999999</c:v>
                </c:pt>
                <c:pt idx="475">
                  <c:v>0.25673999999999997</c:v>
                </c:pt>
                <c:pt idx="476">
                  <c:v>0.29671999999999998</c:v>
                </c:pt>
                <c:pt idx="477">
                  <c:v>0.29774</c:v>
                </c:pt>
                <c:pt idx="478">
                  <c:v>0.33171999999999996</c:v>
                </c:pt>
                <c:pt idx="479">
                  <c:v>0.31174000000000002</c:v>
                </c:pt>
                <c:pt idx="480">
                  <c:v>0.31572</c:v>
                </c:pt>
                <c:pt idx="481">
                  <c:v>0.31274000000000002</c:v>
                </c:pt>
                <c:pt idx="482">
                  <c:v>0.34072000000000002</c:v>
                </c:pt>
                <c:pt idx="483">
                  <c:v>0.30674000000000001</c:v>
                </c:pt>
                <c:pt idx="484">
                  <c:v>0.31572</c:v>
                </c:pt>
                <c:pt idx="485">
                  <c:v>0.30474000000000001</c:v>
                </c:pt>
                <c:pt idx="486">
                  <c:v>0.32671999999999995</c:v>
                </c:pt>
                <c:pt idx="487">
                  <c:v>0.29474</c:v>
                </c:pt>
                <c:pt idx="488">
                  <c:v>0.31672</c:v>
                </c:pt>
                <c:pt idx="489">
                  <c:v>0.30974000000000002</c:v>
                </c:pt>
                <c:pt idx="490">
                  <c:v>0.31672</c:v>
                </c:pt>
                <c:pt idx="491">
                  <c:v>0.30474000000000001</c:v>
                </c:pt>
                <c:pt idx="492">
                  <c:v>0.32472000000000001</c:v>
                </c:pt>
                <c:pt idx="493">
                  <c:v>0.31674000000000002</c:v>
                </c:pt>
                <c:pt idx="494">
                  <c:v>0.31972</c:v>
                </c:pt>
                <c:pt idx="495">
                  <c:v>0.26774000000000003</c:v>
                </c:pt>
                <c:pt idx="496">
                  <c:v>0.32772000000000001</c:v>
                </c:pt>
                <c:pt idx="497">
                  <c:v>0.29674</c:v>
                </c:pt>
                <c:pt idx="498">
                  <c:v>0.30771999999999999</c:v>
                </c:pt>
                <c:pt idx="499">
                  <c:v>0.28774</c:v>
                </c:pt>
                <c:pt idx="500">
                  <c:v>0.31672</c:v>
                </c:pt>
                <c:pt idx="501">
                  <c:v>0.30474000000000001</c:v>
                </c:pt>
                <c:pt idx="502">
                  <c:v>0.31772</c:v>
                </c:pt>
                <c:pt idx="503">
                  <c:v>0.30874000000000001</c:v>
                </c:pt>
                <c:pt idx="504">
                  <c:v>0.33572000000000002</c:v>
                </c:pt>
                <c:pt idx="505">
                  <c:v>0.28974</c:v>
                </c:pt>
                <c:pt idx="506">
                  <c:v>0.31072</c:v>
                </c:pt>
                <c:pt idx="507">
                  <c:v>0.30374000000000001</c:v>
                </c:pt>
                <c:pt idx="508">
                  <c:v>0.30972</c:v>
                </c:pt>
                <c:pt idx="509">
                  <c:v>0.30174000000000001</c:v>
                </c:pt>
                <c:pt idx="510">
                  <c:v>0.33372000000000002</c:v>
                </c:pt>
                <c:pt idx="511">
                  <c:v>0.29374</c:v>
                </c:pt>
                <c:pt idx="512">
                  <c:v>0.31372</c:v>
                </c:pt>
                <c:pt idx="513">
                  <c:v>0.30574000000000001</c:v>
                </c:pt>
                <c:pt idx="514">
                  <c:v>0.34572000000000003</c:v>
                </c:pt>
                <c:pt idx="515">
                  <c:v>0.29374</c:v>
                </c:pt>
                <c:pt idx="516">
                  <c:v>0.31672</c:v>
                </c:pt>
                <c:pt idx="517">
                  <c:v>0.33573999999999998</c:v>
                </c:pt>
                <c:pt idx="518">
                  <c:v>0.38372000000000001</c:v>
                </c:pt>
                <c:pt idx="519">
                  <c:v>0.31274000000000002</c:v>
                </c:pt>
                <c:pt idx="520">
                  <c:v>0.32671999999999995</c:v>
                </c:pt>
                <c:pt idx="521">
                  <c:v>0.29874000000000001</c:v>
                </c:pt>
                <c:pt idx="522">
                  <c:v>0.30771999999999999</c:v>
                </c:pt>
                <c:pt idx="523">
                  <c:v>0.28573999999999999</c:v>
                </c:pt>
                <c:pt idx="524">
                  <c:v>0.29871999999999999</c:v>
                </c:pt>
                <c:pt idx="525">
                  <c:v>0.28373999999999999</c:v>
                </c:pt>
                <c:pt idx="526">
                  <c:v>0.32272000000000001</c:v>
                </c:pt>
                <c:pt idx="527">
                  <c:v>0.29474</c:v>
                </c:pt>
                <c:pt idx="528">
                  <c:v>0.30871999999999999</c:v>
                </c:pt>
                <c:pt idx="529">
                  <c:v>0.28373999999999999</c:v>
                </c:pt>
                <c:pt idx="530">
                  <c:v>0.31272</c:v>
                </c:pt>
                <c:pt idx="531">
                  <c:v>0.28874</c:v>
                </c:pt>
                <c:pt idx="532">
                  <c:v>0.29571999999999998</c:v>
                </c:pt>
                <c:pt idx="533">
                  <c:v>0.29374</c:v>
                </c:pt>
                <c:pt idx="534">
                  <c:v>0.34372000000000003</c:v>
                </c:pt>
                <c:pt idx="535">
                  <c:v>0.30174000000000001</c:v>
                </c:pt>
                <c:pt idx="536">
                  <c:v>0.32171999999999995</c:v>
                </c:pt>
                <c:pt idx="537">
                  <c:v>0.32374000000000003</c:v>
                </c:pt>
                <c:pt idx="538">
                  <c:v>0.34171999999999997</c:v>
                </c:pt>
                <c:pt idx="539">
                  <c:v>0.29874000000000001</c:v>
                </c:pt>
                <c:pt idx="540">
                  <c:v>0.31972</c:v>
                </c:pt>
                <c:pt idx="541">
                  <c:v>0.27973999999999999</c:v>
                </c:pt>
                <c:pt idx="542">
                  <c:v>0.31372</c:v>
                </c:pt>
                <c:pt idx="543">
                  <c:v>0.30374000000000001</c:v>
                </c:pt>
                <c:pt idx="544">
                  <c:v>0.30071999999999999</c:v>
                </c:pt>
                <c:pt idx="545">
                  <c:v>0.27273999999999998</c:v>
                </c:pt>
                <c:pt idx="546">
                  <c:v>0.30471999999999999</c:v>
                </c:pt>
                <c:pt idx="547">
                  <c:v>0.32573999999999997</c:v>
                </c:pt>
                <c:pt idx="548">
                  <c:v>0.30771999999999999</c:v>
                </c:pt>
                <c:pt idx="549">
                  <c:v>0.27373999999999998</c:v>
                </c:pt>
                <c:pt idx="550">
                  <c:v>0.32272000000000001</c:v>
                </c:pt>
                <c:pt idx="551">
                  <c:v>0.30474000000000001</c:v>
                </c:pt>
                <c:pt idx="552">
                  <c:v>0.32472000000000001</c:v>
                </c:pt>
                <c:pt idx="553">
                  <c:v>0.34573999999999999</c:v>
                </c:pt>
                <c:pt idx="554">
                  <c:v>0.32872000000000001</c:v>
                </c:pt>
                <c:pt idx="555">
                  <c:v>0.29174</c:v>
                </c:pt>
                <c:pt idx="556">
                  <c:v>0.31672</c:v>
                </c:pt>
                <c:pt idx="557">
                  <c:v>0.32374000000000003</c:v>
                </c:pt>
                <c:pt idx="558">
                  <c:v>0.32572000000000001</c:v>
                </c:pt>
                <c:pt idx="559">
                  <c:v>0.32973999999999998</c:v>
                </c:pt>
                <c:pt idx="560">
                  <c:v>0.36271999999999999</c:v>
                </c:pt>
                <c:pt idx="561">
                  <c:v>0.37274000000000002</c:v>
                </c:pt>
                <c:pt idx="562">
                  <c:v>0.41671999999999998</c:v>
                </c:pt>
                <c:pt idx="563">
                  <c:v>0.40073999999999999</c:v>
                </c:pt>
                <c:pt idx="564">
                  <c:v>0.42072000000000004</c:v>
                </c:pt>
                <c:pt idx="565">
                  <c:v>0.36774000000000001</c:v>
                </c:pt>
                <c:pt idx="566">
                  <c:v>0.40271999999999997</c:v>
                </c:pt>
                <c:pt idx="567">
                  <c:v>0.42374000000000001</c:v>
                </c:pt>
                <c:pt idx="568">
                  <c:v>0.45972000000000002</c:v>
                </c:pt>
                <c:pt idx="569">
                  <c:v>0.41874</c:v>
                </c:pt>
                <c:pt idx="570">
                  <c:v>0.45972000000000002</c:v>
                </c:pt>
                <c:pt idx="571">
                  <c:v>0.41073999999999999</c:v>
                </c:pt>
                <c:pt idx="572">
                  <c:v>0.40271999999999997</c:v>
                </c:pt>
                <c:pt idx="573">
                  <c:v>0.37874000000000002</c:v>
                </c:pt>
                <c:pt idx="574">
                  <c:v>0.38671999999999995</c:v>
                </c:pt>
                <c:pt idx="575">
                  <c:v>0.36674000000000001</c:v>
                </c:pt>
                <c:pt idx="576">
                  <c:v>0.34871999999999997</c:v>
                </c:pt>
                <c:pt idx="577">
                  <c:v>0.33473999999999998</c:v>
                </c:pt>
                <c:pt idx="578">
                  <c:v>0.37671999999999994</c:v>
                </c:pt>
                <c:pt idx="579">
                  <c:v>0.32573999999999997</c:v>
                </c:pt>
                <c:pt idx="580">
                  <c:v>0.34372000000000003</c:v>
                </c:pt>
                <c:pt idx="581">
                  <c:v>0.31873999999999997</c:v>
                </c:pt>
                <c:pt idx="582">
                  <c:v>0.33171999999999996</c:v>
                </c:pt>
                <c:pt idx="583">
                  <c:v>0.30474000000000001</c:v>
                </c:pt>
                <c:pt idx="584">
                  <c:v>0.32472000000000001</c:v>
                </c:pt>
                <c:pt idx="585">
                  <c:v>0.32473999999999997</c:v>
                </c:pt>
                <c:pt idx="586">
                  <c:v>0.32972000000000001</c:v>
                </c:pt>
                <c:pt idx="587">
                  <c:v>0.29774</c:v>
                </c:pt>
                <c:pt idx="588">
                  <c:v>0.29571999999999998</c:v>
                </c:pt>
                <c:pt idx="589">
                  <c:v>0.26574000000000003</c:v>
                </c:pt>
                <c:pt idx="590">
                  <c:v>0.28871999999999998</c:v>
                </c:pt>
                <c:pt idx="591">
                  <c:v>0.27673999999999999</c:v>
                </c:pt>
                <c:pt idx="592">
                  <c:v>0.30771999999999999</c:v>
                </c:pt>
                <c:pt idx="593">
                  <c:v>0.28373999999999999</c:v>
                </c:pt>
                <c:pt idx="594">
                  <c:v>0.27672000000000002</c:v>
                </c:pt>
                <c:pt idx="595">
                  <c:v>0.29174</c:v>
                </c:pt>
                <c:pt idx="596">
                  <c:v>0.29771999999999998</c:v>
                </c:pt>
                <c:pt idx="597">
                  <c:v>0.25873999999999997</c:v>
                </c:pt>
                <c:pt idx="598">
                  <c:v>0.29472000000000004</c:v>
                </c:pt>
                <c:pt idx="599">
                  <c:v>0.27574000000000004</c:v>
                </c:pt>
                <c:pt idx="600">
                  <c:v>0.26472000000000001</c:v>
                </c:pt>
                <c:pt idx="601">
                  <c:v>0.26274000000000003</c:v>
                </c:pt>
                <c:pt idx="602">
                  <c:v>0.29171999999999998</c:v>
                </c:pt>
                <c:pt idx="603">
                  <c:v>0.26774000000000003</c:v>
                </c:pt>
                <c:pt idx="604">
                  <c:v>0.27672000000000002</c:v>
                </c:pt>
                <c:pt idx="605">
                  <c:v>0.25574000000000002</c:v>
                </c:pt>
                <c:pt idx="606">
                  <c:v>0.28172000000000003</c:v>
                </c:pt>
                <c:pt idx="607">
                  <c:v>0.26173999999999997</c:v>
                </c:pt>
                <c:pt idx="608">
                  <c:v>0.29171999999999998</c:v>
                </c:pt>
                <c:pt idx="609">
                  <c:v>0.29274</c:v>
                </c:pt>
                <c:pt idx="610">
                  <c:v>0.27771999999999997</c:v>
                </c:pt>
                <c:pt idx="611">
                  <c:v>0.26173999999999997</c:v>
                </c:pt>
                <c:pt idx="612">
                  <c:v>0.27172000000000002</c:v>
                </c:pt>
                <c:pt idx="613">
                  <c:v>0.26574000000000003</c:v>
                </c:pt>
                <c:pt idx="614">
                  <c:v>0.27172000000000002</c:v>
                </c:pt>
                <c:pt idx="615">
                  <c:v>0.26074000000000003</c:v>
                </c:pt>
                <c:pt idx="616">
                  <c:v>0.27072000000000002</c:v>
                </c:pt>
                <c:pt idx="617">
                  <c:v>0.24873999999999999</c:v>
                </c:pt>
                <c:pt idx="618">
                  <c:v>0.28871999999999998</c:v>
                </c:pt>
                <c:pt idx="619">
                  <c:v>0.27373999999999998</c:v>
                </c:pt>
                <c:pt idx="620">
                  <c:v>0.27672000000000002</c:v>
                </c:pt>
                <c:pt idx="621">
                  <c:v>0.25373999999999997</c:v>
                </c:pt>
                <c:pt idx="622">
                  <c:v>0.28771999999999998</c:v>
                </c:pt>
                <c:pt idx="623">
                  <c:v>0.25174000000000002</c:v>
                </c:pt>
                <c:pt idx="624">
                  <c:v>0.27872000000000002</c:v>
                </c:pt>
                <c:pt idx="625">
                  <c:v>0.26274000000000003</c:v>
                </c:pt>
                <c:pt idx="626">
                  <c:v>0.26872000000000001</c:v>
                </c:pt>
                <c:pt idx="627">
                  <c:v>0.26074000000000003</c:v>
                </c:pt>
                <c:pt idx="628">
                  <c:v>0.30671999999999999</c:v>
                </c:pt>
                <c:pt idx="629">
                  <c:v>0.26473999999999998</c:v>
                </c:pt>
                <c:pt idx="630">
                  <c:v>0.25572</c:v>
                </c:pt>
                <c:pt idx="631">
                  <c:v>0.24574000000000001</c:v>
                </c:pt>
                <c:pt idx="632">
                  <c:v>0.28571999999999997</c:v>
                </c:pt>
                <c:pt idx="633">
                  <c:v>0.24373999999999998</c:v>
                </c:pt>
                <c:pt idx="634">
                  <c:v>0.26072000000000001</c:v>
                </c:pt>
                <c:pt idx="635">
                  <c:v>0.25174000000000002</c:v>
                </c:pt>
                <c:pt idx="636">
                  <c:v>0.26272000000000001</c:v>
                </c:pt>
                <c:pt idx="637">
                  <c:v>0.27473999999999998</c:v>
                </c:pt>
                <c:pt idx="638">
                  <c:v>0.27472000000000002</c:v>
                </c:pt>
                <c:pt idx="639">
                  <c:v>0.29174</c:v>
                </c:pt>
                <c:pt idx="640">
                  <c:v>0.28371999999999997</c:v>
                </c:pt>
                <c:pt idx="641">
                  <c:v>0.24274000000000001</c:v>
                </c:pt>
                <c:pt idx="642">
                  <c:v>0.26672000000000001</c:v>
                </c:pt>
                <c:pt idx="643">
                  <c:v>0.26574000000000003</c:v>
                </c:pt>
                <c:pt idx="644">
                  <c:v>0.28371999999999997</c:v>
                </c:pt>
                <c:pt idx="645">
                  <c:v>0.26973999999999998</c:v>
                </c:pt>
                <c:pt idx="646">
                  <c:v>0.27271999999999996</c:v>
                </c:pt>
                <c:pt idx="647">
                  <c:v>0.27173999999999998</c:v>
                </c:pt>
                <c:pt idx="648">
                  <c:v>0.28972000000000003</c:v>
                </c:pt>
                <c:pt idx="649">
                  <c:v>0.27173999999999998</c:v>
                </c:pt>
                <c:pt idx="650">
                  <c:v>0.28972000000000003</c:v>
                </c:pt>
                <c:pt idx="651">
                  <c:v>0.26373999999999997</c:v>
                </c:pt>
                <c:pt idx="652">
                  <c:v>0.30871999999999999</c:v>
                </c:pt>
                <c:pt idx="653">
                  <c:v>0.28373999999999999</c:v>
                </c:pt>
                <c:pt idx="654">
                  <c:v>0.31972</c:v>
                </c:pt>
                <c:pt idx="655">
                  <c:v>0.31873999999999997</c:v>
                </c:pt>
                <c:pt idx="656">
                  <c:v>0.33671999999999996</c:v>
                </c:pt>
                <c:pt idx="657">
                  <c:v>0.35574</c:v>
                </c:pt>
                <c:pt idx="658">
                  <c:v>0.45372000000000001</c:v>
                </c:pt>
                <c:pt idx="659">
                  <c:v>0.37874000000000002</c:v>
                </c:pt>
                <c:pt idx="660">
                  <c:v>0.39171999999999996</c:v>
                </c:pt>
                <c:pt idx="661">
                  <c:v>0.35174</c:v>
                </c:pt>
                <c:pt idx="662">
                  <c:v>0.39171999999999996</c:v>
                </c:pt>
                <c:pt idx="663">
                  <c:v>0.38073999999999997</c:v>
                </c:pt>
                <c:pt idx="664">
                  <c:v>0.42171999999999998</c:v>
                </c:pt>
                <c:pt idx="665">
                  <c:v>0.39773999999999998</c:v>
                </c:pt>
                <c:pt idx="666">
                  <c:v>0.45872000000000002</c:v>
                </c:pt>
                <c:pt idx="667">
                  <c:v>0.43274000000000001</c:v>
                </c:pt>
                <c:pt idx="668">
                  <c:v>0.48472000000000004</c:v>
                </c:pt>
                <c:pt idx="669">
                  <c:v>0.47973999999999994</c:v>
                </c:pt>
                <c:pt idx="670">
                  <c:v>0.52072000000000007</c:v>
                </c:pt>
                <c:pt idx="671">
                  <c:v>0.52473999999999998</c:v>
                </c:pt>
                <c:pt idx="672">
                  <c:v>0.54171999999999998</c:v>
                </c:pt>
                <c:pt idx="673">
                  <c:v>0.54974000000000001</c:v>
                </c:pt>
                <c:pt idx="674">
                  <c:v>0.59372000000000003</c:v>
                </c:pt>
                <c:pt idx="675">
                  <c:v>0.62573999999999996</c:v>
                </c:pt>
                <c:pt idx="676">
                  <c:v>0.6997199999999999</c:v>
                </c:pt>
                <c:pt idx="677">
                  <c:v>0.71974000000000005</c:v>
                </c:pt>
                <c:pt idx="678">
                  <c:v>0.84372000000000003</c:v>
                </c:pt>
                <c:pt idx="679">
                  <c:v>0.97774000000000005</c:v>
                </c:pt>
                <c:pt idx="680">
                  <c:v>1.2417199999999999</c:v>
                </c:pt>
                <c:pt idx="681">
                  <c:v>1.46774</c:v>
                </c:pt>
                <c:pt idx="682">
                  <c:v>1.83972</c:v>
                </c:pt>
                <c:pt idx="683">
                  <c:v>2.0197400000000001</c:v>
                </c:pt>
                <c:pt idx="684">
                  <c:v>1.6717199999999999</c:v>
                </c:pt>
                <c:pt idx="685">
                  <c:v>1.00274</c:v>
                </c:pt>
                <c:pt idx="686">
                  <c:v>0.59671999999999992</c:v>
                </c:pt>
                <c:pt idx="687">
                  <c:v>0.43073999999999996</c:v>
                </c:pt>
                <c:pt idx="688">
                  <c:v>0.42572000000000004</c:v>
                </c:pt>
                <c:pt idx="689">
                  <c:v>0.37473999999999996</c:v>
                </c:pt>
                <c:pt idx="690">
                  <c:v>0.41671999999999998</c:v>
                </c:pt>
                <c:pt idx="691">
                  <c:v>0.40173999999999999</c:v>
                </c:pt>
                <c:pt idx="692">
                  <c:v>0.39972000000000002</c:v>
                </c:pt>
                <c:pt idx="693">
                  <c:v>0.43774000000000002</c:v>
                </c:pt>
                <c:pt idx="694">
                  <c:v>0.50671999999999995</c:v>
                </c:pt>
                <c:pt idx="695">
                  <c:v>0.50773999999999997</c:v>
                </c:pt>
                <c:pt idx="696">
                  <c:v>0.59772000000000003</c:v>
                </c:pt>
                <c:pt idx="697">
                  <c:v>0.58573999999999993</c:v>
                </c:pt>
                <c:pt idx="698">
                  <c:v>0.61271999999999993</c:v>
                </c:pt>
                <c:pt idx="699">
                  <c:v>0.60173999999999994</c:v>
                </c:pt>
                <c:pt idx="700">
                  <c:v>0.60472000000000004</c:v>
                </c:pt>
                <c:pt idx="701">
                  <c:v>0.51573999999999998</c:v>
                </c:pt>
                <c:pt idx="702">
                  <c:v>0.50671999999999995</c:v>
                </c:pt>
                <c:pt idx="703">
                  <c:v>0.46874000000000005</c:v>
                </c:pt>
                <c:pt idx="704">
                  <c:v>0.44572000000000001</c:v>
                </c:pt>
                <c:pt idx="705">
                  <c:v>0.37674000000000002</c:v>
                </c:pt>
                <c:pt idx="706">
                  <c:v>0.34972000000000003</c:v>
                </c:pt>
                <c:pt idx="707">
                  <c:v>0.31074000000000002</c:v>
                </c:pt>
                <c:pt idx="708">
                  <c:v>0.32671999999999995</c:v>
                </c:pt>
                <c:pt idx="709">
                  <c:v>0.28673999999999999</c:v>
                </c:pt>
                <c:pt idx="710">
                  <c:v>0.30171999999999999</c:v>
                </c:pt>
                <c:pt idx="711">
                  <c:v>0.23774000000000001</c:v>
                </c:pt>
                <c:pt idx="712">
                  <c:v>0.31172</c:v>
                </c:pt>
                <c:pt idx="713">
                  <c:v>0.25574000000000002</c:v>
                </c:pt>
                <c:pt idx="714">
                  <c:v>0.24671999999999999</c:v>
                </c:pt>
                <c:pt idx="715">
                  <c:v>0.21574000000000002</c:v>
                </c:pt>
                <c:pt idx="716">
                  <c:v>0.26172000000000001</c:v>
                </c:pt>
                <c:pt idx="717">
                  <c:v>0.25373999999999997</c:v>
                </c:pt>
                <c:pt idx="718">
                  <c:v>0.26072000000000001</c:v>
                </c:pt>
                <c:pt idx="719">
                  <c:v>0.23474</c:v>
                </c:pt>
                <c:pt idx="720">
                  <c:v>0.24571999999999999</c:v>
                </c:pt>
                <c:pt idx="721">
                  <c:v>0.22373999999999999</c:v>
                </c:pt>
                <c:pt idx="722">
                  <c:v>0.23972000000000002</c:v>
                </c:pt>
                <c:pt idx="723">
                  <c:v>0.22474</c:v>
                </c:pt>
                <c:pt idx="724">
                  <c:v>0.22572</c:v>
                </c:pt>
                <c:pt idx="725">
                  <c:v>0.23373999999999998</c:v>
                </c:pt>
                <c:pt idx="726">
                  <c:v>0.24472000000000002</c:v>
                </c:pt>
                <c:pt idx="727">
                  <c:v>0.23174</c:v>
                </c:pt>
                <c:pt idx="728">
                  <c:v>0.25072</c:v>
                </c:pt>
                <c:pt idx="729">
                  <c:v>0.22574000000000002</c:v>
                </c:pt>
                <c:pt idx="730">
                  <c:v>0.24571999999999999</c:v>
                </c:pt>
                <c:pt idx="731">
                  <c:v>0.22774</c:v>
                </c:pt>
                <c:pt idx="732">
                  <c:v>0.25572</c:v>
                </c:pt>
                <c:pt idx="733">
                  <c:v>0.22974</c:v>
                </c:pt>
                <c:pt idx="734">
                  <c:v>0.26472000000000001</c:v>
                </c:pt>
                <c:pt idx="735">
                  <c:v>0.23373999999999998</c:v>
                </c:pt>
                <c:pt idx="736">
                  <c:v>0.25572</c:v>
                </c:pt>
                <c:pt idx="737">
                  <c:v>0.24774000000000002</c:v>
                </c:pt>
                <c:pt idx="738">
                  <c:v>0.24671999999999999</c:v>
                </c:pt>
                <c:pt idx="739">
                  <c:v>0.22373999999999999</c:v>
                </c:pt>
                <c:pt idx="740">
                  <c:v>0.23672000000000001</c:v>
                </c:pt>
                <c:pt idx="741">
                  <c:v>0.21474000000000001</c:v>
                </c:pt>
                <c:pt idx="742">
                  <c:v>0.23972000000000002</c:v>
                </c:pt>
                <c:pt idx="743">
                  <c:v>0.21873999999999999</c:v>
                </c:pt>
                <c:pt idx="744">
                  <c:v>0.24972000000000003</c:v>
                </c:pt>
                <c:pt idx="745">
                  <c:v>0.20674000000000001</c:v>
                </c:pt>
                <c:pt idx="746">
                  <c:v>0.22872000000000001</c:v>
                </c:pt>
                <c:pt idx="747">
                  <c:v>0.22574000000000002</c:v>
                </c:pt>
                <c:pt idx="748">
                  <c:v>0.25972000000000001</c:v>
                </c:pt>
                <c:pt idx="749">
                  <c:v>0.22373999999999999</c:v>
                </c:pt>
                <c:pt idx="750">
                  <c:v>0.23972000000000002</c:v>
                </c:pt>
                <c:pt idx="751">
                  <c:v>0.21074000000000001</c:v>
                </c:pt>
                <c:pt idx="752">
                  <c:v>0.22072</c:v>
                </c:pt>
                <c:pt idx="753">
                  <c:v>0.21373999999999999</c:v>
                </c:pt>
                <c:pt idx="754">
                  <c:v>0.23071999999999998</c:v>
                </c:pt>
                <c:pt idx="755">
                  <c:v>0.20373999999999998</c:v>
                </c:pt>
                <c:pt idx="756">
                  <c:v>0.24371999999999999</c:v>
                </c:pt>
                <c:pt idx="757">
                  <c:v>0.21973999999999999</c:v>
                </c:pt>
                <c:pt idx="758">
                  <c:v>0.24071999999999999</c:v>
                </c:pt>
                <c:pt idx="759">
                  <c:v>0.23474</c:v>
                </c:pt>
                <c:pt idx="760">
                  <c:v>0.24872</c:v>
                </c:pt>
                <c:pt idx="761">
                  <c:v>0.24173999999999998</c:v>
                </c:pt>
                <c:pt idx="762">
                  <c:v>0.26771999999999996</c:v>
                </c:pt>
                <c:pt idx="763">
                  <c:v>0.26473999999999998</c:v>
                </c:pt>
                <c:pt idx="764">
                  <c:v>0.40072000000000002</c:v>
                </c:pt>
                <c:pt idx="765">
                  <c:v>1.0057400000000001</c:v>
                </c:pt>
                <c:pt idx="766">
                  <c:v>2.5377199999999998</c:v>
                </c:pt>
                <c:pt idx="767">
                  <c:v>3.5427400000000002</c:v>
                </c:pt>
                <c:pt idx="768">
                  <c:v>2.5047200000000003</c:v>
                </c:pt>
                <c:pt idx="769">
                  <c:v>1.1007400000000001</c:v>
                </c:pt>
                <c:pt idx="770">
                  <c:v>0.62972000000000006</c:v>
                </c:pt>
                <c:pt idx="771">
                  <c:v>0.42174</c:v>
                </c:pt>
                <c:pt idx="772">
                  <c:v>0.37671999999999994</c:v>
                </c:pt>
                <c:pt idx="773">
                  <c:v>0.37174000000000001</c:v>
                </c:pt>
                <c:pt idx="774">
                  <c:v>0.39072000000000001</c:v>
                </c:pt>
                <c:pt idx="775">
                  <c:v>0.37274000000000002</c:v>
                </c:pt>
                <c:pt idx="776">
                  <c:v>0.38572000000000001</c:v>
                </c:pt>
                <c:pt idx="777">
                  <c:v>0.41973999999999995</c:v>
                </c:pt>
                <c:pt idx="778">
                  <c:v>0.47572000000000003</c:v>
                </c:pt>
                <c:pt idx="779">
                  <c:v>0.47574</c:v>
                </c:pt>
                <c:pt idx="780">
                  <c:v>0.51072000000000006</c:v>
                </c:pt>
                <c:pt idx="781">
                  <c:v>0.52873999999999999</c:v>
                </c:pt>
                <c:pt idx="782">
                  <c:v>0.56872</c:v>
                </c:pt>
                <c:pt idx="783">
                  <c:v>0.59374000000000005</c:v>
                </c:pt>
                <c:pt idx="784">
                  <c:v>0.63972000000000007</c:v>
                </c:pt>
                <c:pt idx="785">
                  <c:v>0.69474000000000002</c:v>
                </c:pt>
                <c:pt idx="786">
                  <c:v>0.78471999999999997</c:v>
                </c:pt>
                <c:pt idx="787">
                  <c:v>0.87873999999999997</c:v>
                </c:pt>
                <c:pt idx="788">
                  <c:v>0.88171999999999995</c:v>
                </c:pt>
                <c:pt idx="789">
                  <c:v>0.83573999999999993</c:v>
                </c:pt>
                <c:pt idx="790">
                  <c:v>0.82372000000000001</c:v>
                </c:pt>
                <c:pt idx="791">
                  <c:v>0.82574000000000003</c:v>
                </c:pt>
                <c:pt idx="792">
                  <c:v>0.85372000000000003</c:v>
                </c:pt>
                <c:pt idx="793">
                  <c:v>0.77973999999999999</c:v>
                </c:pt>
                <c:pt idx="794">
                  <c:v>0.71772000000000002</c:v>
                </c:pt>
                <c:pt idx="795">
                  <c:v>0.74474000000000007</c:v>
                </c:pt>
                <c:pt idx="796">
                  <c:v>0.81372</c:v>
                </c:pt>
                <c:pt idx="797">
                  <c:v>0.83373999999999993</c:v>
                </c:pt>
                <c:pt idx="798">
                  <c:v>0.78772000000000009</c:v>
                </c:pt>
                <c:pt idx="799">
                  <c:v>0.64674000000000009</c:v>
                </c:pt>
                <c:pt idx="800">
                  <c:v>0.60372000000000003</c:v>
                </c:pt>
                <c:pt idx="801">
                  <c:v>0.63573999999999997</c:v>
                </c:pt>
                <c:pt idx="802">
                  <c:v>0.78072000000000008</c:v>
                </c:pt>
                <c:pt idx="803">
                  <c:v>0.86073999999999995</c:v>
                </c:pt>
                <c:pt idx="804">
                  <c:v>0.68572</c:v>
                </c:pt>
                <c:pt idx="805">
                  <c:v>0.49274000000000001</c:v>
                </c:pt>
                <c:pt idx="806">
                  <c:v>0.37972</c:v>
                </c:pt>
                <c:pt idx="807">
                  <c:v>0.30574000000000001</c:v>
                </c:pt>
                <c:pt idx="808">
                  <c:v>0.32372000000000001</c:v>
                </c:pt>
                <c:pt idx="809">
                  <c:v>0.30574000000000001</c:v>
                </c:pt>
                <c:pt idx="810">
                  <c:v>0.30571999999999999</c:v>
                </c:pt>
                <c:pt idx="811">
                  <c:v>0.27673999999999999</c:v>
                </c:pt>
                <c:pt idx="812">
                  <c:v>0.30771999999999999</c:v>
                </c:pt>
                <c:pt idx="813">
                  <c:v>0.29274</c:v>
                </c:pt>
                <c:pt idx="814">
                  <c:v>0.30571999999999999</c:v>
                </c:pt>
                <c:pt idx="815">
                  <c:v>0.30174000000000001</c:v>
                </c:pt>
                <c:pt idx="816">
                  <c:v>0.34171999999999997</c:v>
                </c:pt>
                <c:pt idx="817">
                  <c:v>0.30274000000000001</c:v>
                </c:pt>
                <c:pt idx="818">
                  <c:v>0.29871999999999999</c:v>
                </c:pt>
                <c:pt idx="819">
                  <c:v>0.29774</c:v>
                </c:pt>
                <c:pt idx="820">
                  <c:v>0.32671999999999995</c:v>
                </c:pt>
                <c:pt idx="821">
                  <c:v>0.31174000000000002</c:v>
                </c:pt>
                <c:pt idx="822">
                  <c:v>0.32972000000000001</c:v>
                </c:pt>
                <c:pt idx="823">
                  <c:v>0.32874000000000003</c:v>
                </c:pt>
                <c:pt idx="824">
                  <c:v>0.33972000000000002</c:v>
                </c:pt>
                <c:pt idx="825">
                  <c:v>0.32973999999999998</c:v>
                </c:pt>
                <c:pt idx="826">
                  <c:v>0.33171999999999996</c:v>
                </c:pt>
                <c:pt idx="827">
                  <c:v>0.31474000000000002</c:v>
                </c:pt>
                <c:pt idx="828">
                  <c:v>0.34472000000000003</c:v>
                </c:pt>
                <c:pt idx="829">
                  <c:v>0.34673999999999999</c:v>
                </c:pt>
                <c:pt idx="830">
                  <c:v>0.37872</c:v>
                </c:pt>
                <c:pt idx="831">
                  <c:v>0.35274</c:v>
                </c:pt>
                <c:pt idx="832">
                  <c:v>0.36572000000000005</c:v>
                </c:pt>
                <c:pt idx="833">
                  <c:v>0.35473999999999994</c:v>
                </c:pt>
                <c:pt idx="834">
                  <c:v>0.38572000000000001</c:v>
                </c:pt>
                <c:pt idx="835">
                  <c:v>0.38374000000000003</c:v>
                </c:pt>
                <c:pt idx="836">
                  <c:v>0.42371999999999999</c:v>
                </c:pt>
                <c:pt idx="837">
                  <c:v>0.37374000000000002</c:v>
                </c:pt>
                <c:pt idx="838">
                  <c:v>0.37171999999999999</c:v>
                </c:pt>
                <c:pt idx="839">
                  <c:v>0.36573999999999995</c:v>
                </c:pt>
                <c:pt idx="840">
                  <c:v>0.40771999999999997</c:v>
                </c:pt>
                <c:pt idx="841">
                  <c:v>0.38973999999999998</c:v>
                </c:pt>
                <c:pt idx="842">
                  <c:v>0.45771999999999996</c:v>
                </c:pt>
                <c:pt idx="843">
                  <c:v>0.42473999999999995</c:v>
                </c:pt>
                <c:pt idx="844">
                  <c:v>0.40372000000000002</c:v>
                </c:pt>
                <c:pt idx="845">
                  <c:v>0.39274000000000003</c:v>
                </c:pt>
                <c:pt idx="846">
                  <c:v>0.44372</c:v>
                </c:pt>
                <c:pt idx="847">
                  <c:v>0.42774000000000001</c:v>
                </c:pt>
                <c:pt idx="848">
                  <c:v>0.42971999999999999</c:v>
                </c:pt>
                <c:pt idx="849">
                  <c:v>0.37473999999999996</c:v>
                </c:pt>
                <c:pt idx="850">
                  <c:v>0.39372000000000001</c:v>
                </c:pt>
                <c:pt idx="851">
                  <c:v>0.43073999999999996</c:v>
                </c:pt>
                <c:pt idx="852">
                  <c:v>0.42572000000000004</c:v>
                </c:pt>
                <c:pt idx="853">
                  <c:v>0.38673999999999997</c:v>
                </c:pt>
                <c:pt idx="854">
                  <c:v>0.41472000000000003</c:v>
                </c:pt>
                <c:pt idx="855">
                  <c:v>0.40273999999999999</c:v>
                </c:pt>
                <c:pt idx="856">
                  <c:v>0.41171999999999997</c:v>
                </c:pt>
                <c:pt idx="857">
                  <c:v>0.41674</c:v>
                </c:pt>
                <c:pt idx="858">
                  <c:v>0.44472</c:v>
                </c:pt>
                <c:pt idx="859">
                  <c:v>0.42973999999999996</c:v>
                </c:pt>
                <c:pt idx="860">
                  <c:v>0.46271999999999996</c:v>
                </c:pt>
                <c:pt idx="861">
                  <c:v>0.42473999999999995</c:v>
                </c:pt>
                <c:pt idx="862">
                  <c:v>0.45872000000000002</c:v>
                </c:pt>
                <c:pt idx="863">
                  <c:v>0.43874000000000002</c:v>
                </c:pt>
                <c:pt idx="864">
                  <c:v>0.43271999999999999</c:v>
                </c:pt>
                <c:pt idx="865">
                  <c:v>0.43073999999999996</c:v>
                </c:pt>
                <c:pt idx="866">
                  <c:v>0.43572000000000005</c:v>
                </c:pt>
                <c:pt idx="867">
                  <c:v>0.42774000000000001</c:v>
                </c:pt>
                <c:pt idx="868">
                  <c:v>0.47472000000000003</c:v>
                </c:pt>
                <c:pt idx="869">
                  <c:v>0.44573999999999997</c:v>
                </c:pt>
                <c:pt idx="870">
                  <c:v>0.46972000000000003</c:v>
                </c:pt>
                <c:pt idx="871">
                  <c:v>0.44274000000000002</c:v>
                </c:pt>
                <c:pt idx="872">
                  <c:v>0.47671999999999998</c:v>
                </c:pt>
                <c:pt idx="873">
                  <c:v>0.46673999999999999</c:v>
                </c:pt>
                <c:pt idx="874">
                  <c:v>0.49671999999999999</c:v>
                </c:pt>
                <c:pt idx="875">
                  <c:v>0.48174</c:v>
                </c:pt>
                <c:pt idx="876">
                  <c:v>0.50271999999999994</c:v>
                </c:pt>
                <c:pt idx="877">
                  <c:v>0.49973999999999996</c:v>
                </c:pt>
                <c:pt idx="878">
                  <c:v>0.55171999999999999</c:v>
                </c:pt>
                <c:pt idx="879">
                  <c:v>0.52373999999999998</c:v>
                </c:pt>
                <c:pt idx="880">
                  <c:v>0.55671999999999999</c:v>
                </c:pt>
                <c:pt idx="881">
                  <c:v>0.54174</c:v>
                </c:pt>
                <c:pt idx="882">
                  <c:v>0.57372000000000001</c:v>
                </c:pt>
                <c:pt idx="883">
                  <c:v>0.57674000000000003</c:v>
                </c:pt>
                <c:pt idx="884">
                  <c:v>0.59172000000000002</c:v>
                </c:pt>
                <c:pt idx="885">
                  <c:v>0.60173999999999994</c:v>
                </c:pt>
                <c:pt idx="886">
                  <c:v>0.63271999999999995</c:v>
                </c:pt>
                <c:pt idx="887">
                  <c:v>0.64773999999999998</c:v>
                </c:pt>
                <c:pt idx="888">
                  <c:v>0.65171999999999997</c:v>
                </c:pt>
                <c:pt idx="889">
                  <c:v>0.67074</c:v>
                </c:pt>
                <c:pt idx="890">
                  <c:v>0.70172000000000001</c:v>
                </c:pt>
                <c:pt idx="891">
                  <c:v>0.70974000000000004</c:v>
                </c:pt>
                <c:pt idx="892">
                  <c:v>0.77072000000000007</c:v>
                </c:pt>
                <c:pt idx="893">
                  <c:v>0.83873999999999993</c:v>
                </c:pt>
                <c:pt idx="894">
                  <c:v>0.83872000000000002</c:v>
                </c:pt>
                <c:pt idx="895">
                  <c:v>0.85974000000000006</c:v>
                </c:pt>
                <c:pt idx="896">
                  <c:v>0.93371999999999999</c:v>
                </c:pt>
                <c:pt idx="897">
                  <c:v>0.96974000000000005</c:v>
                </c:pt>
                <c:pt idx="898">
                  <c:v>1.06572</c:v>
                </c:pt>
                <c:pt idx="899">
                  <c:v>1.0557399999999999</c:v>
                </c:pt>
                <c:pt idx="900">
                  <c:v>1.10172</c:v>
                </c:pt>
                <c:pt idx="901">
                  <c:v>1.13574</c:v>
                </c:pt>
                <c:pt idx="902">
                  <c:v>1.2487200000000001</c:v>
                </c:pt>
                <c:pt idx="903">
                  <c:v>1.28674</c:v>
                </c:pt>
                <c:pt idx="904">
                  <c:v>1.34572</c:v>
                </c:pt>
                <c:pt idx="905">
                  <c:v>1.4487399999999999</c:v>
                </c:pt>
                <c:pt idx="906">
                  <c:v>1.5467199999999999</c:v>
                </c:pt>
                <c:pt idx="907">
                  <c:v>1.5457400000000001</c:v>
                </c:pt>
                <c:pt idx="908">
                  <c:v>1.6327199999999999</c:v>
                </c:pt>
                <c:pt idx="909">
                  <c:v>1.61374</c:v>
                </c:pt>
                <c:pt idx="910">
                  <c:v>1.69672</c:v>
                </c:pt>
                <c:pt idx="911">
                  <c:v>1.76874</c:v>
                </c:pt>
                <c:pt idx="912">
                  <c:v>1.90672</c:v>
                </c:pt>
                <c:pt idx="913">
                  <c:v>2.1067400000000003</c:v>
                </c:pt>
                <c:pt idx="914">
                  <c:v>2.4727199999999998</c:v>
                </c:pt>
                <c:pt idx="915">
                  <c:v>2.5817399999999999</c:v>
                </c:pt>
                <c:pt idx="916">
                  <c:v>2.3437200000000002</c:v>
                </c:pt>
                <c:pt idx="917">
                  <c:v>2.1067400000000003</c:v>
                </c:pt>
                <c:pt idx="918">
                  <c:v>2.05972</c:v>
                </c:pt>
                <c:pt idx="919">
                  <c:v>2.0577399999999999</c:v>
                </c:pt>
                <c:pt idx="920">
                  <c:v>2.1837200000000001</c:v>
                </c:pt>
                <c:pt idx="921">
                  <c:v>2.2727400000000002</c:v>
                </c:pt>
                <c:pt idx="922">
                  <c:v>2.4177200000000001</c:v>
                </c:pt>
                <c:pt idx="923">
                  <c:v>2.87174</c:v>
                </c:pt>
                <c:pt idx="924">
                  <c:v>3.9167200000000002</c:v>
                </c:pt>
                <c:pt idx="925">
                  <c:v>4.28674</c:v>
                </c:pt>
                <c:pt idx="926">
                  <c:v>3.1717200000000001</c:v>
                </c:pt>
                <c:pt idx="927">
                  <c:v>1.7657400000000001</c:v>
                </c:pt>
                <c:pt idx="928">
                  <c:v>0.97671999999999992</c:v>
                </c:pt>
                <c:pt idx="929">
                  <c:v>0.61374000000000006</c:v>
                </c:pt>
                <c:pt idx="930">
                  <c:v>0.44372</c:v>
                </c:pt>
                <c:pt idx="931">
                  <c:v>0.37174000000000001</c:v>
                </c:pt>
                <c:pt idx="932">
                  <c:v>0.33771999999999996</c:v>
                </c:pt>
                <c:pt idx="933">
                  <c:v>0.31174000000000002</c:v>
                </c:pt>
                <c:pt idx="934">
                  <c:v>0.29472000000000004</c:v>
                </c:pt>
                <c:pt idx="935">
                  <c:v>0.31274000000000002</c:v>
                </c:pt>
                <c:pt idx="936">
                  <c:v>0.34572000000000003</c:v>
                </c:pt>
                <c:pt idx="937">
                  <c:v>0.31373999999999996</c:v>
                </c:pt>
                <c:pt idx="938">
                  <c:v>0.32171999999999995</c:v>
                </c:pt>
                <c:pt idx="939">
                  <c:v>0.31873999999999997</c:v>
                </c:pt>
                <c:pt idx="940">
                  <c:v>0.32972000000000001</c:v>
                </c:pt>
                <c:pt idx="941">
                  <c:v>0.29674</c:v>
                </c:pt>
                <c:pt idx="942">
                  <c:v>0.30972</c:v>
                </c:pt>
                <c:pt idx="943">
                  <c:v>0.29374</c:v>
                </c:pt>
                <c:pt idx="944">
                  <c:v>0.33572000000000002</c:v>
                </c:pt>
                <c:pt idx="945">
                  <c:v>0.30374000000000001</c:v>
                </c:pt>
                <c:pt idx="946">
                  <c:v>0.31172</c:v>
                </c:pt>
                <c:pt idx="947">
                  <c:v>0.31674000000000002</c:v>
                </c:pt>
                <c:pt idx="948">
                  <c:v>0.32972000000000001</c:v>
                </c:pt>
                <c:pt idx="949">
                  <c:v>0.31174000000000002</c:v>
                </c:pt>
                <c:pt idx="950">
                  <c:v>0.31172</c:v>
                </c:pt>
                <c:pt idx="951">
                  <c:v>0.31373999999999996</c:v>
                </c:pt>
                <c:pt idx="952">
                  <c:v>0.34171999999999997</c:v>
                </c:pt>
                <c:pt idx="953">
                  <c:v>0.28273999999999999</c:v>
                </c:pt>
                <c:pt idx="954">
                  <c:v>0.31972</c:v>
                </c:pt>
                <c:pt idx="955">
                  <c:v>0.30174000000000001</c:v>
                </c:pt>
                <c:pt idx="956">
                  <c:v>0.30271999999999999</c:v>
                </c:pt>
                <c:pt idx="957">
                  <c:v>0.28273999999999999</c:v>
                </c:pt>
                <c:pt idx="958">
                  <c:v>0.31472</c:v>
                </c:pt>
                <c:pt idx="959">
                  <c:v>0.32374000000000003</c:v>
                </c:pt>
                <c:pt idx="960">
                  <c:v>0.32772000000000001</c:v>
                </c:pt>
                <c:pt idx="961">
                  <c:v>0.29874000000000001</c:v>
                </c:pt>
                <c:pt idx="962">
                  <c:v>0.30171999999999999</c:v>
                </c:pt>
                <c:pt idx="963">
                  <c:v>0.30774000000000001</c:v>
                </c:pt>
                <c:pt idx="964">
                  <c:v>0.31972</c:v>
                </c:pt>
                <c:pt idx="965">
                  <c:v>0.29874000000000001</c:v>
                </c:pt>
                <c:pt idx="966">
                  <c:v>0.31072</c:v>
                </c:pt>
                <c:pt idx="967">
                  <c:v>0.31274000000000002</c:v>
                </c:pt>
                <c:pt idx="968">
                  <c:v>0.30972</c:v>
                </c:pt>
                <c:pt idx="969">
                  <c:v>0.32274000000000003</c:v>
                </c:pt>
                <c:pt idx="970">
                  <c:v>0.32872000000000001</c:v>
                </c:pt>
                <c:pt idx="971">
                  <c:v>0.27673999999999999</c:v>
                </c:pt>
                <c:pt idx="972">
                  <c:v>0.33472000000000002</c:v>
                </c:pt>
                <c:pt idx="973">
                  <c:v>0.32573999999999997</c:v>
                </c:pt>
                <c:pt idx="974">
                  <c:v>0.33872000000000002</c:v>
                </c:pt>
                <c:pt idx="975">
                  <c:v>0.32173999999999997</c:v>
                </c:pt>
                <c:pt idx="976">
                  <c:v>0.34671999999999997</c:v>
                </c:pt>
                <c:pt idx="977">
                  <c:v>0.32073999999999997</c:v>
                </c:pt>
                <c:pt idx="978">
                  <c:v>0.33171999999999996</c:v>
                </c:pt>
                <c:pt idx="979">
                  <c:v>0.30774000000000001</c:v>
                </c:pt>
                <c:pt idx="980">
                  <c:v>0.32972000000000001</c:v>
                </c:pt>
                <c:pt idx="981">
                  <c:v>0.30374000000000001</c:v>
                </c:pt>
                <c:pt idx="982">
                  <c:v>0.36271999999999999</c:v>
                </c:pt>
                <c:pt idx="983">
                  <c:v>0.33374000000000004</c:v>
                </c:pt>
                <c:pt idx="984">
                  <c:v>0.36371999999999999</c:v>
                </c:pt>
                <c:pt idx="985">
                  <c:v>0.33773999999999998</c:v>
                </c:pt>
                <c:pt idx="986">
                  <c:v>0.37772</c:v>
                </c:pt>
                <c:pt idx="987">
                  <c:v>0.34874000000000005</c:v>
                </c:pt>
                <c:pt idx="988">
                  <c:v>0.40072000000000002</c:v>
                </c:pt>
                <c:pt idx="989">
                  <c:v>0.38973999999999998</c:v>
                </c:pt>
                <c:pt idx="990">
                  <c:v>0.38472000000000001</c:v>
                </c:pt>
                <c:pt idx="991">
                  <c:v>0.37274000000000002</c:v>
                </c:pt>
                <c:pt idx="992">
                  <c:v>0.38472000000000001</c:v>
                </c:pt>
                <c:pt idx="993">
                  <c:v>0.38374000000000003</c:v>
                </c:pt>
                <c:pt idx="994">
                  <c:v>0.40771999999999997</c:v>
                </c:pt>
                <c:pt idx="995">
                  <c:v>0.39773999999999998</c:v>
                </c:pt>
                <c:pt idx="996">
                  <c:v>0.43072000000000005</c:v>
                </c:pt>
                <c:pt idx="997">
                  <c:v>0.43973999999999996</c:v>
                </c:pt>
                <c:pt idx="998">
                  <c:v>0.48572000000000004</c:v>
                </c:pt>
                <c:pt idx="999">
                  <c:v>0.48774000000000001</c:v>
                </c:pt>
                <c:pt idx="1000">
                  <c:v>0.55471999999999999</c:v>
                </c:pt>
                <c:pt idx="1001">
                  <c:v>0.53573999999999999</c:v>
                </c:pt>
                <c:pt idx="1002">
                  <c:v>0.53971999999999998</c:v>
                </c:pt>
                <c:pt idx="1003">
                  <c:v>0.55974000000000002</c:v>
                </c:pt>
                <c:pt idx="1004">
                  <c:v>0.57672000000000001</c:v>
                </c:pt>
                <c:pt idx="1005">
                  <c:v>0.55174000000000001</c:v>
                </c:pt>
                <c:pt idx="1006">
                  <c:v>0.58472000000000002</c:v>
                </c:pt>
                <c:pt idx="1007">
                  <c:v>0.56474000000000002</c:v>
                </c:pt>
                <c:pt idx="1008">
                  <c:v>0.57372000000000001</c:v>
                </c:pt>
                <c:pt idx="1009">
                  <c:v>0.57174000000000003</c:v>
                </c:pt>
                <c:pt idx="1010">
                  <c:v>0.65072000000000008</c:v>
                </c:pt>
                <c:pt idx="1011">
                  <c:v>0.59973999999999994</c:v>
                </c:pt>
                <c:pt idx="1012">
                  <c:v>0.62072000000000005</c:v>
                </c:pt>
                <c:pt idx="1013">
                  <c:v>0.58374000000000004</c:v>
                </c:pt>
                <c:pt idx="1014">
                  <c:v>0.58172000000000001</c:v>
                </c:pt>
                <c:pt idx="1015">
                  <c:v>0.54474</c:v>
                </c:pt>
                <c:pt idx="1016">
                  <c:v>0.57672000000000001</c:v>
                </c:pt>
                <c:pt idx="1017">
                  <c:v>0.52173999999999998</c:v>
                </c:pt>
                <c:pt idx="1018">
                  <c:v>0.55871999999999999</c:v>
                </c:pt>
                <c:pt idx="1019">
                  <c:v>0.53473999999999999</c:v>
                </c:pt>
                <c:pt idx="1020">
                  <c:v>0.60272000000000003</c:v>
                </c:pt>
                <c:pt idx="1021">
                  <c:v>0.61973999999999996</c:v>
                </c:pt>
                <c:pt idx="1022">
                  <c:v>0.66971999999999998</c:v>
                </c:pt>
                <c:pt idx="1023">
                  <c:v>0.63873999999999997</c:v>
                </c:pt>
                <c:pt idx="1024">
                  <c:v>0.61072000000000004</c:v>
                </c:pt>
                <c:pt idx="1025">
                  <c:v>0.56474000000000002</c:v>
                </c:pt>
                <c:pt idx="1026">
                  <c:v>0.56272</c:v>
                </c:pt>
                <c:pt idx="1027">
                  <c:v>0.55874000000000001</c:v>
                </c:pt>
                <c:pt idx="1028">
                  <c:v>0.58772000000000002</c:v>
                </c:pt>
                <c:pt idx="1029">
                  <c:v>0.60374000000000005</c:v>
                </c:pt>
                <c:pt idx="1030">
                  <c:v>0.65971999999999997</c:v>
                </c:pt>
                <c:pt idx="1031">
                  <c:v>0.65773999999999999</c:v>
                </c:pt>
                <c:pt idx="1032">
                  <c:v>0.73772000000000004</c:v>
                </c:pt>
                <c:pt idx="1033">
                  <c:v>0.75573999999999997</c:v>
                </c:pt>
                <c:pt idx="1034">
                  <c:v>0.75971999999999995</c:v>
                </c:pt>
                <c:pt idx="1035">
                  <c:v>0.69974000000000003</c:v>
                </c:pt>
                <c:pt idx="1036">
                  <c:v>0.61671999999999993</c:v>
                </c:pt>
                <c:pt idx="1037">
                  <c:v>0.59573999999999994</c:v>
                </c:pt>
                <c:pt idx="1038">
                  <c:v>0.61572000000000005</c:v>
                </c:pt>
                <c:pt idx="1039">
                  <c:v>0.60073999999999994</c:v>
                </c:pt>
                <c:pt idx="1040">
                  <c:v>0.61072000000000004</c:v>
                </c:pt>
                <c:pt idx="1041">
                  <c:v>0.63573999999999997</c:v>
                </c:pt>
                <c:pt idx="1042">
                  <c:v>0.66971999999999998</c:v>
                </c:pt>
                <c:pt idx="1043">
                  <c:v>0.66574</c:v>
                </c:pt>
                <c:pt idx="1044">
                  <c:v>0.71872000000000003</c:v>
                </c:pt>
                <c:pt idx="1045">
                  <c:v>0.79674000000000011</c:v>
                </c:pt>
                <c:pt idx="1046">
                  <c:v>0.93071999999999999</c:v>
                </c:pt>
                <c:pt idx="1047">
                  <c:v>0.90273999999999999</c:v>
                </c:pt>
                <c:pt idx="1048">
                  <c:v>0.89772000000000007</c:v>
                </c:pt>
                <c:pt idx="1049">
                  <c:v>0.66674000000000011</c:v>
                </c:pt>
                <c:pt idx="1050">
                  <c:v>0.57572000000000001</c:v>
                </c:pt>
                <c:pt idx="1051">
                  <c:v>0.49774000000000002</c:v>
                </c:pt>
                <c:pt idx="1052">
                  <c:v>0.54071999999999998</c:v>
                </c:pt>
                <c:pt idx="1053">
                  <c:v>0.53573999999999999</c:v>
                </c:pt>
                <c:pt idx="1054">
                  <c:v>0.58372000000000002</c:v>
                </c:pt>
                <c:pt idx="1055">
                  <c:v>0.56874000000000002</c:v>
                </c:pt>
                <c:pt idx="1056">
                  <c:v>0.59072000000000002</c:v>
                </c:pt>
                <c:pt idx="1057">
                  <c:v>0.59473999999999994</c:v>
                </c:pt>
                <c:pt idx="1058">
                  <c:v>0.61372000000000004</c:v>
                </c:pt>
                <c:pt idx="1059">
                  <c:v>0.6567400000000001</c:v>
                </c:pt>
                <c:pt idx="1060">
                  <c:v>0.79071999999999998</c:v>
                </c:pt>
                <c:pt idx="1061">
                  <c:v>0.87773999999999996</c:v>
                </c:pt>
                <c:pt idx="1062">
                  <c:v>0.76471999999999996</c:v>
                </c:pt>
                <c:pt idx="1063">
                  <c:v>0.56174000000000002</c:v>
                </c:pt>
                <c:pt idx="1064">
                  <c:v>0.41771999999999998</c:v>
                </c:pt>
                <c:pt idx="1065">
                  <c:v>0.31174000000000002</c:v>
                </c:pt>
                <c:pt idx="1066">
                  <c:v>0.28771999999999998</c:v>
                </c:pt>
                <c:pt idx="1067">
                  <c:v>0.23774000000000001</c:v>
                </c:pt>
                <c:pt idx="1068">
                  <c:v>0.24772</c:v>
                </c:pt>
                <c:pt idx="1069">
                  <c:v>0.23574000000000001</c:v>
                </c:pt>
                <c:pt idx="1070">
                  <c:v>0.24472000000000002</c:v>
                </c:pt>
                <c:pt idx="1071">
                  <c:v>0.21274000000000001</c:v>
                </c:pt>
                <c:pt idx="1072">
                  <c:v>0.23372000000000001</c:v>
                </c:pt>
                <c:pt idx="1073">
                  <c:v>0.21274000000000001</c:v>
                </c:pt>
                <c:pt idx="1074">
                  <c:v>0.23271999999999998</c:v>
                </c:pt>
                <c:pt idx="1075">
                  <c:v>0.22574000000000002</c:v>
                </c:pt>
                <c:pt idx="1076">
                  <c:v>0.23771999999999999</c:v>
                </c:pt>
                <c:pt idx="1077">
                  <c:v>0.22874</c:v>
                </c:pt>
                <c:pt idx="1078">
                  <c:v>0.22771999999999998</c:v>
                </c:pt>
                <c:pt idx="1079">
                  <c:v>0.23174</c:v>
                </c:pt>
                <c:pt idx="1080">
                  <c:v>0.24472000000000002</c:v>
                </c:pt>
                <c:pt idx="1081">
                  <c:v>0.22074000000000002</c:v>
                </c:pt>
                <c:pt idx="1082">
                  <c:v>0.24772</c:v>
                </c:pt>
                <c:pt idx="1083">
                  <c:v>0.20674000000000001</c:v>
                </c:pt>
                <c:pt idx="1084">
                  <c:v>0.23672000000000001</c:v>
                </c:pt>
                <c:pt idx="1085">
                  <c:v>0.20974000000000001</c:v>
                </c:pt>
                <c:pt idx="1086">
                  <c:v>0.24071999999999999</c:v>
                </c:pt>
                <c:pt idx="1087">
                  <c:v>0.21973999999999999</c:v>
                </c:pt>
                <c:pt idx="1088">
                  <c:v>0.23672000000000001</c:v>
                </c:pt>
                <c:pt idx="1089">
                  <c:v>0.20674000000000001</c:v>
                </c:pt>
                <c:pt idx="1090">
                  <c:v>0.22472</c:v>
                </c:pt>
                <c:pt idx="1091">
                  <c:v>0.21173999999999998</c:v>
                </c:pt>
                <c:pt idx="1092">
                  <c:v>0.25172</c:v>
                </c:pt>
                <c:pt idx="1093">
                  <c:v>0.20974000000000001</c:v>
                </c:pt>
                <c:pt idx="1094">
                  <c:v>0.24172000000000002</c:v>
                </c:pt>
                <c:pt idx="1095">
                  <c:v>0.23474</c:v>
                </c:pt>
                <c:pt idx="1096">
                  <c:v>0.23372000000000001</c:v>
                </c:pt>
                <c:pt idx="1097">
                  <c:v>0.23674000000000001</c:v>
                </c:pt>
                <c:pt idx="1098">
                  <c:v>0.27571999999999997</c:v>
                </c:pt>
                <c:pt idx="1099">
                  <c:v>0.24873999999999999</c:v>
                </c:pt>
                <c:pt idx="1100">
                  <c:v>0.26672000000000001</c:v>
                </c:pt>
                <c:pt idx="1101">
                  <c:v>0.25074000000000002</c:v>
                </c:pt>
                <c:pt idx="1102">
                  <c:v>0.23972000000000002</c:v>
                </c:pt>
                <c:pt idx="1103">
                  <c:v>0.22774</c:v>
                </c:pt>
                <c:pt idx="1104">
                  <c:v>0.23672000000000001</c:v>
                </c:pt>
                <c:pt idx="1105">
                  <c:v>0.23174</c:v>
                </c:pt>
                <c:pt idx="1106">
                  <c:v>0.25772</c:v>
                </c:pt>
                <c:pt idx="1107">
                  <c:v>0.24074000000000001</c:v>
                </c:pt>
                <c:pt idx="1108">
                  <c:v>0.26972000000000002</c:v>
                </c:pt>
                <c:pt idx="1109">
                  <c:v>0.25474000000000002</c:v>
                </c:pt>
                <c:pt idx="1110">
                  <c:v>0.27472000000000002</c:v>
                </c:pt>
                <c:pt idx="1111">
                  <c:v>0.24774000000000002</c:v>
                </c:pt>
                <c:pt idx="1112">
                  <c:v>0.27472000000000002</c:v>
                </c:pt>
                <c:pt idx="1113">
                  <c:v>0.25574000000000002</c:v>
                </c:pt>
                <c:pt idx="1114">
                  <c:v>0.27672000000000002</c:v>
                </c:pt>
                <c:pt idx="1115">
                  <c:v>0.25474000000000002</c:v>
                </c:pt>
                <c:pt idx="1116">
                  <c:v>0.28271999999999997</c:v>
                </c:pt>
                <c:pt idx="1117">
                  <c:v>0.25974000000000003</c:v>
                </c:pt>
                <c:pt idx="1118">
                  <c:v>0.26972000000000002</c:v>
                </c:pt>
                <c:pt idx="1119">
                  <c:v>0.23474</c:v>
                </c:pt>
                <c:pt idx="1120">
                  <c:v>0.26372000000000001</c:v>
                </c:pt>
                <c:pt idx="1121">
                  <c:v>0.25673999999999997</c:v>
                </c:pt>
                <c:pt idx="1122">
                  <c:v>0.29171999999999998</c:v>
                </c:pt>
                <c:pt idx="1123">
                  <c:v>0.28173999999999999</c:v>
                </c:pt>
                <c:pt idx="1124">
                  <c:v>0.30972</c:v>
                </c:pt>
                <c:pt idx="1125">
                  <c:v>0.29574</c:v>
                </c:pt>
                <c:pt idx="1126">
                  <c:v>0.31072</c:v>
                </c:pt>
                <c:pt idx="1127">
                  <c:v>0.29374</c:v>
                </c:pt>
                <c:pt idx="1128">
                  <c:v>0.32872000000000001</c:v>
                </c:pt>
                <c:pt idx="1129">
                  <c:v>0.30774000000000001</c:v>
                </c:pt>
                <c:pt idx="1130">
                  <c:v>0.39472000000000002</c:v>
                </c:pt>
                <c:pt idx="1131">
                  <c:v>0.37674000000000002</c:v>
                </c:pt>
                <c:pt idx="1132">
                  <c:v>0.42971999999999999</c:v>
                </c:pt>
                <c:pt idx="1133">
                  <c:v>0.47473999999999994</c:v>
                </c:pt>
                <c:pt idx="1134">
                  <c:v>0.77272000000000007</c:v>
                </c:pt>
                <c:pt idx="1135">
                  <c:v>3.4897399999999998</c:v>
                </c:pt>
                <c:pt idx="1136">
                  <c:v>7.8237199999999998</c:v>
                </c:pt>
                <c:pt idx="1137">
                  <c:v>9.7587399999999995</c:v>
                </c:pt>
                <c:pt idx="1138">
                  <c:v>9.1347199999999997</c:v>
                </c:pt>
                <c:pt idx="1139">
                  <c:v>6.5787399999999998</c:v>
                </c:pt>
                <c:pt idx="1140">
                  <c:v>3.8557199999999998</c:v>
                </c:pt>
                <c:pt idx="1141">
                  <c:v>2.0997399999999997</c:v>
                </c:pt>
                <c:pt idx="1142">
                  <c:v>1.27172</c:v>
                </c:pt>
                <c:pt idx="1143">
                  <c:v>0.87674000000000007</c:v>
                </c:pt>
                <c:pt idx="1144">
                  <c:v>0.67571999999999999</c:v>
                </c:pt>
                <c:pt idx="1145">
                  <c:v>0.60073999999999994</c:v>
                </c:pt>
                <c:pt idx="1146">
                  <c:v>0.55571999999999999</c:v>
                </c:pt>
                <c:pt idx="1147">
                  <c:v>0.50573999999999997</c:v>
                </c:pt>
                <c:pt idx="1148">
                  <c:v>0.51371999999999995</c:v>
                </c:pt>
                <c:pt idx="1149">
                  <c:v>0.50473999999999997</c:v>
                </c:pt>
                <c:pt idx="1150">
                  <c:v>0.49972</c:v>
                </c:pt>
                <c:pt idx="1151">
                  <c:v>0.52473999999999998</c:v>
                </c:pt>
                <c:pt idx="1152">
                  <c:v>0.55371999999999999</c:v>
                </c:pt>
                <c:pt idx="1153">
                  <c:v>0.53673999999999999</c:v>
                </c:pt>
                <c:pt idx="1154">
                  <c:v>0.57172000000000001</c:v>
                </c:pt>
                <c:pt idx="1155">
                  <c:v>0.57973999999999992</c:v>
                </c:pt>
                <c:pt idx="1156">
                  <c:v>0.60171999999999992</c:v>
                </c:pt>
                <c:pt idx="1157">
                  <c:v>0.55174000000000001</c:v>
                </c:pt>
                <c:pt idx="1158">
                  <c:v>0.57872000000000001</c:v>
                </c:pt>
                <c:pt idx="1159">
                  <c:v>0.57973999999999992</c:v>
                </c:pt>
                <c:pt idx="1160">
                  <c:v>0.58072000000000001</c:v>
                </c:pt>
                <c:pt idx="1161">
                  <c:v>0.53774</c:v>
                </c:pt>
                <c:pt idx="1162">
                  <c:v>0.57072000000000001</c:v>
                </c:pt>
                <c:pt idx="1163">
                  <c:v>0.56574000000000002</c:v>
                </c:pt>
                <c:pt idx="1164">
                  <c:v>0.59372000000000003</c:v>
                </c:pt>
                <c:pt idx="1165">
                  <c:v>0.55274000000000001</c:v>
                </c:pt>
                <c:pt idx="1166">
                  <c:v>0.58072000000000001</c:v>
                </c:pt>
                <c:pt idx="1167">
                  <c:v>0.55174000000000001</c:v>
                </c:pt>
                <c:pt idx="1168">
                  <c:v>0.70572000000000001</c:v>
                </c:pt>
                <c:pt idx="1169">
                  <c:v>0.66774</c:v>
                </c:pt>
                <c:pt idx="1170">
                  <c:v>0.76471999999999996</c:v>
                </c:pt>
                <c:pt idx="1171">
                  <c:v>0.88773999999999997</c:v>
                </c:pt>
                <c:pt idx="1172">
                  <c:v>1.1297199999999998</c:v>
                </c:pt>
                <c:pt idx="1173">
                  <c:v>1.4977400000000001</c:v>
                </c:pt>
                <c:pt idx="1174">
                  <c:v>2.0817199999999998</c:v>
                </c:pt>
                <c:pt idx="1175">
                  <c:v>2.8457400000000002</c:v>
                </c:pt>
                <c:pt idx="1176">
                  <c:v>3.9877199999999999</c:v>
                </c:pt>
                <c:pt idx="1177">
                  <c:v>5.2127400000000002</c:v>
                </c:pt>
                <c:pt idx="1178">
                  <c:v>6.53172</c:v>
                </c:pt>
                <c:pt idx="1179">
                  <c:v>7.63774</c:v>
                </c:pt>
                <c:pt idx="1180">
                  <c:v>8.4857200000000006</c:v>
                </c:pt>
                <c:pt idx="1181">
                  <c:v>8.9427400000000006</c:v>
                </c:pt>
                <c:pt idx="1182">
                  <c:v>9.2617200000000004</c:v>
                </c:pt>
                <c:pt idx="1183">
                  <c:v>9.8887400000000003</c:v>
                </c:pt>
                <c:pt idx="1184">
                  <c:v>11.096719999999999</c:v>
                </c:pt>
                <c:pt idx="1185">
                  <c:v>12.36774</c:v>
                </c:pt>
                <c:pt idx="1186">
                  <c:v>13.327719999999999</c:v>
                </c:pt>
                <c:pt idx="1187">
                  <c:v>13.51074</c:v>
                </c:pt>
                <c:pt idx="1188">
                  <c:v>12.68872</c:v>
                </c:pt>
                <c:pt idx="1189">
                  <c:v>11.647739999999999</c:v>
                </c:pt>
                <c:pt idx="1190">
                  <c:v>10.54172</c:v>
                </c:pt>
                <c:pt idx="1191">
                  <c:v>9.3377400000000002</c:v>
                </c:pt>
                <c:pt idx="1192">
                  <c:v>8.1367200000000004</c:v>
                </c:pt>
                <c:pt idx="1193">
                  <c:v>7.2797400000000003</c:v>
                </c:pt>
                <c:pt idx="1194">
                  <c:v>6.4107200000000004</c:v>
                </c:pt>
                <c:pt idx="1195">
                  <c:v>5.5037400000000005</c:v>
                </c:pt>
                <c:pt idx="1196">
                  <c:v>4.7197199999999997</c:v>
                </c:pt>
                <c:pt idx="1197">
                  <c:v>4.0257399999999999</c:v>
                </c:pt>
                <c:pt idx="1198">
                  <c:v>3.33372</c:v>
                </c:pt>
                <c:pt idx="1199">
                  <c:v>2.6127400000000001</c:v>
                </c:pt>
                <c:pt idx="1200">
                  <c:v>2.2587200000000003</c:v>
                </c:pt>
                <c:pt idx="1201">
                  <c:v>1.9597399999999998</c:v>
                </c:pt>
                <c:pt idx="1202">
                  <c:v>1.66472</c:v>
                </c:pt>
                <c:pt idx="1203">
                  <c:v>1.3317400000000001</c:v>
                </c:pt>
                <c:pt idx="1204">
                  <c:v>1.0887199999999999</c:v>
                </c:pt>
                <c:pt idx="1205">
                  <c:v>0.87273999999999996</c:v>
                </c:pt>
                <c:pt idx="1206">
                  <c:v>0.78171999999999997</c:v>
                </c:pt>
                <c:pt idx="1207">
                  <c:v>0.66374</c:v>
                </c:pt>
                <c:pt idx="1208">
                  <c:v>0.60972000000000004</c:v>
                </c:pt>
                <c:pt idx="1209">
                  <c:v>0.60673999999999995</c:v>
                </c:pt>
                <c:pt idx="1210">
                  <c:v>0.56772</c:v>
                </c:pt>
                <c:pt idx="1211">
                  <c:v>0.55074000000000001</c:v>
                </c:pt>
                <c:pt idx="1212">
                  <c:v>0.54971999999999999</c:v>
                </c:pt>
                <c:pt idx="1213">
                  <c:v>0.53473999999999999</c:v>
                </c:pt>
                <c:pt idx="1214">
                  <c:v>0.51072000000000006</c:v>
                </c:pt>
                <c:pt idx="1215">
                  <c:v>0.47073999999999999</c:v>
                </c:pt>
                <c:pt idx="1216">
                  <c:v>0.48771999999999999</c:v>
                </c:pt>
                <c:pt idx="1217">
                  <c:v>0.50273999999999996</c:v>
                </c:pt>
                <c:pt idx="1218">
                  <c:v>0.48371999999999998</c:v>
                </c:pt>
                <c:pt idx="1219">
                  <c:v>0.45673999999999998</c:v>
                </c:pt>
                <c:pt idx="1220">
                  <c:v>0.48472000000000004</c:v>
                </c:pt>
                <c:pt idx="1221">
                  <c:v>0.47273999999999999</c:v>
                </c:pt>
                <c:pt idx="1222">
                  <c:v>0.50072000000000005</c:v>
                </c:pt>
                <c:pt idx="1223">
                  <c:v>0.49874000000000002</c:v>
                </c:pt>
                <c:pt idx="1224">
                  <c:v>0.55371999999999999</c:v>
                </c:pt>
                <c:pt idx="1225">
                  <c:v>0.54974000000000001</c:v>
                </c:pt>
                <c:pt idx="1226">
                  <c:v>0.59172000000000002</c:v>
                </c:pt>
                <c:pt idx="1227">
                  <c:v>0.55974000000000002</c:v>
                </c:pt>
                <c:pt idx="1228">
                  <c:v>0.57272000000000001</c:v>
                </c:pt>
                <c:pt idx="1229">
                  <c:v>0.51573999999999998</c:v>
                </c:pt>
                <c:pt idx="1230">
                  <c:v>0.55771999999999999</c:v>
                </c:pt>
                <c:pt idx="1231">
                  <c:v>0.56174000000000002</c:v>
                </c:pt>
                <c:pt idx="1232">
                  <c:v>0.57772000000000001</c:v>
                </c:pt>
                <c:pt idx="1233">
                  <c:v>0.51873999999999998</c:v>
                </c:pt>
                <c:pt idx="1234">
                  <c:v>0.52572000000000008</c:v>
                </c:pt>
                <c:pt idx="1235">
                  <c:v>0.49473999999999996</c:v>
                </c:pt>
                <c:pt idx="1236">
                  <c:v>0.52072000000000007</c:v>
                </c:pt>
                <c:pt idx="1237">
                  <c:v>0.48774000000000001</c:v>
                </c:pt>
                <c:pt idx="1238">
                  <c:v>0.51171999999999995</c:v>
                </c:pt>
                <c:pt idx="1239">
                  <c:v>0.50773999999999997</c:v>
                </c:pt>
                <c:pt idx="1240">
                  <c:v>0.51171999999999995</c:v>
                </c:pt>
                <c:pt idx="1241">
                  <c:v>0.50673999999999997</c:v>
                </c:pt>
                <c:pt idx="1242">
                  <c:v>0.54371999999999998</c:v>
                </c:pt>
                <c:pt idx="1243">
                  <c:v>0.51673999999999998</c:v>
                </c:pt>
                <c:pt idx="1244">
                  <c:v>0.54071999999999998</c:v>
                </c:pt>
                <c:pt idx="1245">
                  <c:v>0.54374</c:v>
                </c:pt>
                <c:pt idx="1246">
                  <c:v>0.57172000000000001</c:v>
                </c:pt>
                <c:pt idx="1247">
                  <c:v>0.53573999999999999</c:v>
                </c:pt>
                <c:pt idx="1248">
                  <c:v>0.55972</c:v>
                </c:pt>
                <c:pt idx="1249">
                  <c:v>0.56774000000000002</c:v>
                </c:pt>
                <c:pt idx="1250">
                  <c:v>0.54371999999999998</c:v>
                </c:pt>
                <c:pt idx="1251">
                  <c:v>0.48674000000000001</c:v>
                </c:pt>
                <c:pt idx="1252">
                  <c:v>0.49271999999999999</c:v>
                </c:pt>
                <c:pt idx="1253">
                  <c:v>0.48774000000000001</c:v>
                </c:pt>
                <c:pt idx="1254">
                  <c:v>0.49371999999999999</c:v>
                </c:pt>
                <c:pt idx="1255">
                  <c:v>0.47874</c:v>
                </c:pt>
                <c:pt idx="1256">
                  <c:v>0.46072000000000002</c:v>
                </c:pt>
                <c:pt idx="1257">
                  <c:v>0.43473999999999996</c:v>
                </c:pt>
                <c:pt idx="1258">
                  <c:v>0.43271999999999999</c:v>
                </c:pt>
                <c:pt idx="1259">
                  <c:v>0.39773999999999998</c:v>
                </c:pt>
                <c:pt idx="1260">
                  <c:v>0.40671999999999997</c:v>
                </c:pt>
                <c:pt idx="1261">
                  <c:v>0.40273999999999999</c:v>
                </c:pt>
                <c:pt idx="1262">
                  <c:v>0.41871999999999998</c:v>
                </c:pt>
                <c:pt idx="1263">
                  <c:v>0.38973999999999998</c:v>
                </c:pt>
                <c:pt idx="1264">
                  <c:v>0.41871999999999998</c:v>
                </c:pt>
                <c:pt idx="1265">
                  <c:v>0.41574</c:v>
                </c:pt>
                <c:pt idx="1266">
                  <c:v>0.48271999999999998</c:v>
                </c:pt>
                <c:pt idx="1267">
                  <c:v>0.42374000000000001</c:v>
                </c:pt>
                <c:pt idx="1268">
                  <c:v>0.42572000000000004</c:v>
                </c:pt>
                <c:pt idx="1269">
                  <c:v>0.40673999999999999</c:v>
                </c:pt>
                <c:pt idx="1270">
                  <c:v>0.44072</c:v>
                </c:pt>
                <c:pt idx="1271">
                  <c:v>0.42774000000000001</c:v>
                </c:pt>
                <c:pt idx="1272">
                  <c:v>0.43171999999999999</c:v>
                </c:pt>
                <c:pt idx="1273">
                  <c:v>0.42874000000000001</c:v>
                </c:pt>
                <c:pt idx="1274">
                  <c:v>0.43271999999999999</c:v>
                </c:pt>
                <c:pt idx="1275">
                  <c:v>0.41374</c:v>
                </c:pt>
                <c:pt idx="1276">
                  <c:v>0.45572000000000001</c:v>
                </c:pt>
                <c:pt idx="1277">
                  <c:v>0.42874000000000001</c:v>
                </c:pt>
                <c:pt idx="1278">
                  <c:v>0.47871999999999998</c:v>
                </c:pt>
                <c:pt idx="1279">
                  <c:v>0.50473999999999997</c:v>
                </c:pt>
                <c:pt idx="1280">
                  <c:v>0.53171999999999997</c:v>
                </c:pt>
                <c:pt idx="1281">
                  <c:v>0.51373999999999997</c:v>
                </c:pt>
                <c:pt idx="1282">
                  <c:v>0.56772</c:v>
                </c:pt>
                <c:pt idx="1283">
                  <c:v>0.57174000000000003</c:v>
                </c:pt>
                <c:pt idx="1284">
                  <c:v>0.62171999999999994</c:v>
                </c:pt>
                <c:pt idx="1285">
                  <c:v>0.63073999999999997</c:v>
                </c:pt>
                <c:pt idx="1286">
                  <c:v>0.70272000000000001</c:v>
                </c:pt>
                <c:pt idx="1287">
                  <c:v>0.70274000000000003</c:v>
                </c:pt>
                <c:pt idx="1288">
                  <c:v>0.77272000000000007</c:v>
                </c:pt>
                <c:pt idx="1289">
                  <c:v>0.79274</c:v>
                </c:pt>
                <c:pt idx="1290">
                  <c:v>0.80371999999999999</c:v>
                </c:pt>
                <c:pt idx="1291">
                  <c:v>0.83774000000000004</c:v>
                </c:pt>
                <c:pt idx="1292">
                  <c:v>0.91171999999999997</c:v>
                </c:pt>
                <c:pt idx="1293">
                  <c:v>0.93574000000000002</c:v>
                </c:pt>
                <c:pt idx="1294">
                  <c:v>0.98872000000000004</c:v>
                </c:pt>
                <c:pt idx="1295">
                  <c:v>1.0137399999999999</c:v>
                </c:pt>
                <c:pt idx="1296">
                  <c:v>1.15472</c:v>
                </c:pt>
                <c:pt idx="1297">
                  <c:v>1.26274</c:v>
                </c:pt>
                <c:pt idx="1298">
                  <c:v>1.3337200000000002</c:v>
                </c:pt>
                <c:pt idx="1299">
                  <c:v>1.3607400000000001</c:v>
                </c:pt>
                <c:pt idx="1300">
                  <c:v>1.5197200000000002</c:v>
                </c:pt>
                <c:pt idx="1301">
                  <c:v>1.5737399999999999</c:v>
                </c:pt>
                <c:pt idx="1302">
                  <c:v>1.6887200000000002</c:v>
                </c:pt>
                <c:pt idx="1303">
                  <c:v>1.77674</c:v>
                </c:pt>
                <c:pt idx="1304">
                  <c:v>1.89072</c:v>
                </c:pt>
                <c:pt idx="1305">
                  <c:v>1.96374</c:v>
                </c:pt>
                <c:pt idx="1306">
                  <c:v>2.0707200000000001</c:v>
                </c:pt>
                <c:pt idx="1307">
                  <c:v>2.1237399999999997</c:v>
                </c:pt>
                <c:pt idx="1308">
                  <c:v>2.1937200000000003</c:v>
                </c:pt>
                <c:pt idx="1309">
                  <c:v>2.2157400000000003</c:v>
                </c:pt>
                <c:pt idx="1310">
                  <c:v>2.2077200000000001</c:v>
                </c:pt>
                <c:pt idx="1311">
                  <c:v>2.2147399999999999</c:v>
                </c:pt>
                <c:pt idx="1312">
                  <c:v>2.2427199999999998</c:v>
                </c:pt>
                <c:pt idx="1313">
                  <c:v>2.1647400000000001</c:v>
                </c:pt>
                <c:pt idx="1314">
                  <c:v>2.1357200000000001</c:v>
                </c:pt>
                <c:pt idx="1315">
                  <c:v>2.0387399999999998</c:v>
                </c:pt>
                <c:pt idx="1316">
                  <c:v>1.9537200000000001</c:v>
                </c:pt>
                <c:pt idx="1317">
                  <c:v>1.83274</c:v>
                </c:pt>
                <c:pt idx="1318">
                  <c:v>1.7157200000000001</c:v>
                </c:pt>
                <c:pt idx="1319">
                  <c:v>1.62374</c:v>
                </c:pt>
                <c:pt idx="1320">
                  <c:v>1.5587200000000001</c:v>
                </c:pt>
                <c:pt idx="1321">
                  <c:v>1.42174</c:v>
                </c:pt>
                <c:pt idx="1322">
                  <c:v>1.3957200000000001</c:v>
                </c:pt>
                <c:pt idx="1323">
                  <c:v>1.29274</c:v>
                </c:pt>
                <c:pt idx="1324">
                  <c:v>1.32972</c:v>
                </c:pt>
                <c:pt idx="1325">
                  <c:v>1.2617400000000001</c:v>
                </c:pt>
                <c:pt idx="1326">
                  <c:v>1.2827199999999999</c:v>
                </c:pt>
                <c:pt idx="1327">
                  <c:v>1.31274</c:v>
                </c:pt>
                <c:pt idx="1328">
                  <c:v>1.3877199999999998</c:v>
                </c:pt>
                <c:pt idx="1329">
                  <c:v>1.4247399999999999</c:v>
                </c:pt>
                <c:pt idx="1330">
                  <c:v>1.5287200000000001</c:v>
                </c:pt>
                <c:pt idx="1331">
                  <c:v>1.5917400000000002</c:v>
                </c:pt>
                <c:pt idx="1332">
                  <c:v>1.7277199999999999</c:v>
                </c:pt>
                <c:pt idx="1333">
                  <c:v>1.83874</c:v>
                </c:pt>
                <c:pt idx="1334">
                  <c:v>1.9797200000000001</c:v>
                </c:pt>
                <c:pt idx="1335">
                  <c:v>2.1787399999999999</c:v>
                </c:pt>
                <c:pt idx="1336">
                  <c:v>2.3387200000000004</c:v>
                </c:pt>
                <c:pt idx="1337">
                  <c:v>2.4957400000000001</c:v>
                </c:pt>
                <c:pt idx="1338">
                  <c:v>2.7267200000000003</c:v>
                </c:pt>
                <c:pt idx="1339">
                  <c:v>2.8747400000000001</c:v>
                </c:pt>
                <c:pt idx="1340">
                  <c:v>3.1367200000000004</c:v>
                </c:pt>
                <c:pt idx="1341">
                  <c:v>3.3077399999999999</c:v>
                </c:pt>
                <c:pt idx="1342">
                  <c:v>3.53572</c:v>
                </c:pt>
                <c:pt idx="1343">
                  <c:v>3.79474</c:v>
                </c:pt>
                <c:pt idx="1344">
                  <c:v>4.0687199999999999</c:v>
                </c:pt>
                <c:pt idx="1345">
                  <c:v>4.2477400000000003</c:v>
                </c:pt>
                <c:pt idx="1346">
                  <c:v>4.4657200000000001</c:v>
                </c:pt>
                <c:pt idx="1347">
                  <c:v>4.6187399999999998</c:v>
                </c:pt>
                <c:pt idx="1348">
                  <c:v>4.8577199999999996</c:v>
                </c:pt>
                <c:pt idx="1349">
                  <c:v>4.8947399999999996</c:v>
                </c:pt>
                <c:pt idx="1350">
                  <c:v>4.9757199999999999</c:v>
                </c:pt>
                <c:pt idx="1351">
                  <c:v>4.96774</c:v>
                </c:pt>
                <c:pt idx="1352">
                  <c:v>5.01572</c:v>
                </c:pt>
                <c:pt idx="1353">
                  <c:v>4.9317399999999996</c:v>
                </c:pt>
                <c:pt idx="1354">
                  <c:v>4.9107200000000004</c:v>
                </c:pt>
                <c:pt idx="1355">
                  <c:v>4.9507399999999997</c:v>
                </c:pt>
                <c:pt idx="1356">
                  <c:v>5.0427200000000001</c:v>
                </c:pt>
                <c:pt idx="1357">
                  <c:v>5.17774</c:v>
                </c:pt>
                <c:pt idx="1358">
                  <c:v>5.2437199999999997</c:v>
                </c:pt>
                <c:pt idx="1359">
                  <c:v>5.4067400000000001</c:v>
                </c:pt>
                <c:pt idx="1360">
                  <c:v>5.5917200000000005</c:v>
                </c:pt>
                <c:pt idx="1361">
                  <c:v>5.7967399999999998</c:v>
                </c:pt>
                <c:pt idx="1362">
                  <c:v>6.0527200000000008</c:v>
                </c:pt>
                <c:pt idx="1363">
                  <c:v>6.2047400000000001</c:v>
                </c:pt>
                <c:pt idx="1364">
                  <c:v>6.5057200000000002</c:v>
                </c:pt>
                <c:pt idx="1365">
                  <c:v>6.7087400000000006</c:v>
                </c:pt>
                <c:pt idx="1366">
                  <c:v>6.9137199999999996</c:v>
                </c:pt>
                <c:pt idx="1367">
                  <c:v>7.1307399999999994</c:v>
                </c:pt>
                <c:pt idx="1368">
                  <c:v>7.3667199999999999</c:v>
                </c:pt>
                <c:pt idx="1369">
                  <c:v>7.4987400000000006</c:v>
                </c:pt>
                <c:pt idx="1370">
                  <c:v>7.9017200000000001</c:v>
                </c:pt>
                <c:pt idx="1371">
                  <c:v>8.00474</c:v>
                </c:pt>
                <c:pt idx="1372">
                  <c:v>8.1347199999999997</c:v>
                </c:pt>
                <c:pt idx="1373">
                  <c:v>8.2957400000000003</c:v>
                </c:pt>
                <c:pt idx="1374">
                  <c:v>8.4607200000000002</c:v>
                </c:pt>
                <c:pt idx="1375">
                  <c:v>8.6057399999999991</c:v>
                </c:pt>
                <c:pt idx="1376">
                  <c:v>8.776720000000001</c:v>
                </c:pt>
                <c:pt idx="1377">
                  <c:v>8.7797400000000003</c:v>
                </c:pt>
                <c:pt idx="1378">
                  <c:v>8.943719999999999</c:v>
                </c:pt>
                <c:pt idx="1379">
                  <c:v>9.4607399999999995</c:v>
                </c:pt>
                <c:pt idx="1380">
                  <c:v>16.920719999999999</c:v>
                </c:pt>
                <c:pt idx="1381">
                  <c:v>34.358739999999997</c:v>
                </c:pt>
                <c:pt idx="1382">
                  <c:v>36.255720000000004</c:v>
                </c:pt>
                <c:pt idx="1383">
                  <c:v>27.99774</c:v>
                </c:pt>
                <c:pt idx="1384">
                  <c:v>19.969719999999999</c:v>
                </c:pt>
                <c:pt idx="1385">
                  <c:v>13.96674</c:v>
                </c:pt>
                <c:pt idx="1386">
                  <c:v>10.625719999999999</c:v>
                </c:pt>
                <c:pt idx="1387">
                  <c:v>8.5717400000000001</c:v>
                </c:pt>
                <c:pt idx="1388">
                  <c:v>7.5167200000000003</c:v>
                </c:pt>
                <c:pt idx="1389">
                  <c:v>6.8557399999999999</c:v>
                </c:pt>
                <c:pt idx="1390">
                  <c:v>6.3677200000000003</c:v>
                </c:pt>
                <c:pt idx="1391">
                  <c:v>5.8317399999999999</c:v>
                </c:pt>
                <c:pt idx="1392">
                  <c:v>5.53972</c:v>
                </c:pt>
                <c:pt idx="1393">
                  <c:v>5.1237400000000006</c:v>
                </c:pt>
                <c:pt idx="1394">
                  <c:v>4.8547199999999995</c:v>
                </c:pt>
                <c:pt idx="1395">
                  <c:v>4.6317399999999997</c:v>
                </c:pt>
                <c:pt idx="1396">
                  <c:v>4.4507200000000005</c:v>
                </c:pt>
                <c:pt idx="1397">
                  <c:v>4.3397399999999999</c:v>
                </c:pt>
                <c:pt idx="1398">
                  <c:v>4.2717200000000002</c:v>
                </c:pt>
                <c:pt idx="1399">
                  <c:v>4.3517399999999995</c:v>
                </c:pt>
                <c:pt idx="1400">
                  <c:v>4.47072</c:v>
                </c:pt>
                <c:pt idx="1401">
                  <c:v>4.7107400000000004</c:v>
                </c:pt>
                <c:pt idx="1402">
                  <c:v>5.01572</c:v>
                </c:pt>
                <c:pt idx="1403">
                  <c:v>5.3817399999999997</c:v>
                </c:pt>
                <c:pt idx="1404">
                  <c:v>5.7687199999999992</c:v>
                </c:pt>
                <c:pt idx="1405">
                  <c:v>6.2247400000000006</c:v>
                </c:pt>
                <c:pt idx="1406">
                  <c:v>6.7117200000000006</c:v>
                </c:pt>
                <c:pt idx="1407">
                  <c:v>7.1697400000000009</c:v>
                </c:pt>
                <c:pt idx="1408">
                  <c:v>7.6867200000000002</c:v>
                </c:pt>
                <c:pt idx="1409">
                  <c:v>8.1317400000000006</c:v>
                </c:pt>
                <c:pt idx="1410">
                  <c:v>8.6717200000000005</c:v>
                </c:pt>
                <c:pt idx="1411">
                  <c:v>9.1527399999999997</c:v>
                </c:pt>
                <c:pt idx="1412">
                  <c:v>9.5597200000000004</c:v>
                </c:pt>
                <c:pt idx="1413">
                  <c:v>9.999740000000001</c:v>
                </c:pt>
                <c:pt idx="1414">
                  <c:v>10.42272</c:v>
                </c:pt>
                <c:pt idx="1415">
                  <c:v>10.644739999999999</c:v>
                </c:pt>
                <c:pt idx="1416">
                  <c:v>10.91272</c:v>
                </c:pt>
                <c:pt idx="1417">
                  <c:v>11.10074</c:v>
                </c:pt>
                <c:pt idx="1418">
                  <c:v>11.14772</c:v>
                </c:pt>
                <c:pt idx="1419">
                  <c:v>11.10674</c:v>
                </c:pt>
                <c:pt idx="1420">
                  <c:v>10.747719999999999</c:v>
                </c:pt>
                <c:pt idx="1421">
                  <c:v>10.297739999999999</c:v>
                </c:pt>
                <c:pt idx="1422">
                  <c:v>9.8727200000000011</c:v>
                </c:pt>
                <c:pt idx="1423">
                  <c:v>9.1437400000000011</c:v>
                </c:pt>
                <c:pt idx="1424">
                  <c:v>8.5057200000000002</c:v>
                </c:pt>
                <c:pt idx="1425">
                  <c:v>7.7417400000000001</c:v>
                </c:pt>
                <c:pt idx="1426">
                  <c:v>6.9197199999999999</c:v>
                </c:pt>
                <c:pt idx="1427">
                  <c:v>6.0947400000000007</c:v>
                </c:pt>
                <c:pt idx="1428">
                  <c:v>5.3407200000000001</c:v>
                </c:pt>
                <c:pt idx="1429">
                  <c:v>4.5627399999999998</c:v>
                </c:pt>
                <c:pt idx="1430">
                  <c:v>3.8807200000000002</c:v>
                </c:pt>
                <c:pt idx="1431">
                  <c:v>3.2587400000000004</c:v>
                </c:pt>
                <c:pt idx="1432">
                  <c:v>2.7107200000000002</c:v>
                </c:pt>
                <c:pt idx="1433">
                  <c:v>2.2377400000000001</c:v>
                </c:pt>
                <c:pt idx="1434">
                  <c:v>1.85572</c:v>
                </c:pt>
                <c:pt idx="1435">
                  <c:v>1.6247399999999999</c:v>
                </c:pt>
                <c:pt idx="1436">
                  <c:v>1.47072</c:v>
                </c:pt>
                <c:pt idx="1437">
                  <c:v>1.34074</c:v>
                </c:pt>
                <c:pt idx="1438">
                  <c:v>1.27972</c:v>
                </c:pt>
                <c:pt idx="1439">
                  <c:v>1.20174</c:v>
                </c:pt>
                <c:pt idx="1440">
                  <c:v>1.1307199999999999</c:v>
                </c:pt>
                <c:pt idx="1441">
                  <c:v>1.08074</c:v>
                </c:pt>
                <c:pt idx="1442">
                  <c:v>1.0987199999999999</c:v>
                </c:pt>
                <c:pt idx="1443">
                  <c:v>1.05274</c:v>
                </c:pt>
                <c:pt idx="1444">
                  <c:v>1.03972</c:v>
                </c:pt>
                <c:pt idx="1445">
                  <c:v>1.0177400000000001</c:v>
                </c:pt>
                <c:pt idx="1446">
                  <c:v>1.0207200000000001</c:v>
                </c:pt>
                <c:pt idx="1447">
                  <c:v>0.97174000000000005</c:v>
                </c:pt>
                <c:pt idx="1448">
                  <c:v>1.0227200000000001</c:v>
                </c:pt>
                <c:pt idx="1449">
                  <c:v>0.97474000000000005</c:v>
                </c:pt>
                <c:pt idx="1450">
                  <c:v>1.02772</c:v>
                </c:pt>
                <c:pt idx="1451">
                  <c:v>0.95974000000000004</c:v>
                </c:pt>
                <c:pt idx="1452">
                  <c:v>1.0037199999999999</c:v>
                </c:pt>
                <c:pt idx="1453">
                  <c:v>0.96674000000000004</c:v>
                </c:pt>
                <c:pt idx="1454">
                  <c:v>0.96172000000000002</c:v>
                </c:pt>
                <c:pt idx="1455">
                  <c:v>0.95074000000000003</c:v>
                </c:pt>
                <c:pt idx="1456">
                  <c:v>0.91971999999999998</c:v>
                </c:pt>
                <c:pt idx="1457">
                  <c:v>0.87373999999999996</c:v>
                </c:pt>
                <c:pt idx="1458">
                  <c:v>0.89572000000000007</c:v>
                </c:pt>
                <c:pt idx="1459">
                  <c:v>0.88073999999999997</c:v>
                </c:pt>
                <c:pt idx="1460">
                  <c:v>0.94172</c:v>
                </c:pt>
                <c:pt idx="1461">
                  <c:v>0.87573999999999996</c:v>
                </c:pt>
                <c:pt idx="1462">
                  <c:v>0.87871999999999995</c:v>
                </c:pt>
                <c:pt idx="1463">
                  <c:v>0.81074000000000002</c:v>
                </c:pt>
                <c:pt idx="1464">
                  <c:v>0.83072000000000001</c:v>
                </c:pt>
                <c:pt idx="1465">
                  <c:v>0.85674000000000006</c:v>
                </c:pt>
                <c:pt idx="1466">
                  <c:v>0.81572</c:v>
                </c:pt>
                <c:pt idx="1467">
                  <c:v>0.87174000000000007</c:v>
                </c:pt>
                <c:pt idx="1468">
                  <c:v>0.88772000000000006</c:v>
                </c:pt>
                <c:pt idx="1469">
                  <c:v>0.85274000000000005</c:v>
                </c:pt>
                <c:pt idx="1470">
                  <c:v>0.88072000000000006</c:v>
                </c:pt>
                <c:pt idx="1471">
                  <c:v>0.87474000000000007</c:v>
                </c:pt>
                <c:pt idx="1472">
                  <c:v>0.87572000000000005</c:v>
                </c:pt>
                <c:pt idx="1473">
                  <c:v>0.89573999999999998</c:v>
                </c:pt>
                <c:pt idx="1474">
                  <c:v>0.92371999999999999</c:v>
                </c:pt>
                <c:pt idx="1475">
                  <c:v>0.88373999999999997</c:v>
                </c:pt>
                <c:pt idx="1476">
                  <c:v>0.92671999999999999</c:v>
                </c:pt>
                <c:pt idx="1477">
                  <c:v>0.90573999999999999</c:v>
                </c:pt>
                <c:pt idx="1478">
                  <c:v>0.95172000000000001</c:v>
                </c:pt>
                <c:pt idx="1479">
                  <c:v>0.98674000000000006</c:v>
                </c:pt>
                <c:pt idx="1480">
                  <c:v>1.0017199999999999</c:v>
                </c:pt>
                <c:pt idx="1481">
                  <c:v>0.98674000000000006</c:v>
                </c:pt>
                <c:pt idx="1482">
                  <c:v>0.99171999999999993</c:v>
                </c:pt>
                <c:pt idx="1483">
                  <c:v>0.97174000000000005</c:v>
                </c:pt>
                <c:pt idx="1484">
                  <c:v>1.0007200000000001</c:v>
                </c:pt>
                <c:pt idx="1485">
                  <c:v>0.99773999999999996</c:v>
                </c:pt>
                <c:pt idx="1486">
                  <c:v>1.01572</c:v>
                </c:pt>
                <c:pt idx="1487">
                  <c:v>0.95974000000000004</c:v>
                </c:pt>
                <c:pt idx="1488">
                  <c:v>0.98872000000000004</c:v>
                </c:pt>
                <c:pt idx="1489">
                  <c:v>0.92474000000000001</c:v>
                </c:pt>
                <c:pt idx="1490">
                  <c:v>0.92971999999999999</c:v>
                </c:pt>
                <c:pt idx="1491">
                  <c:v>0.88773999999999997</c:v>
                </c:pt>
                <c:pt idx="1492">
                  <c:v>0.87171999999999994</c:v>
                </c:pt>
                <c:pt idx="1493">
                  <c:v>0.82474000000000003</c:v>
                </c:pt>
                <c:pt idx="1494">
                  <c:v>0.80071999999999999</c:v>
                </c:pt>
                <c:pt idx="1495">
                  <c:v>0.74873999999999996</c:v>
                </c:pt>
                <c:pt idx="1496">
                  <c:v>0.72171999999999992</c:v>
                </c:pt>
                <c:pt idx="1497">
                  <c:v>0.66674000000000011</c:v>
                </c:pt>
                <c:pt idx="1498">
                  <c:v>0.64371999999999996</c:v>
                </c:pt>
                <c:pt idx="1499">
                  <c:v>0.58473999999999993</c:v>
                </c:pt>
                <c:pt idx="1500">
                  <c:v>0.57672000000000001</c:v>
                </c:pt>
                <c:pt idx="1501">
                  <c:v>0.53273999999999999</c:v>
                </c:pt>
                <c:pt idx="1502">
                  <c:v>0.51271999999999995</c:v>
                </c:pt>
                <c:pt idx="1503">
                  <c:v>0.45473999999999998</c:v>
                </c:pt>
                <c:pt idx="1504">
                  <c:v>0.44372</c:v>
                </c:pt>
                <c:pt idx="1505">
                  <c:v>0.39573999999999998</c:v>
                </c:pt>
                <c:pt idx="1506">
                  <c:v>0.37171999999999999</c:v>
                </c:pt>
                <c:pt idx="1507">
                  <c:v>0.35274</c:v>
                </c:pt>
                <c:pt idx="1508">
                  <c:v>0.36771999999999999</c:v>
                </c:pt>
                <c:pt idx="1509">
                  <c:v>0.31873999999999997</c:v>
                </c:pt>
                <c:pt idx="1510">
                  <c:v>0.28472000000000003</c:v>
                </c:pt>
                <c:pt idx="1511">
                  <c:v>0.27973999999999999</c:v>
                </c:pt>
                <c:pt idx="1512">
                  <c:v>0.26472000000000001</c:v>
                </c:pt>
                <c:pt idx="1513">
                  <c:v>0.24673999999999999</c:v>
                </c:pt>
                <c:pt idx="1514">
                  <c:v>0.24772</c:v>
                </c:pt>
                <c:pt idx="1515">
                  <c:v>0.22774</c:v>
                </c:pt>
                <c:pt idx="1516">
                  <c:v>0.22972000000000001</c:v>
                </c:pt>
                <c:pt idx="1517">
                  <c:v>0.26574000000000003</c:v>
                </c:pt>
                <c:pt idx="1518">
                  <c:v>0.32572000000000001</c:v>
                </c:pt>
                <c:pt idx="1519">
                  <c:v>0.24973999999999999</c:v>
                </c:pt>
                <c:pt idx="1520">
                  <c:v>0.23271999999999998</c:v>
                </c:pt>
                <c:pt idx="1521">
                  <c:v>0.25673999999999997</c:v>
                </c:pt>
                <c:pt idx="1522">
                  <c:v>0.26172000000000001</c:v>
                </c:pt>
                <c:pt idx="1523">
                  <c:v>0.22974</c:v>
                </c:pt>
                <c:pt idx="1524">
                  <c:v>0.23172000000000001</c:v>
                </c:pt>
                <c:pt idx="1525">
                  <c:v>0.22274000000000002</c:v>
                </c:pt>
                <c:pt idx="1526">
                  <c:v>0.25072</c:v>
                </c:pt>
                <c:pt idx="1527">
                  <c:v>0.21173999999999998</c:v>
                </c:pt>
                <c:pt idx="1528">
                  <c:v>0.23372000000000001</c:v>
                </c:pt>
                <c:pt idx="1529">
                  <c:v>0.20474000000000001</c:v>
                </c:pt>
                <c:pt idx="1530">
                  <c:v>0.22472</c:v>
                </c:pt>
                <c:pt idx="1531">
                  <c:v>0.20674000000000001</c:v>
                </c:pt>
                <c:pt idx="1532">
                  <c:v>0.23071999999999998</c:v>
                </c:pt>
                <c:pt idx="1533">
                  <c:v>0.19774</c:v>
                </c:pt>
                <c:pt idx="1534">
                  <c:v>0.21672</c:v>
                </c:pt>
                <c:pt idx="1535">
                  <c:v>0.21474000000000001</c:v>
                </c:pt>
                <c:pt idx="1536">
                  <c:v>0.26572000000000001</c:v>
                </c:pt>
                <c:pt idx="1537">
                  <c:v>0.20873999999999998</c:v>
                </c:pt>
                <c:pt idx="1538">
                  <c:v>0.24972000000000003</c:v>
                </c:pt>
                <c:pt idx="1539">
                  <c:v>0.22474</c:v>
                </c:pt>
                <c:pt idx="1540">
                  <c:v>0.24872</c:v>
                </c:pt>
                <c:pt idx="1541">
                  <c:v>0.23474</c:v>
                </c:pt>
                <c:pt idx="1542">
                  <c:v>0.24071999999999999</c:v>
                </c:pt>
                <c:pt idx="1543">
                  <c:v>0.20774000000000001</c:v>
                </c:pt>
                <c:pt idx="1544">
                  <c:v>0.22271999999999997</c:v>
                </c:pt>
                <c:pt idx="1545">
                  <c:v>0.21873999999999999</c:v>
                </c:pt>
                <c:pt idx="1546">
                  <c:v>0.21472000000000002</c:v>
                </c:pt>
                <c:pt idx="1547">
                  <c:v>0.20274</c:v>
                </c:pt>
                <c:pt idx="1548">
                  <c:v>0.21872</c:v>
                </c:pt>
                <c:pt idx="1549">
                  <c:v>0.19574000000000003</c:v>
                </c:pt>
                <c:pt idx="1550">
                  <c:v>0.19872000000000001</c:v>
                </c:pt>
                <c:pt idx="1551">
                  <c:v>0.19274000000000002</c:v>
                </c:pt>
                <c:pt idx="1552">
                  <c:v>0.21972000000000003</c:v>
                </c:pt>
                <c:pt idx="1553">
                  <c:v>0.20274</c:v>
                </c:pt>
                <c:pt idx="1554">
                  <c:v>0.21172000000000002</c:v>
                </c:pt>
                <c:pt idx="1555">
                  <c:v>0.19173999999999999</c:v>
                </c:pt>
                <c:pt idx="1556">
                  <c:v>0.18772</c:v>
                </c:pt>
                <c:pt idx="1557">
                  <c:v>0.17174</c:v>
                </c:pt>
                <c:pt idx="1558">
                  <c:v>0.21572</c:v>
                </c:pt>
                <c:pt idx="1559">
                  <c:v>0.18373999999999999</c:v>
                </c:pt>
                <c:pt idx="1560">
                  <c:v>0.19771999999999998</c:v>
                </c:pt>
                <c:pt idx="1561">
                  <c:v>0.18673999999999999</c:v>
                </c:pt>
                <c:pt idx="1562">
                  <c:v>0.17972000000000002</c:v>
                </c:pt>
                <c:pt idx="1563">
                  <c:v>0.18173999999999998</c:v>
                </c:pt>
                <c:pt idx="1564">
                  <c:v>0.20271999999999998</c:v>
                </c:pt>
                <c:pt idx="1565">
                  <c:v>0.16074000000000002</c:v>
                </c:pt>
                <c:pt idx="1566">
                  <c:v>0.17871999999999999</c:v>
                </c:pt>
                <c:pt idx="1567">
                  <c:v>0.16574000000000003</c:v>
                </c:pt>
                <c:pt idx="1568">
                  <c:v>0.20972000000000002</c:v>
                </c:pt>
                <c:pt idx="1569">
                  <c:v>0.17974000000000001</c:v>
                </c:pt>
                <c:pt idx="1570">
                  <c:v>0.18472000000000002</c:v>
                </c:pt>
                <c:pt idx="1571">
                  <c:v>0.16173999999999999</c:v>
                </c:pt>
                <c:pt idx="1572">
                  <c:v>0.16872000000000001</c:v>
                </c:pt>
                <c:pt idx="1573">
                  <c:v>0.14874000000000001</c:v>
                </c:pt>
                <c:pt idx="1574">
                  <c:v>0.16571999999999998</c:v>
                </c:pt>
                <c:pt idx="1575">
                  <c:v>0.14074</c:v>
                </c:pt>
                <c:pt idx="1576">
                  <c:v>0.14571999999999999</c:v>
                </c:pt>
                <c:pt idx="1577">
                  <c:v>0.12474</c:v>
                </c:pt>
                <c:pt idx="1578">
                  <c:v>0.16372</c:v>
                </c:pt>
                <c:pt idx="1579">
                  <c:v>0.14074</c:v>
                </c:pt>
                <c:pt idx="1580">
                  <c:v>0.15872</c:v>
                </c:pt>
                <c:pt idx="1581">
                  <c:v>0.14974000000000001</c:v>
                </c:pt>
                <c:pt idx="1582">
                  <c:v>0.14672000000000002</c:v>
                </c:pt>
                <c:pt idx="1583">
                  <c:v>0.14074</c:v>
                </c:pt>
                <c:pt idx="1584">
                  <c:v>0.17172000000000001</c:v>
                </c:pt>
                <c:pt idx="1585">
                  <c:v>0.13774</c:v>
                </c:pt>
                <c:pt idx="1586">
                  <c:v>0.15071999999999999</c:v>
                </c:pt>
                <c:pt idx="1587">
                  <c:v>0.13574</c:v>
                </c:pt>
                <c:pt idx="1588">
                  <c:v>0.16172</c:v>
                </c:pt>
                <c:pt idx="1589">
                  <c:v>0.12374</c:v>
                </c:pt>
                <c:pt idx="1590">
                  <c:v>0.13772000000000001</c:v>
                </c:pt>
                <c:pt idx="1591">
                  <c:v>0.11974</c:v>
                </c:pt>
                <c:pt idx="1592">
                  <c:v>0.14071999999999998</c:v>
                </c:pt>
                <c:pt idx="1593">
                  <c:v>0.13174</c:v>
                </c:pt>
                <c:pt idx="1594">
                  <c:v>0.14272000000000001</c:v>
                </c:pt>
                <c:pt idx="1595">
                  <c:v>0.11574</c:v>
                </c:pt>
                <c:pt idx="1596">
                  <c:v>0.12672</c:v>
                </c:pt>
                <c:pt idx="1597">
                  <c:v>0.11574</c:v>
                </c:pt>
                <c:pt idx="1598">
                  <c:v>0.13872000000000001</c:v>
                </c:pt>
                <c:pt idx="1599">
                  <c:v>0.11674</c:v>
                </c:pt>
                <c:pt idx="1600">
                  <c:v>0.12872</c:v>
                </c:pt>
                <c:pt idx="1601">
                  <c:v>0.10874</c:v>
                </c:pt>
                <c:pt idx="1602">
                  <c:v>0.13872000000000001</c:v>
                </c:pt>
                <c:pt idx="1603">
                  <c:v>0.12273999999999999</c:v>
                </c:pt>
                <c:pt idx="1604">
                  <c:v>0.13872000000000001</c:v>
                </c:pt>
                <c:pt idx="1605">
                  <c:v>0.13874</c:v>
                </c:pt>
                <c:pt idx="1606">
                  <c:v>0.12872</c:v>
                </c:pt>
                <c:pt idx="1607">
                  <c:v>0.10274</c:v>
                </c:pt>
                <c:pt idx="1608">
                  <c:v>0.13272</c:v>
                </c:pt>
                <c:pt idx="1609">
                  <c:v>0.13074</c:v>
                </c:pt>
                <c:pt idx="1610">
                  <c:v>0.12172000000000001</c:v>
                </c:pt>
                <c:pt idx="1611">
                  <c:v>9.3740000000000004E-2</c:v>
                </c:pt>
                <c:pt idx="1612">
                  <c:v>0.11772000000000001</c:v>
                </c:pt>
                <c:pt idx="1613">
                  <c:v>0.10374</c:v>
                </c:pt>
                <c:pt idx="1614">
                  <c:v>0.13872000000000001</c:v>
                </c:pt>
                <c:pt idx="1615">
                  <c:v>0.12074</c:v>
                </c:pt>
                <c:pt idx="1616">
                  <c:v>0.14172000000000001</c:v>
                </c:pt>
                <c:pt idx="1617">
                  <c:v>0.11974</c:v>
                </c:pt>
                <c:pt idx="1618">
                  <c:v>0.14371999999999999</c:v>
                </c:pt>
                <c:pt idx="1619">
                  <c:v>0.12773999999999999</c:v>
                </c:pt>
                <c:pt idx="1620">
                  <c:v>0.12372</c:v>
                </c:pt>
                <c:pt idx="1621">
                  <c:v>0.11874000000000001</c:v>
                </c:pt>
                <c:pt idx="1622">
                  <c:v>0.13172</c:v>
                </c:pt>
                <c:pt idx="1623">
                  <c:v>9.3740000000000004E-2</c:v>
                </c:pt>
                <c:pt idx="1624">
                  <c:v>0.12172000000000001</c:v>
                </c:pt>
                <c:pt idx="1625">
                  <c:v>0.11374000000000001</c:v>
                </c:pt>
                <c:pt idx="1626">
                  <c:v>0.10172</c:v>
                </c:pt>
                <c:pt idx="1627">
                  <c:v>9.2739999999999989E-2</c:v>
                </c:pt>
                <c:pt idx="1628">
                  <c:v>0.12272</c:v>
                </c:pt>
                <c:pt idx="1629">
                  <c:v>0.12973999999999999</c:v>
                </c:pt>
                <c:pt idx="1630">
                  <c:v>0.14672000000000002</c:v>
                </c:pt>
                <c:pt idx="1631">
                  <c:v>0.12474</c:v>
                </c:pt>
                <c:pt idx="1632">
                  <c:v>0.12472</c:v>
                </c:pt>
                <c:pt idx="1633">
                  <c:v>0.10874</c:v>
                </c:pt>
                <c:pt idx="1634">
                  <c:v>0.12272</c:v>
                </c:pt>
                <c:pt idx="1635">
                  <c:v>0.12074</c:v>
                </c:pt>
                <c:pt idx="1636">
                  <c:v>0.12472</c:v>
                </c:pt>
                <c:pt idx="1637">
                  <c:v>0.10174</c:v>
                </c:pt>
                <c:pt idx="1638">
                  <c:v>0.11172</c:v>
                </c:pt>
                <c:pt idx="1639">
                  <c:v>0.10773999999999999</c:v>
                </c:pt>
                <c:pt idx="1640">
                  <c:v>0.12572</c:v>
                </c:pt>
                <c:pt idx="1641">
                  <c:v>8.6739999999999998E-2</c:v>
                </c:pt>
                <c:pt idx="1642">
                  <c:v>0.12071999999999999</c:v>
                </c:pt>
                <c:pt idx="1643">
                  <c:v>0.10274</c:v>
                </c:pt>
                <c:pt idx="1644">
                  <c:v>0.13272</c:v>
                </c:pt>
                <c:pt idx="1645">
                  <c:v>0.11273999999999999</c:v>
                </c:pt>
                <c:pt idx="1646">
                  <c:v>0.11772000000000001</c:v>
                </c:pt>
                <c:pt idx="1647">
                  <c:v>0.11374000000000001</c:v>
                </c:pt>
                <c:pt idx="1648">
                  <c:v>0.13172</c:v>
                </c:pt>
                <c:pt idx="1649">
                  <c:v>0.10074</c:v>
                </c:pt>
                <c:pt idx="1650">
                  <c:v>0.12472</c:v>
                </c:pt>
                <c:pt idx="1651">
                  <c:v>9.9739999999999995E-2</c:v>
                </c:pt>
                <c:pt idx="1652">
                  <c:v>0.11471999999999999</c:v>
                </c:pt>
                <c:pt idx="1653">
                  <c:v>0.11374000000000001</c:v>
                </c:pt>
                <c:pt idx="1654">
                  <c:v>0.12972</c:v>
                </c:pt>
                <c:pt idx="1655">
                  <c:v>0.12074</c:v>
                </c:pt>
                <c:pt idx="1656">
                  <c:v>0.14471999999999999</c:v>
                </c:pt>
                <c:pt idx="1657">
                  <c:v>0.11273999999999999</c:v>
                </c:pt>
                <c:pt idx="1658">
                  <c:v>0.12972</c:v>
                </c:pt>
                <c:pt idx="1659">
                  <c:v>0.11674</c:v>
                </c:pt>
                <c:pt idx="1660">
                  <c:v>0.16571999999999998</c:v>
                </c:pt>
                <c:pt idx="1661">
                  <c:v>0.12573999999999999</c:v>
                </c:pt>
                <c:pt idx="1662">
                  <c:v>0.12672</c:v>
                </c:pt>
                <c:pt idx="1663">
                  <c:v>9.9739999999999995E-2</c:v>
                </c:pt>
                <c:pt idx="1664">
                  <c:v>0.13272</c:v>
                </c:pt>
                <c:pt idx="1665">
                  <c:v>0.11774</c:v>
                </c:pt>
                <c:pt idx="1666">
                  <c:v>0.12172000000000001</c:v>
                </c:pt>
                <c:pt idx="1667">
                  <c:v>0.10574</c:v>
                </c:pt>
                <c:pt idx="1668">
                  <c:v>0.13272</c:v>
                </c:pt>
                <c:pt idx="1669">
                  <c:v>0.11074000000000001</c:v>
                </c:pt>
                <c:pt idx="1670">
                  <c:v>0.12071999999999999</c:v>
                </c:pt>
                <c:pt idx="1671">
                  <c:v>9.9739999999999995E-2</c:v>
                </c:pt>
                <c:pt idx="1672">
                  <c:v>0.12172000000000001</c:v>
                </c:pt>
                <c:pt idx="1673">
                  <c:v>0.10074</c:v>
                </c:pt>
                <c:pt idx="1674">
                  <c:v>0.12372</c:v>
                </c:pt>
                <c:pt idx="1675">
                  <c:v>0.13874</c:v>
                </c:pt>
                <c:pt idx="1676">
                  <c:v>0.14571999999999999</c:v>
                </c:pt>
                <c:pt idx="1677">
                  <c:v>0.12973999999999999</c:v>
                </c:pt>
                <c:pt idx="1678">
                  <c:v>0.21572</c:v>
                </c:pt>
                <c:pt idx="1679">
                  <c:v>0.60874000000000006</c:v>
                </c:pt>
                <c:pt idx="1680">
                  <c:v>0.83872000000000002</c:v>
                </c:pt>
                <c:pt idx="1681">
                  <c:v>0.68774000000000002</c:v>
                </c:pt>
                <c:pt idx="1682">
                  <c:v>0.49371999999999999</c:v>
                </c:pt>
                <c:pt idx="1683">
                  <c:v>0.30274000000000001</c:v>
                </c:pt>
                <c:pt idx="1684">
                  <c:v>0.20871999999999999</c:v>
                </c:pt>
                <c:pt idx="1685">
                  <c:v>0.13674</c:v>
                </c:pt>
                <c:pt idx="1686">
                  <c:v>0.13571999999999998</c:v>
                </c:pt>
                <c:pt idx="1687">
                  <c:v>0.11874000000000001</c:v>
                </c:pt>
                <c:pt idx="1688">
                  <c:v>0.13072</c:v>
                </c:pt>
                <c:pt idx="1689">
                  <c:v>0.12873999999999999</c:v>
                </c:pt>
                <c:pt idx="1690">
                  <c:v>0.37171999999999999</c:v>
                </c:pt>
                <c:pt idx="1691">
                  <c:v>0.47073999999999999</c:v>
                </c:pt>
                <c:pt idx="1692">
                  <c:v>0.41871999999999998</c:v>
                </c:pt>
                <c:pt idx="1693">
                  <c:v>0.28273999999999999</c:v>
                </c:pt>
                <c:pt idx="1694">
                  <c:v>0.20372000000000001</c:v>
                </c:pt>
                <c:pt idx="1695">
                  <c:v>0.14474000000000001</c:v>
                </c:pt>
                <c:pt idx="1696">
                  <c:v>0.12672</c:v>
                </c:pt>
                <c:pt idx="1697">
                  <c:v>0.10674</c:v>
                </c:pt>
                <c:pt idx="1698">
                  <c:v>0.10471999999999999</c:v>
                </c:pt>
                <c:pt idx="1699">
                  <c:v>8.974E-2</c:v>
                </c:pt>
                <c:pt idx="1700">
                  <c:v>0.11372</c:v>
                </c:pt>
                <c:pt idx="1701">
                  <c:v>9.2739999999999989E-2</c:v>
                </c:pt>
                <c:pt idx="1702">
                  <c:v>9.8720000000000002E-2</c:v>
                </c:pt>
                <c:pt idx="1703">
                  <c:v>7.4740000000000001E-2</c:v>
                </c:pt>
                <c:pt idx="1704">
                  <c:v>9.8720000000000002E-2</c:v>
                </c:pt>
                <c:pt idx="1705">
                  <c:v>9.8740000000000008E-2</c:v>
                </c:pt>
                <c:pt idx="1706">
                  <c:v>0.13571999999999998</c:v>
                </c:pt>
                <c:pt idx="1707">
                  <c:v>0.10274</c:v>
                </c:pt>
                <c:pt idx="1708">
                  <c:v>0.12872</c:v>
                </c:pt>
                <c:pt idx="1709">
                  <c:v>9.7739999999999994E-2</c:v>
                </c:pt>
                <c:pt idx="1710">
                  <c:v>0.10772</c:v>
                </c:pt>
                <c:pt idx="1711">
                  <c:v>9.0740000000000001E-2</c:v>
                </c:pt>
                <c:pt idx="1712">
                  <c:v>0.11071999999999999</c:v>
                </c:pt>
                <c:pt idx="1713">
                  <c:v>9.3740000000000004E-2</c:v>
                </c:pt>
                <c:pt idx="1714">
                  <c:v>9.9719999999999989E-2</c:v>
                </c:pt>
                <c:pt idx="1715">
                  <c:v>9.7739999999999994E-2</c:v>
                </c:pt>
                <c:pt idx="1716">
                  <c:v>0.12172000000000001</c:v>
                </c:pt>
                <c:pt idx="1717">
                  <c:v>9.3740000000000004E-2</c:v>
                </c:pt>
                <c:pt idx="1718">
                  <c:v>0.11971999999999999</c:v>
                </c:pt>
                <c:pt idx="1719">
                  <c:v>9.2739999999999989E-2</c:v>
                </c:pt>
                <c:pt idx="1720">
                  <c:v>9.3719999999999998E-2</c:v>
                </c:pt>
                <c:pt idx="1721">
                  <c:v>0.12474</c:v>
                </c:pt>
                <c:pt idx="1722">
                  <c:v>0.13872000000000001</c:v>
                </c:pt>
                <c:pt idx="1723">
                  <c:v>0.10974</c:v>
                </c:pt>
                <c:pt idx="1724">
                  <c:v>0.11272</c:v>
                </c:pt>
                <c:pt idx="1725">
                  <c:v>0.10474</c:v>
                </c:pt>
                <c:pt idx="1726">
                  <c:v>0.10772</c:v>
                </c:pt>
                <c:pt idx="1727">
                  <c:v>7.374E-2</c:v>
                </c:pt>
                <c:pt idx="1728">
                  <c:v>9.172000000000001E-2</c:v>
                </c:pt>
                <c:pt idx="1729">
                  <c:v>8.974E-2</c:v>
                </c:pt>
                <c:pt idx="1730">
                  <c:v>0.11871999999999999</c:v>
                </c:pt>
                <c:pt idx="1731">
                  <c:v>0.11173999999999999</c:v>
                </c:pt>
                <c:pt idx="1732">
                  <c:v>0.12172000000000001</c:v>
                </c:pt>
                <c:pt idx="1733">
                  <c:v>9.1739999999999988E-2</c:v>
                </c:pt>
                <c:pt idx="1734">
                  <c:v>8.8719999999999993E-2</c:v>
                </c:pt>
                <c:pt idx="1735">
                  <c:v>8.1739999999999993E-2</c:v>
                </c:pt>
                <c:pt idx="1736">
                  <c:v>0.10071999999999999</c:v>
                </c:pt>
                <c:pt idx="1737">
                  <c:v>8.2739999999999994E-2</c:v>
                </c:pt>
                <c:pt idx="1738">
                  <c:v>9.9719999999999989E-2</c:v>
                </c:pt>
                <c:pt idx="1739">
                  <c:v>8.3740000000000009E-2</c:v>
                </c:pt>
                <c:pt idx="1740">
                  <c:v>0.10371999999999999</c:v>
                </c:pt>
                <c:pt idx="1741">
                  <c:v>9.9739999999999995E-2</c:v>
                </c:pt>
                <c:pt idx="1742">
                  <c:v>0.10471999999999999</c:v>
                </c:pt>
                <c:pt idx="1743">
                  <c:v>9.5739999999999992E-2</c:v>
                </c:pt>
                <c:pt idx="1744">
                  <c:v>0.11172</c:v>
                </c:pt>
                <c:pt idx="1745">
                  <c:v>9.2739999999999989E-2</c:v>
                </c:pt>
                <c:pt idx="1746">
                  <c:v>0.12372</c:v>
                </c:pt>
                <c:pt idx="1747">
                  <c:v>0.11173999999999999</c:v>
                </c:pt>
                <c:pt idx="1748">
                  <c:v>0.11272</c:v>
                </c:pt>
                <c:pt idx="1749">
                  <c:v>9.3740000000000004E-2</c:v>
                </c:pt>
                <c:pt idx="1750">
                  <c:v>0.10872</c:v>
                </c:pt>
                <c:pt idx="1751">
                  <c:v>0.15773999999999999</c:v>
                </c:pt>
                <c:pt idx="1752">
                  <c:v>0.15372</c:v>
                </c:pt>
                <c:pt idx="1753">
                  <c:v>0.10574</c:v>
                </c:pt>
                <c:pt idx="1754">
                  <c:v>0.12272</c:v>
                </c:pt>
                <c:pt idx="1755">
                  <c:v>9.7739999999999994E-2</c:v>
                </c:pt>
                <c:pt idx="1756">
                  <c:v>9.3719999999999998E-2</c:v>
                </c:pt>
                <c:pt idx="1757">
                  <c:v>7.374E-2</c:v>
                </c:pt>
                <c:pt idx="1758">
                  <c:v>0.17071999999999998</c:v>
                </c:pt>
                <c:pt idx="1759">
                  <c:v>0.11273999999999999</c:v>
                </c:pt>
                <c:pt idx="1760">
                  <c:v>0.12272</c:v>
                </c:pt>
                <c:pt idx="1761">
                  <c:v>8.0739999999999992E-2</c:v>
                </c:pt>
                <c:pt idx="1762">
                  <c:v>9.672E-2</c:v>
                </c:pt>
                <c:pt idx="1763">
                  <c:v>0.11273999999999999</c:v>
                </c:pt>
                <c:pt idx="1764">
                  <c:v>0.12672</c:v>
                </c:pt>
                <c:pt idx="1765">
                  <c:v>8.8739999999999999E-2</c:v>
                </c:pt>
                <c:pt idx="1766">
                  <c:v>0.12272</c:v>
                </c:pt>
                <c:pt idx="1767">
                  <c:v>0.11074000000000001</c:v>
                </c:pt>
                <c:pt idx="1768">
                  <c:v>0.12672</c:v>
                </c:pt>
                <c:pt idx="1769">
                  <c:v>9.9739999999999995E-2</c:v>
                </c:pt>
                <c:pt idx="1770">
                  <c:v>0.12071999999999999</c:v>
                </c:pt>
                <c:pt idx="1771">
                  <c:v>0.10474</c:v>
                </c:pt>
                <c:pt idx="1772">
                  <c:v>0.11971999999999999</c:v>
                </c:pt>
                <c:pt idx="1773">
                  <c:v>8.4739999999999996E-2</c:v>
                </c:pt>
                <c:pt idx="1774">
                  <c:v>0.11272</c:v>
                </c:pt>
                <c:pt idx="1775">
                  <c:v>8.4739999999999996E-2</c:v>
                </c:pt>
                <c:pt idx="1776">
                  <c:v>0.12572</c:v>
                </c:pt>
                <c:pt idx="1777">
                  <c:v>8.3740000000000009E-2</c:v>
                </c:pt>
                <c:pt idx="1778">
                  <c:v>0.11871999999999999</c:v>
                </c:pt>
                <c:pt idx="1779">
                  <c:v>8.8739999999999999E-2</c:v>
                </c:pt>
                <c:pt idx="1780">
                  <c:v>0.10471999999999999</c:v>
                </c:pt>
                <c:pt idx="1781">
                  <c:v>9.4740000000000005E-2</c:v>
                </c:pt>
                <c:pt idx="1782">
                  <c:v>0.10371999999999999</c:v>
                </c:pt>
                <c:pt idx="1783">
                  <c:v>8.4739999999999996E-2</c:v>
                </c:pt>
                <c:pt idx="1784">
                  <c:v>9.8720000000000002E-2</c:v>
                </c:pt>
                <c:pt idx="1785">
                  <c:v>8.6739999999999998E-2</c:v>
                </c:pt>
                <c:pt idx="1786">
                  <c:v>0.10772</c:v>
                </c:pt>
                <c:pt idx="1787">
                  <c:v>7.1739999999999998E-2</c:v>
                </c:pt>
                <c:pt idx="1788">
                  <c:v>0.10772</c:v>
                </c:pt>
                <c:pt idx="1789">
                  <c:v>9.5739999999999992E-2</c:v>
                </c:pt>
                <c:pt idx="1790">
                  <c:v>0.10772</c:v>
                </c:pt>
                <c:pt idx="1791">
                  <c:v>8.3740000000000009E-2</c:v>
                </c:pt>
                <c:pt idx="1792">
                  <c:v>0.11071999999999999</c:v>
                </c:pt>
                <c:pt idx="1793">
                  <c:v>0.10074</c:v>
                </c:pt>
                <c:pt idx="1794">
                  <c:v>0.10672000000000001</c:v>
                </c:pt>
                <c:pt idx="1795">
                  <c:v>8.8739999999999999E-2</c:v>
                </c:pt>
                <c:pt idx="1796">
                  <c:v>0.10972</c:v>
                </c:pt>
                <c:pt idx="1797">
                  <c:v>7.4740000000000001E-2</c:v>
                </c:pt>
                <c:pt idx="1798">
                  <c:v>0.11971999999999999</c:v>
                </c:pt>
                <c:pt idx="1799">
                  <c:v>9.4740000000000005E-2</c:v>
                </c:pt>
                <c:pt idx="1800">
                  <c:v>9.3719999999999998E-2</c:v>
                </c:pt>
                <c:pt idx="1801">
                  <c:v>9.0740000000000001E-2</c:v>
                </c:pt>
                <c:pt idx="1802">
                  <c:v>0.10272000000000001</c:v>
                </c:pt>
                <c:pt idx="1803">
                  <c:v>8.5739999999999997E-2</c:v>
                </c:pt>
                <c:pt idx="1804">
                  <c:v>0.12071999999999999</c:v>
                </c:pt>
                <c:pt idx="1805">
                  <c:v>9.9739999999999995E-2</c:v>
                </c:pt>
                <c:pt idx="1806">
                  <c:v>9.3719999999999998E-2</c:v>
                </c:pt>
                <c:pt idx="1807">
                  <c:v>6.6740000000000008E-2</c:v>
                </c:pt>
                <c:pt idx="1808">
                  <c:v>9.2719999999999997E-2</c:v>
                </c:pt>
                <c:pt idx="1809">
                  <c:v>9.8740000000000008E-2</c:v>
                </c:pt>
                <c:pt idx="1810">
                  <c:v>0.10272000000000001</c:v>
                </c:pt>
                <c:pt idx="1811">
                  <c:v>7.5740000000000002E-2</c:v>
                </c:pt>
                <c:pt idx="1812">
                  <c:v>0.10172</c:v>
                </c:pt>
                <c:pt idx="1813">
                  <c:v>8.2739999999999994E-2</c:v>
                </c:pt>
                <c:pt idx="1814">
                  <c:v>0.11471999999999999</c:v>
                </c:pt>
                <c:pt idx="1815">
                  <c:v>8.4739999999999996E-2</c:v>
                </c:pt>
                <c:pt idx="1816">
                  <c:v>0.10471999999999999</c:v>
                </c:pt>
                <c:pt idx="1817">
                  <c:v>0.10074</c:v>
                </c:pt>
                <c:pt idx="1818">
                  <c:v>0.10772</c:v>
                </c:pt>
                <c:pt idx="1819">
                  <c:v>9.9739999999999995E-2</c:v>
                </c:pt>
                <c:pt idx="1820">
                  <c:v>0.11772000000000001</c:v>
                </c:pt>
                <c:pt idx="1821">
                  <c:v>0.10074</c:v>
                </c:pt>
                <c:pt idx="1822">
                  <c:v>0.13072</c:v>
                </c:pt>
                <c:pt idx="1823">
                  <c:v>0.11074000000000001</c:v>
                </c:pt>
                <c:pt idx="1824">
                  <c:v>0.13772000000000001</c:v>
                </c:pt>
                <c:pt idx="1825">
                  <c:v>0.10674</c:v>
                </c:pt>
                <c:pt idx="1826">
                  <c:v>0.12672</c:v>
                </c:pt>
                <c:pt idx="1827">
                  <c:v>0.10574</c:v>
                </c:pt>
                <c:pt idx="1828">
                  <c:v>0.11172</c:v>
                </c:pt>
                <c:pt idx="1829">
                  <c:v>0.10773999999999999</c:v>
                </c:pt>
                <c:pt idx="1830">
                  <c:v>0.11672</c:v>
                </c:pt>
                <c:pt idx="1831">
                  <c:v>9.7739999999999994E-2</c:v>
                </c:pt>
                <c:pt idx="1832">
                  <c:v>0.10872</c:v>
                </c:pt>
                <c:pt idx="1833">
                  <c:v>8.5739999999999997E-2</c:v>
                </c:pt>
                <c:pt idx="1834">
                  <c:v>0.11772000000000001</c:v>
                </c:pt>
                <c:pt idx="1835">
                  <c:v>0.10874</c:v>
                </c:pt>
                <c:pt idx="1836">
                  <c:v>0.12472</c:v>
                </c:pt>
                <c:pt idx="1837">
                  <c:v>9.0740000000000001E-2</c:v>
                </c:pt>
                <c:pt idx="1838">
                  <c:v>0.12172000000000001</c:v>
                </c:pt>
                <c:pt idx="1839">
                  <c:v>8.6739999999999998E-2</c:v>
                </c:pt>
                <c:pt idx="1840">
                  <c:v>0.12772</c:v>
                </c:pt>
                <c:pt idx="1841">
                  <c:v>0.15374000000000002</c:v>
                </c:pt>
                <c:pt idx="1842">
                  <c:v>0.12372</c:v>
                </c:pt>
                <c:pt idx="1843">
                  <c:v>0.11374000000000001</c:v>
                </c:pt>
                <c:pt idx="1844">
                  <c:v>0.11871999999999999</c:v>
                </c:pt>
                <c:pt idx="1845">
                  <c:v>8.5739999999999997E-2</c:v>
                </c:pt>
                <c:pt idx="1846">
                  <c:v>9.8720000000000002E-2</c:v>
                </c:pt>
                <c:pt idx="1847">
                  <c:v>8.5739999999999997E-2</c:v>
                </c:pt>
                <c:pt idx="1848">
                  <c:v>0.11672</c:v>
                </c:pt>
                <c:pt idx="1849">
                  <c:v>0.11874000000000001</c:v>
                </c:pt>
                <c:pt idx="1850">
                  <c:v>0.16872000000000001</c:v>
                </c:pt>
                <c:pt idx="1851">
                  <c:v>0.11374000000000001</c:v>
                </c:pt>
                <c:pt idx="1852">
                  <c:v>0.10172</c:v>
                </c:pt>
                <c:pt idx="1853">
                  <c:v>0.13374</c:v>
                </c:pt>
                <c:pt idx="1854">
                  <c:v>0.14771999999999999</c:v>
                </c:pt>
                <c:pt idx="1855">
                  <c:v>0.11974</c:v>
                </c:pt>
                <c:pt idx="1856">
                  <c:v>0.10471999999999999</c:v>
                </c:pt>
                <c:pt idx="1857">
                  <c:v>9.7739999999999994E-2</c:v>
                </c:pt>
                <c:pt idx="1858">
                  <c:v>0.11672</c:v>
                </c:pt>
                <c:pt idx="1859">
                  <c:v>7.9740000000000005E-2</c:v>
                </c:pt>
                <c:pt idx="1860">
                  <c:v>9.7720000000000001E-2</c:v>
                </c:pt>
                <c:pt idx="1861">
                  <c:v>0.10974</c:v>
                </c:pt>
                <c:pt idx="1862">
                  <c:v>0.12972</c:v>
                </c:pt>
                <c:pt idx="1863">
                  <c:v>9.9739999999999995E-2</c:v>
                </c:pt>
                <c:pt idx="1864">
                  <c:v>0.10371999999999999</c:v>
                </c:pt>
                <c:pt idx="1865">
                  <c:v>0.15073999999999999</c:v>
                </c:pt>
                <c:pt idx="1866">
                  <c:v>0.13971999999999998</c:v>
                </c:pt>
                <c:pt idx="1867">
                  <c:v>0.10174</c:v>
                </c:pt>
                <c:pt idx="1868">
                  <c:v>0.11071999999999999</c:v>
                </c:pt>
                <c:pt idx="1869">
                  <c:v>6.8739999999999996E-2</c:v>
                </c:pt>
                <c:pt idx="1870">
                  <c:v>0.11772000000000001</c:v>
                </c:pt>
                <c:pt idx="1871">
                  <c:v>8.2739999999999994E-2</c:v>
                </c:pt>
                <c:pt idx="1872">
                  <c:v>0.10272000000000001</c:v>
                </c:pt>
                <c:pt idx="1873">
                  <c:v>7.8739999999999991E-2</c:v>
                </c:pt>
                <c:pt idx="1874">
                  <c:v>0.10772</c:v>
                </c:pt>
                <c:pt idx="1875">
                  <c:v>9.5739999999999992E-2</c:v>
                </c:pt>
                <c:pt idx="1876">
                  <c:v>0.11571999999999999</c:v>
                </c:pt>
                <c:pt idx="1877">
                  <c:v>8.6739999999999998E-2</c:v>
                </c:pt>
                <c:pt idx="1878">
                  <c:v>0.11471999999999999</c:v>
                </c:pt>
                <c:pt idx="1879">
                  <c:v>0.10074</c:v>
                </c:pt>
                <c:pt idx="1880">
                  <c:v>0.11272</c:v>
                </c:pt>
                <c:pt idx="1881">
                  <c:v>9.5739999999999992E-2</c:v>
                </c:pt>
                <c:pt idx="1882">
                  <c:v>0.11571999999999999</c:v>
                </c:pt>
                <c:pt idx="1883">
                  <c:v>9.3740000000000004E-2</c:v>
                </c:pt>
                <c:pt idx="1884">
                  <c:v>0.10872</c:v>
                </c:pt>
                <c:pt idx="1885">
                  <c:v>8.4739999999999996E-2</c:v>
                </c:pt>
                <c:pt idx="1886">
                  <c:v>0.10371999999999999</c:v>
                </c:pt>
                <c:pt idx="1887">
                  <c:v>9.9739999999999995E-2</c:v>
                </c:pt>
                <c:pt idx="1888">
                  <c:v>0.15171999999999999</c:v>
                </c:pt>
                <c:pt idx="1889">
                  <c:v>0.12273999999999999</c:v>
                </c:pt>
                <c:pt idx="1890">
                  <c:v>0.13072</c:v>
                </c:pt>
                <c:pt idx="1891">
                  <c:v>0.11674</c:v>
                </c:pt>
                <c:pt idx="1892">
                  <c:v>0.11172</c:v>
                </c:pt>
                <c:pt idx="1893">
                  <c:v>0.10474</c:v>
                </c:pt>
                <c:pt idx="1894">
                  <c:v>0.14871999999999999</c:v>
                </c:pt>
                <c:pt idx="1895">
                  <c:v>0.10574</c:v>
                </c:pt>
                <c:pt idx="1896">
                  <c:v>0.10672000000000001</c:v>
                </c:pt>
                <c:pt idx="1897">
                  <c:v>9.9739999999999995E-2</c:v>
                </c:pt>
                <c:pt idx="1898">
                  <c:v>0.12071999999999999</c:v>
                </c:pt>
                <c:pt idx="1899">
                  <c:v>9.6739999999999993E-2</c:v>
                </c:pt>
                <c:pt idx="1900">
                  <c:v>0.12272</c:v>
                </c:pt>
                <c:pt idx="1901">
                  <c:v>9.8740000000000008E-2</c:v>
                </c:pt>
                <c:pt idx="1902">
                  <c:v>9.672E-2</c:v>
                </c:pt>
                <c:pt idx="1903">
                  <c:v>9.7739999999999994E-2</c:v>
                </c:pt>
                <c:pt idx="1904">
                  <c:v>0.10972</c:v>
                </c:pt>
                <c:pt idx="1905">
                  <c:v>0.10074</c:v>
                </c:pt>
                <c:pt idx="1906">
                  <c:v>0.10872</c:v>
                </c:pt>
                <c:pt idx="1907">
                  <c:v>8.8739999999999999E-2</c:v>
                </c:pt>
                <c:pt idx="1908">
                  <c:v>9.0719999999999995E-2</c:v>
                </c:pt>
                <c:pt idx="1909">
                  <c:v>7.7740000000000004E-2</c:v>
                </c:pt>
                <c:pt idx="1910">
                  <c:v>0.11071999999999999</c:v>
                </c:pt>
                <c:pt idx="1911">
                  <c:v>8.974E-2</c:v>
                </c:pt>
                <c:pt idx="1912">
                  <c:v>0.10371999999999999</c:v>
                </c:pt>
                <c:pt idx="1913">
                  <c:v>9.8740000000000008E-2</c:v>
                </c:pt>
                <c:pt idx="1914">
                  <c:v>0.13272</c:v>
                </c:pt>
                <c:pt idx="1915">
                  <c:v>0.10874</c:v>
                </c:pt>
                <c:pt idx="1916">
                  <c:v>0.10672000000000001</c:v>
                </c:pt>
                <c:pt idx="1917">
                  <c:v>8.6739999999999998E-2</c:v>
                </c:pt>
                <c:pt idx="1918">
                  <c:v>0.10672000000000001</c:v>
                </c:pt>
                <c:pt idx="1919">
                  <c:v>0.10074</c:v>
                </c:pt>
                <c:pt idx="1920">
                  <c:v>0.12872</c:v>
                </c:pt>
                <c:pt idx="1921">
                  <c:v>9.1739999999999988E-2</c:v>
                </c:pt>
                <c:pt idx="1922">
                  <c:v>0.10071999999999999</c:v>
                </c:pt>
                <c:pt idx="1923">
                  <c:v>8.8739999999999999E-2</c:v>
                </c:pt>
                <c:pt idx="1924">
                  <c:v>0.11071999999999999</c:v>
                </c:pt>
                <c:pt idx="1925">
                  <c:v>8.0739999999999992E-2</c:v>
                </c:pt>
                <c:pt idx="1926">
                  <c:v>0.11172</c:v>
                </c:pt>
                <c:pt idx="1927">
                  <c:v>8.7739999999999985E-2</c:v>
                </c:pt>
                <c:pt idx="1928">
                  <c:v>0.10672000000000001</c:v>
                </c:pt>
                <c:pt idx="1929">
                  <c:v>7.7740000000000004E-2</c:v>
                </c:pt>
                <c:pt idx="1930">
                  <c:v>9.4719999999999999E-2</c:v>
                </c:pt>
                <c:pt idx="1931">
                  <c:v>8.6739999999999998E-2</c:v>
                </c:pt>
                <c:pt idx="1932">
                  <c:v>9.8720000000000002E-2</c:v>
                </c:pt>
                <c:pt idx="1933">
                  <c:v>6.6740000000000008E-2</c:v>
                </c:pt>
                <c:pt idx="1934">
                  <c:v>9.172000000000001E-2</c:v>
                </c:pt>
                <c:pt idx="1935">
                  <c:v>6.3739999999999991E-2</c:v>
                </c:pt>
                <c:pt idx="1936">
                  <c:v>9.2719999999999997E-2</c:v>
                </c:pt>
                <c:pt idx="1937">
                  <c:v>7.8739999999999991E-2</c:v>
                </c:pt>
                <c:pt idx="1938">
                  <c:v>0.10071999999999999</c:v>
                </c:pt>
                <c:pt idx="1939">
                  <c:v>9.8740000000000008E-2</c:v>
                </c:pt>
                <c:pt idx="1940">
                  <c:v>0.10772</c:v>
                </c:pt>
                <c:pt idx="1941">
                  <c:v>9.3740000000000004E-2</c:v>
                </c:pt>
                <c:pt idx="1942">
                  <c:v>9.672E-2</c:v>
                </c:pt>
                <c:pt idx="1943">
                  <c:v>9.1739999999999988E-2</c:v>
                </c:pt>
                <c:pt idx="1944">
                  <c:v>0.12071999999999999</c:v>
                </c:pt>
                <c:pt idx="1945">
                  <c:v>0.10274</c:v>
                </c:pt>
                <c:pt idx="1946">
                  <c:v>0.10071999999999999</c:v>
                </c:pt>
                <c:pt idx="1947">
                  <c:v>6.2740000000000004E-2</c:v>
                </c:pt>
                <c:pt idx="1948">
                  <c:v>9.172000000000001E-2</c:v>
                </c:pt>
                <c:pt idx="1949">
                  <c:v>7.6740000000000003E-2</c:v>
                </c:pt>
                <c:pt idx="1950">
                  <c:v>8.7720000000000006E-2</c:v>
                </c:pt>
                <c:pt idx="1951">
                  <c:v>7.2739999999999999E-2</c:v>
                </c:pt>
                <c:pt idx="1952">
                  <c:v>0.10571999999999999</c:v>
                </c:pt>
                <c:pt idx="1953">
                  <c:v>9.8740000000000008E-2</c:v>
                </c:pt>
                <c:pt idx="1954">
                  <c:v>0.13971999999999998</c:v>
                </c:pt>
                <c:pt idx="1955">
                  <c:v>9.2739999999999989E-2</c:v>
                </c:pt>
                <c:pt idx="1956">
                  <c:v>8.5719999999999991E-2</c:v>
                </c:pt>
                <c:pt idx="1957">
                  <c:v>7.0739999999999997E-2</c:v>
                </c:pt>
                <c:pt idx="1958">
                  <c:v>9.9719999999999989E-2</c:v>
                </c:pt>
                <c:pt idx="1959">
                  <c:v>8.6739999999999998E-2</c:v>
                </c:pt>
                <c:pt idx="1960">
                  <c:v>9.5719999999999986E-2</c:v>
                </c:pt>
                <c:pt idx="1961">
                  <c:v>0.11374000000000001</c:v>
                </c:pt>
                <c:pt idx="1962">
                  <c:v>0.12572</c:v>
                </c:pt>
                <c:pt idx="1963">
                  <c:v>8.1739999999999993E-2</c:v>
                </c:pt>
                <c:pt idx="1964">
                  <c:v>9.672E-2</c:v>
                </c:pt>
                <c:pt idx="1965">
                  <c:v>9.3740000000000004E-2</c:v>
                </c:pt>
                <c:pt idx="1966">
                  <c:v>0.11272</c:v>
                </c:pt>
                <c:pt idx="1967">
                  <c:v>9.2739999999999989E-2</c:v>
                </c:pt>
                <c:pt idx="1968">
                  <c:v>9.4719999999999999E-2</c:v>
                </c:pt>
                <c:pt idx="1969">
                  <c:v>6.2740000000000004E-2</c:v>
                </c:pt>
                <c:pt idx="1970">
                  <c:v>9.0719999999999995E-2</c:v>
                </c:pt>
                <c:pt idx="1971">
                  <c:v>7.374E-2</c:v>
                </c:pt>
                <c:pt idx="1972">
                  <c:v>0.12472</c:v>
                </c:pt>
                <c:pt idx="1973">
                  <c:v>9.2739999999999989E-2</c:v>
                </c:pt>
                <c:pt idx="1974">
                  <c:v>0.11871999999999999</c:v>
                </c:pt>
                <c:pt idx="1975">
                  <c:v>9.5739999999999992E-2</c:v>
                </c:pt>
                <c:pt idx="1976">
                  <c:v>0.13971999999999998</c:v>
                </c:pt>
                <c:pt idx="1977">
                  <c:v>0.11074000000000001</c:v>
                </c:pt>
                <c:pt idx="1978">
                  <c:v>8.8719999999999993E-2</c:v>
                </c:pt>
                <c:pt idx="1979">
                  <c:v>5.074E-2</c:v>
                </c:pt>
                <c:pt idx="1980">
                  <c:v>7.7719999999999997E-2</c:v>
                </c:pt>
                <c:pt idx="1981">
                  <c:v>8.8739999999999999E-2</c:v>
                </c:pt>
                <c:pt idx="1982">
                  <c:v>0.12572</c:v>
                </c:pt>
                <c:pt idx="1983">
                  <c:v>8.3740000000000009E-2</c:v>
                </c:pt>
                <c:pt idx="1984">
                  <c:v>0.11272</c:v>
                </c:pt>
                <c:pt idx="1985">
                  <c:v>8.7739999999999985E-2</c:v>
                </c:pt>
                <c:pt idx="1986">
                  <c:v>0.10172</c:v>
                </c:pt>
                <c:pt idx="1987">
                  <c:v>8.4739999999999996E-2</c:v>
                </c:pt>
                <c:pt idx="1988">
                  <c:v>9.3719999999999998E-2</c:v>
                </c:pt>
                <c:pt idx="1989">
                  <c:v>8.2739999999999994E-2</c:v>
                </c:pt>
                <c:pt idx="1990">
                  <c:v>9.7720000000000001E-2</c:v>
                </c:pt>
                <c:pt idx="1991">
                  <c:v>7.374E-2</c:v>
                </c:pt>
                <c:pt idx="1992">
                  <c:v>8.0719999999999986E-2</c:v>
                </c:pt>
                <c:pt idx="1993">
                  <c:v>6.5739999999999993E-2</c:v>
                </c:pt>
                <c:pt idx="1994">
                  <c:v>8.5719999999999991E-2</c:v>
                </c:pt>
                <c:pt idx="1995">
                  <c:v>8.2739999999999994E-2</c:v>
                </c:pt>
                <c:pt idx="1996">
                  <c:v>0.10071999999999999</c:v>
                </c:pt>
                <c:pt idx="1997">
                  <c:v>6.3739999999999991E-2</c:v>
                </c:pt>
                <c:pt idx="1998">
                  <c:v>7.6719999999999997E-2</c:v>
                </c:pt>
                <c:pt idx="1999">
                  <c:v>7.2739999999999999E-2</c:v>
                </c:pt>
                <c:pt idx="2000">
                  <c:v>8.7720000000000006E-2</c:v>
                </c:pt>
                <c:pt idx="2001">
                  <c:v>7.4740000000000001E-2</c:v>
                </c:pt>
                <c:pt idx="2002">
                  <c:v>9.172000000000001E-2</c:v>
                </c:pt>
                <c:pt idx="2003">
                  <c:v>7.4740000000000001E-2</c:v>
                </c:pt>
                <c:pt idx="2004">
                  <c:v>9.3719999999999998E-2</c:v>
                </c:pt>
                <c:pt idx="2005">
                  <c:v>8.4739999999999996E-2</c:v>
                </c:pt>
                <c:pt idx="2006">
                  <c:v>8.2720000000000002E-2</c:v>
                </c:pt>
                <c:pt idx="2007">
                  <c:v>6.7739999999999995E-2</c:v>
                </c:pt>
                <c:pt idx="2008">
                  <c:v>9.672E-2</c:v>
                </c:pt>
                <c:pt idx="2009">
                  <c:v>7.6740000000000003E-2</c:v>
                </c:pt>
                <c:pt idx="2010">
                  <c:v>8.7720000000000006E-2</c:v>
                </c:pt>
                <c:pt idx="2011">
                  <c:v>5.4740000000000004E-2</c:v>
                </c:pt>
                <c:pt idx="2012">
                  <c:v>7.2720000000000007E-2</c:v>
                </c:pt>
                <c:pt idx="2013">
                  <c:v>7.7740000000000004E-2</c:v>
                </c:pt>
                <c:pt idx="2014">
                  <c:v>9.5719999999999986E-2</c:v>
                </c:pt>
                <c:pt idx="2015">
                  <c:v>7.5740000000000002E-2</c:v>
                </c:pt>
                <c:pt idx="2016">
                  <c:v>9.3719999999999998E-2</c:v>
                </c:pt>
                <c:pt idx="2017">
                  <c:v>8.1739999999999993E-2</c:v>
                </c:pt>
                <c:pt idx="2018">
                  <c:v>0.10672000000000001</c:v>
                </c:pt>
                <c:pt idx="2019">
                  <c:v>8.1739999999999993E-2</c:v>
                </c:pt>
                <c:pt idx="2020">
                  <c:v>0.10272000000000001</c:v>
                </c:pt>
                <c:pt idx="2021">
                  <c:v>9.6739999999999993E-2</c:v>
                </c:pt>
                <c:pt idx="2022">
                  <c:v>8.8719999999999993E-2</c:v>
                </c:pt>
                <c:pt idx="2023">
                  <c:v>7.1739999999999998E-2</c:v>
                </c:pt>
                <c:pt idx="2024">
                  <c:v>8.1720000000000001E-2</c:v>
                </c:pt>
                <c:pt idx="2025">
                  <c:v>7.5740000000000002E-2</c:v>
                </c:pt>
                <c:pt idx="2026">
                  <c:v>0.11471999999999999</c:v>
                </c:pt>
                <c:pt idx="2027">
                  <c:v>7.8739999999999991E-2</c:v>
                </c:pt>
                <c:pt idx="2028">
                  <c:v>9.672E-2</c:v>
                </c:pt>
                <c:pt idx="2029">
                  <c:v>7.2739999999999999E-2</c:v>
                </c:pt>
                <c:pt idx="2030">
                  <c:v>9.672E-2</c:v>
                </c:pt>
                <c:pt idx="2031">
                  <c:v>7.0739999999999997E-2</c:v>
                </c:pt>
                <c:pt idx="2032">
                  <c:v>8.6720000000000005E-2</c:v>
                </c:pt>
                <c:pt idx="2033">
                  <c:v>8.1739999999999993E-2</c:v>
                </c:pt>
                <c:pt idx="2034">
                  <c:v>0.10471999999999999</c:v>
                </c:pt>
                <c:pt idx="2035">
                  <c:v>6.4740000000000006E-2</c:v>
                </c:pt>
                <c:pt idx="2036">
                  <c:v>9.0719999999999995E-2</c:v>
                </c:pt>
                <c:pt idx="2037">
                  <c:v>7.8739999999999991E-2</c:v>
                </c:pt>
                <c:pt idx="2038">
                  <c:v>0.10772</c:v>
                </c:pt>
                <c:pt idx="2039">
                  <c:v>7.7740000000000004E-2</c:v>
                </c:pt>
                <c:pt idx="2040">
                  <c:v>0.10772</c:v>
                </c:pt>
                <c:pt idx="2041">
                  <c:v>9.4740000000000005E-2</c:v>
                </c:pt>
                <c:pt idx="2042">
                  <c:v>0.10272000000000001</c:v>
                </c:pt>
                <c:pt idx="2043">
                  <c:v>8.7739999999999985E-2</c:v>
                </c:pt>
                <c:pt idx="2044">
                  <c:v>0.11372</c:v>
                </c:pt>
                <c:pt idx="2045">
                  <c:v>9.2739999999999989E-2</c:v>
                </c:pt>
                <c:pt idx="2046">
                  <c:v>0.11071999999999999</c:v>
                </c:pt>
                <c:pt idx="2047">
                  <c:v>8.4739999999999996E-2</c:v>
                </c:pt>
              </c:numCache>
            </c:numRef>
          </c:yVal>
          <c:smooth val="0"/>
        </c:ser>
        <c:dLbls>
          <c:showLegendKey val="0"/>
          <c:showVal val="0"/>
          <c:showCatName val="0"/>
          <c:showSerName val="0"/>
          <c:showPercent val="0"/>
          <c:showBubbleSize val="0"/>
        </c:dLbls>
        <c:axId val="100180736"/>
        <c:axId val="100182656"/>
      </c:scatterChart>
      <c:valAx>
        <c:axId val="100180736"/>
        <c:scaling>
          <c:orientation val="minMax"/>
          <c:max val="692"/>
          <c:min val="580"/>
        </c:scaling>
        <c:delete val="0"/>
        <c:axPos val="b"/>
        <c:title>
          <c:tx>
            <c:rich>
              <a:bodyPr/>
              <a:lstStyle/>
              <a:p>
                <a:pPr>
                  <a:defRPr/>
                </a:pPr>
                <a:r>
                  <a:rPr lang="en-US"/>
                  <a:t>Wavelength (nm)</a:t>
                </a:r>
              </a:p>
            </c:rich>
          </c:tx>
          <c:layout/>
          <c:overlay val="0"/>
        </c:title>
        <c:numFmt formatCode="General" sourceLinked="1"/>
        <c:majorTickMark val="out"/>
        <c:minorTickMark val="none"/>
        <c:tickLblPos val="nextTo"/>
        <c:crossAx val="100182656"/>
        <c:crosses val="autoZero"/>
        <c:crossBetween val="midCat"/>
      </c:valAx>
      <c:valAx>
        <c:axId val="100182656"/>
        <c:scaling>
          <c:orientation val="minMax"/>
        </c:scaling>
        <c:delete val="0"/>
        <c:axPos val="l"/>
        <c:majorGridlines/>
        <c:title>
          <c:tx>
            <c:rich>
              <a:bodyPr rot="-5400000" vert="horz"/>
              <a:lstStyle/>
              <a:p>
                <a:pPr>
                  <a:defRPr/>
                </a:pPr>
                <a:r>
                  <a:rPr lang="en-CA"/>
                  <a:t>Intensity (counts/msec)</a:t>
                </a:r>
              </a:p>
            </c:rich>
          </c:tx>
          <c:layout/>
          <c:overlay val="0"/>
        </c:title>
        <c:numFmt formatCode="General" sourceLinked="1"/>
        <c:majorTickMark val="out"/>
        <c:minorTickMark val="none"/>
        <c:tickLblPos val="nextTo"/>
        <c:crossAx val="100180736"/>
        <c:crosses val="autoZero"/>
        <c:crossBetween val="midCat"/>
      </c:valAx>
    </c:plotArea>
    <c:legend>
      <c:legendPos val="r"/>
      <c:layout/>
      <c:overlay val="0"/>
    </c:legend>
    <c:plotVisOnly val="1"/>
    <c:dispBlanksAs val="gap"/>
    <c:showDLblsOverMax val="0"/>
  </c:chart>
  <c:spPr>
    <a:solidFill>
      <a:schemeClr val="lt1"/>
    </a:solidFill>
    <a:ln w="25400" cap="flat" cmpd="sng" algn="ctr">
      <a:noFill/>
      <a:prstDash val="solid"/>
    </a:ln>
    <a:effectLst/>
  </c:spPr>
  <c:txPr>
    <a:bodyPr/>
    <a:lstStyle/>
    <a:p>
      <a:pPr>
        <a:defRPr>
          <a:solidFill>
            <a:schemeClr val="dk1"/>
          </a:solidFill>
          <a:latin typeface="+mn-lt"/>
          <a:ea typeface="+mn-ea"/>
          <a:cs typeface="+mn-cs"/>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021D45-D1F2-472D-8434-D4BC76EE329E}" type="datetimeFigureOut">
              <a:rPr lang="en-CA" smtClean="0"/>
              <a:t>09/03/2012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E1708F-A311-45ED-91B3-BD9AE4CD5B95}" type="slidenum">
              <a:rPr lang="en-CA" smtClean="0"/>
              <a:t>‹#›</a:t>
            </a:fld>
            <a:endParaRPr lang="en-CA"/>
          </a:p>
        </p:txBody>
      </p:sp>
    </p:spTree>
    <p:extLst>
      <p:ext uri="{BB962C8B-B14F-4D97-AF65-F5344CB8AC3E}">
        <p14:creationId xmlns:p14="http://schemas.microsoft.com/office/powerpoint/2010/main" val="344019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CA" dirty="0" smtClean="0"/>
              <a:t>Sample</a:t>
            </a:r>
            <a:r>
              <a:rPr lang="en-CA" baseline="0" dirty="0" smtClean="0"/>
              <a:t> (which is directly fed into the apparatus)</a:t>
            </a:r>
          </a:p>
          <a:p>
            <a:pPr marL="228600" indent="-228600">
              <a:buAutoNum type="arabicPeriod"/>
            </a:pPr>
            <a:r>
              <a:rPr lang="en-CA" baseline="0" dirty="0" smtClean="0"/>
              <a:t>Nebulizer</a:t>
            </a:r>
          </a:p>
          <a:p>
            <a:pPr marL="228600" indent="-228600">
              <a:buAutoNum type="arabicPeriod"/>
            </a:pPr>
            <a:r>
              <a:rPr lang="en-CA" baseline="0" dirty="0" smtClean="0"/>
              <a:t>Atomizer – Flame</a:t>
            </a:r>
          </a:p>
          <a:p>
            <a:pPr marL="228600" indent="-228600">
              <a:buAutoNum type="arabicPeriod"/>
            </a:pPr>
            <a:r>
              <a:rPr lang="en-CA" baseline="0" dirty="0" smtClean="0"/>
              <a:t>Monochromator</a:t>
            </a:r>
          </a:p>
          <a:p>
            <a:pPr marL="228600" indent="-228600">
              <a:buAutoNum type="arabicPeriod"/>
            </a:pPr>
            <a:r>
              <a:rPr lang="en-CA" baseline="0" dirty="0" smtClean="0"/>
              <a:t>PDA</a:t>
            </a:r>
          </a:p>
          <a:p>
            <a:pPr marL="228600" indent="-228600">
              <a:buAutoNum type="arabicPeriod"/>
            </a:pPr>
            <a:r>
              <a:rPr lang="en-CA" baseline="0" dirty="0" smtClean="0"/>
              <a:t>Read-out Device</a:t>
            </a:r>
            <a:endParaRPr lang="en-CA" dirty="0"/>
          </a:p>
        </p:txBody>
      </p:sp>
      <p:sp>
        <p:nvSpPr>
          <p:cNvPr id="4" name="Slide Number Placeholder 3"/>
          <p:cNvSpPr>
            <a:spLocks noGrp="1"/>
          </p:cNvSpPr>
          <p:nvPr>
            <p:ph type="sldNum" sz="quarter" idx="10"/>
          </p:nvPr>
        </p:nvSpPr>
        <p:spPr/>
        <p:txBody>
          <a:bodyPr/>
          <a:lstStyle/>
          <a:p>
            <a:fld id="{1EE1708F-A311-45ED-91B3-BD9AE4CD5B95}" type="slidenum">
              <a:rPr lang="en-CA" smtClean="0"/>
              <a:t>5</a:t>
            </a:fld>
            <a:endParaRPr lang="en-CA"/>
          </a:p>
        </p:txBody>
      </p:sp>
    </p:spTree>
    <p:extLst>
      <p:ext uri="{BB962C8B-B14F-4D97-AF65-F5344CB8AC3E}">
        <p14:creationId xmlns:p14="http://schemas.microsoft.com/office/powerpoint/2010/main" val="622958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This diagram</a:t>
            </a:r>
            <a:r>
              <a:rPr lang="en-CA" baseline="0" dirty="0" smtClean="0"/>
              <a:t> shows the possible electronic transitions for a 3s electron in a sodium atom</a:t>
            </a:r>
          </a:p>
          <a:p>
            <a:pPr marL="171450" indent="-171450">
              <a:buFontTx/>
              <a:buChar char="-"/>
            </a:pPr>
            <a:r>
              <a:rPr lang="en-CA" baseline="0" dirty="0" smtClean="0"/>
              <a:t>The most prominent wavelengths produced are characteristic of sodium, the yellow band observable at 589.6 nm and 589.0 nm</a:t>
            </a:r>
            <a:endParaRPr lang="en-CA" dirty="0"/>
          </a:p>
        </p:txBody>
      </p:sp>
      <p:sp>
        <p:nvSpPr>
          <p:cNvPr id="4" name="Slide Number Placeholder 3"/>
          <p:cNvSpPr>
            <a:spLocks noGrp="1"/>
          </p:cNvSpPr>
          <p:nvPr>
            <p:ph type="sldNum" sz="quarter" idx="10"/>
          </p:nvPr>
        </p:nvSpPr>
        <p:spPr/>
        <p:txBody>
          <a:bodyPr/>
          <a:lstStyle/>
          <a:p>
            <a:fld id="{1EE1708F-A311-45ED-91B3-BD9AE4CD5B95}" type="slidenum">
              <a:rPr lang="en-CA" smtClean="0"/>
              <a:t>15</a:t>
            </a:fld>
            <a:endParaRPr lang="en-CA"/>
          </a:p>
        </p:txBody>
      </p:sp>
    </p:spTree>
    <p:extLst>
      <p:ext uri="{BB962C8B-B14F-4D97-AF65-F5344CB8AC3E}">
        <p14:creationId xmlns:p14="http://schemas.microsoft.com/office/powerpoint/2010/main" val="3824503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sz="1200" kern="1200" dirty="0" smtClean="0">
                <a:solidFill>
                  <a:schemeClr val="tx1"/>
                </a:solidFill>
                <a:effectLst/>
                <a:latin typeface="+mn-lt"/>
                <a:ea typeface="+mn-ea"/>
                <a:cs typeface="+mn-cs"/>
              </a:rPr>
              <a:t>Before running any samples through the AES instrument, the flame background spectra was obtained. </a:t>
            </a:r>
          </a:p>
          <a:p>
            <a:pPr marL="171450" indent="-171450">
              <a:buFontTx/>
              <a:buChar char="-"/>
            </a:pPr>
            <a:r>
              <a:rPr lang="en-CA" sz="1200" kern="1200" dirty="0" smtClean="0">
                <a:solidFill>
                  <a:schemeClr val="tx1"/>
                </a:solidFill>
                <a:effectLst/>
                <a:latin typeface="+mn-lt"/>
                <a:ea typeface="+mn-ea"/>
                <a:cs typeface="+mn-cs"/>
              </a:rPr>
              <a:t>This allowed for a spectral comparison of the wet and dry flame. </a:t>
            </a:r>
          </a:p>
          <a:p>
            <a:pPr marL="628650" lvl="1" indent="-171450">
              <a:buFontTx/>
              <a:buChar char="-"/>
            </a:pPr>
            <a:r>
              <a:rPr lang="en-CA" sz="1200" kern="1200" dirty="0" smtClean="0">
                <a:solidFill>
                  <a:schemeClr val="tx1"/>
                </a:solidFill>
                <a:effectLst/>
                <a:latin typeface="+mn-lt"/>
                <a:ea typeface="+mn-ea"/>
                <a:cs typeface="+mn-cs"/>
              </a:rPr>
              <a:t>The wet flame was taken by submerging the end of the plastic sample line in the blank solution of deionized water. </a:t>
            </a:r>
          </a:p>
          <a:p>
            <a:pPr marL="628650" lvl="1" indent="-171450">
              <a:buFontTx/>
              <a:buChar char="-"/>
            </a:pPr>
            <a:r>
              <a:rPr lang="en-CA" sz="1200" kern="1200" dirty="0" smtClean="0">
                <a:solidFill>
                  <a:schemeClr val="tx1"/>
                </a:solidFill>
                <a:effectLst/>
                <a:latin typeface="+mn-lt"/>
                <a:ea typeface="+mn-ea"/>
                <a:cs typeface="+mn-cs"/>
              </a:rPr>
              <a:t>The dry flame was the emission from when the sample line was not in any liquid</a:t>
            </a:r>
          </a:p>
          <a:p>
            <a:pPr marL="171450" lvl="0" indent="-171450">
              <a:buFontTx/>
              <a:buChar char="-"/>
            </a:pPr>
            <a:r>
              <a:rPr lang="en-CA" kern="1200" dirty="0" smtClean="0">
                <a:solidFill>
                  <a:schemeClr val="tx1"/>
                </a:solidFill>
                <a:effectLst/>
                <a:latin typeface="+mn-lt"/>
                <a:ea typeface="+mn-ea"/>
                <a:cs typeface="+mn-cs"/>
              </a:rPr>
              <a:t>What</a:t>
            </a:r>
            <a:r>
              <a:rPr lang="en-CA" kern="1200" baseline="0" dirty="0" smtClean="0">
                <a:solidFill>
                  <a:schemeClr val="tx1"/>
                </a:solidFill>
                <a:effectLst/>
                <a:latin typeface="+mn-lt"/>
                <a:ea typeface="+mn-ea"/>
                <a:cs typeface="+mn-cs"/>
              </a:rPr>
              <a:t> is observed is that the intensity of the dry flame is greater than that of the wet flame</a:t>
            </a:r>
          </a:p>
          <a:p>
            <a:pPr marL="628650" lvl="1" indent="-171450">
              <a:buFontTx/>
              <a:buChar char="-"/>
            </a:pPr>
            <a:r>
              <a:rPr lang="en-CA" kern="1200" baseline="0" dirty="0" smtClean="0">
                <a:solidFill>
                  <a:schemeClr val="tx1"/>
                </a:solidFill>
                <a:effectLst/>
                <a:latin typeface="+mn-lt"/>
                <a:ea typeface="+mn-ea"/>
                <a:cs typeface="+mn-cs"/>
              </a:rPr>
              <a:t>This is probably not a result of chemical differences, but just due to the lower temperature of the wet flame by its nature of evaporating water droplets</a:t>
            </a:r>
            <a:endParaRPr lang="en-CA" dirty="0"/>
          </a:p>
        </p:txBody>
      </p:sp>
      <p:sp>
        <p:nvSpPr>
          <p:cNvPr id="4" name="Slide Number Placeholder 3"/>
          <p:cNvSpPr>
            <a:spLocks noGrp="1"/>
          </p:cNvSpPr>
          <p:nvPr>
            <p:ph type="sldNum" sz="quarter" idx="10"/>
          </p:nvPr>
        </p:nvSpPr>
        <p:spPr/>
        <p:txBody>
          <a:bodyPr/>
          <a:lstStyle/>
          <a:p>
            <a:fld id="{1EE1708F-A311-45ED-91B3-BD9AE4CD5B95}" type="slidenum">
              <a:rPr lang="en-CA" smtClean="0"/>
              <a:t>17</a:t>
            </a:fld>
            <a:endParaRPr lang="en-CA"/>
          </a:p>
        </p:txBody>
      </p:sp>
    </p:spTree>
    <p:extLst>
      <p:ext uri="{BB962C8B-B14F-4D97-AF65-F5344CB8AC3E}">
        <p14:creationId xmlns:p14="http://schemas.microsoft.com/office/powerpoint/2010/main" val="3959927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The</a:t>
            </a:r>
            <a:r>
              <a:rPr lang="en-CA" baseline="0" dirty="0" smtClean="0"/>
              <a:t> purpose of the experiment was to determine the concentration of lithium in an unknown sample. To do this, we use the method of external standards to create a calibration curve that then allows us to determine the concentration in the unknown sample using it’s measured signal.</a:t>
            </a:r>
          </a:p>
          <a:p>
            <a:pPr marL="628650" lvl="1" indent="-171450">
              <a:buFontTx/>
              <a:buChar char="-"/>
            </a:pPr>
            <a:r>
              <a:rPr lang="en-CA" baseline="0" dirty="0" smtClean="0"/>
              <a:t>The method of external standards assumes the following:</a:t>
            </a:r>
          </a:p>
          <a:p>
            <a:pPr marL="1085850" lvl="2" indent="-171450">
              <a:buFontTx/>
              <a:buChar char="-"/>
            </a:pPr>
            <a:r>
              <a:rPr lang="en-CA" baseline="0" dirty="0" smtClean="0"/>
              <a:t>Standards should have the same matrix effect as the sample</a:t>
            </a:r>
          </a:p>
          <a:p>
            <a:pPr marL="1085850" lvl="2" indent="-171450">
              <a:buFontTx/>
              <a:buChar char="-"/>
            </a:pPr>
            <a:r>
              <a:rPr lang="en-CA" baseline="0" dirty="0" smtClean="0"/>
              <a:t>Blanks should contain all the components of the analyzed sample with the exception of the analyte</a:t>
            </a:r>
          </a:p>
          <a:p>
            <a:pPr marL="1085850" lvl="2" indent="-171450">
              <a:buFontTx/>
              <a:buChar char="-"/>
            </a:pPr>
            <a:r>
              <a:rPr lang="en-CA" baseline="0" dirty="0" smtClean="0"/>
              <a:t>All signals should be blank corrected</a:t>
            </a:r>
          </a:p>
          <a:p>
            <a:pPr marL="171450" indent="-171450">
              <a:buFontTx/>
              <a:buChar char="-"/>
            </a:pPr>
            <a:r>
              <a:rPr lang="en-CA" sz="1200" kern="1200" dirty="0" smtClean="0">
                <a:solidFill>
                  <a:schemeClr val="tx1"/>
                </a:solidFill>
                <a:effectLst/>
                <a:latin typeface="+mn-lt"/>
                <a:ea typeface="+mn-ea"/>
                <a:cs typeface="+mn-cs"/>
              </a:rPr>
              <a:t>In order of increasing concentration, each Li standard solution – of concentration 0.1 ppm, 0.25 ppm, 0.5 ppm, 1.0 ppm, and 2.5 ppm – was run. </a:t>
            </a:r>
          </a:p>
          <a:p>
            <a:pPr marL="171450" indent="-171450">
              <a:buFontTx/>
              <a:buChar char="-"/>
            </a:pPr>
            <a:r>
              <a:rPr lang="en-CA" sz="1200" kern="1200" dirty="0" smtClean="0">
                <a:solidFill>
                  <a:schemeClr val="tx1"/>
                </a:solidFill>
                <a:effectLst/>
                <a:latin typeface="+mn-lt"/>
                <a:ea typeface="+mn-ea"/>
                <a:cs typeface="+mn-cs"/>
              </a:rPr>
              <a:t>The averaged peak signals were scaled to compensate for the use of different integration times; the average spectral signals were divided by their respective integration times.  The standards were also blank corrected by subtracting the scaled blank correction factor, 0.08348 counts/</a:t>
            </a:r>
            <a:r>
              <a:rPr lang="en-CA" sz="1200" kern="1200" dirty="0" err="1" smtClean="0">
                <a:solidFill>
                  <a:schemeClr val="tx1"/>
                </a:solidFill>
                <a:effectLst/>
                <a:latin typeface="+mn-lt"/>
                <a:ea typeface="+mn-ea"/>
                <a:cs typeface="+mn-cs"/>
              </a:rPr>
              <a:t>ms</a:t>
            </a:r>
            <a:r>
              <a:rPr lang="en-CA" sz="1200" kern="1200" dirty="0" smtClean="0">
                <a:solidFill>
                  <a:schemeClr val="tx1"/>
                </a:solidFill>
                <a:effectLst/>
                <a:latin typeface="+mn-lt"/>
                <a:ea typeface="+mn-ea"/>
                <a:cs typeface="+mn-cs"/>
              </a:rPr>
              <a:t> -determined from average of replicate blank measurements- from the averaged, scaled standards. </a:t>
            </a:r>
            <a:endParaRPr lang="en-CA" dirty="0"/>
          </a:p>
        </p:txBody>
      </p:sp>
      <p:sp>
        <p:nvSpPr>
          <p:cNvPr id="4" name="Slide Number Placeholder 3"/>
          <p:cNvSpPr>
            <a:spLocks noGrp="1"/>
          </p:cNvSpPr>
          <p:nvPr>
            <p:ph type="sldNum" sz="quarter" idx="10"/>
          </p:nvPr>
        </p:nvSpPr>
        <p:spPr/>
        <p:txBody>
          <a:bodyPr/>
          <a:lstStyle/>
          <a:p>
            <a:fld id="{1EE1708F-A311-45ED-91B3-BD9AE4CD5B95}" type="slidenum">
              <a:rPr lang="en-CA" smtClean="0"/>
              <a:t>18</a:t>
            </a:fld>
            <a:endParaRPr lang="en-CA"/>
          </a:p>
        </p:txBody>
      </p:sp>
    </p:spTree>
    <p:extLst>
      <p:ext uri="{BB962C8B-B14F-4D97-AF65-F5344CB8AC3E}">
        <p14:creationId xmlns:p14="http://schemas.microsoft.com/office/powerpoint/2010/main" val="4221381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sz="1200" kern="1200" dirty="0" smtClean="0">
                <a:solidFill>
                  <a:schemeClr val="tx1"/>
                </a:solidFill>
                <a:effectLst/>
                <a:latin typeface="+mn-lt"/>
                <a:ea typeface="+mn-ea"/>
                <a:cs typeface="+mn-cs"/>
              </a:rPr>
              <a:t>To construct the calibration curve, the intensity, in counts, was obtained at the maximum emission wavelength of 671.16 nm for the five standards and a triplicate blank measurement.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1EE1708F-A311-45ED-91B3-BD9AE4CD5B95}" type="slidenum">
              <a:rPr lang="en-CA" smtClean="0"/>
              <a:t>19</a:t>
            </a:fld>
            <a:endParaRPr lang="en-CA"/>
          </a:p>
        </p:txBody>
      </p:sp>
    </p:spTree>
    <p:extLst>
      <p:ext uri="{BB962C8B-B14F-4D97-AF65-F5344CB8AC3E}">
        <p14:creationId xmlns:p14="http://schemas.microsoft.com/office/powerpoint/2010/main" val="340847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sz="1200" kern="1200" dirty="0" smtClean="0">
                <a:solidFill>
                  <a:schemeClr val="tx1"/>
                </a:solidFill>
                <a:effectLst/>
                <a:latin typeface="+mn-lt"/>
                <a:ea typeface="+mn-ea"/>
                <a:cs typeface="+mn-cs"/>
              </a:rPr>
              <a:t>Two calibration curves were constructed: one using averaged replicate values, the other using all replicate values.</a:t>
            </a:r>
          </a:p>
          <a:p>
            <a:pPr marL="171450" indent="-171450">
              <a:buFontTx/>
              <a:buChar char="-"/>
            </a:pPr>
            <a:r>
              <a:rPr lang="en-CA" sz="1200" kern="1200" dirty="0" smtClean="0">
                <a:solidFill>
                  <a:schemeClr val="tx1"/>
                </a:solidFill>
                <a:effectLst/>
                <a:latin typeface="+mn-lt"/>
                <a:ea typeface="+mn-ea"/>
                <a:cs typeface="+mn-cs"/>
              </a:rPr>
              <a:t>In order to get a more realistic outcome of the calibration curve, another calibration curve was then constructed using all replicates. </a:t>
            </a:r>
          </a:p>
          <a:p>
            <a:pPr marL="628650" lvl="1" indent="-171450">
              <a:buFontTx/>
              <a:buChar char="-"/>
            </a:pPr>
            <a:r>
              <a:rPr lang="en-CA" sz="1200" kern="1200" dirty="0" smtClean="0">
                <a:solidFill>
                  <a:schemeClr val="tx1"/>
                </a:solidFill>
                <a:effectLst/>
                <a:latin typeface="+mn-lt"/>
                <a:ea typeface="+mn-ea"/>
                <a:cs typeface="+mn-cs"/>
              </a:rPr>
              <a:t>In this case (where all replicates were used), there was a greater degree of freedom and thus a smaller experimental variance of concentration corresponding to the measured</a:t>
            </a:r>
            <a:r>
              <a:rPr lang="en-CA" sz="1200" kern="1200" baseline="0" dirty="0" smtClean="0">
                <a:solidFill>
                  <a:schemeClr val="tx1"/>
                </a:solidFill>
                <a:effectLst/>
                <a:latin typeface="+mn-lt"/>
                <a:ea typeface="+mn-ea"/>
                <a:cs typeface="+mn-cs"/>
              </a:rPr>
              <a:t> signal</a:t>
            </a:r>
            <a:r>
              <a:rPr lang="en-CA" sz="1200" kern="1200" dirty="0" smtClean="0">
                <a:solidFill>
                  <a:schemeClr val="tx1"/>
                </a:solidFill>
                <a:effectLst/>
                <a:latin typeface="+mn-lt"/>
                <a:ea typeface="+mn-ea"/>
                <a:cs typeface="+mn-cs"/>
              </a:rPr>
              <a:t>.</a:t>
            </a:r>
          </a:p>
          <a:p>
            <a:pPr marL="171450" indent="-171450">
              <a:buFontTx/>
              <a:buChar char="-"/>
            </a:pPr>
            <a:r>
              <a:rPr lang="en-CA" baseline="0" dirty="0" smtClean="0"/>
              <a:t>Here, the determined unknown concentration is shown in red with it’s corresponding error bars</a:t>
            </a:r>
            <a:endParaRPr lang="en-CA" dirty="0"/>
          </a:p>
        </p:txBody>
      </p:sp>
      <p:sp>
        <p:nvSpPr>
          <p:cNvPr id="4" name="Slide Number Placeholder 3"/>
          <p:cNvSpPr>
            <a:spLocks noGrp="1"/>
          </p:cNvSpPr>
          <p:nvPr>
            <p:ph type="sldNum" sz="quarter" idx="10"/>
          </p:nvPr>
        </p:nvSpPr>
        <p:spPr/>
        <p:txBody>
          <a:bodyPr/>
          <a:lstStyle/>
          <a:p>
            <a:fld id="{1EE1708F-A311-45ED-91B3-BD9AE4CD5B95}" type="slidenum">
              <a:rPr lang="en-CA" smtClean="0"/>
              <a:t>20</a:t>
            </a:fld>
            <a:endParaRPr lang="en-CA"/>
          </a:p>
        </p:txBody>
      </p:sp>
    </p:spTree>
    <p:extLst>
      <p:ext uri="{BB962C8B-B14F-4D97-AF65-F5344CB8AC3E}">
        <p14:creationId xmlns:p14="http://schemas.microsoft.com/office/powerpoint/2010/main" val="3289174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The</a:t>
            </a:r>
            <a:r>
              <a:rPr lang="en-CA" baseline="0" dirty="0" smtClean="0"/>
              <a:t> analytical method is characterized by the parameters: limit of detection, limit of quantitation, and sensitivity</a:t>
            </a:r>
          </a:p>
          <a:p>
            <a:pPr marL="171450" indent="-171450">
              <a:buFontTx/>
              <a:buChar char="-"/>
            </a:pPr>
            <a:r>
              <a:rPr lang="en-CA" baseline="0" dirty="0" smtClean="0"/>
              <a:t>Limit of detection (LOD) is </a:t>
            </a:r>
            <a:r>
              <a:rPr lang="en-CA" sz="1200" kern="1200" dirty="0" err="1" smtClean="0">
                <a:solidFill>
                  <a:schemeClr val="tx1"/>
                </a:solidFill>
                <a:effectLst/>
                <a:latin typeface="+mn-lt"/>
                <a:ea typeface="+mn-ea"/>
                <a:cs typeface="+mn-cs"/>
              </a:rPr>
              <a:t>is</a:t>
            </a:r>
            <a:r>
              <a:rPr lang="en-CA" sz="1200" kern="1200" dirty="0" smtClean="0">
                <a:solidFill>
                  <a:schemeClr val="tx1"/>
                </a:solidFill>
                <a:effectLst/>
                <a:latin typeface="+mn-lt"/>
                <a:ea typeface="+mn-ea"/>
                <a:cs typeface="+mn-cs"/>
              </a:rPr>
              <a:t> the smallest detectable concentration in a sample within a specified level of confidence – in other words, the minimum concentration that one can measure</a:t>
            </a:r>
            <a:r>
              <a:rPr lang="en-CA" sz="1200" kern="1200" baseline="0" dirty="0" smtClean="0">
                <a:solidFill>
                  <a:schemeClr val="tx1"/>
                </a:solidFill>
                <a:effectLst/>
                <a:latin typeface="+mn-lt"/>
                <a:ea typeface="+mn-ea"/>
                <a:cs typeface="+mn-cs"/>
              </a:rPr>
              <a:t> above the ‘noise’ of an instrument</a:t>
            </a:r>
            <a:r>
              <a:rPr lang="en-CA" sz="1200" kern="1200" dirty="0" smtClean="0">
                <a:solidFill>
                  <a:schemeClr val="tx1"/>
                </a:solidFill>
                <a:effectLst/>
                <a:latin typeface="+mn-lt"/>
                <a:ea typeface="+mn-ea"/>
                <a:cs typeface="+mn-cs"/>
              </a:rPr>
              <a:t> </a:t>
            </a:r>
          </a:p>
          <a:p>
            <a:pPr marL="628650" lvl="1" indent="-171450">
              <a:buFontTx/>
              <a:buChar char="-"/>
            </a:pPr>
            <a:r>
              <a:rPr lang="en-CA" sz="1200" kern="1200" dirty="0" smtClean="0">
                <a:solidFill>
                  <a:schemeClr val="tx1"/>
                </a:solidFill>
                <a:effectLst/>
                <a:latin typeface="+mn-lt"/>
                <a:ea typeface="+mn-ea"/>
                <a:cs typeface="+mn-cs"/>
              </a:rPr>
              <a:t>The limit of detection is calculated as LOD=(k*</a:t>
            </a:r>
            <a:r>
              <a:rPr lang="en-CA" sz="1200" kern="1200" dirty="0" err="1" smtClean="0">
                <a:solidFill>
                  <a:schemeClr val="tx1"/>
                </a:solidFill>
                <a:effectLst/>
                <a:latin typeface="+mn-lt"/>
                <a:ea typeface="+mn-ea"/>
                <a:cs typeface="+mn-cs"/>
              </a:rPr>
              <a:t>Sbk</a:t>
            </a:r>
            <a:r>
              <a:rPr lang="en-CA" sz="1200" kern="1200" dirty="0" smtClean="0">
                <a:solidFill>
                  <a:schemeClr val="tx1"/>
                </a:solidFill>
                <a:effectLst/>
                <a:latin typeface="+mn-lt"/>
                <a:ea typeface="+mn-ea"/>
                <a:cs typeface="+mn-cs"/>
              </a:rPr>
              <a:t>)/m, where k is factor set at 3, </a:t>
            </a:r>
            <a:r>
              <a:rPr lang="en-CA" sz="1200" kern="1200" dirty="0" err="1" smtClean="0">
                <a:solidFill>
                  <a:schemeClr val="tx1"/>
                </a:solidFill>
                <a:effectLst/>
                <a:latin typeface="+mn-lt"/>
                <a:ea typeface="+mn-ea"/>
                <a:cs typeface="+mn-cs"/>
              </a:rPr>
              <a:t>Sbk</a:t>
            </a:r>
            <a:r>
              <a:rPr lang="en-CA" sz="1200" kern="1200" dirty="0" smtClean="0">
                <a:solidFill>
                  <a:schemeClr val="tx1"/>
                </a:solidFill>
                <a:effectLst/>
                <a:latin typeface="+mn-lt"/>
                <a:ea typeface="+mn-ea"/>
                <a:cs typeface="+mn-cs"/>
              </a:rPr>
              <a:t> is the standard deviation of the blank measurement, and m is the slope</a:t>
            </a:r>
          </a:p>
          <a:p>
            <a:pPr marL="628650" lvl="1" indent="-171450">
              <a:buFontTx/>
              <a:buChar char="-"/>
            </a:pPr>
            <a:r>
              <a:rPr lang="en-CA" sz="1200" kern="1200" dirty="0" smtClean="0">
                <a:solidFill>
                  <a:schemeClr val="tx1"/>
                </a:solidFill>
                <a:effectLst/>
                <a:latin typeface="+mn-lt"/>
                <a:ea typeface="+mn-ea"/>
                <a:cs typeface="+mn-cs"/>
              </a:rPr>
              <a:t>It was found to be 0.001061 ppm</a:t>
            </a:r>
          </a:p>
          <a:p>
            <a:pPr marL="628650" lvl="1" indent="-171450">
              <a:buFontTx/>
              <a:buChar char="-"/>
            </a:pPr>
            <a:r>
              <a:rPr lang="en-CA" kern="1200" dirty="0" smtClean="0">
                <a:solidFill>
                  <a:schemeClr val="tx1"/>
                </a:solidFill>
                <a:effectLst/>
                <a:latin typeface="+mn-lt"/>
                <a:ea typeface="+mn-ea"/>
                <a:cs typeface="+mn-cs"/>
              </a:rPr>
              <a:t>Historically,</a:t>
            </a:r>
            <a:r>
              <a:rPr lang="en-CA" kern="1200" baseline="0" dirty="0" smtClean="0">
                <a:solidFill>
                  <a:schemeClr val="tx1"/>
                </a:solidFill>
                <a:effectLst/>
                <a:latin typeface="+mn-lt"/>
                <a:ea typeface="+mn-ea"/>
                <a:cs typeface="+mn-cs"/>
              </a:rPr>
              <a:t> detection limits have improved little since the 1960s</a:t>
            </a:r>
          </a:p>
          <a:p>
            <a:pPr marL="1085850" lvl="2" indent="-171450">
              <a:buFontTx/>
              <a:buChar char="-"/>
            </a:pPr>
            <a:r>
              <a:rPr lang="en-CA" kern="1200" baseline="0" dirty="0" smtClean="0">
                <a:solidFill>
                  <a:schemeClr val="tx1"/>
                </a:solidFill>
                <a:effectLst/>
                <a:latin typeface="+mn-lt"/>
                <a:ea typeface="+mn-ea"/>
                <a:cs typeface="+mn-cs"/>
              </a:rPr>
              <a:t>As a consequence, there is a ‘chasing of the detection limit’, where one of the goals of instrumental manufacture is to improve instruments to measure smaller and smaller quantities of analytes</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CA" kern="1200" baseline="0" dirty="0" smtClean="0">
                <a:solidFill>
                  <a:schemeClr val="tx1"/>
                </a:solidFill>
                <a:effectLst/>
                <a:latin typeface="+mn-lt"/>
                <a:ea typeface="+mn-ea"/>
                <a:cs typeface="+mn-cs"/>
              </a:rPr>
              <a:t>sample introduction techniques such as hydride generation and graphite furnace have greatly improved detection techniques for a few elements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kern="1200" dirty="0" smtClean="0">
                <a:solidFill>
                  <a:schemeClr val="tx1"/>
                </a:solidFill>
                <a:effectLst/>
                <a:latin typeface="+mn-lt"/>
                <a:ea typeface="+mn-ea"/>
                <a:cs typeface="+mn-cs"/>
              </a:rPr>
              <a:t>The limit of quantitation is the smallest analyte concentration with which it is possible to take a measurement.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CA" sz="1200" kern="1200" dirty="0" smtClean="0">
                <a:solidFill>
                  <a:schemeClr val="tx1"/>
                </a:solidFill>
                <a:effectLst/>
                <a:latin typeface="+mn-lt"/>
                <a:ea typeface="+mn-ea"/>
                <a:cs typeface="+mn-cs"/>
              </a:rPr>
              <a:t>The LOQ is calculated in the same manner as the LOD, except the factor k is set at 10: LOQ = (10*</a:t>
            </a:r>
            <a:r>
              <a:rPr lang="en-CA" sz="1200" kern="1200" dirty="0" err="1" smtClean="0">
                <a:solidFill>
                  <a:schemeClr val="tx1"/>
                </a:solidFill>
                <a:effectLst/>
                <a:latin typeface="+mn-lt"/>
                <a:ea typeface="+mn-ea"/>
                <a:cs typeface="+mn-cs"/>
              </a:rPr>
              <a:t>Sbk</a:t>
            </a:r>
            <a:r>
              <a:rPr lang="en-CA" sz="1200" kern="1200" dirty="0" smtClean="0">
                <a:solidFill>
                  <a:schemeClr val="tx1"/>
                </a:solidFill>
                <a:effectLst/>
                <a:latin typeface="+mn-lt"/>
                <a:ea typeface="+mn-ea"/>
                <a:cs typeface="+mn-cs"/>
              </a:rPr>
              <a:t>)/m.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CA" sz="1200" kern="1200" dirty="0" smtClean="0">
                <a:solidFill>
                  <a:schemeClr val="tx1"/>
                </a:solidFill>
                <a:effectLst/>
                <a:latin typeface="+mn-lt"/>
                <a:ea typeface="+mn-ea"/>
                <a:cs typeface="+mn-cs"/>
              </a:rPr>
              <a:t>For the lithium standards, the limit of quantitation was found to be 0.003535 ppm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kern="1200" baseline="0" dirty="0" smtClean="0">
                <a:solidFill>
                  <a:schemeClr val="tx1"/>
                </a:solidFill>
                <a:effectLst/>
                <a:latin typeface="+mn-lt"/>
                <a:ea typeface="+mn-ea"/>
                <a:cs typeface="+mn-cs"/>
              </a:rPr>
              <a:t>The calibration sensitivity is characterized by the slope of the calibration line </a:t>
            </a:r>
          </a:p>
          <a:p>
            <a:pPr marL="1085850" lvl="2" indent="-171450">
              <a:buFontTx/>
              <a:buChar char="-"/>
            </a:pPr>
            <a:endParaRPr lang="en-CA" dirty="0"/>
          </a:p>
        </p:txBody>
      </p:sp>
      <p:sp>
        <p:nvSpPr>
          <p:cNvPr id="4" name="Slide Number Placeholder 3"/>
          <p:cNvSpPr>
            <a:spLocks noGrp="1"/>
          </p:cNvSpPr>
          <p:nvPr>
            <p:ph type="sldNum" sz="quarter" idx="10"/>
          </p:nvPr>
        </p:nvSpPr>
        <p:spPr/>
        <p:txBody>
          <a:bodyPr/>
          <a:lstStyle/>
          <a:p>
            <a:fld id="{1EE1708F-A311-45ED-91B3-BD9AE4CD5B95}" type="slidenum">
              <a:rPr lang="en-CA" smtClean="0"/>
              <a:t>21</a:t>
            </a:fld>
            <a:endParaRPr lang="en-CA"/>
          </a:p>
        </p:txBody>
      </p:sp>
    </p:spTree>
    <p:extLst>
      <p:ext uri="{BB962C8B-B14F-4D97-AF65-F5344CB8AC3E}">
        <p14:creationId xmlns:p14="http://schemas.microsoft.com/office/powerpoint/2010/main" val="850133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sz="1200" kern="1200" dirty="0" smtClean="0">
                <a:solidFill>
                  <a:schemeClr val="tx1"/>
                </a:solidFill>
                <a:effectLst/>
                <a:latin typeface="+mn-lt"/>
                <a:ea typeface="+mn-ea"/>
                <a:cs typeface="+mn-cs"/>
              </a:rPr>
              <a:t>A spectral strip was done to remove the interfering strontium signal so that the lithium peak is the only remaining element of the unknown spectrum after the strip. </a:t>
            </a:r>
          </a:p>
          <a:p>
            <a:pPr marL="171450" indent="-171450">
              <a:buFontTx/>
              <a:buChar char="-"/>
            </a:pPr>
            <a:r>
              <a:rPr lang="en-CA" sz="1200" kern="1200" dirty="0" smtClean="0">
                <a:solidFill>
                  <a:schemeClr val="tx1"/>
                </a:solidFill>
                <a:effectLst/>
                <a:latin typeface="+mn-lt"/>
                <a:ea typeface="+mn-ea"/>
                <a:cs typeface="+mn-cs"/>
              </a:rPr>
              <a:t>To perform a spectral strip, a blank, a strontium standard, and the unknown mixture were run through the instrument using the same settings. </a:t>
            </a:r>
            <a:endParaRPr lang="en-CA" dirty="0"/>
          </a:p>
        </p:txBody>
      </p:sp>
      <p:sp>
        <p:nvSpPr>
          <p:cNvPr id="4" name="Slide Number Placeholder 3"/>
          <p:cNvSpPr>
            <a:spLocks noGrp="1"/>
          </p:cNvSpPr>
          <p:nvPr>
            <p:ph type="sldNum" sz="quarter" idx="10"/>
          </p:nvPr>
        </p:nvSpPr>
        <p:spPr/>
        <p:txBody>
          <a:bodyPr/>
          <a:lstStyle/>
          <a:p>
            <a:fld id="{1EE1708F-A311-45ED-91B3-BD9AE4CD5B95}" type="slidenum">
              <a:rPr lang="en-CA" smtClean="0"/>
              <a:t>22</a:t>
            </a:fld>
            <a:endParaRPr lang="en-CA"/>
          </a:p>
        </p:txBody>
      </p:sp>
    </p:spTree>
    <p:extLst>
      <p:ext uri="{BB962C8B-B14F-4D97-AF65-F5344CB8AC3E}">
        <p14:creationId xmlns:p14="http://schemas.microsoft.com/office/powerpoint/2010/main" val="2366470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sz="1200" kern="1200" dirty="0" smtClean="0">
                <a:solidFill>
                  <a:schemeClr val="tx1"/>
                </a:solidFill>
                <a:effectLst/>
                <a:latin typeface="+mn-lt"/>
                <a:ea typeface="+mn-ea"/>
                <a:cs typeface="+mn-cs"/>
              </a:rPr>
              <a:t>Both the mixture spectrum and the strontium spectrum were then blank corrected by subtracting the entire blank spectrum from both spectrums.</a:t>
            </a:r>
          </a:p>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1EE1708F-A311-45ED-91B3-BD9AE4CD5B95}" type="slidenum">
              <a:rPr lang="en-CA" smtClean="0"/>
              <a:t>23</a:t>
            </a:fld>
            <a:endParaRPr lang="en-CA"/>
          </a:p>
        </p:txBody>
      </p:sp>
    </p:spTree>
    <p:extLst>
      <p:ext uri="{BB962C8B-B14F-4D97-AF65-F5344CB8AC3E}">
        <p14:creationId xmlns:p14="http://schemas.microsoft.com/office/powerpoint/2010/main" val="321802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sz="1200" kern="1200" dirty="0" smtClean="0">
                <a:solidFill>
                  <a:schemeClr val="tx1"/>
                </a:solidFill>
                <a:effectLst/>
                <a:latin typeface="+mn-lt"/>
                <a:ea typeface="+mn-ea"/>
                <a:cs typeface="+mn-cs"/>
              </a:rPr>
              <a:t>The strontium spectrum must then be removed from the unknown spectrum. </a:t>
            </a:r>
          </a:p>
          <a:p>
            <a:pPr marL="628650" lvl="1" indent="-171450">
              <a:buFontTx/>
              <a:buChar char="-"/>
            </a:pPr>
            <a:r>
              <a:rPr lang="en-CA" sz="1200" kern="1200" dirty="0" smtClean="0">
                <a:solidFill>
                  <a:schemeClr val="tx1"/>
                </a:solidFill>
                <a:effectLst/>
                <a:latin typeface="+mn-lt"/>
                <a:ea typeface="+mn-ea"/>
                <a:cs typeface="+mn-cs"/>
              </a:rPr>
              <a:t>This can only be done if the strontium peaks of the unknown spectrum are of the same intensity as those in the strontium spectrum. </a:t>
            </a:r>
          </a:p>
          <a:p>
            <a:pPr marL="628650" lvl="1" indent="-171450">
              <a:buFontTx/>
              <a:buChar char="-"/>
            </a:pPr>
            <a:r>
              <a:rPr lang="en-CA" sz="1200" kern="1200" dirty="0" smtClean="0">
                <a:solidFill>
                  <a:schemeClr val="tx1"/>
                </a:solidFill>
                <a:effectLst/>
                <a:latin typeface="+mn-lt"/>
                <a:ea typeface="+mn-ea"/>
                <a:cs typeface="+mn-cs"/>
              </a:rPr>
              <a:t>The intensity was not the same in this experiment</a:t>
            </a:r>
          </a:p>
          <a:p>
            <a:pPr marL="171450" lvl="0" indent="-171450">
              <a:buFontTx/>
              <a:buChar char="-"/>
            </a:pPr>
            <a:r>
              <a:rPr lang="en-CA" sz="1200" kern="1200" dirty="0" smtClean="0">
                <a:solidFill>
                  <a:schemeClr val="tx1"/>
                </a:solidFill>
                <a:effectLst/>
                <a:latin typeface="+mn-lt"/>
                <a:ea typeface="+mn-ea"/>
                <a:cs typeface="+mn-cs"/>
              </a:rPr>
              <a:t>thus the strontium standard intensity had to be scaled to the intensity of the strontium present in the unknown. </a:t>
            </a:r>
          </a:p>
          <a:p>
            <a:pPr marL="628650" lvl="1" indent="-171450">
              <a:buFontTx/>
              <a:buChar char="-"/>
            </a:pPr>
            <a:r>
              <a:rPr lang="en-CA" sz="1200" kern="1200" dirty="0" smtClean="0">
                <a:solidFill>
                  <a:schemeClr val="tx1"/>
                </a:solidFill>
                <a:effectLst/>
                <a:latin typeface="+mn-lt"/>
                <a:ea typeface="+mn-ea"/>
                <a:cs typeface="+mn-cs"/>
              </a:rPr>
              <a:t>The scaling ratio is obtained by dividing the unknown mixture intensity by the intensity of the strontium standard at 605 nm, a wavelength where there is no risk of accidentally stripping the lithium from the unknown. </a:t>
            </a:r>
          </a:p>
          <a:p>
            <a:pPr marL="171450" lvl="0" indent="-171450">
              <a:buFontTx/>
              <a:buChar char="-"/>
            </a:pPr>
            <a:r>
              <a:rPr lang="en-CA" sz="1200" kern="1200" dirty="0" smtClean="0">
                <a:solidFill>
                  <a:schemeClr val="tx1"/>
                </a:solidFill>
                <a:effectLst/>
                <a:latin typeface="+mn-lt"/>
                <a:ea typeface="+mn-ea"/>
                <a:cs typeface="+mn-cs"/>
              </a:rPr>
              <a:t>The strontium values at the wavelength</a:t>
            </a:r>
            <a:r>
              <a:rPr lang="en-CA" sz="1200" kern="1200" baseline="0" dirty="0" smtClean="0">
                <a:solidFill>
                  <a:schemeClr val="tx1"/>
                </a:solidFill>
                <a:effectLst/>
                <a:latin typeface="+mn-lt"/>
                <a:ea typeface="+mn-ea"/>
                <a:cs typeface="+mn-cs"/>
              </a:rPr>
              <a:t> 671.16 nm </a:t>
            </a:r>
            <a:r>
              <a:rPr lang="en-CA" sz="1200" kern="1200" dirty="0" smtClean="0">
                <a:solidFill>
                  <a:schemeClr val="tx1"/>
                </a:solidFill>
                <a:effectLst/>
                <a:latin typeface="+mn-lt"/>
                <a:ea typeface="+mn-ea"/>
                <a:cs typeface="+mn-cs"/>
              </a:rPr>
              <a:t>were then multiplied by the scaling ratio, 0.305, and subtracted from the unknown blank-corrected spectra at that</a:t>
            </a:r>
            <a:r>
              <a:rPr lang="en-CA" sz="1200" kern="1200" baseline="0" dirty="0" smtClean="0">
                <a:solidFill>
                  <a:schemeClr val="tx1"/>
                </a:solidFill>
                <a:effectLst/>
                <a:latin typeface="+mn-lt"/>
                <a:ea typeface="+mn-ea"/>
                <a:cs typeface="+mn-cs"/>
              </a:rPr>
              <a:t> wavelength, which is the characteristic wavelength of lithium as discussed before</a:t>
            </a:r>
            <a:r>
              <a:rPr lang="en-CA" sz="1200" kern="1200" dirty="0" smtClean="0">
                <a:solidFill>
                  <a:schemeClr val="tx1"/>
                </a:solidFill>
                <a:effectLst/>
                <a:latin typeface="+mn-lt"/>
                <a:ea typeface="+mn-ea"/>
                <a:cs typeface="+mn-cs"/>
              </a:rPr>
              <a:t> </a:t>
            </a:r>
            <a:endParaRPr lang="en-CA" dirty="0"/>
          </a:p>
        </p:txBody>
      </p:sp>
      <p:sp>
        <p:nvSpPr>
          <p:cNvPr id="4" name="Slide Number Placeholder 3"/>
          <p:cNvSpPr>
            <a:spLocks noGrp="1"/>
          </p:cNvSpPr>
          <p:nvPr>
            <p:ph type="sldNum" sz="quarter" idx="10"/>
          </p:nvPr>
        </p:nvSpPr>
        <p:spPr/>
        <p:txBody>
          <a:bodyPr/>
          <a:lstStyle/>
          <a:p>
            <a:fld id="{1EE1708F-A311-45ED-91B3-BD9AE4CD5B95}" type="slidenum">
              <a:rPr lang="en-CA" smtClean="0"/>
              <a:t>24</a:t>
            </a:fld>
            <a:endParaRPr lang="en-CA"/>
          </a:p>
        </p:txBody>
      </p:sp>
    </p:spTree>
    <p:extLst>
      <p:ext uri="{BB962C8B-B14F-4D97-AF65-F5344CB8AC3E}">
        <p14:creationId xmlns:p14="http://schemas.microsoft.com/office/powerpoint/2010/main" val="2982133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 This slide</a:t>
            </a:r>
            <a:r>
              <a:rPr lang="en-CA" baseline="0" dirty="0" smtClean="0"/>
              <a:t> shows the spectral stripping process focusing on the wavelength range of interest</a:t>
            </a:r>
            <a:endParaRPr lang="en-CA" dirty="0"/>
          </a:p>
        </p:txBody>
      </p:sp>
      <p:sp>
        <p:nvSpPr>
          <p:cNvPr id="4" name="Slide Number Placeholder 3"/>
          <p:cNvSpPr>
            <a:spLocks noGrp="1"/>
          </p:cNvSpPr>
          <p:nvPr>
            <p:ph type="sldNum" sz="quarter" idx="10"/>
          </p:nvPr>
        </p:nvSpPr>
        <p:spPr/>
        <p:txBody>
          <a:bodyPr/>
          <a:lstStyle/>
          <a:p>
            <a:fld id="{1EE1708F-A311-45ED-91B3-BD9AE4CD5B95}" type="slidenum">
              <a:rPr lang="en-CA" smtClean="0"/>
              <a:t>25</a:t>
            </a:fld>
            <a:endParaRPr lang="en-CA"/>
          </a:p>
        </p:txBody>
      </p:sp>
    </p:spTree>
    <p:extLst>
      <p:ext uri="{BB962C8B-B14F-4D97-AF65-F5344CB8AC3E}">
        <p14:creationId xmlns:p14="http://schemas.microsoft.com/office/powerpoint/2010/main" val="3085227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 In other words, a PDA</a:t>
            </a:r>
            <a:r>
              <a:rPr lang="en-CA" baseline="0" dirty="0" smtClean="0"/>
              <a:t> device with a read-out that measures intensity of the peaks in the spectrum in arbitrary units called ‘counts’</a:t>
            </a:r>
          </a:p>
          <a:p>
            <a:r>
              <a:rPr lang="en-CA" dirty="0" smtClean="0"/>
              <a:t>- The detector gets saturated</a:t>
            </a:r>
            <a:r>
              <a:rPr lang="en-CA" baseline="0" dirty="0" smtClean="0"/>
              <a:t> at 4000 counts, meaning any peak greater than that will be clipped (so work at 2000-3500 counts range)</a:t>
            </a:r>
            <a:endParaRPr lang="en-CA" dirty="0"/>
          </a:p>
        </p:txBody>
      </p:sp>
      <p:sp>
        <p:nvSpPr>
          <p:cNvPr id="4" name="Slide Number Placeholder 3"/>
          <p:cNvSpPr>
            <a:spLocks noGrp="1"/>
          </p:cNvSpPr>
          <p:nvPr>
            <p:ph type="sldNum" sz="quarter" idx="10"/>
          </p:nvPr>
        </p:nvSpPr>
        <p:spPr/>
        <p:txBody>
          <a:bodyPr/>
          <a:lstStyle/>
          <a:p>
            <a:fld id="{1EE1708F-A311-45ED-91B3-BD9AE4CD5B95}" type="slidenum">
              <a:rPr lang="en-CA" smtClean="0"/>
              <a:t>6</a:t>
            </a:fld>
            <a:endParaRPr lang="en-CA"/>
          </a:p>
        </p:txBody>
      </p:sp>
    </p:spTree>
    <p:extLst>
      <p:ext uri="{BB962C8B-B14F-4D97-AF65-F5344CB8AC3E}">
        <p14:creationId xmlns:p14="http://schemas.microsoft.com/office/powerpoint/2010/main" val="3191693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This table shows a summary of the calculations</a:t>
            </a:r>
            <a:r>
              <a:rPr lang="en-CA" baseline="0" dirty="0" smtClean="0"/>
              <a:t> performed to find the unknown concentration at it’s associated error at the 95% confidence level for both calibration curves</a:t>
            </a:r>
          </a:p>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1EE1708F-A311-45ED-91B3-BD9AE4CD5B95}" type="slidenum">
              <a:rPr lang="en-CA" smtClean="0"/>
              <a:t>26</a:t>
            </a:fld>
            <a:endParaRPr lang="en-CA"/>
          </a:p>
        </p:txBody>
      </p:sp>
    </p:spTree>
    <p:extLst>
      <p:ext uri="{BB962C8B-B14F-4D97-AF65-F5344CB8AC3E}">
        <p14:creationId xmlns:p14="http://schemas.microsoft.com/office/powerpoint/2010/main" val="260335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There are both chemical and instrumental</a:t>
            </a:r>
            <a:r>
              <a:rPr lang="en-CA" baseline="0" dirty="0" smtClean="0"/>
              <a:t> sources of noise to consider</a:t>
            </a:r>
          </a:p>
          <a:p>
            <a:pPr marL="171450" indent="-171450">
              <a:buFontTx/>
              <a:buChar char="-"/>
            </a:pPr>
            <a:r>
              <a:rPr lang="en-CA" baseline="0" dirty="0" smtClean="0"/>
              <a:t>Chemical noise arises from lots of uncontrollable variables that affect the chemistry of the system being analyzed </a:t>
            </a:r>
          </a:p>
          <a:p>
            <a:pPr marL="628650" lvl="1" indent="-171450">
              <a:buFontTx/>
              <a:buChar char="-"/>
            </a:pPr>
            <a:r>
              <a:rPr lang="en-CA" baseline="0" dirty="0" smtClean="0"/>
              <a:t>EX: undetected variations in temperature or pressure</a:t>
            </a:r>
          </a:p>
          <a:p>
            <a:pPr marL="171450" lvl="0" indent="-171450">
              <a:buFontTx/>
              <a:buChar char="-"/>
            </a:pPr>
            <a:r>
              <a:rPr lang="en-CA" baseline="0" dirty="0" smtClean="0"/>
              <a:t>Instrumental Noise is associated with each component of an instrument</a:t>
            </a:r>
          </a:p>
          <a:p>
            <a:pPr marL="628650" lvl="1" indent="-171450">
              <a:buFontTx/>
              <a:buChar char="-"/>
            </a:pPr>
            <a:r>
              <a:rPr lang="en-CA" baseline="0" dirty="0" smtClean="0"/>
              <a:t>Certain kinds of instrumental noise are recognized: Johnson noise, shot noise, flicker noise, and environmental noise</a:t>
            </a:r>
          </a:p>
          <a:p>
            <a:pPr marL="628650" lvl="1" indent="-171450">
              <a:buFontTx/>
              <a:buChar char="-"/>
            </a:pPr>
            <a:r>
              <a:rPr lang="en-CA" baseline="0" dirty="0" smtClean="0"/>
              <a:t>Johnson noise is caused by thermal agitation of electrons or  other charge carriers in elements of the instrument</a:t>
            </a:r>
          </a:p>
          <a:p>
            <a:pPr marL="1085850" lvl="2" indent="-171450">
              <a:buFontTx/>
              <a:buChar char="-"/>
            </a:pPr>
            <a:r>
              <a:rPr lang="en-CA" baseline="0" dirty="0" smtClean="0"/>
              <a:t>Dependent on frequency bandwidth by independent of frequency itself</a:t>
            </a:r>
          </a:p>
          <a:p>
            <a:pPr marL="1085850" lvl="2" indent="-171450">
              <a:buFontTx/>
              <a:buChar char="-"/>
            </a:pPr>
            <a:r>
              <a:rPr lang="en-CA" baseline="0" dirty="0" smtClean="0"/>
              <a:t>Can be decreased by decreasing bandwidth</a:t>
            </a:r>
          </a:p>
          <a:p>
            <a:pPr marL="1085850" lvl="2" indent="-171450">
              <a:buFontTx/>
              <a:buChar char="-"/>
            </a:pPr>
            <a:r>
              <a:rPr lang="en-CA" baseline="0" dirty="0" smtClean="0"/>
              <a:t>Also overcome by cooling specific components of the instrument, such as is done in advanced detectors</a:t>
            </a:r>
          </a:p>
          <a:p>
            <a:pPr marL="628650" lvl="1" indent="-171450">
              <a:buFontTx/>
              <a:buChar char="-"/>
            </a:pPr>
            <a:r>
              <a:rPr lang="en-CA" baseline="0" dirty="0" smtClean="0"/>
              <a:t>Shot noise results from current being generated by premature movement of electrons across a junction – also called quantum noise</a:t>
            </a:r>
          </a:p>
          <a:p>
            <a:pPr marL="628650" lvl="1" indent="-171450">
              <a:buFontTx/>
              <a:buChar char="-"/>
            </a:pPr>
            <a:r>
              <a:rPr lang="en-CA" baseline="0" dirty="0" smtClean="0"/>
              <a:t>Flicker noise is characterized by having a magnitude that is inversely proportional to the frequency of the signal being observed</a:t>
            </a:r>
          </a:p>
          <a:p>
            <a:pPr marL="1085850" lvl="2" indent="-171450">
              <a:buFontTx/>
              <a:buChar char="-"/>
            </a:pPr>
            <a:r>
              <a:rPr lang="en-CA" baseline="0" dirty="0" smtClean="0"/>
              <a:t>An example is long-term drift in instruments</a:t>
            </a:r>
          </a:p>
          <a:p>
            <a:pPr marL="1085850" lvl="2" indent="-171450">
              <a:buFontTx/>
              <a:buChar char="-"/>
            </a:pPr>
            <a:r>
              <a:rPr lang="en-CA" baseline="0" dirty="0" smtClean="0"/>
              <a:t>Can be reduced by using wire-wound of metallic film resistors</a:t>
            </a:r>
          </a:p>
          <a:p>
            <a:pPr marL="628650" lvl="1" indent="-171450">
              <a:buFontTx/>
              <a:buChar char="-"/>
            </a:pPr>
            <a:r>
              <a:rPr lang="en-CA" baseline="0" dirty="0" smtClean="0"/>
              <a:t>Line broadening as a result of the uncertainty effect, the </a:t>
            </a:r>
            <a:r>
              <a:rPr lang="en-CA" baseline="0" dirty="0" err="1" smtClean="0"/>
              <a:t>doppler</a:t>
            </a:r>
            <a:r>
              <a:rPr lang="en-CA" baseline="0" dirty="0" smtClean="0"/>
              <a:t> effect, pressure and temperature effects</a:t>
            </a:r>
          </a:p>
          <a:p>
            <a:pPr marL="1085850" lvl="2" indent="-171450">
              <a:buFontTx/>
              <a:buChar char="-"/>
            </a:pPr>
            <a:r>
              <a:rPr lang="en-CA" baseline="0" dirty="0" smtClean="0"/>
              <a:t>Doppler effect happens when atom moves towards photon detector and emits radiation, and the detector sees wave crests more often and detects radiation of higher frequency</a:t>
            </a:r>
          </a:p>
          <a:p>
            <a:pPr marL="1543050" lvl="3" indent="-171450">
              <a:buFontTx/>
              <a:buChar char="-"/>
            </a:pPr>
            <a:r>
              <a:rPr lang="en-CA" baseline="0" dirty="0" smtClean="0"/>
              <a:t>In flames, </a:t>
            </a:r>
            <a:r>
              <a:rPr lang="en-CA" baseline="0" dirty="0" err="1" smtClean="0"/>
              <a:t>doppler</a:t>
            </a:r>
            <a:r>
              <a:rPr lang="en-CA" baseline="0" dirty="0" smtClean="0"/>
              <a:t> broadening causes lines to be about two orders of magnitude wider than the natural line width</a:t>
            </a:r>
          </a:p>
          <a:p>
            <a:pPr marL="1085850" lvl="2" indent="-171450">
              <a:buFontTx/>
              <a:buChar char="-"/>
            </a:pPr>
            <a:r>
              <a:rPr lang="en-CA" baseline="0" dirty="0" smtClean="0"/>
              <a:t>Pressure effects arise due to collisions between atoms of the same kind and with foreign atoms (small changes in energy levels and hence a range of absorbed or emitted wavelengths)</a:t>
            </a:r>
          </a:p>
          <a:p>
            <a:pPr marL="1543050" lvl="3" indent="-171450">
              <a:buFontTx/>
              <a:buChar char="-"/>
            </a:pPr>
            <a:r>
              <a:rPr lang="en-CA" baseline="0" dirty="0" smtClean="0"/>
              <a:t>In flames, collisions between analyte atoms and the various combustion products of the fuel</a:t>
            </a:r>
          </a:p>
          <a:p>
            <a:pPr marL="1085850" lvl="2" indent="-171450">
              <a:buFontTx/>
              <a:buChar char="-"/>
            </a:pPr>
            <a:r>
              <a:rPr lang="en-CA" dirty="0" smtClean="0"/>
              <a:t>Temperature has effect on the ratio between the number of excited and unexcited atomic particles in an atomizer (this magnitude</a:t>
            </a:r>
            <a:r>
              <a:rPr lang="en-CA" baseline="0" dirty="0" smtClean="0"/>
              <a:t> can be calculated from the Boltzmann equation)</a:t>
            </a:r>
          </a:p>
          <a:p>
            <a:pPr marL="1543050" lvl="3" indent="-171450">
              <a:buFontTx/>
              <a:buChar char="-"/>
            </a:pPr>
            <a:r>
              <a:rPr lang="en-CA" baseline="0" dirty="0" smtClean="0"/>
              <a:t>Emission measurements are made on this fraction of the analyte, so this is important</a:t>
            </a:r>
          </a:p>
          <a:p>
            <a:pPr marL="1543050" lvl="3" indent="-171450">
              <a:buFontTx/>
              <a:buChar char="-"/>
            </a:pPr>
            <a:r>
              <a:rPr lang="en-CA" baseline="0" dirty="0" smtClean="0"/>
              <a:t>Also, influence the degree of ionization of the analyte and thus the concentration of </a:t>
            </a:r>
            <a:r>
              <a:rPr lang="en-CA" baseline="0" dirty="0" err="1" smtClean="0"/>
              <a:t>nonionnized</a:t>
            </a:r>
            <a:r>
              <a:rPr lang="en-CA" baseline="0" dirty="0" smtClean="0"/>
              <a:t> analyte which the analysis is based</a:t>
            </a:r>
          </a:p>
        </p:txBody>
      </p:sp>
      <p:sp>
        <p:nvSpPr>
          <p:cNvPr id="4" name="Slide Number Placeholder 3"/>
          <p:cNvSpPr>
            <a:spLocks noGrp="1"/>
          </p:cNvSpPr>
          <p:nvPr>
            <p:ph type="sldNum" sz="quarter" idx="10"/>
          </p:nvPr>
        </p:nvSpPr>
        <p:spPr/>
        <p:txBody>
          <a:bodyPr/>
          <a:lstStyle/>
          <a:p>
            <a:fld id="{1EE1708F-A311-45ED-91B3-BD9AE4CD5B95}" type="slidenum">
              <a:rPr lang="en-CA" smtClean="0"/>
              <a:t>28</a:t>
            </a:fld>
            <a:endParaRPr lang="en-CA"/>
          </a:p>
        </p:txBody>
      </p:sp>
    </p:spTree>
    <p:extLst>
      <p:ext uri="{BB962C8B-B14F-4D97-AF65-F5344CB8AC3E}">
        <p14:creationId xmlns:p14="http://schemas.microsoft.com/office/powerpoint/2010/main" val="489861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As we can see in this graph, the signal to noise ratio</a:t>
            </a:r>
            <a:r>
              <a:rPr lang="en-CA" baseline="0" dirty="0" smtClean="0"/>
              <a:t> for the experiment (as obtained using the time acquisition mode), demonstrates flicker and quantum noise (sharp rise and subsequent plateau-</a:t>
            </a:r>
            <a:r>
              <a:rPr lang="en-CA" baseline="0" dirty="0" err="1" smtClean="0"/>
              <a:t>ing</a:t>
            </a:r>
            <a:r>
              <a:rPr lang="en-CA" baseline="0" dirty="0" smtClean="0"/>
              <a:t> of the curve – we can take out the lower point since with error we always want to strive to get the best possible approximation)</a:t>
            </a:r>
          </a:p>
          <a:p>
            <a:pPr marL="628650" lvl="1" indent="-171450">
              <a:buFontTx/>
              <a:buChar char="-"/>
            </a:pPr>
            <a:r>
              <a:rPr lang="en-CA" baseline="0" dirty="0" smtClean="0"/>
              <a:t>Quantum noise is important at low light levels and flicker dominant at high</a:t>
            </a:r>
            <a:endParaRPr lang="en-CA" dirty="0"/>
          </a:p>
        </p:txBody>
      </p:sp>
      <p:sp>
        <p:nvSpPr>
          <p:cNvPr id="4" name="Slide Number Placeholder 3"/>
          <p:cNvSpPr>
            <a:spLocks noGrp="1"/>
          </p:cNvSpPr>
          <p:nvPr>
            <p:ph type="sldNum" sz="quarter" idx="10"/>
          </p:nvPr>
        </p:nvSpPr>
        <p:spPr/>
        <p:txBody>
          <a:bodyPr/>
          <a:lstStyle/>
          <a:p>
            <a:fld id="{1EE1708F-A311-45ED-91B3-BD9AE4CD5B95}" type="slidenum">
              <a:rPr lang="en-CA" smtClean="0"/>
              <a:t>29</a:t>
            </a:fld>
            <a:endParaRPr lang="en-CA"/>
          </a:p>
        </p:txBody>
      </p:sp>
    </p:spTree>
    <p:extLst>
      <p:ext uri="{BB962C8B-B14F-4D97-AF65-F5344CB8AC3E}">
        <p14:creationId xmlns:p14="http://schemas.microsoft.com/office/powerpoint/2010/main" val="2652895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The</a:t>
            </a:r>
            <a:r>
              <a:rPr lang="en-CA" baseline="0" dirty="0" smtClean="0"/>
              <a:t> sample introduction process is as follows:</a:t>
            </a:r>
          </a:p>
          <a:p>
            <a:pPr marL="628650" lvl="1" indent="-171450">
              <a:buFontTx/>
              <a:buChar char="-"/>
            </a:pPr>
            <a:r>
              <a:rPr lang="en-CA" baseline="0" dirty="0" smtClean="0"/>
              <a:t>Sample is first converted into spray by a nebulizer</a:t>
            </a:r>
          </a:p>
          <a:p>
            <a:pPr marL="628650" lvl="1" indent="-171450">
              <a:buFontTx/>
              <a:buChar char="-"/>
            </a:pPr>
            <a:r>
              <a:rPr lang="en-CA" baseline="0" dirty="0" smtClean="0"/>
              <a:t>Then, high temperature of the flame causes the solvent to evaporate, leaving dry aerosol particles (this step is called </a:t>
            </a:r>
            <a:r>
              <a:rPr lang="en-CA" baseline="0" dirty="0" err="1" smtClean="0"/>
              <a:t>desolvation</a:t>
            </a:r>
            <a:r>
              <a:rPr lang="en-CA" baseline="0" dirty="0" smtClean="0"/>
              <a:t>)</a:t>
            </a:r>
          </a:p>
          <a:p>
            <a:pPr marL="628650" lvl="1" indent="-171450">
              <a:buFontTx/>
              <a:buChar char="-"/>
            </a:pPr>
            <a:r>
              <a:rPr lang="en-CA" baseline="0" dirty="0" smtClean="0"/>
              <a:t>Further heating volatizes the particles, producing atomic, molecular, and ionic species</a:t>
            </a:r>
          </a:p>
          <a:p>
            <a:pPr marL="628650" lvl="1" indent="-171450">
              <a:buFontTx/>
              <a:buChar char="-"/>
            </a:pPr>
            <a:r>
              <a:rPr lang="en-CA" baseline="0" dirty="0" smtClean="0"/>
              <a:t>Dissociation of these molecules to produce atomic gas</a:t>
            </a:r>
          </a:p>
          <a:p>
            <a:pPr marL="1085850" lvl="2" indent="-171450">
              <a:buFontTx/>
              <a:buChar char="-"/>
            </a:pPr>
            <a:r>
              <a:rPr lang="en-CA" baseline="0" dirty="0" smtClean="0"/>
              <a:t>Some molecules in the gas ionize to form </a:t>
            </a:r>
            <a:r>
              <a:rPr lang="en-CA" baseline="0" dirty="0" err="1" smtClean="0"/>
              <a:t>cations</a:t>
            </a:r>
            <a:r>
              <a:rPr lang="en-CA" baseline="0" dirty="0" smtClean="0"/>
              <a:t> and electrons, other molecules and atoms are produced in the flame as a result of interactions of the fuel with the oxidant and with the various species in the sample</a:t>
            </a:r>
            <a:endParaRPr lang="en-CA" dirty="0"/>
          </a:p>
        </p:txBody>
      </p:sp>
      <p:sp>
        <p:nvSpPr>
          <p:cNvPr id="4" name="Slide Number Placeholder 3"/>
          <p:cNvSpPr>
            <a:spLocks noGrp="1"/>
          </p:cNvSpPr>
          <p:nvPr>
            <p:ph type="sldNum" sz="quarter" idx="10"/>
          </p:nvPr>
        </p:nvSpPr>
        <p:spPr/>
        <p:txBody>
          <a:bodyPr/>
          <a:lstStyle/>
          <a:p>
            <a:fld id="{1EE1708F-A311-45ED-91B3-BD9AE4CD5B95}" type="slidenum">
              <a:rPr lang="en-CA" smtClean="0"/>
              <a:t>7</a:t>
            </a:fld>
            <a:endParaRPr lang="en-CA"/>
          </a:p>
        </p:txBody>
      </p:sp>
    </p:spTree>
    <p:extLst>
      <p:ext uri="{BB962C8B-B14F-4D97-AF65-F5344CB8AC3E}">
        <p14:creationId xmlns:p14="http://schemas.microsoft.com/office/powerpoint/2010/main" val="3337909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baseline="0" dirty="0" smtClean="0"/>
              <a:t>The purpose of the nebulizer is to transfer a reproducible and representative portion of the sample into the atomizer with high efficiency and no adverse interference effects</a:t>
            </a:r>
          </a:p>
          <a:p>
            <a:pPr marL="171450" indent="-171450">
              <a:buFontTx/>
              <a:buChar char="-"/>
            </a:pPr>
            <a:r>
              <a:rPr lang="en-CA" dirty="0" smtClean="0"/>
              <a:t>In this experiment, direct nebulization was used: the nebulizer</a:t>
            </a:r>
            <a:r>
              <a:rPr lang="en-CA" baseline="0" dirty="0" smtClean="0"/>
              <a:t> constantly introduces the sample in the form of a fine spray of droplets (which we can call aerosol)</a:t>
            </a:r>
          </a:p>
          <a:p>
            <a:pPr marL="171450" indent="-171450">
              <a:buFontTx/>
              <a:buChar char="-"/>
            </a:pPr>
            <a:r>
              <a:rPr lang="en-CA" baseline="0" dirty="0" smtClean="0"/>
              <a:t>There are two main types of nebulizers: pneumatic and ultrasonic</a:t>
            </a:r>
          </a:p>
          <a:p>
            <a:pPr marL="628650" lvl="1" indent="-171450">
              <a:buFontTx/>
              <a:buChar char="-"/>
            </a:pPr>
            <a:r>
              <a:rPr lang="en-CA" baseline="0" dirty="0" smtClean="0"/>
              <a:t>Four types of pneumatic nebulizers are shown here</a:t>
            </a:r>
          </a:p>
          <a:p>
            <a:pPr marL="1085850" lvl="2" indent="-171450">
              <a:buFontTx/>
              <a:buChar char="-"/>
            </a:pPr>
            <a:r>
              <a:rPr lang="en-CA" baseline="0" dirty="0" smtClean="0"/>
              <a:t>The most common is the concentric tube, also called the </a:t>
            </a:r>
            <a:r>
              <a:rPr lang="en-CA" baseline="0" dirty="0" err="1" smtClean="0"/>
              <a:t>Meinhard</a:t>
            </a:r>
            <a:r>
              <a:rPr lang="en-CA" baseline="0" dirty="0" smtClean="0"/>
              <a:t> nebulizer, (this was the nebulizer used in this experiment) where liquid is drawn through capillary tube by a high-pressure stream of gas flowing around the tip of the tube (so the Bernoulli effect)</a:t>
            </a:r>
          </a:p>
          <a:p>
            <a:pPr marL="1085850" lvl="2" indent="-171450">
              <a:buFontTx/>
              <a:buChar char="-"/>
            </a:pPr>
            <a:r>
              <a:rPr lang="en-CA" baseline="0" dirty="0" smtClean="0"/>
              <a:t>The advantages of the </a:t>
            </a:r>
            <a:r>
              <a:rPr lang="en-CA" baseline="0" dirty="0" err="1" smtClean="0"/>
              <a:t>Meinhard</a:t>
            </a:r>
            <a:r>
              <a:rPr lang="en-CA" baseline="0" dirty="0" smtClean="0"/>
              <a:t> nebulizer: very fine spray produced, good mixing, quiet and noise stable, and a consumption of 4ml/min</a:t>
            </a:r>
          </a:p>
          <a:p>
            <a:pPr marL="1085850" lvl="2" indent="-171450">
              <a:buFontTx/>
              <a:buChar char="-"/>
            </a:pPr>
            <a:r>
              <a:rPr lang="en-CA" baseline="0" dirty="0" smtClean="0"/>
              <a:t>Fritted disk nebulizer: much finer aerosol than the first two</a:t>
            </a:r>
          </a:p>
          <a:p>
            <a:pPr marL="1085850" lvl="2" indent="-171450">
              <a:buFontTx/>
              <a:buChar char="-"/>
            </a:pPr>
            <a:r>
              <a:rPr lang="en-CA" baseline="0" dirty="0" smtClean="0"/>
              <a:t>Babington nebulizer: less subject to clogging than other devices and is therefore useful for sample that have significant particulate content</a:t>
            </a:r>
          </a:p>
          <a:p>
            <a:pPr marL="628650" lvl="1" indent="-171450">
              <a:buFontTx/>
              <a:buChar char="-"/>
            </a:pPr>
            <a:r>
              <a:rPr lang="en-CA" baseline="0" dirty="0" smtClean="0"/>
              <a:t>In an ultrasonic nebulizer, sample is pumped onto the surface of a crystal that vibrates at a high frequency</a:t>
            </a:r>
          </a:p>
          <a:p>
            <a:pPr marL="1085850" lvl="2" indent="-171450">
              <a:buFontTx/>
              <a:buChar char="-"/>
            </a:pPr>
            <a:r>
              <a:rPr lang="en-CA" baseline="0" dirty="0" smtClean="0"/>
              <a:t>Produces more dense and more homogenous aerosols than pneumatic nebulizers do (but have low efficiencies with viscous solutions and solutions containing particulates)</a:t>
            </a:r>
          </a:p>
          <a:p>
            <a:pPr marL="171450" indent="-171450">
              <a:buFontTx/>
              <a:buChar char="-"/>
            </a:pPr>
            <a:r>
              <a:rPr lang="en-CA" baseline="0" dirty="0" smtClean="0"/>
              <a:t>Spoilers are used to put large droplets out through drain and ensure a fine uniform mist is created.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dirty="0" smtClean="0"/>
              <a:t>The sample is thus nebulized by a flow</a:t>
            </a:r>
            <a:r>
              <a:rPr lang="en-CA" baseline="0" dirty="0" smtClean="0"/>
              <a:t> of gaseous oxidant, mixed with a gaseous fuel, and carried into a flame where atomization occurs</a:t>
            </a:r>
            <a:endParaRPr lang="en-CA" dirty="0" smtClean="0"/>
          </a:p>
        </p:txBody>
      </p:sp>
      <p:sp>
        <p:nvSpPr>
          <p:cNvPr id="4" name="Slide Number Placeholder 3"/>
          <p:cNvSpPr>
            <a:spLocks noGrp="1"/>
          </p:cNvSpPr>
          <p:nvPr>
            <p:ph type="sldNum" sz="quarter" idx="10"/>
          </p:nvPr>
        </p:nvSpPr>
        <p:spPr/>
        <p:txBody>
          <a:bodyPr/>
          <a:lstStyle/>
          <a:p>
            <a:fld id="{1EE1708F-A311-45ED-91B3-BD9AE4CD5B95}" type="slidenum">
              <a:rPr lang="en-CA" smtClean="0"/>
              <a:t>8</a:t>
            </a:fld>
            <a:endParaRPr lang="en-CA"/>
          </a:p>
        </p:txBody>
      </p:sp>
    </p:spTree>
    <p:extLst>
      <p:ext uri="{BB962C8B-B14F-4D97-AF65-F5344CB8AC3E}">
        <p14:creationId xmlns:p14="http://schemas.microsoft.com/office/powerpoint/2010/main" val="2111124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The Flame,</a:t>
            </a:r>
            <a:r>
              <a:rPr lang="en-CA" baseline="0" dirty="0" smtClean="0"/>
              <a:t> created by the burner head (of which here a slot burner head is shown in this diagram), is the essentially the source in the instrument (the electrons in the analyte atoms are excited by the thermal energy in the flame, thus the sample is the source of photon emissions through relaxation). </a:t>
            </a:r>
          </a:p>
          <a:p>
            <a:pPr marL="628650" lvl="1" indent="-171450">
              <a:buFontTx/>
              <a:buChar char="-"/>
            </a:pPr>
            <a:r>
              <a:rPr lang="en-CA" baseline="0" dirty="0" smtClean="0"/>
              <a:t>It is a continuous atomizer</a:t>
            </a:r>
          </a:p>
          <a:p>
            <a:pPr marL="171450" indent="-171450">
              <a:buFontTx/>
              <a:buChar char="-"/>
            </a:pPr>
            <a:r>
              <a:rPr lang="en-CA" baseline="0" dirty="0" smtClean="0"/>
              <a:t>Two burner types discussed are the slot and Meeker burner heads. </a:t>
            </a:r>
          </a:p>
          <a:p>
            <a:pPr marL="628650" lvl="1" indent="-171450">
              <a:buFontTx/>
              <a:buChar char="-"/>
            </a:pPr>
            <a:r>
              <a:rPr lang="en-CA" baseline="0" dirty="0" smtClean="0"/>
              <a:t>The Meeker head is not particularly good for atomic absorption, but is good with emission and fluorescence</a:t>
            </a:r>
          </a:p>
          <a:p>
            <a:pPr marL="628650" lvl="1" indent="-171450">
              <a:buFontTx/>
              <a:buChar char="-"/>
            </a:pPr>
            <a:r>
              <a:rPr lang="en-CA" baseline="0" dirty="0" smtClean="0"/>
              <a:t>These burner heads are designed so that different gases can be directing into inner and outer ports, which serves to reduce flame background and quenching and imparts more stability</a:t>
            </a:r>
          </a:p>
          <a:p>
            <a:pPr marL="171450" lvl="0" indent="-171450">
              <a:buFontTx/>
              <a:buChar char="-"/>
            </a:pPr>
            <a:r>
              <a:rPr lang="en-CA" baseline="0" dirty="0" smtClean="0"/>
              <a:t>Two important considerations are at play here:</a:t>
            </a:r>
          </a:p>
          <a:p>
            <a:pPr marL="628650" lvl="1" indent="-171450">
              <a:buFontTx/>
              <a:buChar char="-"/>
            </a:pPr>
            <a:r>
              <a:rPr lang="en-CA" baseline="0" dirty="0" smtClean="0"/>
              <a:t>The same part of the flame must be focused on the entrance slit for all calibration and analytical measurements (as there are differences in temperature profiles, which subsequently leads to…)</a:t>
            </a:r>
          </a:p>
          <a:p>
            <a:pPr marL="628650" lvl="1" indent="-171450">
              <a:buFontTx/>
              <a:buChar char="-"/>
            </a:pPr>
            <a:r>
              <a:rPr lang="en-CA" baseline="0" dirty="0" smtClean="0"/>
              <a:t>Different portion of the flame should be used for the best determination of different elements</a:t>
            </a:r>
          </a:p>
          <a:p>
            <a:pPr marL="171450" lvl="0" indent="-171450">
              <a:buFontTx/>
              <a:buChar char="-"/>
            </a:pPr>
            <a:r>
              <a:rPr lang="en-CA" baseline="0" dirty="0" smtClean="0"/>
              <a:t>The temperature of the flame depends on the oxidant and fuel used</a:t>
            </a:r>
          </a:p>
          <a:p>
            <a:pPr marL="628650" lvl="1" indent="-171450">
              <a:buFontTx/>
              <a:buChar char="-"/>
            </a:pPr>
            <a:r>
              <a:rPr lang="en-CA" baseline="0" dirty="0" smtClean="0"/>
              <a:t>With air as the oxidant, (and say acetylene as the fuel – common fuel), the temperature is of 1700-2400 degrees Celsius</a:t>
            </a:r>
          </a:p>
          <a:p>
            <a:pPr marL="628650" lvl="1" indent="-171450">
              <a:buFontTx/>
              <a:buChar char="-"/>
            </a:pPr>
            <a:r>
              <a:rPr lang="en-CA" baseline="0" dirty="0" smtClean="0"/>
              <a:t>For a hotter flame, nitrous oxide or oxygen must be used as the oxidant</a:t>
            </a:r>
          </a:p>
          <a:p>
            <a:pPr marL="171450" lvl="0" indent="-171450">
              <a:buFontTx/>
              <a:buChar char="-"/>
            </a:pPr>
            <a:r>
              <a:rPr lang="en-CA" baseline="0" dirty="0" smtClean="0"/>
              <a:t>Burning velocity are also important, and are stable only in certain ranges of gas flow rates </a:t>
            </a:r>
            <a:r>
              <a:rPr lang="en-CA" baseline="0" dirty="0" smtClean="0">
                <a:sym typeface="Wingdings" pitchFamily="2" charset="2"/>
              </a:rPr>
              <a:t> the goal is a stable flame</a:t>
            </a:r>
          </a:p>
          <a:p>
            <a:pPr marL="628650" lvl="1" indent="-171450">
              <a:buFontTx/>
              <a:buChar char="-"/>
            </a:pPr>
            <a:r>
              <a:rPr lang="en-CA" baseline="0" dirty="0" smtClean="0">
                <a:sym typeface="Wingdings" pitchFamily="2" charset="2"/>
              </a:rPr>
              <a:t>Gas flow rate is also essential to prevent</a:t>
            </a:r>
            <a:r>
              <a:rPr lang="en-CA" i="1" baseline="0" dirty="0" smtClean="0">
                <a:sym typeface="Wingdings" pitchFamily="2" charset="2"/>
              </a:rPr>
              <a:t> flashback</a:t>
            </a:r>
            <a:r>
              <a:rPr lang="en-CA" i="0" baseline="0" dirty="0" smtClean="0">
                <a:sym typeface="Wingdings" pitchFamily="2" charset="2"/>
              </a:rPr>
              <a:t>, the propagation of the flame below the burner head slot and back into the mixing chamber (gas flow velocity has to exceed burning velocity)</a:t>
            </a:r>
          </a:p>
          <a:p>
            <a:pPr marL="171450" lvl="0" indent="-171450">
              <a:buFontTx/>
              <a:buChar char="-"/>
            </a:pPr>
            <a:r>
              <a:rPr lang="en-CA" i="0" baseline="0" dirty="0" smtClean="0">
                <a:sym typeface="Wingdings" pitchFamily="2" charset="2"/>
              </a:rPr>
              <a:t>Atomization is a critical step: it is the ‘Achilles’ heel’ of the instrument and limits the accuracy, precision, and the detection limits of measurements</a:t>
            </a:r>
            <a:endParaRPr lang="en-CA" baseline="0" dirty="0" smtClean="0"/>
          </a:p>
        </p:txBody>
      </p:sp>
      <p:sp>
        <p:nvSpPr>
          <p:cNvPr id="4" name="Slide Number Placeholder 3"/>
          <p:cNvSpPr>
            <a:spLocks noGrp="1"/>
          </p:cNvSpPr>
          <p:nvPr>
            <p:ph type="sldNum" sz="quarter" idx="10"/>
          </p:nvPr>
        </p:nvSpPr>
        <p:spPr/>
        <p:txBody>
          <a:bodyPr/>
          <a:lstStyle/>
          <a:p>
            <a:fld id="{1EE1708F-A311-45ED-91B3-BD9AE4CD5B95}" type="slidenum">
              <a:rPr lang="en-CA" smtClean="0"/>
              <a:t>9</a:t>
            </a:fld>
            <a:endParaRPr lang="en-CA"/>
          </a:p>
        </p:txBody>
      </p:sp>
    </p:spTree>
    <p:extLst>
      <p:ext uri="{BB962C8B-B14F-4D97-AF65-F5344CB8AC3E}">
        <p14:creationId xmlns:p14="http://schemas.microsoft.com/office/powerpoint/2010/main" val="2281722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The emission</a:t>
            </a:r>
            <a:r>
              <a:rPr lang="en-CA" baseline="0" dirty="0" smtClean="0"/>
              <a:t> from the flame travels through the entrance slit to the monochromator, which serves the purpose of transmitting mechanically selectable narrow band of wavelengths</a:t>
            </a:r>
          </a:p>
          <a:p>
            <a:pPr marL="628650" lvl="1" indent="-171450">
              <a:buFontTx/>
              <a:buChar char="-"/>
            </a:pPr>
            <a:r>
              <a:rPr lang="en-CA" baseline="0" dirty="0" smtClean="0"/>
              <a:t>The key components of the monochromator ( a </a:t>
            </a:r>
            <a:r>
              <a:rPr lang="en-CA" baseline="0" dirty="0" err="1" smtClean="0"/>
              <a:t>Czerney</a:t>
            </a:r>
            <a:r>
              <a:rPr lang="en-CA" baseline="0" dirty="0" smtClean="0"/>
              <a:t>-Turner shown here) are the mirrors (which collimate and reflect the light), and the diffraction grating</a:t>
            </a:r>
            <a:endParaRPr lang="en-CA" dirty="0" smtClean="0"/>
          </a:p>
          <a:p>
            <a:pPr marL="171450" indent="-171450">
              <a:buFontTx/>
              <a:buChar char="-"/>
            </a:pPr>
            <a:r>
              <a:rPr lang="en-CA" dirty="0" smtClean="0"/>
              <a:t>The diffraction</a:t>
            </a:r>
            <a:r>
              <a:rPr lang="en-CA" baseline="0" dirty="0" smtClean="0"/>
              <a:t> grating is equivalent to many narrow, equally spaced slits, which make the regions of constructive interference very narrow, so that instead of a sinusoidal variation in intensity, a series of narrow bright bands appear on the detector</a:t>
            </a:r>
          </a:p>
          <a:p>
            <a:pPr marL="628650" lvl="1" indent="-171450">
              <a:buFontTx/>
              <a:buChar char="-"/>
            </a:pPr>
            <a:r>
              <a:rPr lang="en-CA" baseline="0" dirty="0" smtClean="0"/>
              <a:t>An </a:t>
            </a:r>
            <a:r>
              <a:rPr lang="en-CA" baseline="0" dirty="0" err="1" smtClean="0"/>
              <a:t>echelle</a:t>
            </a:r>
            <a:r>
              <a:rPr lang="en-CA" baseline="0" dirty="0" smtClean="0"/>
              <a:t> grating achieves high dispersion while maintaining a high diffraction intensity by making the angle and order of diffraction large (in terms of the grating equation which </a:t>
            </a:r>
            <a:r>
              <a:rPr lang="en-CA" baseline="0" dirty="0" err="1" smtClean="0"/>
              <a:t>quantitizes</a:t>
            </a:r>
            <a:r>
              <a:rPr lang="en-CA" baseline="0" dirty="0" smtClean="0"/>
              <a:t> pathlengths in terms of distance between grating and the incident angle)</a:t>
            </a:r>
          </a:p>
          <a:p>
            <a:pPr marL="628650" lvl="1" indent="-171450">
              <a:buFontTx/>
              <a:buChar char="-"/>
            </a:pPr>
            <a:r>
              <a:rPr lang="en-CA" baseline="0" dirty="0" smtClean="0"/>
              <a:t>The </a:t>
            </a:r>
            <a:r>
              <a:rPr lang="en-CA" baseline="0" dirty="0" err="1" smtClean="0"/>
              <a:t>echelle</a:t>
            </a:r>
            <a:r>
              <a:rPr lang="en-CA" baseline="0" dirty="0" smtClean="0"/>
              <a:t> grating allows more powerful imaging and detectors to be used in emission spectrometry where spectral overlap can be a problem</a:t>
            </a:r>
            <a:endParaRPr lang="en-CA" dirty="0"/>
          </a:p>
        </p:txBody>
      </p:sp>
      <p:sp>
        <p:nvSpPr>
          <p:cNvPr id="4" name="Slide Number Placeholder 3"/>
          <p:cNvSpPr>
            <a:spLocks noGrp="1"/>
          </p:cNvSpPr>
          <p:nvPr>
            <p:ph type="sldNum" sz="quarter" idx="10"/>
          </p:nvPr>
        </p:nvSpPr>
        <p:spPr/>
        <p:txBody>
          <a:bodyPr/>
          <a:lstStyle/>
          <a:p>
            <a:fld id="{1EE1708F-A311-45ED-91B3-BD9AE4CD5B95}" type="slidenum">
              <a:rPr lang="en-CA" smtClean="0"/>
              <a:t>10</a:t>
            </a:fld>
            <a:endParaRPr lang="en-CA"/>
          </a:p>
        </p:txBody>
      </p:sp>
    </p:spTree>
    <p:extLst>
      <p:ext uri="{BB962C8B-B14F-4D97-AF65-F5344CB8AC3E}">
        <p14:creationId xmlns:p14="http://schemas.microsoft.com/office/powerpoint/2010/main" val="105790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The</a:t>
            </a:r>
            <a:r>
              <a:rPr lang="en-CA" baseline="0" dirty="0" smtClean="0"/>
              <a:t> emissions are detected using a photodiode array (PDA)</a:t>
            </a:r>
          </a:p>
          <a:p>
            <a:pPr marL="628650" lvl="1" indent="-171450">
              <a:buFontTx/>
              <a:buChar char="-"/>
            </a:pPr>
            <a:r>
              <a:rPr lang="en-CA" baseline="0" dirty="0" smtClean="0"/>
              <a:t>At PDA is fixed at the exit plane and get spectral information all at once for all wavelengths because light intensity as a function of position in the exit plane is recorded over the full wavelength range of the spectrometer with each measurement</a:t>
            </a:r>
          </a:p>
          <a:p>
            <a:pPr marL="171450" lvl="0" indent="-171450">
              <a:buFontTx/>
              <a:buChar char="-"/>
            </a:pPr>
            <a:r>
              <a:rPr lang="en-CA" baseline="0" dirty="0" smtClean="0"/>
              <a:t>PDA systems function by reading data in  as intensity versus pixel position</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CA" baseline="0" dirty="0" smtClean="0"/>
              <a:t>Thus, resolution is limited by pixel configuration and size: </a:t>
            </a:r>
            <a:r>
              <a:rPr lang="en-CA" sz="1200" baseline="0" dirty="0" smtClean="0">
                <a:solidFill>
                  <a:schemeClr val="tx2"/>
                </a:solidFill>
                <a:latin typeface="Calibri" pitchFamily="34" charset="0"/>
                <a:cs typeface="Calibri" pitchFamily="34" charset="0"/>
              </a:rPr>
              <a:t>e</a:t>
            </a:r>
            <a:r>
              <a:rPr lang="en-CA" sz="1200" dirty="0" smtClean="0">
                <a:solidFill>
                  <a:schemeClr val="tx2"/>
                </a:solidFill>
                <a:latin typeface="Calibri" pitchFamily="34" charset="0"/>
                <a:cs typeface="Calibri" pitchFamily="34" charset="0"/>
              </a:rPr>
              <a:t>ach pixel corresponds to specific wavelength</a:t>
            </a:r>
            <a:endParaRPr lang="en-CA" baseline="0" dirty="0" smtClean="0"/>
          </a:p>
          <a:p>
            <a:pPr marL="171450" lvl="0" indent="-171450">
              <a:buFontTx/>
              <a:buChar char="-"/>
            </a:pPr>
            <a:r>
              <a:rPr lang="en-CA" baseline="0" dirty="0" smtClean="0"/>
              <a:t>Subsequently, software converts pixel position to wavelength based on polynomial fitting of signals</a:t>
            </a:r>
          </a:p>
          <a:p>
            <a:pPr marL="171450" lvl="0" indent="-171450">
              <a:buFontTx/>
              <a:buChar char="-"/>
            </a:pPr>
            <a:r>
              <a:rPr lang="en-CA" baseline="0" dirty="0" smtClean="0"/>
              <a:t>In the past, this experiment was performed using a scanning monochromator: PDA systems are preferred over scanning monochromator PMT systems. </a:t>
            </a:r>
          </a:p>
          <a:p>
            <a:pPr marL="628650" lvl="1" indent="-171450">
              <a:buFontTx/>
              <a:buChar char="-"/>
            </a:pPr>
            <a:r>
              <a:rPr lang="en-CA" baseline="0" dirty="0" smtClean="0"/>
              <a:t>The mechanical motion of the grating in the scanning monochromator is time ineffective and the lack of this makes the PDA system more robust and suitable for field use</a:t>
            </a:r>
          </a:p>
          <a:p>
            <a:pPr marL="628650" lvl="1" indent="-171450">
              <a:buFontTx/>
              <a:buChar char="-"/>
            </a:pPr>
            <a:r>
              <a:rPr lang="en-CA" baseline="0" dirty="0" smtClean="0"/>
              <a:t>Furthermore, the scanning monochromator cannot scan for multiple wavelengths at the same time like the PDA can</a:t>
            </a:r>
          </a:p>
          <a:p>
            <a:pPr marL="628650" lvl="1" indent="-171450">
              <a:buFontTx/>
              <a:buChar char="-"/>
            </a:pPr>
            <a:r>
              <a:rPr lang="en-CA" baseline="0" dirty="0" smtClean="0"/>
              <a:t>However, the scanning monochromator can read data that would be narrower than the pixels in the PDA – difference in optical properties between the two when the PMT is used as detector</a:t>
            </a:r>
          </a:p>
          <a:p>
            <a:pPr marL="1085850" lvl="2" indent="-171450">
              <a:buFontTx/>
              <a:buChar char="-"/>
            </a:pPr>
            <a:r>
              <a:rPr lang="en-CA" baseline="0" dirty="0" smtClean="0"/>
              <a:t>The resolution value for the scanning monochromator is significantly smaller (this was determined in the SN experiment by a comparison of the reciprocal dispersion values for both systems – the scanning monochromator was smaller) </a:t>
            </a:r>
          </a:p>
        </p:txBody>
      </p:sp>
      <p:sp>
        <p:nvSpPr>
          <p:cNvPr id="4" name="Slide Number Placeholder 3"/>
          <p:cNvSpPr>
            <a:spLocks noGrp="1"/>
          </p:cNvSpPr>
          <p:nvPr>
            <p:ph type="sldNum" sz="quarter" idx="10"/>
          </p:nvPr>
        </p:nvSpPr>
        <p:spPr/>
        <p:txBody>
          <a:bodyPr/>
          <a:lstStyle/>
          <a:p>
            <a:fld id="{1EE1708F-A311-45ED-91B3-BD9AE4CD5B95}" type="slidenum">
              <a:rPr lang="en-CA" smtClean="0"/>
              <a:t>11</a:t>
            </a:fld>
            <a:endParaRPr lang="en-CA"/>
          </a:p>
        </p:txBody>
      </p:sp>
    </p:spTree>
    <p:extLst>
      <p:ext uri="{BB962C8B-B14F-4D97-AF65-F5344CB8AC3E}">
        <p14:creationId xmlns:p14="http://schemas.microsoft.com/office/powerpoint/2010/main" val="2622977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baseline="0" dirty="0" smtClean="0"/>
              <a:t>The </a:t>
            </a:r>
            <a:r>
              <a:rPr lang="en-CA" baseline="0" dirty="0" err="1" smtClean="0"/>
              <a:t>intentisty</a:t>
            </a:r>
            <a:r>
              <a:rPr lang="en-CA" baseline="0" dirty="0" smtClean="0"/>
              <a:t> of the peaks in the spectrum is measured in arbitrary units called ‘counts’</a:t>
            </a:r>
          </a:p>
          <a:p>
            <a:pPr marL="171450" indent="-171450">
              <a:buFontTx/>
              <a:buChar char="-"/>
            </a:pPr>
            <a:r>
              <a:rPr lang="en-CA" baseline="0" dirty="0" smtClean="0"/>
              <a:t>Many settings to control and alter the appearance and intensity of the spectrum, the two most important parameters are integration time and number of averaged spectra</a:t>
            </a:r>
          </a:p>
          <a:p>
            <a:pPr marL="628650" lvl="1" indent="-171450">
              <a:buFontTx/>
              <a:buChar char="-"/>
            </a:pPr>
            <a:r>
              <a:rPr lang="en-CA" baseline="0" dirty="0" smtClean="0"/>
              <a:t>Integration time is the time that the individual diodes (pixels) in the array are allowed to respond to light before they are read out and reset to zero</a:t>
            </a:r>
          </a:p>
          <a:p>
            <a:pPr marL="1085850" lvl="2" indent="-171450">
              <a:buFontTx/>
              <a:buChar char="-"/>
            </a:pPr>
            <a:r>
              <a:rPr lang="en-CA" baseline="0" dirty="0" smtClean="0"/>
              <a:t>The diodes respond linearly to light until they approach saturation</a:t>
            </a:r>
          </a:p>
          <a:p>
            <a:pPr marL="1085850" lvl="2" indent="-171450">
              <a:buFontTx/>
              <a:buChar char="-"/>
            </a:pPr>
            <a:r>
              <a:rPr lang="en-CA" baseline="0" dirty="0" smtClean="0"/>
              <a:t>Longer integration times allow lower light levels to be seen (more photons build up in capacitors before sent to electronics)</a:t>
            </a:r>
          </a:p>
          <a:p>
            <a:pPr marL="628650" lvl="1" indent="-171450">
              <a:buFontTx/>
              <a:buChar char="-"/>
            </a:pPr>
            <a:r>
              <a:rPr lang="en-CA" baseline="0" dirty="0" smtClean="0"/>
              <a:t>Number of averaged spectra controls how many spectra are averaged before appearing on screen</a:t>
            </a:r>
          </a:p>
          <a:p>
            <a:pPr marL="628650" lvl="1" indent="-171450">
              <a:buFontTx/>
              <a:buChar char="-"/>
            </a:pPr>
            <a:r>
              <a:rPr lang="en-CA" baseline="0" dirty="0" smtClean="0"/>
              <a:t>When acquiring data at different integration times, care must be taken to ensure that the resulting spectra are comparable and can be used together in calculations</a:t>
            </a:r>
          </a:p>
          <a:p>
            <a:pPr marL="1085850" lvl="2" indent="-171450">
              <a:buFontTx/>
              <a:buChar char="-"/>
            </a:pPr>
            <a:r>
              <a:rPr lang="en-CA" baseline="0" dirty="0" smtClean="0"/>
              <a:t>Total acquisition time in this experiment was 1 second</a:t>
            </a:r>
          </a:p>
          <a:p>
            <a:pPr marL="171450" lvl="0" indent="-171450">
              <a:buFontTx/>
              <a:buChar char="-"/>
            </a:pPr>
            <a:r>
              <a:rPr lang="en-CA" baseline="0" dirty="0" smtClean="0"/>
              <a:t>The software can run in two modes: spectral acquisition mode and time acquisition mode</a:t>
            </a:r>
          </a:p>
          <a:p>
            <a:pPr marL="628650" lvl="1" indent="-171450">
              <a:buFontTx/>
              <a:buChar char="-"/>
            </a:pPr>
            <a:r>
              <a:rPr lang="en-CA" baseline="0" dirty="0" smtClean="0"/>
              <a:t>Spectral acquisition mode show the raw signal for the entire wavelength of the detector</a:t>
            </a:r>
          </a:p>
          <a:p>
            <a:pPr marL="628650" lvl="1" indent="-171450">
              <a:buFontTx/>
              <a:buChar char="-"/>
            </a:pPr>
            <a:r>
              <a:rPr lang="en-CA" baseline="0" dirty="0" smtClean="0"/>
              <a:t>Time acquisition mode replicates intensity of data at one wavelength for a certain time period (this is used for Signal-to-Noise data acquisitions which would otherwise require saving the entire spectrum multiple times)</a:t>
            </a:r>
            <a:endParaRPr lang="en-CA" baseline="0" dirty="0"/>
          </a:p>
        </p:txBody>
      </p:sp>
      <p:sp>
        <p:nvSpPr>
          <p:cNvPr id="4" name="Slide Number Placeholder 3"/>
          <p:cNvSpPr>
            <a:spLocks noGrp="1"/>
          </p:cNvSpPr>
          <p:nvPr>
            <p:ph type="sldNum" sz="quarter" idx="10"/>
          </p:nvPr>
        </p:nvSpPr>
        <p:spPr/>
        <p:txBody>
          <a:bodyPr/>
          <a:lstStyle/>
          <a:p>
            <a:fld id="{1EE1708F-A311-45ED-91B3-BD9AE4CD5B95}" type="slidenum">
              <a:rPr lang="en-CA" smtClean="0"/>
              <a:t>12</a:t>
            </a:fld>
            <a:endParaRPr lang="en-CA"/>
          </a:p>
        </p:txBody>
      </p:sp>
    </p:spTree>
    <p:extLst>
      <p:ext uri="{BB962C8B-B14F-4D97-AF65-F5344CB8AC3E}">
        <p14:creationId xmlns:p14="http://schemas.microsoft.com/office/powerpoint/2010/main" val="521545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en-CA" baseline="0" dirty="0" smtClean="0"/>
              <a:t>Spectroscopy is the study of energy transitions</a:t>
            </a:r>
          </a:p>
          <a:p>
            <a:pPr marL="171450" lvl="0" indent="-171450">
              <a:buFontTx/>
              <a:buChar char="-"/>
            </a:pPr>
            <a:r>
              <a:rPr lang="en-CA" baseline="0" dirty="0" smtClean="0"/>
              <a:t>When energy (in other words, a photon) is absorbed, the electronic state is changed. </a:t>
            </a:r>
          </a:p>
          <a:p>
            <a:pPr marL="171450" lvl="0" indent="-171450">
              <a:buFontTx/>
              <a:buChar char="-"/>
            </a:pPr>
            <a:r>
              <a:rPr lang="en-CA" baseline="0" dirty="0" smtClean="0"/>
              <a:t>Excitation of electron to higher orbitals can be brought about by the heat of a flame, a plasma, or an electric arc or spark, and so on.</a:t>
            </a:r>
          </a:p>
          <a:p>
            <a:pPr marL="628650" lvl="1" indent="-171450">
              <a:buFontTx/>
              <a:buChar char="-"/>
            </a:pPr>
            <a:r>
              <a:rPr lang="en-CA" baseline="0" dirty="0" smtClean="0"/>
              <a:t>Lifetime of an excited atom is brief and its return to the ground state, relaxation, results in photon emission</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CA" baseline="0" dirty="0" smtClean="0"/>
              <a:t>Depending on the electronic transition, this phenomena can be observed by the naked eye: the visible spectrum (350 nm – 800 nm) </a:t>
            </a:r>
            <a:endParaRPr lang="en-CA" baseline="0" dirty="0" smtClean="0"/>
          </a:p>
          <a:p>
            <a:pPr marL="171450" lvl="0" indent="-171450">
              <a:buFontTx/>
              <a:buChar char="-"/>
            </a:pPr>
            <a:r>
              <a:rPr lang="en-CA" baseline="0" dirty="0" smtClean="0"/>
              <a:t>In AES we are only concerned with the absorption of a photon by the ground state atomic species, and the emission of photon from a singled electronic level</a:t>
            </a:r>
          </a:p>
          <a:p>
            <a:pPr marL="628650" lvl="1" indent="-171450">
              <a:buFontTx/>
              <a:buChar char="-"/>
            </a:pPr>
            <a:r>
              <a:rPr lang="en-CA" baseline="0" dirty="0" smtClean="0"/>
              <a:t>This results in resonance lines – which are observed from transitions between an excited electronic state and the ground state</a:t>
            </a:r>
          </a:p>
          <a:p>
            <a:pPr marL="171450" lvl="0" indent="-171450">
              <a:buFontTx/>
              <a:buChar char="-"/>
            </a:pPr>
            <a:r>
              <a:rPr lang="en-CA" baseline="0" dirty="0" smtClean="0"/>
              <a:t>Bohr’s Equation relates electronic transitions to energy, frequency and wavelength</a:t>
            </a:r>
          </a:p>
          <a:p>
            <a:pPr marL="171450" lvl="0" indent="-171450">
              <a:buFontTx/>
              <a:buChar char="-"/>
            </a:pPr>
            <a:endParaRPr lang="en-CA" baseline="0" dirty="0" smtClean="0"/>
          </a:p>
        </p:txBody>
      </p:sp>
      <p:sp>
        <p:nvSpPr>
          <p:cNvPr id="4" name="Slide Number Placeholder 3"/>
          <p:cNvSpPr>
            <a:spLocks noGrp="1"/>
          </p:cNvSpPr>
          <p:nvPr>
            <p:ph type="sldNum" sz="quarter" idx="10"/>
          </p:nvPr>
        </p:nvSpPr>
        <p:spPr/>
        <p:txBody>
          <a:bodyPr/>
          <a:lstStyle/>
          <a:p>
            <a:fld id="{1EE1708F-A311-45ED-91B3-BD9AE4CD5B95}" type="slidenum">
              <a:rPr lang="en-CA" smtClean="0"/>
              <a:t>14</a:t>
            </a:fld>
            <a:endParaRPr lang="en-CA"/>
          </a:p>
        </p:txBody>
      </p:sp>
    </p:spTree>
    <p:extLst>
      <p:ext uri="{BB962C8B-B14F-4D97-AF65-F5344CB8AC3E}">
        <p14:creationId xmlns:p14="http://schemas.microsoft.com/office/powerpoint/2010/main" val="3089443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B87C1798-1F70-4B64-9DA5-055C0A9A4DD2}" type="datetimeFigureOut">
              <a:rPr lang="en-CA" smtClean="0"/>
              <a:t>09/03/2012</a:t>
            </a:fld>
            <a:endParaRPr lang="en-CA"/>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CA"/>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E25E4DCA-0ED6-47E5-987F-670291471BBD}" type="slidenum">
              <a:rPr lang="en-CA" smtClean="0"/>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7C1798-1F70-4B64-9DA5-055C0A9A4DD2}" type="datetimeFigureOut">
              <a:rPr lang="en-CA" smtClean="0"/>
              <a:t>09/03/2012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25E4DCA-0ED6-47E5-987F-670291471BBD}"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7C1798-1F70-4B64-9DA5-055C0A9A4DD2}" type="datetimeFigureOut">
              <a:rPr lang="en-CA" smtClean="0"/>
              <a:t>09/03/2012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25E4DCA-0ED6-47E5-987F-670291471BBD}"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B87C1798-1F70-4B64-9DA5-055C0A9A4DD2}" type="datetimeFigureOut">
              <a:rPr lang="en-CA" smtClean="0"/>
              <a:t>09/03/2012</a:t>
            </a:fld>
            <a:endParaRPr lang="en-CA"/>
          </a:p>
        </p:txBody>
      </p:sp>
      <p:sp>
        <p:nvSpPr>
          <p:cNvPr id="9" name="Slide Number Placeholder 8"/>
          <p:cNvSpPr>
            <a:spLocks noGrp="1"/>
          </p:cNvSpPr>
          <p:nvPr>
            <p:ph type="sldNum" sz="quarter" idx="15"/>
          </p:nvPr>
        </p:nvSpPr>
        <p:spPr/>
        <p:txBody>
          <a:bodyPr rtlCol="0"/>
          <a:lstStyle/>
          <a:p>
            <a:fld id="{E25E4DCA-0ED6-47E5-987F-670291471BBD}" type="slidenum">
              <a:rPr lang="en-CA" smtClean="0"/>
              <a:t>‹#›</a:t>
            </a:fld>
            <a:endParaRPr lang="en-CA"/>
          </a:p>
        </p:txBody>
      </p:sp>
      <p:sp>
        <p:nvSpPr>
          <p:cNvPr id="10" name="Footer Placeholder 9"/>
          <p:cNvSpPr>
            <a:spLocks noGrp="1"/>
          </p:cNvSpPr>
          <p:nvPr>
            <p:ph type="ftr" sz="quarter" idx="16"/>
          </p:nvPr>
        </p:nvSpPr>
        <p:spPr/>
        <p:txBody>
          <a:bodyPr rtlCol="0"/>
          <a:lstStyle/>
          <a:p>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B87C1798-1F70-4B64-9DA5-055C0A9A4DD2}" type="datetimeFigureOut">
              <a:rPr lang="en-CA" smtClean="0"/>
              <a:t>09/03/2012</a:t>
            </a:fld>
            <a:endParaRPr lang="en-CA"/>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CA"/>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E25E4DCA-0ED6-47E5-987F-670291471BBD}" type="slidenum">
              <a:rPr lang="en-CA" smtClean="0"/>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87C1798-1F70-4B64-9DA5-055C0A9A4DD2}" type="datetimeFigureOut">
              <a:rPr lang="en-CA" smtClean="0"/>
              <a:t>09/03/2012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25E4DCA-0ED6-47E5-987F-670291471BBD}" type="slidenum">
              <a:rPr lang="en-CA" smtClean="0"/>
              <a:t>‹#›</a:t>
            </a:fld>
            <a:endParaRPr lang="en-CA"/>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87C1798-1F70-4B64-9DA5-055C0A9A4DD2}" type="datetimeFigureOut">
              <a:rPr lang="en-CA" smtClean="0"/>
              <a:t>09/03/2012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25E4DCA-0ED6-47E5-987F-670291471BBD}" type="slidenum">
              <a:rPr lang="en-CA" smtClean="0"/>
              <a:t>‹#›</a:t>
            </a:fld>
            <a:endParaRPr lang="en-CA"/>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B87C1798-1F70-4B64-9DA5-055C0A9A4DD2}" type="datetimeFigureOut">
              <a:rPr lang="en-CA" smtClean="0"/>
              <a:t>09/03/2012</a:t>
            </a:fld>
            <a:endParaRPr lang="en-CA"/>
          </a:p>
        </p:txBody>
      </p:sp>
      <p:sp>
        <p:nvSpPr>
          <p:cNvPr id="7" name="Slide Number Placeholder 6"/>
          <p:cNvSpPr>
            <a:spLocks noGrp="1"/>
          </p:cNvSpPr>
          <p:nvPr>
            <p:ph type="sldNum" sz="quarter" idx="11"/>
          </p:nvPr>
        </p:nvSpPr>
        <p:spPr/>
        <p:txBody>
          <a:bodyPr rtlCol="0"/>
          <a:lstStyle/>
          <a:p>
            <a:fld id="{E25E4DCA-0ED6-47E5-987F-670291471BBD}" type="slidenum">
              <a:rPr lang="en-CA" smtClean="0"/>
              <a:t>‹#›</a:t>
            </a:fld>
            <a:endParaRPr lang="en-CA"/>
          </a:p>
        </p:txBody>
      </p:sp>
      <p:sp>
        <p:nvSpPr>
          <p:cNvPr id="8" name="Footer Placeholder 7"/>
          <p:cNvSpPr>
            <a:spLocks noGrp="1"/>
          </p:cNvSpPr>
          <p:nvPr>
            <p:ph type="ftr" sz="quarter" idx="12"/>
          </p:nvPr>
        </p:nvSpPr>
        <p:spPr/>
        <p:txBody>
          <a:bodyPr rtlCol="0"/>
          <a:lstStyle/>
          <a:p>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7C1798-1F70-4B64-9DA5-055C0A9A4DD2}" type="datetimeFigureOut">
              <a:rPr lang="en-CA" smtClean="0"/>
              <a:t>09/03/2012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25E4DCA-0ED6-47E5-987F-670291471BBD}"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B87C1798-1F70-4B64-9DA5-055C0A9A4DD2}" type="datetimeFigureOut">
              <a:rPr lang="en-CA" smtClean="0"/>
              <a:t>09/03/2012</a:t>
            </a:fld>
            <a:endParaRPr lang="en-CA"/>
          </a:p>
        </p:txBody>
      </p:sp>
      <p:sp>
        <p:nvSpPr>
          <p:cNvPr id="22" name="Slide Number Placeholder 21"/>
          <p:cNvSpPr>
            <a:spLocks noGrp="1"/>
          </p:cNvSpPr>
          <p:nvPr>
            <p:ph type="sldNum" sz="quarter" idx="15"/>
          </p:nvPr>
        </p:nvSpPr>
        <p:spPr/>
        <p:txBody>
          <a:bodyPr rtlCol="0"/>
          <a:lstStyle/>
          <a:p>
            <a:fld id="{E25E4DCA-0ED6-47E5-987F-670291471BBD}" type="slidenum">
              <a:rPr lang="en-CA" smtClean="0"/>
              <a:t>‹#›</a:t>
            </a:fld>
            <a:endParaRPr lang="en-CA"/>
          </a:p>
        </p:txBody>
      </p:sp>
      <p:sp>
        <p:nvSpPr>
          <p:cNvPr id="23" name="Footer Placeholder 22"/>
          <p:cNvSpPr>
            <a:spLocks noGrp="1"/>
          </p:cNvSpPr>
          <p:nvPr>
            <p:ph type="ftr" sz="quarter" idx="16"/>
          </p:nvPr>
        </p:nvSpPr>
        <p:spPr/>
        <p:txBody>
          <a:bodyPr rtlCol="0"/>
          <a:lstStyle/>
          <a:p>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B87C1798-1F70-4B64-9DA5-055C0A9A4DD2}" type="datetimeFigureOut">
              <a:rPr lang="en-CA" smtClean="0"/>
              <a:t>09/03/2012</a:t>
            </a:fld>
            <a:endParaRPr lang="en-CA"/>
          </a:p>
        </p:txBody>
      </p:sp>
      <p:sp>
        <p:nvSpPr>
          <p:cNvPr id="18" name="Slide Number Placeholder 17"/>
          <p:cNvSpPr>
            <a:spLocks noGrp="1"/>
          </p:cNvSpPr>
          <p:nvPr>
            <p:ph type="sldNum" sz="quarter" idx="11"/>
          </p:nvPr>
        </p:nvSpPr>
        <p:spPr/>
        <p:txBody>
          <a:bodyPr rtlCol="0"/>
          <a:lstStyle/>
          <a:p>
            <a:fld id="{E25E4DCA-0ED6-47E5-987F-670291471BBD}" type="slidenum">
              <a:rPr lang="en-CA" smtClean="0"/>
              <a:t>‹#›</a:t>
            </a:fld>
            <a:endParaRPr lang="en-CA"/>
          </a:p>
        </p:txBody>
      </p:sp>
      <p:sp>
        <p:nvSpPr>
          <p:cNvPr id="21" name="Footer Placeholder 20"/>
          <p:cNvSpPr>
            <a:spLocks noGrp="1"/>
          </p:cNvSpPr>
          <p:nvPr>
            <p:ph type="ftr" sz="quarter" idx="12"/>
          </p:nvPr>
        </p:nvSpPr>
        <p:spPr/>
        <p:txBody>
          <a:bodyPr rtlCol="0"/>
          <a:lstStyle/>
          <a:p>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87C1798-1F70-4B64-9DA5-055C0A9A4DD2}" type="datetimeFigureOut">
              <a:rPr lang="en-CA" smtClean="0"/>
              <a:t>09/03/2012</a:t>
            </a:fld>
            <a:endParaRPr lang="en-CA"/>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CA"/>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25E4DCA-0ED6-47E5-987F-670291471BBD}"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chart" Target="../charts/char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Atomic Emission Spectroscopy</a:t>
            </a:r>
            <a:endParaRPr lang="en-CA" dirty="0"/>
          </a:p>
        </p:txBody>
      </p:sp>
      <p:sp>
        <p:nvSpPr>
          <p:cNvPr id="3" name="Subtitle 2"/>
          <p:cNvSpPr>
            <a:spLocks noGrp="1"/>
          </p:cNvSpPr>
          <p:nvPr>
            <p:ph type="subTitle" idx="1"/>
          </p:nvPr>
        </p:nvSpPr>
        <p:spPr/>
        <p:txBody>
          <a:bodyPr>
            <a:normAutofit/>
          </a:bodyPr>
          <a:lstStyle/>
          <a:p>
            <a:r>
              <a:rPr lang="en-CA" sz="1600" dirty="0" smtClean="0">
                <a:latin typeface="Calibri" pitchFamily="34" charset="0"/>
                <a:cs typeface="Calibri" pitchFamily="34" charset="0"/>
              </a:rPr>
              <a:t>Ponte - CHEM </a:t>
            </a:r>
            <a:r>
              <a:rPr lang="en-CA" sz="1600" dirty="0" smtClean="0">
                <a:latin typeface="Calibri" pitchFamily="34" charset="0"/>
                <a:cs typeface="Calibri" pitchFamily="34" charset="0"/>
              </a:rPr>
              <a:t>377 Laboratory</a:t>
            </a:r>
            <a:endParaRPr lang="en-CA" sz="1600" dirty="0">
              <a:latin typeface="Calibri" pitchFamily="34" charset="0"/>
              <a:cs typeface="Calibri" pitchFamily="34" charset="0"/>
            </a:endParaRPr>
          </a:p>
        </p:txBody>
      </p:sp>
    </p:spTree>
    <p:extLst>
      <p:ext uri="{BB962C8B-B14F-4D97-AF65-F5344CB8AC3E}">
        <p14:creationId xmlns:p14="http://schemas.microsoft.com/office/powerpoint/2010/main" val="3735507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Monochromator</a:t>
            </a:r>
            <a:endParaRPr lang="en-CA" dirty="0"/>
          </a:p>
        </p:txBody>
      </p:sp>
      <p:pic>
        <p:nvPicPr>
          <p:cNvPr id="3074" name="Picture 2" descr="G:\AES\Czerney-Turner Style Grating Monochromato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988840"/>
            <a:ext cx="5648325" cy="31146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08304" y="4777407"/>
            <a:ext cx="547849" cy="307777"/>
          </a:xfrm>
          <a:prstGeom prst="rect">
            <a:avLst/>
          </a:prstGeom>
          <a:noFill/>
        </p:spPr>
        <p:txBody>
          <a:bodyPr wrap="square" rtlCol="0">
            <a:spAutoFit/>
          </a:bodyPr>
          <a:lstStyle/>
          <a:p>
            <a:r>
              <a:rPr lang="en-CA" sz="1400" dirty="0" smtClean="0">
                <a:latin typeface="Calibri" pitchFamily="34" charset="0"/>
                <a:cs typeface="Calibri" pitchFamily="34" charset="0"/>
              </a:rPr>
              <a:t>(2)</a:t>
            </a:r>
            <a:endParaRPr lang="en-CA" sz="1400" dirty="0">
              <a:latin typeface="Calibri" pitchFamily="34" charset="0"/>
              <a:cs typeface="Calibri" pitchFamily="34" charset="0"/>
            </a:endParaRPr>
          </a:p>
        </p:txBody>
      </p:sp>
    </p:spTree>
    <p:extLst>
      <p:ext uri="{BB962C8B-B14F-4D97-AF65-F5344CB8AC3E}">
        <p14:creationId xmlns:p14="http://schemas.microsoft.com/office/powerpoint/2010/main" val="2880120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Detector: Photodiode Array</a:t>
            </a:r>
            <a:endParaRPr lang="en-CA" dirty="0"/>
          </a:p>
        </p:txBody>
      </p:sp>
      <p:sp>
        <p:nvSpPr>
          <p:cNvPr id="3" name="Content Placeholder 2"/>
          <p:cNvSpPr>
            <a:spLocks noGrp="1"/>
          </p:cNvSpPr>
          <p:nvPr>
            <p:ph sz="quarter" idx="1"/>
          </p:nvPr>
        </p:nvSpPr>
        <p:spPr/>
        <p:txBody>
          <a:bodyPr/>
          <a:lstStyle/>
          <a:p>
            <a:pPr>
              <a:lnSpc>
                <a:spcPct val="150000"/>
              </a:lnSpc>
              <a:buFont typeface="Arial" pitchFamily="34" charset="0"/>
              <a:buChar char="•"/>
            </a:pPr>
            <a:r>
              <a:rPr lang="en-CA" sz="2000" dirty="0" smtClean="0">
                <a:solidFill>
                  <a:schemeClr val="tx2"/>
                </a:solidFill>
                <a:latin typeface="Calibri" pitchFamily="34" charset="0"/>
                <a:cs typeface="Calibri" pitchFamily="34" charset="0"/>
              </a:rPr>
              <a:t>Intensity versus pixel position</a:t>
            </a:r>
          </a:p>
          <a:p>
            <a:pPr lvl="1">
              <a:lnSpc>
                <a:spcPct val="150000"/>
              </a:lnSpc>
              <a:buFont typeface="Arial" pitchFamily="34" charset="0"/>
              <a:buChar char="•"/>
            </a:pPr>
            <a:r>
              <a:rPr lang="en-CA" sz="2000" dirty="0" smtClean="0">
                <a:solidFill>
                  <a:schemeClr val="tx2"/>
                </a:solidFill>
                <a:latin typeface="Calibri" pitchFamily="34" charset="0"/>
                <a:cs typeface="Calibri" pitchFamily="34" charset="0"/>
              </a:rPr>
              <a:t>Resolution limited by pixel configuration</a:t>
            </a:r>
          </a:p>
          <a:p>
            <a:pPr>
              <a:lnSpc>
                <a:spcPct val="150000"/>
              </a:lnSpc>
              <a:buFont typeface="Arial" pitchFamily="34" charset="0"/>
              <a:buChar char="•"/>
            </a:pPr>
            <a:r>
              <a:rPr lang="en-CA" sz="2000" dirty="0" smtClean="0">
                <a:solidFill>
                  <a:schemeClr val="tx2"/>
                </a:solidFill>
                <a:latin typeface="Calibri" pitchFamily="34" charset="0"/>
                <a:cs typeface="Calibri" pitchFamily="34" charset="0"/>
              </a:rPr>
              <a:t>Compare with </a:t>
            </a:r>
            <a:r>
              <a:rPr lang="en-CA" sz="2000" i="1" dirty="0" smtClean="0">
                <a:solidFill>
                  <a:schemeClr val="tx2"/>
                </a:solidFill>
                <a:latin typeface="Calibri" pitchFamily="34" charset="0"/>
                <a:cs typeface="Calibri" pitchFamily="34" charset="0"/>
              </a:rPr>
              <a:t>scanning monochromator</a:t>
            </a:r>
          </a:p>
          <a:p>
            <a:pPr lvl="1">
              <a:lnSpc>
                <a:spcPct val="150000"/>
              </a:lnSpc>
              <a:buFont typeface="Arial" pitchFamily="34" charset="0"/>
              <a:buChar char="•"/>
            </a:pPr>
            <a:r>
              <a:rPr lang="en-CA" sz="2000" dirty="0" smtClean="0">
                <a:solidFill>
                  <a:schemeClr val="tx2"/>
                </a:solidFill>
                <a:latin typeface="Calibri" pitchFamily="34" charset="0"/>
                <a:cs typeface="Calibri" pitchFamily="34" charset="0"/>
              </a:rPr>
              <a:t>Multiple wavelengths at a given time</a:t>
            </a:r>
          </a:p>
          <a:p>
            <a:pPr lvl="1"/>
            <a:endParaRPr lang="en-CA" dirty="0"/>
          </a:p>
        </p:txBody>
      </p:sp>
    </p:spTree>
    <p:extLst>
      <p:ext uri="{BB962C8B-B14F-4D97-AF65-F5344CB8AC3E}">
        <p14:creationId xmlns:p14="http://schemas.microsoft.com/office/powerpoint/2010/main" val="4046497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Read-out Software</a:t>
            </a:r>
            <a:endParaRPr lang="en-CA" dirty="0"/>
          </a:p>
        </p:txBody>
      </p:sp>
      <p:sp>
        <p:nvSpPr>
          <p:cNvPr id="3" name="Content Placeholder 2"/>
          <p:cNvSpPr>
            <a:spLocks noGrp="1"/>
          </p:cNvSpPr>
          <p:nvPr>
            <p:ph sz="quarter" idx="1"/>
          </p:nvPr>
        </p:nvSpPr>
        <p:spPr/>
        <p:txBody>
          <a:bodyPr>
            <a:normAutofit/>
          </a:bodyPr>
          <a:lstStyle/>
          <a:p>
            <a:pPr marL="0" indent="0">
              <a:buNone/>
            </a:pPr>
            <a:endParaRPr lang="en-CA" sz="200" dirty="0" smtClean="0">
              <a:solidFill>
                <a:schemeClr val="tx2"/>
              </a:solidFill>
              <a:latin typeface="Calibri" pitchFamily="34" charset="0"/>
              <a:cs typeface="Calibri" pitchFamily="34" charset="0"/>
            </a:endParaRPr>
          </a:p>
          <a:p>
            <a:pPr>
              <a:buFont typeface="Arial" pitchFamily="34" charset="0"/>
              <a:buChar char="•"/>
            </a:pPr>
            <a:r>
              <a:rPr lang="en-CA" sz="2000" dirty="0" smtClean="0">
                <a:solidFill>
                  <a:schemeClr val="tx2"/>
                </a:solidFill>
                <a:latin typeface="Calibri" pitchFamily="34" charset="0"/>
                <a:cs typeface="Calibri" pitchFamily="34" charset="0"/>
              </a:rPr>
              <a:t>IOOBase32 Software</a:t>
            </a:r>
          </a:p>
          <a:p>
            <a:pPr lvl="1">
              <a:buFont typeface="Arial" pitchFamily="34" charset="0"/>
              <a:buChar char="•"/>
            </a:pPr>
            <a:r>
              <a:rPr lang="en-CA" sz="1700" dirty="0" smtClean="0">
                <a:solidFill>
                  <a:schemeClr val="tx2"/>
                </a:solidFill>
                <a:latin typeface="Calibri" pitchFamily="34" charset="0"/>
                <a:cs typeface="Calibri" pitchFamily="34" charset="0"/>
              </a:rPr>
              <a:t>2048 pixels covering wavelength range of 650 nm</a:t>
            </a:r>
          </a:p>
          <a:p>
            <a:pPr>
              <a:buFont typeface="Arial" pitchFamily="34" charset="0"/>
              <a:buChar char="•"/>
            </a:pPr>
            <a:endParaRPr lang="en-CA" sz="2000" dirty="0" smtClean="0">
              <a:solidFill>
                <a:schemeClr val="tx2"/>
              </a:solidFill>
              <a:latin typeface="Calibri" pitchFamily="34" charset="0"/>
              <a:cs typeface="Calibri" pitchFamily="34" charset="0"/>
            </a:endParaRPr>
          </a:p>
          <a:p>
            <a:pPr>
              <a:buFont typeface="Arial" pitchFamily="34" charset="0"/>
              <a:buChar char="•"/>
            </a:pPr>
            <a:r>
              <a:rPr lang="en-CA" sz="2000" dirty="0" smtClean="0">
                <a:solidFill>
                  <a:schemeClr val="tx2"/>
                </a:solidFill>
                <a:latin typeface="Calibri" pitchFamily="34" charset="0"/>
                <a:cs typeface="Calibri" pitchFamily="34" charset="0"/>
              </a:rPr>
              <a:t>Parameters:</a:t>
            </a:r>
          </a:p>
          <a:p>
            <a:pPr lvl="1">
              <a:buFont typeface="Arial" pitchFamily="34" charset="0"/>
              <a:buChar char="•"/>
            </a:pPr>
            <a:r>
              <a:rPr lang="en-CA" sz="2000" dirty="0" smtClean="0">
                <a:solidFill>
                  <a:schemeClr val="tx2"/>
                </a:solidFill>
                <a:latin typeface="Calibri" pitchFamily="34" charset="0"/>
                <a:cs typeface="Calibri" pitchFamily="34" charset="0"/>
              </a:rPr>
              <a:t>Integration time</a:t>
            </a:r>
          </a:p>
          <a:p>
            <a:pPr lvl="1">
              <a:buFont typeface="Arial" pitchFamily="34" charset="0"/>
              <a:buChar char="•"/>
            </a:pPr>
            <a:r>
              <a:rPr lang="en-CA" sz="2000" dirty="0" smtClean="0">
                <a:solidFill>
                  <a:schemeClr val="tx2"/>
                </a:solidFill>
                <a:latin typeface="Calibri" pitchFamily="34" charset="0"/>
                <a:cs typeface="Calibri" pitchFamily="34" charset="0"/>
              </a:rPr>
              <a:t>Number of averaged spectra</a:t>
            </a:r>
          </a:p>
          <a:p>
            <a:pPr>
              <a:buFont typeface="Arial" pitchFamily="34" charset="0"/>
              <a:buChar char="•"/>
            </a:pPr>
            <a:r>
              <a:rPr lang="en-CA" sz="2000" dirty="0" smtClean="0">
                <a:solidFill>
                  <a:schemeClr val="tx2"/>
                </a:solidFill>
                <a:latin typeface="Calibri" pitchFamily="34" charset="0"/>
                <a:cs typeface="Calibri" pitchFamily="34" charset="0"/>
              </a:rPr>
              <a:t>Modes:</a:t>
            </a:r>
          </a:p>
          <a:p>
            <a:pPr lvl="1">
              <a:buFont typeface="Arial" pitchFamily="34" charset="0"/>
              <a:buChar char="•"/>
            </a:pPr>
            <a:r>
              <a:rPr lang="en-CA" sz="2000" dirty="0" smtClean="0">
                <a:solidFill>
                  <a:schemeClr val="tx2"/>
                </a:solidFill>
                <a:latin typeface="Calibri" pitchFamily="34" charset="0"/>
                <a:cs typeface="Calibri" pitchFamily="34" charset="0"/>
              </a:rPr>
              <a:t>Spectral acquisition mode</a:t>
            </a:r>
          </a:p>
          <a:p>
            <a:pPr lvl="1">
              <a:buFont typeface="Arial" pitchFamily="34" charset="0"/>
              <a:buChar char="•"/>
            </a:pPr>
            <a:r>
              <a:rPr lang="en-CA" sz="2000" dirty="0" smtClean="0">
                <a:solidFill>
                  <a:schemeClr val="tx2"/>
                </a:solidFill>
                <a:latin typeface="Calibri" pitchFamily="34" charset="0"/>
                <a:cs typeface="Calibri" pitchFamily="34" charset="0"/>
              </a:rPr>
              <a:t>Time acquisition mode (S/N)</a:t>
            </a:r>
          </a:p>
        </p:txBody>
      </p:sp>
    </p:spTree>
    <p:extLst>
      <p:ext uri="{BB962C8B-B14F-4D97-AF65-F5344CB8AC3E}">
        <p14:creationId xmlns:p14="http://schemas.microsoft.com/office/powerpoint/2010/main" val="7150976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64904"/>
            <a:ext cx="7467600" cy="1143000"/>
          </a:xfrm>
        </p:spPr>
        <p:txBody>
          <a:bodyPr/>
          <a:lstStyle/>
          <a:p>
            <a:r>
              <a:rPr lang="en-CA" dirty="0" smtClean="0"/>
              <a:t>Theory of Excitation and Emission</a:t>
            </a:r>
            <a:endParaRPr lang="en-CA" dirty="0"/>
          </a:p>
        </p:txBody>
      </p:sp>
    </p:spTree>
    <p:extLst>
      <p:ext uri="{BB962C8B-B14F-4D97-AF65-F5344CB8AC3E}">
        <p14:creationId xmlns:p14="http://schemas.microsoft.com/office/powerpoint/2010/main" val="510684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Electronic Transitions</a:t>
            </a:r>
            <a:endParaRPr lang="en-CA" dirty="0"/>
          </a:p>
        </p:txBody>
      </p:sp>
      <p:sp>
        <p:nvSpPr>
          <p:cNvPr id="3" name="Content Placeholder 2"/>
          <p:cNvSpPr>
            <a:spLocks noGrp="1"/>
          </p:cNvSpPr>
          <p:nvPr>
            <p:ph sz="quarter" idx="1"/>
          </p:nvPr>
        </p:nvSpPr>
        <p:spPr/>
        <p:txBody>
          <a:bodyPr/>
          <a:lstStyle/>
          <a:p>
            <a:pPr>
              <a:buFont typeface="Arial" pitchFamily="34" charset="0"/>
              <a:buChar char="•"/>
            </a:pPr>
            <a:endParaRPr lang="en-CA" sz="200" dirty="0" smtClean="0">
              <a:solidFill>
                <a:schemeClr val="tx2"/>
              </a:solidFill>
              <a:latin typeface="Calibri" pitchFamily="34" charset="0"/>
              <a:cs typeface="Calibri" pitchFamily="34" charset="0"/>
            </a:endParaRPr>
          </a:p>
          <a:p>
            <a:pPr>
              <a:buFont typeface="Arial" pitchFamily="34" charset="0"/>
              <a:buChar char="•"/>
            </a:pPr>
            <a:r>
              <a:rPr lang="en-CA" sz="2000" dirty="0" smtClean="0">
                <a:solidFill>
                  <a:schemeClr val="tx2"/>
                </a:solidFill>
                <a:latin typeface="Calibri" pitchFamily="34" charset="0"/>
                <a:cs typeface="Calibri" pitchFamily="34" charset="0"/>
              </a:rPr>
              <a:t>Resonance and </a:t>
            </a:r>
            <a:r>
              <a:rPr lang="en-CA" sz="2000" dirty="0" smtClean="0">
                <a:solidFill>
                  <a:schemeClr val="tx2"/>
                </a:solidFill>
                <a:latin typeface="Calibri" pitchFamily="34" charset="0"/>
                <a:cs typeface="Calibri" pitchFamily="34" charset="0"/>
              </a:rPr>
              <a:t>nonresonance</a:t>
            </a:r>
          </a:p>
          <a:p>
            <a:pPr>
              <a:buFont typeface="Arial" pitchFamily="34" charset="0"/>
              <a:buChar char="•"/>
            </a:pPr>
            <a:endParaRPr lang="en-CA" sz="2000" dirty="0">
              <a:solidFill>
                <a:schemeClr val="tx2"/>
              </a:solidFill>
              <a:latin typeface="Calibri" pitchFamily="34" charset="0"/>
              <a:cs typeface="Calibri" pitchFamily="34" charset="0"/>
            </a:endParaRPr>
          </a:p>
          <a:p>
            <a:pPr>
              <a:buFont typeface="Arial" pitchFamily="34" charset="0"/>
              <a:buChar char="•"/>
            </a:pPr>
            <a:endParaRPr lang="en-CA" sz="2000" dirty="0" smtClean="0">
              <a:solidFill>
                <a:schemeClr val="tx2"/>
              </a:solidFill>
              <a:latin typeface="Calibri" pitchFamily="34" charset="0"/>
              <a:cs typeface="Calibri" pitchFamily="34" charset="0"/>
            </a:endParaRPr>
          </a:p>
          <a:p>
            <a:pPr>
              <a:buFont typeface="Arial" pitchFamily="34" charset="0"/>
              <a:buChar char="•"/>
            </a:pPr>
            <a:endParaRPr lang="en-CA" sz="2000" dirty="0">
              <a:solidFill>
                <a:schemeClr val="tx2"/>
              </a:solidFill>
              <a:latin typeface="Calibri" pitchFamily="34" charset="0"/>
              <a:cs typeface="Calibri" pitchFamily="34" charset="0"/>
            </a:endParaRPr>
          </a:p>
          <a:p>
            <a:pPr>
              <a:buFont typeface="Arial" pitchFamily="34" charset="0"/>
              <a:buChar char="•"/>
            </a:pPr>
            <a:endParaRPr lang="en-CA" sz="2000" dirty="0" smtClean="0">
              <a:solidFill>
                <a:schemeClr val="tx2"/>
              </a:solidFill>
              <a:latin typeface="Calibri" pitchFamily="34" charset="0"/>
              <a:cs typeface="Calibri" pitchFamily="34" charset="0"/>
            </a:endParaRPr>
          </a:p>
          <a:p>
            <a:pPr>
              <a:buFont typeface="Arial" pitchFamily="34" charset="0"/>
              <a:buChar char="•"/>
            </a:pPr>
            <a:endParaRPr lang="en-CA" sz="2000" dirty="0">
              <a:solidFill>
                <a:schemeClr val="tx2"/>
              </a:solidFill>
              <a:latin typeface="Calibri" pitchFamily="34" charset="0"/>
              <a:cs typeface="Calibri" pitchFamily="34" charset="0"/>
            </a:endParaRPr>
          </a:p>
          <a:p>
            <a:pPr>
              <a:buFont typeface="Arial" pitchFamily="34" charset="0"/>
              <a:buChar char="•"/>
            </a:pPr>
            <a:endParaRPr lang="en-CA" sz="2000" dirty="0" smtClean="0">
              <a:solidFill>
                <a:schemeClr val="tx2"/>
              </a:solidFill>
              <a:latin typeface="Calibri" pitchFamily="34" charset="0"/>
              <a:cs typeface="Calibri" pitchFamily="34" charset="0"/>
            </a:endParaRPr>
          </a:p>
          <a:p>
            <a:pPr>
              <a:buFont typeface="Arial" pitchFamily="34" charset="0"/>
              <a:buChar char="•"/>
            </a:pPr>
            <a:endParaRPr lang="en-CA" sz="2000" dirty="0" smtClean="0">
              <a:solidFill>
                <a:schemeClr val="tx2"/>
              </a:solidFill>
              <a:latin typeface="Calibri" pitchFamily="34" charset="0"/>
              <a:cs typeface="Calibri" pitchFamily="34" charset="0"/>
            </a:endParaRPr>
          </a:p>
          <a:p>
            <a:pPr>
              <a:buFont typeface="Arial" pitchFamily="34" charset="0"/>
              <a:buChar char="•"/>
            </a:pPr>
            <a:r>
              <a:rPr lang="en-CA" sz="2000" dirty="0" smtClean="0">
                <a:solidFill>
                  <a:schemeClr val="tx2"/>
                </a:solidFill>
                <a:latin typeface="Calibri" pitchFamily="34" charset="0"/>
                <a:cs typeface="Calibri" pitchFamily="34" charset="0"/>
              </a:rPr>
              <a:t>Bohr’s Equation relates electronic transitions to energy, frequency, and wavelength</a:t>
            </a:r>
          </a:p>
          <a:p>
            <a:pPr>
              <a:buFont typeface="Arial" pitchFamily="34" charset="0"/>
              <a:buChar char="•"/>
            </a:pPr>
            <a:endParaRPr lang="en-CA" sz="2000" dirty="0" smtClean="0">
              <a:solidFill>
                <a:schemeClr val="tx2"/>
              </a:solidFill>
              <a:latin typeface="Calibri" pitchFamily="34" charset="0"/>
              <a:cs typeface="Calibri" pitchFamily="34" charset="0"/>
            </a:endParaRPr>
          </a:p>
          <a:p>
            <a:pPr>
              <a:buFont typeface="Arial" pitchFamily="34" charset="0"/>
              <a:buChar char="•"/>
            </a:pPr>
            <a:endParaRPr lang="en-CA" sz="2000" dirty="0" smtClean="0">
              <a:solidFill>
                <a:schemeClr val="tx2"/>
              </a:solidFill>
              <a:latin typeface="Calibri" pitchFamily="34" charset="0"/>
              <a:cs typeface="Calibri" pitchFamily="34" charset="0"/>
            </a:endParaRPr>
          </a:p>
          <a:p>
            <a:pPr>
              <a:buFont typeface="Arial" pitchFamily="34" charset="0"/>
              <a:buChar char="•"/>
            </a:pPr>
            <a:endParaRPr lang="en-CA" sz="2000" dirty="0">
              <a:solidFill>
                <a:schemeClr val="tx2"/>
              </a:solidFill>
              <a:latin typeface="Calibri" pitchFamily="34" charset="0"/>
              <a:cs typeface="Calibri" pitchFamily="34" charset="0"/>
            </a:endParaRPr>
          </a:p>
          <a:p>
            <a:pPr marL="0" indent="0">
              <a:buNone/>
            </a:pPr>
            <a:endParaRPr lang="en-CA" sz="2000" dirty="0">
              <a:solidFill>
                <a:schemeClr val="tx2"/>
              </a:solidFill>
              <a:latin typeface="Calibri" pitchFamily="34" charset="0"/>
              <a:cs typeface="Calibri" pitchFamily="34" charset="0"/>
            </a:endParaRPr>
          </a:p>
          <a:p>
            <a:pPr marL="0" indent="0">
              <a:buNone/>
            </a:pPr>
            <a:endParaRPr lang="en-CA"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5229200"/>
            <a:ext cx="3152775"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3871" y="2416612"/>
            <a:ext cx="6120680" cy="202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768567" y="4129335"/>
            <a:ext cx="547849" cy="307777"/>
          </a:xfrm>
          <a:prstGeom prst="rect">
            <a:avLst/>
          </a:prstGeom>
          <a:noFill/>
        </p:spPr>
        <p:txBody>
          <a:bodyPr wrap="square" rtlCol="0">
            <a:spAutoFit/>
          </a:bodyPr>
          <a:lstStyle/>
          <a:p>
            <a:r>
              <a:rPr lang="en-CA" sz="1400" dirty="0" smtClean="0">
                <a:latin typeface="Calibri" pitchFamily="34" charset="0"/>
                <a:cs typeface="Calibri" pitchFamily="34" charset="0"/>
              </a:rPr>
              <a:t>(2)</a:t>
            </a:r>
            <a:endParaRPr lang="en-CA" sz="1400" dirty="0">
              <a:latin typeface="Calibri" pitchFamily="34" charset="0"/>
              <a:cs typeface="Calibri" pitchFamily="34" charset="0"/>
            </a:endParaRPr>
          </a:p>
        </p:txBody>
      </p:sp>
    </p:spTree>
    <p:extLst>
      <p:ext uri="{BB962C8B-B14F-4D97-AF65-F5344CB8AC3E}">
        <p14:creationId xmlns:p14="http://schemas.microsoft.com/office/powerpoint/2010/main" val="1231032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Resonance of Sodium</a:t>
            </a:r>
            <a:endParaRPr lang="en-CA"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698059"/>
            <a:ext cx="3254890" cy="489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738658" y="6288811"/>
            <a:ext cx="547849" cy="307777"/>
          </a:xfrm>
          <a:prstGeom prst="rect">
            <a:avLst/>
          </a:prstGeom>
          <a:noFill/>
        </p:spPr>
        <p:txBody>
          <a:bodyPr wrap="square" rtlCol="0">
            <a:spAutoFit/>
          </a:bodyPr>
          <a:lstStyle/>
          <a:p>
            <a:r>
              <a:rPr lang="en-CA" sz="1400" dirty="0" smtClean="0">
                <a:latin typeface="Calibri" pitchFamily="34" charset="0"/>
                <a:cs typeface="Calibri" pitchFamily="34" charset="0"/>
              </a:rPr>
              <a:t>(2)</a:t>
            </a:r>
            <a:endParaRPr lang="en-CA" sz="1400" dirty="0">
              <a:latin typeface="Calibri" pitchFamily="34" charset="0"/>
              <a:cs typeface="Calibri" pitchFamily="34" charset="0"/>
            </a:endParaRPr>
          </a:p>
        </p:txBody>
      </p:sp>
    </p:spTree>
    <p:extLst>
      <p:ext uri="{BB962C8B-B14F-4D97-AF65-F5344CB8AC3E}">
        <p14:creationId xmlns:p14="http://schemas.microsoft.com/office/powerpoint/2010/main" val="25482005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64904"/>
            <a:ext cx="7467600" cy="1143000"/>
          </a:xfrm>
        </p:spPr>
        <p:txBody>
          <a:bodyPr/>
          <a:lstStyle/>
          <a:p>
            <a:r>
              <a:rPr lang="en-CA" dirty="0" smtClean="0"/>
              <a:t>The Experiment</a:t>
            </a:r>
            <a:endParaRPr lang="en-CA" dirty="0"/>
          </a:p>
        </p:txBody>
      </p:sp>
    </p:spTree>
    <p:extLst>
      <p:ext uri="{BB962C8B-B14F-4D97-AF65-F5344CB8AC3E}">
        <p14:creationId xmlns:p14="http://schemas.microsoft.com/office/powerpoint/2010/main" val="36614962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Flame Background Spectra</a:t>
            </a:r>
            <a:endParaRPr lang="en-CA" dirty="0"/>
          </a:p>
        </p:txBody>
      </p:sp>
      <p:graphicFrame>
        <p:nvGraphicFramePr>
          <p:cNvPr id="5" name="Chart 4"/>
          <p:cNvGraphicFramePr>
            <a:graphicFrameLocks/>
          </p:cNvGraphicFramePr>
          <p:nvPr>
            <p:extLst>
              <p:ext uri="{D42A27DB-BD31-4B8C-83A1-F6EECF244321}">
                <p14:modId xmlns:p14="http://schemas.microsoft.com/office/powerpoint/2010/main" val="2522261227"/>
              </p:ext>
            </p:extLst>
          </p:nvPr>
        </p:nvGraphicFramePr>
        <p:xfrm>
          <a:off x="539552" y="1772816"/>
          <a:ext cx="6840760" cy="38884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72203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Lithium Standards</a:t>
            </a:r>
            <a:endParaRPr lang="en-CA" dirty="0"/>
          </a:p>
        </p:txBody>
      </p:sp>
      <p:graphicFrame>
        <p:nvGraphicFramePr>
          <p:cNvPr id="5" name="Chart 4"/>
          <p:cNvGraphicFramePr>
            <a:graphicFrameLocks/>
          </p:cNvGraphicFramePr>
          <p:nvPr>
            <p:extLst>
              <p:ext uri="{D42A27DB-BD31-4B8C-83A1-F6EECF244321}">
                <p14:modId xmlns:p14="http://schemas.microsoft.com/office/powerpoint/2010/main" val="4144841445"/>
              </p:ext>
            </p:extLst>
          </p:nvPr>
        </p:nvGraphicFramePr>
        <p:xfrm>
          <a:off x="539552" y="1628800"/>
          <a:ext cx="7416824" cy="4320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11782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Lithium Standards</a:t>
            </a:r>
            <a:endParaRPr lang="en-CA" dirty="0"/>
          </a:p>
        </p:txBody>
      </p:sp>
      <p:sp>
        <p:nvSpPr>
          <p:cNvPr id="3" name="Content Placeholder 2"/>
          <p:cNvSpPr>
            <a:spLocks noGrp="1"/>
          </p:cNvSpPr>
          <p:nvPr>
            <p:ph sz="quarter" idx="1"/>
          </p:nvPr>
        </p:nvSpPr>
        <p:spPr/>
        <p:txBody>
          <a:bodyPr>
            <a:normAutofit/>
          </a:bodyPr>
          <a:lstStyle/>
          <a:p>
            <a:pPr marL="0" indent="0">
              <a:buNone/>
            </a:pPr>
            <a:r>
              <a:rPr lang="en-CA" sz="1800" dirty="0" smtClean="0">
                <a:solidFill>
                  <a:schemeClr val="tx2"/>
                </a:solidFill>
                <a:latin typeface="Calibri" pitchFamily="34" charset="0"/>
                <a:cs typeface="Calibri" pitchFamily="34" charset="0"/>
              </a:rPr>
              <a:t>Lithium Wavelength used: 671.16 nm</a:t>
            </a:r>
            <a:endParaRPr lang="en-CA" sz="1800" dirty="0">
              <a:solidFill>
                <a:schemeClr val="tx2"/>
              </a:solidFill>
              <a:latin typeface="Calibri" pitchFamily="34" charset="0"/>
              <a:cs typeface="Calibri" pitchFamily="34" charset="0"/>
            </a:endParaRPr>
          </a:p>
        </p:txBody>
      </p:sp>
      <p:graphicFrame>
        <p:nvGraphicFramePr>
          <p:cNvPr id="4" name="Chart 3"/>
          <p:cNvGraphicFramePr>
            <a:graphicFrameLocks/>
          </p:cNvGraphicFramePr>
          <p:nvPr>
            <p:extLst>
              <p:ext uri="{D42A27DB-BD31-4B8C-83A1-F6EECF244321}">
                <p14:modId xmlns:p14="http://schemas.microsoft.com/office/powerpoint/2010/main" val="3553386101"/>
              </p:ext>
            </p:extLst>
          </p:nvPr>
        </p:nvGraphicFramePr>
        <p:xfrm>
          <a:off x="1614487" y="2204864"/>
          <a:ext cx="5915026" cy="36582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361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Purpose</a:t>
            </a:r>
            <a:endParaRPr lang="en-CA" dirty="0"/>
          </a:p>
        </p:txBody>
      </p:sp>
      <p:sp>
        <p:nvSpPr>
          <p:cNvPr id="3" name="Content Placeholder 2"/>
          <p:cNvSpPr>
            <a:spLocks noGrp="1"/>
          </p:cNvSpPr>
          <p:nvPr>
            <p:ph sz="quarter" idx="1"/>
          </p:nvPr>
        </p:nvSpPr>
        <p:spPr/>
        <p:txBody>
          <a:bodyPr>
            <a:normAutofit/>
          </a:bodyPr>
          <a:lstStyle/>
          <a:p>
            <a:pPr marL="0" indent="0">
              <a:buNone/>
            </a:pPr>
            <a:r>
              <a:rPr lang="en-CA" sz="1600" dirty="0" smtClean="0">
                <a:solidFill>
                  <a:schemeClr val="tx2"/>
                </a:solidFill>
                <a:latin typeface="Calibri" pitchFamily="34" charset="0"/>
                <a:cs typeface="Calibri" pitchFamily="34" charset="0"/>
              </a:rPr>
              <a:t>The experiment </a:t>
            </a:r>
            <a:r>
              <a:rPr lang="en-CA" sz="1600" dirty="0">
                <a:solidFill>
                  <a:schemeClr val="tx2"/>
                </a:solidFill>
                <a:latin typeface="Calibri" pitchFamily="34" charset="0"/>
                <a:cs typeface="Calibri" pitchFamily="34" charset="0"/>
              </a:rPr>
              <a:t>used </a:t>
            </a:r>
            <a:r>
              <a:rPr lang="en-CA" sz="1600" dirty="0" smtClean="0">
                <a:solidFill>
                  <a:schemeClr val="tx2"/>
                </a:solidFill>
                <a:latin typeface="Calibri" pitchFamily="34" charset="0"/>
                <a:cs typeface="Calibri" pitchFamily="34" charset="0"/>
              </a:rPr>
              <a:t>atomic emission spectroscopy </a:t>
            </a:r>
            <a:r>
              <a:rPr lang="en-CA" sz="1600" dirty="0">
                <a:solidFill>
                  <a:schemeClr val="tx2"/>
                </a:solidFill>
                <a:latin typeface="Calibri" pitchFamily="34" charset="0"/>
                <a:cs typeface="Calibri" pitchFamily="34" charset="0"/>
              </a:rPr>
              <a:t>to determine the concentration of </a:t>
            </a:r>
            <a:r>
              <a:rPr lang="en-CA" sz="1600" b="1" dirty="0">
                <a:solidFill>
                  <a:schemeClr val="tx2"/>
                </a:solidFill>
                <a:latin typeface="Calibri" pitchFamily="34" charset="0"/>
                <a:cs typeface="Calibri" pitchFamily="34" charset="0"/>
              </a:rPr>
              <a:t>lithium</a:t>
            </a:r>
            <a:r>
              <a:rPr lang="en-CA" sz="1600" dirty="0">
                <a:solidFill>
                  <a:schemeClr val="tx2"/>
                </a:solidFill>
                <a:latin typeface="Calibri" pitchFamily="34" charset="0"/>
                <a:cs typeface="Calibri" pitchFamily="34" charset="0"/>
              </a:rPr>
              <a:t> in an unknown mixture solution </a:t>
            </a:r>
            <a:r>
              <a:rPr lang="en-CA" sz="1600" dirty="0" smtClean="0">
                <a:solidFill>
                  <a:schemeClr val="tx2"/>
                </a:solidFill>
                <a:latin typeface="Calibri" pitchFamily="34" charset="0"/>
                <a:cs typeface="Calibri" pitchFamily="34" charset="0"/>
              </a:rPr>
              <a:t>(</a:t>
            </a:r>
            <a:r>
              <a:rPr lang="en-CA" sz="1600" b="1" dirty="0" smtClean="0">
                <a:solidFill>
                  <a:schemeClr val="tx2"/>
                </a:solidFill>
                <a:latin typeface="Calibri" pitchFamily="34" charset="0"/>
                <a:cs typeface="Calibri" pitchFamily="34" charset="0"/>
              </a:rPr>
              <a:t>unknown N.1</a:t>
            </a:r>
            <a:r>
              <a:rPr lang="en-CA" sz="1600" dirty="0" smtClean="0">
                <a:solidFill>
                  <a:schemeClr val="tx2"/>
                </a:solidFill>
                <a:latin typeface="Calibri" pitchFamily="34" charset="0"/>
                <a:cs typeface="Calibri" pitchFamily="34" charset="0"/>
              </a:rPr>
              <a:t>) of </a:t>
            </a:r>
            <a:r>
              <a:rPr lang="en-CA" sz="1600" dirty="0">
                <a:solidFill>
                  <a:schemeClr val="tx2"/>
                </a:solidFill>
                <a:latin typeface="Calibri" pitchFamily="34" charset="0"/>
                <a:cs typeface="Calibri" pitchFamily="34" charset="0"/>
              </a:rPr>
              <a:t>lithium and strontium. </a:t>
            </a:r>
            <a:endParaRPr lang="en-CA" sz="1600" dirty="0" smtClean="0">
              <a:solidFill>
                <a:schemeClr val="tx2"/>
              </a:solidFill>
              <a:latin typeface="Calibri" pitchFamily="34" charset="0"/>
              <a:cs typeface="Calibri" pitchFamily="34" charset="0"/>
            </a:endParaRPr>
          </a:p>
          <a:p>
            <a:pPr marL="0" indent="0">
              <a:buNone/>
            </a:pPr>
            <a:endParaRPr lang="en-CA" sz="1600" dirty="0" smtClean="0">
              <a:solidFill>
                <a:schemeClr val="tx2"/>
              </a:solidFill>
              <a:latin typeface="Calibri" pitchFamily="34" charset="0"/>
              <a:cs typeface="Calibri" pitchFamily="34" charset="0"/>
            </a:endParaRPr>
          </a:p>
          <a:p>
            <a:pPr marL="0" indent="0">
              <a:buNone/>
            </a:pPr>
            <a:r>
              <a:rPr lang="en-CA" sz="1600" dirty="0" smtClean="0">
                <a:solidFill>
                  <a:schemeClr val="tx2"/>
                </a:solidFill>
                <a:latin typeface="Calibri" pitchFamily="34" charset="0"/>
                <a:cs typeface="Calibri" pitchFamily="34" charset="0"/>
              </a:rPr>
              <a:t>As </a:t>
            </a:r>
            <a:r>
              <a:rPr lang="en-CA" sz="1600" dirty="0">
                <a:solidFill>
                  <a:schemeClr val="tx2"/>
                </a:solidFill>
                <a:latin typeface="Calibri" pitchFamily="34" charset="0"/>
                <a:cs typeface="Calibri" pitchFamily="34" charset="0"/>
              </a:rPr>
              <a:t>part of the determination, a calibration curve was constructed using the </a:t>
            </a:r>
            <a:r>
              <a:rPr lang="en-CA" sz="1600" b="1" dirty="0">
                <a:solidFill>
                  <a:schemeClr val="tx2"/>
                </a:solidFill>
                <a:latin typeface="Calibri" pitchFamily="34" charset="0"/>
                <a:cs typeface="Calibri" pitchFamily="34" charset="0"/>
              </a:rPr>
              <a:t>external standards method</a:t>
            </a:r>
            <a:r>
              <a:rPr lang="en-CA" sz="1600" dirty="0">
                <a:solidFill>
                  <a:schemeClr val="tx2"/>
                </a:solidFill>
                <a:latin typeface="Calibri" pitchFamily="34" charset="0"/>
                <a:cs typeface="Calibri" pitchFamily="34" charset="0"/>
              </a:rPr>
              <a:t> and a </a:t>
            </a:r>
            <a:r>
              <a:rPr lang="en-CA" sz="1600" b="1" dirty="0">
                <a:solidFill>
                  <a:schemeClr val="tx2"/>
                </a:solidFill>
                <a:latin typeface="Calibri" pitchFamily="34" charset="0"/>
                <a:cs typeface="Calibri" pitchFamily="34" charset="0"/>
              </a:rPr>
              <a:t>spectral strip</a:t>
            </a:r>
            <a:r>
              <a:rPr lang="en-CA" sz="1600" dirty="0">
                <a:solidFill>
                  <a:schemeClr val="tx2"/>
                </a:solidFill>
                <a:latin typeface="Calibri" pitchFamily="34" charset="0"/>
                <a:cs typeface="Calibri" pitchFamily="34" charset="0"/>
              </a:rPr>
              <a:t> was performed. </a:t>
            </a:r>
            <a:endParaRPr lang="en-CA" sz="1600" dirty="0" smtClean="0">
              <a:solidFill>
                <a:schemeClr val="tx2"/>
              </a:solidFill>
              <a:latin typeface="Calibri" pitchFamily="34" charset="0"/>
              <a:cs typeface="Calibri" pitchFamily="34" charset="0"/>
            </a:endParaRPr>
          </a:p>
          <a:p>
            <a:pPr marL="0" indent="0">
              <a:buNone/>
            </a:pPr>
            <a:endParaRPr lang="en-CA" sz="1600" dirty="0" smtClean="0">
              <a:solidFill>
                <a:schemeClr val="tx2"/>
              </a:solidFill>
              <a:latin typeface="Calibri" pitchFamily="34" charset="0"/>
              <a:cs typeface="Calibri" pitchFamily="34" charset="0"/>
            </a:endParaRPr>
          </a:p>
          <a:p>
            <a:pPr marL="0" indent="0">
              <a:buNone/>
            </a:pPr>
            <a:r>
              <a:rPr lang="en-CA" sz="1600" dirty="0">
                <a:solidFill>
                  <a:schemeClr val="tx2"/>
                </a:solidFill>
                <a:latin typeface="Calibri" pitchFamily="34" charset="0"/>
                <a:cs typeface="Calibri" pitchFamily="34" charset="0"/>
              </a:rPr>
              <a:t>The experiment also served to demonstrate the advantages and disadvantages of using a </a:t>
            </a:r>
            <a:r>
              <a:rPr lang="en-CA" sz="1600" b="1" dirty="0">
                <a:solidFill>
                  <a:schemeClr val="tx2"/>
                </a:solidFill>
                <a:latin typeface="Calibri" pitchFamily="34" charset="0"/>
                <a:cs typeface="Calibri" pitchFamily="34" charset="0"/>
              </a:rPr>
              <a:t>photodiode array</a:t>
            </a:r>
            <a:r>
              <a:rPr lang="en-CA" sz="1600" dirty="0">
                <a:solidFill>
                  <a:schemeClr val="tx2"/>
                </a:solidFill>
                <a:latin typeface="Calibri" pitchFamily="34" charset="0"/>
                <a:cs typeface="Calibri" pitchFamily="34" charset="0"/>
              </a:rPr>
              <a:t> as opposed to a scanning monochromator. </a:t>
            </a:r>
          </a:p>
          <a:p>
            <a:pPr marL="0" indent="0">
              <a:buNone/>
            </a:pPr>
            <a:endParaRPr lang="en-CA" sz="1600" dirty="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115974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External Standard: </a:t>
            </a:r>
            <a:r>
              <a:rPr lang="en-CA" sz="2800" dirty="0" smtClean="0"/>
              <a:t>Calibration Curves</a:t>
            </a:r>
            <a:endParaRPr lang="en-CA" sz="3200" dirty="0"/>
          </a:p>
        </p:txBody>
      </p:sp>
      <p:graphicFrame>
        <p:nvGraphicFramePr>
          <p:cNvPr id="5" name="Chart 4"/>
          <p:cNvGraphicFramePr>
            <a:graphicFrameLocks/>
          </p:cNvGraphicFramePr>
          <p:nvPr>
            <p:extLst>
              <p:ext uri="{D42A27DB-BD31-4B8C-83A1-F6EECF244321}">
                <p14:modId xmlns:p14="http://schemas.microsoft.com/office/powerpoint/2010/main" val="2900467606"/>
              </p:ext>
            </p:extLst>
          </p:nvPr>
        </p:nvGraphicFramePr>
        <p:xfrm>
          <a:off x="539552" y="1628800"/>
          <a:ext cx="4410075" cy="24479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934568769"/>
              </p:ext>
            </p:extLst>
          </p:nvPr>
        </p:nvGraphicFramePr>
        <p:xfrm>
          <a:off x="4283968" y="4149080"/>
          <a:ext cx="4410075" cy="24479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622591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Figures of Merit</a:t>
            </a:r>
            <a:endParaRPr lang="en-CA" dirty="0"/>
          </a:p>
        </p:txBody>
      </p:sp>
      <p:graphicFrame>
        <p:nvGraphicFramePr>
          <p:cNvPr id="5" name="Table 4"/>
          <p:cNvGraphicFramePr>
            <a:graphicFrameLocks noGrp="1"/>
          </p:cNvGraphicFramePr>
          <p:nvPr>
            <p:extLst>
              <p:ext uri="{D42A27DB-BD31-4B8C-83A1-F6EECF244321}">
                <p14:modId xmlns:p14="http://schemas.microsoft.com/office/powerpoint/2010/main" val="41398815"/>
              </p:ext>
            </p:extLst>
          </p:nvPr>
        </p:nvGraphicFramePr>
        <p:xfrm>
          <a:off x="899592" y="2276872"/>
          <a:ext cx="7128792" cy="1765543"/>
        </p:xfrm>
        <a:graphic>
          <a:graphicData uri="http://schemas.openxmlformats.org/drawingml/2006/table">
            <a:tbl>
              <a:tblPr firstRow="1" firstCol="1" bandRow="1"/>
              <a:tblGrid>
                <a:gridCol w="3225932"/>
                <a:gridCol w="3902860"/>
              </a:tblGrid>
              <a:tr h="495457">
                <a:tc gridSpan="2">
                  <a:txBody>
                    <a:bodyPr/>
                    <a:lstStyle/>
                    <a:p>
                      <a:pPr algn="ctr">
                        <a:lnSpc>
                          <a:spcPct val="115000"/>
                        </a:lnSpc>
                        <a:spcAft>
                          <a:spcPts val="0"/>
                        </a:spcAft>
                      </a:pPr>
                      <a:r>
                        <a:rPr lang="en-CA" sz="1000" b="1" dirty="0">
                          <a:effectLst/>
                          <a:latin typeface="Calibri"/>
                          <a:ea typeface="Times New Roman"/>
                          <a:cs typeface="Calibri"/>
                        </a:rPr>
                        <a:t>Table: Figures of Merit for the Lithium Calibration Curve Using Method of External Standards</a:t>
                      </a:r>
                      <a:endParaRPr lang="en-CA" sz="1100" dirty="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tc>
              </a:tr>
              <a:tr h="423362">
                <a:tc>
                  <a:txBody>
                    <a:bodyPr/>
                    <a:lstStyle/>
                    <a:p>
                      <a:pPr>
                        <a:lnSpc>
                          <a:spcPct val="115000"/>
                        </a:lnSpc>
                        <a:spcAft>
                          <a:spcPts val="0"/>
                        </a:spcAft>
                      </a:pPr>
                      <a:r>
                        <a:rPr lang="en-CA" sz="1000">
                          <a:effectLst/>
                          <a:latin typeface="Calibri"/>
                          <a:ea typeface="Times New Roman"/>
                          <a:cs typeface="Calibri"/>
                        </a:rPr>
                        <a:t>        Limit of Detection</a:t>
                      </a:r>
                      <a:endParaRPr lang="en-CA"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000" dirty="0">
                          <a:effectLst/>
                          <a:latin typeface="Calibri"/>
                          <a:ea typeface="Times New Roman"/>
                          <a:cs typeface="Calibri"/>
                        </a:rPr>
                        <a:t>0.001061</a:t>
                      </a:r>
                      <a:endParaRPr lang="en-CA" sz="1100" dirty="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362">
                <a:tc>
                  <a:txBody>
                    <a:bodyPr/>
                    <a:lstStyle/>
                    <a:p>
                      <a:pPr>
                        <a:lnSpc>
                          <a:spcPct val="115000"/>
                        </a:lnSpc>
                        <a:spcAft>
                          <a:spcPts val="0"/>
                        </a:spcAft>
                      </a:pPr>
                      <a:r>
                        <a:rPr lang="en-CA" sz="1000">
                          <a:effectLst/>
                          <a:latin typeface="Calibri"/>
                          <a:ea typeface="Times New Roman"/>
                          <a:cs typeface="Calibri"/>
                        </a:rPr>
                        <a:t>        Limit of Quantitation</a:t>
                      </a:r>
                      <a:endParaRPr lang="en-CA"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000">
                          <a:effectLst/>
                          <a:latin typeface="Calibri"/>
                          <a:ea typeface="Times New Roman"/>
                          <a:cs typeface="Calibri"/>
                        </a:rPr>
                        <a:t>0.003535</a:t>
                      </a:r>
                      <a:endParaRPr lang="en-CA"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362">
                <a:tc>
                  <a:txBody>
                    <a:bodyPr/>
                    <a:lstStyle/>
                    <a:p>
                      <a:pPr>
                        <a:lnSpc>
                          <a:spcPct val="115000"/>
                        </a:lnSpc>
                        <a:spcAft>
                          <a:spcPts val="0"/>
                        </a:spcAft>
                      </a:pPr>
                      <a:r>
                        <a:rPr lang="en-CA" sz="1000">
                          <a:effectLst/>
                          <a:latin typeface="Calibri"/>
                          <a:ea typeface="Times New Roman"/>
                          <a:cs typeface="Calibri"/>
                        </a:rPr>
                        <a:t>        Sensitivity</a:t>
                      </a:r>
                      <a:endParaRPr lang="en-CA"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000" dirty="0">
                          <a:effectLst/>
                          <a:latin typeface="Calibri"/>
                          <a:ea typeface="Times New Roman"/>
                          <a:cs typeface="Calibri"/>
                        </a:rPr>
                        <a:t>20.61539</a:t>
                      </a:r>
                      <a:endParaRPr lang="en-CA" sz="1100" dirty="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467901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Spectral Strip</a:t>
            </a:r>
            <a:endParaRPr lang="en-CA" dirty="0"/>
          </a:p>
        </p:txBody>
      </p:sp>
      <p:graphicFrame>
        <p:nvGraphicFramePr>
          <p:cNvPr id="5" name="Chart 4"/>
          <p:cNvGraphicFramePr>
            <a:graphicFrameLocks/>
          </p:cNvGraphicFramePr>
          <p:nvPr>
            <p:extLst>
              <p:ext uri="{D42A27DB-BD31-4B8C-83A1-F6EECF244321}">
                <p14:modId xmlns:p14="http://schemas.microsoft.com/office/powerpoint/2010/main" val="2238388944"/>
              </p:ext>
            </p:extLst>
          </p:nvPr>
        </p:nvGraphicFramePr>
        <p:xfrm>
          <a:off x="1579935" y="1658888"/>
          <a:ext cx="5984131" cy="35402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25299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Spectral Strip</a:t>
            </a:r>
            <a:endParaRPr lang="en-CA" dirty="0"/>
          </a:p>
        </p:txBody>
      </p:sp>
      <p:graphicFrame>
        <p:nvGraphicFramePr>
          <p:cNvPr id="4" name="Chart 3"/>
          <p:cNvGraphicFramePr>
            <a:graphicFrameLocks/>
          </p:cNvGraphicFramePr>
          <p:nvPr>
            <p:extLst>
              <p:ext uri="{D42A27DB-BD31-4B8C-83A1-F6EECF244321}">
                <p14:modId xmlns:p14="http://schemas.microsoft.com/office/powerpoint/2010/main" val="366462091"/>
              </p:ext>
            </p:extLst>
          </p:nvPr>
        </p:nvGraphicFramePr>
        <p:xfrm>
          <a:off x="1579935" y="1694892"/>
          <a:ext cx="5984131" cy="34682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5062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Spectral Strip</a:t>
            </a:r>
            <a:endParaRPr lang="en-CA" dirty="0"/>
          </a:p>
        </p:txBody>
      </p:sp>
      <p:graphicFrame>
        <p:nvGraphicFramePr>
          <p:cNvPr id="4" name="Chart 3"/>
          <p:cNvGraphicFramePr>
            <a:graphicFrameLocks/>
          </p:cNvGraphicFramePr>
          <p:nvPr>
            <p:extLst>
              <p:ext uri="{D42A27DB-BD31-4B8C-83A1-F6EECF244321}">
                <p14:modId xmlns:p14="http://schemas.microsoft.com/office/powerpoint/2010/main" val="2629053061"/>
              </p:ext>
            </p:extLst>
          </p:nvPr>
        </p:nvGraphicFramePr>
        <p:xfrm>
          <a:off x="1399915" y="1622884"/>
          <a:ext cx="6344171" cy="36122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641814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Spectral Strip</a:t>
            </a:r>
            <a:endParaRPr lang="en-CA" dirty="0"/>
          </a:p>
        </p:txBody>
      </p:sp>
      <p:graphicFrame>
        <p:nvGraphicFramePr>
          <p:cNvPr id="4" name="Chart 3"/>
          <p:cNvGraphicFramePr>
            <a:graphicFrameLocks/>
          </p:cNvGraphicFramePr>
          <p:nvPr>
            <p:extLst>
              <p:ext uri="{D42A27DB-BD31-4B8C-83A1-F6EECF244321}">
                <p14:modId xmlns:p14="http://schemas.microsoft.com/office/powerpoint/2010/main" val="2091571372"/>
              </p:ext>
            </p:extLst>
          </p:nvPr>
        </p:nvGraphicFramePr>
        <p:xfrm>
          <a:off x="539552" y="1772816"/>
          <a:ext cx="4111923" cy="25321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1983270847"/>
              </p:ext>
            </p:extLst>
          </p:nvPr>
        </p:nvGraphicFramePr>
        <p:xfrm>
          <a:off x="4644008" y="1772816"/>
          <a:ext cx="4104456" cy="24601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val="2438106256"/>
              </p:ext>
            </p:extLst>
          </p:nvPr>
        </p:nvGraphicFramePr>
        <p:xfrm>
          <a:off x="2483768" y="4293096"/>
          <a:ext cx="4255939" cy="23880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651745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Spectral Strip</a:t>
            </a:r>
            <a:endParaRPr lang="en-CA" dirty="0"/>
          </a:p>
        </p:txBody>
      </p:sp>
      <p:graphicFrame>
        <p:nvGraphicFramePr>
          <p:cNvPr id="5" name="Table 4"/>
          <p:cNvGraphicFramePr>
            <a:graphicFrameLocks noGrp="1"/>
          </p:cNvGraphicFramePr>
          <p:nvPr>
            <p:extLst>
              <p:ext uri="{D42A27DB-BD31-4B8C-83A1-F6EECF244321}">
                <p14:modId xmlns:p14="http://schemas.microsoft.com/office/powerpoint/2010/main" val="1759731753"/>
              </p:ext>
            </p:extLst>
          </p:nvPr>
        </p:nvGraphicFramePr>
        <p:xfrm>
          <a:off x="683568" y="2276873"/>
          <a:ext cx="7704856" cy="2388472"/>
        </p:xfrm>
        <a:graphic>
          <a:graphicData uri="http://schemas.openxmlformats.org/drawingml/2006/table">
            <a:tbl>
              <a:tblPr firstRow="1" firstCol="1" bandRow="1"/>
              <a:tblGrid>
                <a:gridCol w="3486614"/>
                <a:gridCol w="4218242"/>
              </a:tblGrid>
              <a:tr h="389830">
                <a:tc gridSpan="2">
                  <a:txBody>
                    <a:bodyPr/>
                    <a:lstStyle/>
                    <a:p>
                      <a:pPr algn="ctr">
                        <a:lnSpc>
                          <a:spcPct val="115000"/>
                        </a:lnSpc>
                        <a:spcAft>
                          <a:spcPts val="0"/>
                        </a:spcAft>
                      </a:pPr>
                      <a:r>
                        <a:rPr lang="en-CA" sz="1000" b="1">
                          <a:effectLst/>
                          <a:latin typeface="Calibri"/>
                          <a:ea typeface="Times New Roman"/>
                          <a:cs typeface="Calibri"/>
                        </a:rPr>
                        <a:t>Table: Unknown Lithium Concentration and Associated Error From Calibration Curves</a:t>
                      </a:r>
                      <a:endParaRPr lang="en-CA"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tc>
              </a:tr>
              <a:tr h="333107">
                <a:tc>
                  <a:txBody>
                    <a:bodyPr/>
                    <a:lstStyle/>
                    <a:p>
                      <a:pPr>
                        <a:lnSpc>
                          <a:spcPct val="115000"/>
                        </a:lnSpc>
                        <a:spcAft>
                          <a:spcPts val="0"/>
                        </a:spcAft>
                      </a:pPr>
                      <a:r>
                        <a:rPr lang="en-CA" sz="1000">
                          <a:effectLst/>
                          <a:latin typeface="Calibri"/>
                          <a:ea typeface="Times New Roman"/>
                          <a:cs typeface="Calibri"/>
                        </a:rPr>
                        <a:t>        Scaling Ratio (Unknown/Sr at 605 nm)</a:t>
                      </a:r>
                      <a:endParaRPr lang="en-CA"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000">
                          <a:effectLst/>
                          <a:latin typeface="Calibri"/>
                          <a:ea typeface="Times New Roman"/>
                          <a:cs typeface="Calibri"/>
                        </a:rPr>
                        <a:t>0.305293 </a:t>
                      </a:r>
                      <a:endParaRPr lang="en-CA"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107">
                <a:tc>
                  <a:txBody>
                    <a:bodyPr/>
                    <a:lstStyle/>
                    <a:p>
                      <a:pPr>
                        <a:lnSpc>
                          <a:spcPct val="115000"/>
                        </a:lnSpc>
                        <a:spcAft>
                          <a:spcPts val="0"/>
                        </a:spcAft>
                      </a:pPr>
                      <a:r>
                        <a:rPr lang="en-CA" sz="1000">
                          <a:effectLst/>
                          <a:latin typeface="Calibri"/>
                          <a:ea typeface="Times New Roman"/>
                          <a:cs typeface="Calibri"/>
                        </a:rPr>
                        <a:t>        Scaled Strontium at 671.16 nm</a:t>
                      </a:r>
                      <a:endParaRPr lang="en-CA"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000">
                          <a:effectLst/>
                          <a:latin typeface="Calibri"/>
                          <a:ea typeface="Times New Roman"/>
                          <a:cs typeface="Calibri"/>
                        </a:rPr>
                        <a:t>8.372391 counts/msec</a:t>
                      </a:r>
                      <a:endParaRPr lang="en-CA"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107">
                <a:tc>
                  <a:txBody>
                    <a:bodyPr/>
                    <a:lstStyle/>
                    <a:p>
                      <a:pPr>
                        <a:lnSpc>
                          <a:spcPct val="115000"/>
                        </a:lnSpc>
                        <a:spcAft>
                          <a:spcPts val="0"/>
                        </a:spcAft>
                      </a:pPr>
                      <a:r>
                        <a:rPr lang="en-CA" sz="1000">
                          <a:effectLst/>
                          <a:latin typeface="Calibri"/>
                          <a:ea typeface="Times New Roman"/>
                          <a:cs typeface="Calibri"/>
                        </a:rPr>
                        <a:t>        Unknown Signal Stripped at 671.16 nm</a:t>
                      </a:r>
                      <a:endParaRPr lang="en-CA"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000">
                          <a:effectLst/>
                          <a:latin typeface="Calibri"/>
                          <a:ea typeface="Times New Roman"/>
                          <a:cs typeface="Calibri"/>
                        </a:rPr>
                        <a:t>20.61539 counts/msec</a:t>
                      </a:r>
                      <a:endParaRPr lang="en-CA"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107">
                <a:tc>
                  <a:txBody>
                    <a:bodyPr/>
                    <a:lstStyle/>
                    <a:p>
                      <a:pPr>
                        <a:lnSpc>
                          <a:spcPct val="115000"/>
                        </a:lnSpc>
                        <a:spcAft>
                          <a:spcPts val="0"/>
                        </a:spcAft>
                      </a:pPr>
                      <a:r>
                        <a:rPr lang="en-CA" sz="1000">
                          <a:effectLst/>
                          <a:latin typeface="Calibri"/>
                          <a:ea typeface="Times New Roman"/>
                          <a:cs typeface="Calibri"/>
                        </a:rPr>
                        <a:t>        Unknown Lithium Concentration</a:t>
                      </a:r>
                      <a:endParaRPr lang="en-CA"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000">
                          <a:effectLst/>
                          <a:latin typeface="Calibri"/>
                          <a:ea typeface="Times New Roman"/>
                          <a:cs typeface="Calibri"/>
                        </a:rPr>
                        <a:t>1.19 ppm</a:t>
                      </a:r>
                      <a:endParaRPr lang="en-CA"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107">
                <a:tc>
                  <a:txBody>
                    <a:bodyPr/>
                    <a:lstStyle/>
                    <a:p>
                      <a:pPr>
                        <a:lnSpc>
                          <a:spcPct val="115000"/>
                        </a:lnSpc>
                        <a:spcAft>
                          <a:spcPts val="0"/>
                        </a:spcAft>
                      </a:pPr>
                      <a:r>
                        <a:rPr lang="en-CA" sz="1000">
                          <a:effectLst/>
                          <a:latin typeface="Calibri"/>
                          <a:ea typeface="Times New Roman"/>
                          <a:cs typeface="Calibri"/>
                        </a:rPr>
                        <a:t>        Error (using averaged replicate values)</a:t>
                      </a:r>
                      <a:endParaRPr lang="en-CA"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000">
                          <a:effectLst/>
                          <a:latin typeface="Calibri"/>
                          <a:ea typeface="Times New Roman"/>
                          <a:cs typeface="Calibri"/>
                        </a:rPr>
                        <a:t>± 0.23 ppm</a:t>
                      </a:r>
                      <a:endParaRPr lang="en-CA"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107">
                <a:tc>
                  <a:txBody>
                    <a:bodyPr/>
                    <a:lstStyle/>
                    <a:p>
                      <a:pPr>
                        <a:lnSpc>
                          <a:spcPct val="115000"/>
                        </a:lnSpc>
                        <a:spcAft>
                          <a:spcPts val="0"/>
                        </a:spcAft>
                      </a:pPr>
                      <a:r>
                        <a:rPr lang="en-CA" sz="1000">
                          <a:effectLst/>
                          <a:latin typeface="Calibri"/>
                          <a:ea typeface="Times New Roman"/>
                          <a:cs typeface="Calibri"/>
                        </a:rPr>
                        <a:t>        Error (using all replicate values)</a:t>
                      </a:r>
                      <a:endParaRPr lang="en-CA"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000" dirty="0">
                          <a:effectLst/>
                          <a:latin typeface="Calibri"/>
                          <a:ea typeface="Times New Roman"/>
                          <a:cs typeface="Calibri"/>
                        </a:rPr>
                        <a:t>± 0.14 ppm</a:t>
                      </a:r>
                      <a:endParaRPr lang="en-CA" sz="1100" dirty="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829378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64904"/>
            <a:ext cx="7467600" cy="1143000"/>
          </a:xfrm>
        </p:spPr>
        <p:txBody>
          <a:bodyPr/>
          <a:lstStyle/>
          <a:p>
            <a:r>
              <a:rPr lang="en-CA" dirty="0" smtClean="0"/>
              <a:t>Sources of Error</a:t>
            </a:r>
            <a:endParaRPr lang="en-CA" dirty="0"/>
          </a:p>
        </p:txBody>
      </p:sp>
    </p:spTree>
    <p:extLst>
      <p:ext uri="{BB962C8B-B14F-4D97-AF65-F5344CB8AC3E}">
        <p14:creationId xmlns:p14="http://schemas.microsoft.com/office/powerpoint/2010/main" val="6571895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Noise Sources</a:t>
            </a:r>
            <a:endParaRPr lang="en-CA" dirty="0"/>
          </a:p>
        </p:txBody>
      </p:sp>
      <p:sp>
        <p:nvSpPr>
          <p:cNvPr id="3" name="Content Placeholder 2"/>
          <p:cNvSpPr>
            <a:spLocks noGrp="1"/>
          </p:cNvSpPr>
          <p:nvPr>
            <p:ph sz="quarter" idx="1"/>
          </p:nvPr>
        </p:nvSpPr>
        <p:spPr>
          <a:xfrm>
            <a:off x="704800" y="1600200"/>
            <a:ext cx="7467600" cy="4873752"/>
          </a:xfrm>
        </p:spPr>
        <p:txBody>
          <a:bodyPr/>
          <a:lstStyle/>
          <a:p>
            <a:pPr>
              <a:buFont typeface="Arial" pitchFamily="34" charset="0"/>
              <a:buChar char="•"/>
            </a:pPr>
            <a:r>
              <a:rPr lang="en-CA" sz="2000" dirty="0" smtClean="0">
                <a:solidFill>
                  <a:schemeClr val="tx2"/>
                </a:solidFill>
                <a:latin typeface="Calibri" pitchFamily="34" charset="0"/>
                <a:cs typeface="Calibri" pitchFamily="34" charset="0"/>
              </a:rPr>
              <a:t>Chemical Noise</a:t>
            </a:r>
            <a:endParaRPr lang="en-CA" sz="2000" dirty="0">
              <a:solidFill>
                <a:schemeClr val="tx2"/>
              </a:solidFill>
              <a:latin typeface="Calibri" pitchFamily="34" charset="0"/>
              <a:cs typeface="Calibri" pitchFamily="34" charset="0"/>
            </a:endParaRPr>
          </a:p>
          <a:p>
            <a:pPr>
              <a:buFont typeface="Arial" pitchFamily="34" charset="0"/>
              <a:buChar char="•"/>
            </a:pPr>
            <a:r>
              <a:rPr lang="en-CA" sz="2000" dirty="0" smtClean="0">
                <a:solidFill>
                  <a:schemeClr val="tx2"/>
                </a:solidFill>
                <a:latin typeface="Calibri" pitchFamily="34" charset="0"/>
                <a:cs typeface="Calibri" pitchFamily="34" charset="0"/>
              </a:rPr>
              <a:t>Instrumental</a:t>
            </a:r>
          </a:p>
          <a:p>
            <a:pPr lvl="1">
              <a:buFont typeface="Arial" pitchFamily="34" charset="0"/>
              <a:buChar char="•"/>
            </a:pPr>
            <a:r>
              <a:rPr lang="en-CA" sz="1700" dirty="0" smtClean="0">
                <a:solidFill>
                  <a:schemeClr val="tx2"/>
                </a:solidFill>
                <a:latin typeface="Calibri" pitchFamily="34" charset="0"/>
                <a:cs typeface="Calibri" pitchFamily="34" charset="0"/>
              </a:rPr>
              <a:t>Thermal</a:t>
            </a:r>
          </a:p>
          <a:p>
            <a:pPr lvl="1">
              <a:buFont typeface="Arial" pitchFamily="34" charset="0"/>
              <a:buChar char="•"/>
            </a:pPr>
            <a:r>
              <a:rPr lang="en-CA" sz="1700" dirty="0" smtClean="0">
                <a:solidFill>
                  <a:schemeClr val="tx2"/>
                </a:solidFill>
                <a:latin typeface="Calibri" pitchFamily="34" charset="0"/>
                <a:cs typeface="Calibri" pitchFamily="34" charset="0"/>
              </a:rPr>
              <a:t>Shot</a:t>
            </a:r>
          </a:p>
          <a:p>
            <a:pPr lvl="1">
              <a:buFont typeface="Arial" pitchFamily="34" charset="0"/>
              <a:buChar char="•"/>
            </a:pPr>
            <a:r>
              <a:rPr lang="en-CA" sz="1700" dirty="0" smtClean="0">
                <a:solidFill>
                  <a:schemeClr val="tx2"/>
                </a:solidFill>
                <a:latin typeface="Calibri" pitchFamily="34" charset="0"/>
                <a:cs typeface="Calibri" pitchFamily="34" charset="0"/>
              </a:rPr>
              <a:t>Flicker</a:t>
            </a:r>
            <a:endParaRPr lang="en-CA" sz="1400" dirty="0" smtClean="0">
              <a:solidFill>
                <a:schemeClr val="tx2"/>
              </a:solidFill>
              <a:latin typeface="Calibri" pitchFamily="34" charset="0"/>
              <a:cs typeface="Calibri" pitchFamily="34" charset="0"/>
            </a:endParaRPr>
          </a:p>
          <a:p>
            <a:pPr>
              <a:buFont typeface="Arial" pitchFamily="34" charset="0"/>
              <a:buChar char="•"/>
            </a:pPr>
            <a:r>
              <a:rPr lang="en-CA" sz="2000" dirty="0" smtClean="0">
                <a:solidFill>
                  <a:schemeClr val="tx2"/>
                </a:solidFill>
                <a:latin typeface="Calibri" pitchFamily="34" charset="0"/>
                <a:cs typeface="Calibri" pitchFamily="34" charset="0"/>
              </a:rPr>
              <a:t>Line Broadening</a:t>
            </a:r>
          </a:p>
          <a:p>
            <a:pPr lvl="1">
              <a:buFont typeface="Arial" pitchFamily="34" charset="0"/>
              <a:buChar char="•"/>
            </a:pPr>
            <a:r>
              <a:rPr lang="en-CA" sz="1700" dirty="0" smtClean="0">
                <a:solidFill>
                  <a:schemeClr val="tx2"/>
                </a:solidFill>
                <a:latin typeface="Calibri" pitchFamily="34" charset="0"/>
                <a:cs typeface="Calibri" pitchFamily="34" charset="0"/>
              </a:rPr>
              <a:t>Doppler Effect</a:t>
            </a:r>
          </a:p>
          <a:p>
            <a:pPr lvl="1">
              <a:buFont typeface="Arial" pitchFamily="34" charset="0"/>
              <a:buChar char="•"/>
            </a:pPr>
            <a:r>
              <a:rPr lang="en-CA" sz="1700" dirty="0" smtClean="0">
                <a:solidFill>
                  <a:schemeClr val="tx2"/>
                </a:solidFill>
                <a:latin typeface="Calibri" pitchFamily="34" charset="0"/>
                <a:cs typeface="Calibri" pitchFamily="34" charset="0"/>
              </a:rPr>
              <a:t>Temperature </a:t>
            </a:r>
          </a:p>
          <a:p>
            <a:pPr lvl="1">
              <a:buFont typeface="Arial" pitchFamily="34" charset="0"/>
              <a:buChar char="•"/>
            </a:pPr>
            <a:r>
              <a:rPr lang="en-CA" sz="1700" dirty="0" smtClean="0">
                <a:solidFill>
                  <a:schemeClr val="tx2"/>
                </a:solidFill>
                <a:latin typeface="Calibri" pitchFamily="34" charset="0"/>
                <a:cs typeface="Calibri" pitchFamily="34" charset="0"/>
              </a:rPr>
              <a:t>Pressure</a:t>
            </a:r>
            <a:endParaRPr lang="en-CA" sz="1700" dirty="0" smtClean="0">
              <a:solidFill>
                <a:schemeClr val="tx2"/>
              </a:solidFill>
              <a:latin typeface="Calibri" pitchFamily="34" charset="0"/>
              <a:cs typeface="Calibri" pitchFamily="34" charset="0"/>
            </a:endParaRPr>
          </a:p>
          <a:p>
            <a:pPr marL="0" indent="0">
              <a:buNone/>
            </a:pPr>
            <a:endParaRPr lang="en-CA" dirty="0" smtClean="0"/>
          </a:p>
        </p:txBody>
      </p:sp>
    </p:spTree>
    <p:extLst>
      <p:ext uri="{BB962C8B-B14F-4D97-AF65-F5344CB8AC3E}">
        <p14:creationId xmlns:p14="http://schemas.microsoft.com/office/powerpoint/2010/main" val="37163705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Signal to Noise </a:t>
            </a:r>
            <a:endParaRPr lang="en-CA" dirty="0"/>
          </a:p>
        </p:txBody>
      </p:sp>
      <p:graphicFrame>
        <p:nvGraphicFramePr>
          <p:cNvPr id="4" name="Chart 3"/>
          <p:cNvGraphicFramePr>
            <a:graphicFrameLocks/>
          </p:cNvGraphicFramePr>
          <p:nvPr>
            <p:extLst>
              <p:ext uri="{D42A27DB-BD31-4B8C-83A1-F6EECF244321}">
                <p14:modId xmlns:p14="http://schemas.microsoft.com/office/powerpoint/2010/main" val="1016078386"/>
              </p:ext>
            </p:extLst>
          </p:nvPr>
        </p:nvGraphicFramePr>
        <p:xfrm>
          <a:off x="2002557" y="1795190"/>
          <a:ext cx="5138886" cy="32676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496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Results</a:t>
            </a:r>
            <a:endParaRPr lang="en-CA" dirty="0"/>
          </a:p>
        </p:txBody>
      </p:sp>
      <p:sp>
        <p:nvSpPr>
          <p:cNvPr id="3" name="Content Placeholder 2"/>
          <p:cNvSpPr>
            <a:spLocks noGrp="1"/>
          </p:cNvSpPr>
          <p:nvPr>
            <p:ph sz="quarter" idx="1"/>
          </p:nvPr>
        </p:nvSpPr>
        <p:spPr/>
        <p:txBody>
          <a:bodyPr>
            <a:normAutofit/>
          </a:bodyPr>
          <a:lstStyle/>
          <a:p>
            <a:pPr marL="0" indent="0">
              <a:buNone/>
            </a:pPr>
            <a:r>
              <a:rPr lang="en-CA" sz="2000" dirty="0" smtClean="0">
                <a:solidFill>
                  <a:schemeClr val="tx2"/>
                </a:solidFill>
                <a:latin typeface="Calibri" pitchFamily="34" charset="0"/>
                <a:cs typeface="Calibri" pitchFamily="34" charset="0"/>
              </a:rPr>
              <a:t>Concentration of Lithium in the Unknown:</a:t>
            </a:r>
          </a:p>
          <a:p>
            <a:pPr marL="0" indent="0">
              <a:buNone/>
            </a:pPr>
            <a:endParaRPr lang="en-CA" sz="2000" dirty="0">
              <a:solidFill>
                <a:schemeClr val="tx2"/>
              </a:solidFill>
              <a:latin typeface="Calibri" pitchFamily="34" charset="0"/>
              <a:cs typeface="Calibri" pitchFamily="34" charset="0"/>
            </a:endParaRPr>
          </a:p>
          <a:p>
            <a:pPr marL="0" indent="0">
              <a:buNone/>
            </a:pPr>
            <a:r>
              <a:rPr lang="en-CA" sz="2000" dirty="0" smtClean="0">
                <a:solidFill>
                  <a:schemeClr val="tx2"/>
                </a:solidFill>
                <a:latin typeface="Calibri" pitchFamily="34" charset="0"/>
                <a:cs typeface="Calibri" pitchFamily="34" charset="0"/>
              </a:rPr>
              <a:t>		(</a:t>
            </a:r>
            <a:r>
              <a:rPr lang="en-CA" sz="2000" dirty="0">
                <a:solidFill>
                  <a:schemeClr val="tx2"/>
                </a:solidFill>
                <a:latin typeface="Calibri" pitchFamily="34" charset="0"/>
                <a:cs typeface="Calibri" pitchFamily="34" charset="0"/>
              </a:rPr>
              <a:t>1.19 </a:t>
            </a:r>
            <a:r>
              <a:rPr lang="en-CA" sz="2000" dirty="0" smtClean="0">
                <a:solidFill>
                  <a:schemeClr val="tx2"/>
                </a:solidFill>
                <a:latin typeface="Calibri" pitchFamily="34" charset="0"/>
                <a:cs typeface="Calibri" pitchFamily="34" charset="0"/>
              </a:rPr>
              <a:t>± 0.23) ppm </a:t>
            </a:r>
            <a:r>
              <a:rPr lang="en-CA" sz="2000" i="1" dirty="0" smtClean="0">
                <a:solidFill>
                  <a:schemeClr val="tx2"/>
                </a:solidFill>
                <a:latin typeface="Calibri" pitchFamily="34" charset="0"/>
                <a:cs typeface="Calibri" pitchFamily="34" charset="0"/>
              </a:rPr>
              <a:t>for averaged replicate values</a:t>
            </a:r>
          </a:p>
          <a:p>
            <a:pPr marL="0" indent="0">
              <a:buNone/>
            </a:pPr>
            <a:endParaRPr lang="en-CA" sz="2000" i="1" dirty="0">
              <a:solidFill>
                <a:schemeClr val="tx2"/>
              </a:solidFill>
              <a:latin typeface="Calibri" pitchFamily="34" charset="0"/>
              <a:cs typeface="Calibri" pitchFamily="34" charset="0"/>
            </a:endParaRPr>
          </a:p>
          <a:p>
            <a:pPr marL="0" indent="0">
              <a:buNone/>
            </a:pPr>
            <a:r>
              <a:rPr lang="en-CA" sz="2000" i="1" dirty="0" smtClean="0">
                <a:solidFill>
                  <a:schemeClr val="tx2"/>
                </a:solidFill>
                <a:latin typeface="Calibri" pitchFamily="34" charset="0"/>
                <a:cs typeface="Calibri" pitchFamily="34" charset="0"/>
              </a:rPr>
              <a:t>		</a:t>
            </a:r>
            <a:r>
              <a:rPr lang="en-CA" sz="2000" dirty="0" smtClean="0">
                <a:solidFill>
                  <a:schemeClr val="tx2"/>
                </a:solidFill>
                <a:latin typeface="Calibri" pitchFamily="34" charset="0"/>
                <a:cs typeface="Calibri" pitchFamily="34" charset="0"/>
              </a:rPr>
              <a:t>(1.19 ± 0.14) ppm </a:t>
            </a:r>
            <a:r>
              <a:rPr lang="en-CA" sz="2000" i="1" dirty="0" smtClean="0">
                <a:solidFill>
                  <a:schemeClr val="tx2"/>
                </a:solidFill>
                <a:latin typeface="Calibri" pitchFamily="34" charset="0"/>
                <a:cs typeface="Calibri" pitchFamily="34" charset="0"/>
              </a:rPr>
              <a:t>for all replicate values</a:t>
            </a:r>
          </a:p>
        </p:txBody>
      </p:sp>
    </p:spTree>
    <p:extLst>
      <p:ext uri="{BB962C8B-B14F-4D97-AF65-F5344CB8AC3E}">
        <p14:creationId xmlns:p14="http://schemas.microsoft.com/office/powerpoint/2010/main" val="39931067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64904"/>
            <a:ext cx="7467600" cy="1143000"/>
          </a:xfrm>
        </p:spPr>
        <p:txBody>
          <a:bodyPr/>
          <a:lstStyle/>
          <a:p>
            <a:r>
              <a:rPr lang="en-CA" dirty="0" smtClean="0"/>
              <a:t>Q/A</a:t>
            </a:r>
            <a:endParaRPr lang="en-CA" dirty="0"/>
          </a:p>
        </p:txBody>
      </p:sp>
    </p:spTree>
    <p:extLst>
      <p:ext uri="{BB962C8B-B14F-4D97-AF65-F5344CB8AC3E}">
        <p14:creationId xmlns:p14="http://schemas.microsoft.com/office/powerpoint/2010/main" val="29499385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sz="quarter" idx="1"/>
          </p:nvPr>
        </p:nvSpPr>
        <p:spPr/>
        <p:txBody>
          <a:bodyPr>
            <a:normAutofit/>
          </a:bodyPr>
          <a:lstStyle/>
          <a:p>
            <a:pPr marL="0" lvl="0" indent="0">
              <a:buNone/>
            </a:pPr>
            <a:r>
              <a:rPr lang="en-CA" sz="1600" dirty="0" smtClean="0">
                <a:solidFill>
                  <a:schemeClr val="tx2"/>
                </a:solidFill>
                <a:latin typeface="Calibri" pitchFamily="34" charset="0"/>
                <a:cs typeface="Calibri" pitchFamily="34" charset="0"/>
              </a:rPr>
              <a:t>“AES, Flame Atomic Emission Spectroscopy.” </a:t>
            </a:r>
            <a:r>
              <a:rPr lang="en-CA" sz="1600" u="sng" dirty="0" smtClean="0">
                <a:solidFill>
                  <a:schemeClr val="tx2"/>
                </a:solidFill>
                <a:latin typeface="Calibri" pitchFamily="34" charset="0"/>
                <a:cs typeface="Calibri" pitchFamily="34" charset="0"/>
              </a:rPr>
              <a:t>Chemistry 377 Manual</a:t>
            </a:r>
            <a:r>
              <a:rPr lang="en-CA" sz="1600" dirty="0" smtClean="0">
                <a:solidFill>
                  <a:schemeClr val="tx2"/>
                </a:solidFill>
                <a:latin typeface="Calibri" pitchFamily="34" charset="0"/>
                <a:cs typeface="Calibri" pitchFamily="34" charset="0"/>
              </a:rPr>
              <a:t>. McGill, 2012.</a:t>
            </a:r>
          </a:p>
          <a:p>
            <a:pPr marL="0" lvl="0" indent="0">
              <a:buNone/>
            </a:pPr>
            <a:endParaRPr lang="en-CA" sz="200" dirty="0" smtClean="0">
              <a:solidFill>
                <a:schemeClr val="tx2"/>
              </a:solidFill>
              <a:latin typeface="Calibri" pitchFamily="34" charset="0"/>
              <a:cs typeface="Calibri" pitchFamily="34" charset="0"/>
            </a:endParaRPr>
          </a:p>
          <a:p>
            <a:pPr marL="0" lvl="0" indent="0">
              <a:buNone/>
            </a:pPr>
            <a:r>
              <a:rPr lang="en-CA" sz="1600" u="sng" dirty="0" smtClean="0">
                <a:solidFill>
                  <a:schemeClr val="tx2"/>
                </a:solidFill>
                <a:latin typeface="Calibri" pitchFamily="34" charset="0"/>
                <a:cs typeface="Calibri" pitchFamily="34" charset="0"/>
              </a:rPr>
              <a:t>CRC </a:t>
            </a:r>
            <a:r>
              <a:rPr lang="en-CA" sz="1600" u="sng" dirty="0">
                <a:solidFill>
                  <a:schemeClr val="tx2"/>
                </a:solidFill>
                <a:latin typeface="Calibri" pitchFamily="34" charset="0"/>
                <a:cs typeface="Calibri" pitchFamily="34" charset="0"/>
              </a:rPr>
              <a:t>Handbook of Chemistry and </a:t>
            </a:r>
            <a:r>
              <a:rPr lang="en-CA" sz="1600" u="sng" dirty="0" smtClean="0">
                <a:solidFill>
                  <a:schemeClr val="tx2"/>
                </a:solidFill>
                <a:latin typeface="Calibri" pitchFamily="34" charset="0"/>
                <a:cs typeface="Calibri" pitchFamily="34" charset="0"/>
              </a:rPr>
              <a:t>Physics</a:t>
            </a:r>
            <a:r>
              <a:rPr lang="en-CA" sz="1600" u="sng" dirty="0">
                <a:solidFill>
                  <a:schemeClr val="tx2"/>
                </a:solidFill>
                <a:latin typeface="Calibri" pitchFamily="34" charset="0"/>
                <a:cs typeface="Calibri" pitchFamily="34" charset="0"/>
              </a:rPr>
              <a:t>.</a:t>
            </a:r>
            <a:r>
              <a:rPr lang="en-CA" sz="1600" dirty="0" smtClean="0">
                <a:solidFill>
                  <a:schemeClr val="tx2"/>
                </a:solidFill>
                <a:latin typeface="Calibri" pitchFamily="34" charset="0"/>
                <a:cs typeface="Calibri" pitchFamily="34" charset="0"/>
              </a:rPr>
              <a:t> </a:t>
            </a:r>
            <a:r>
              <a:rPr lang="en-CA" sz="1600" dirty="0">
                <a:solidFill>
                  <a:schemeClr val="tx2"/>
                </a:solidFill>
                <a:latin typeface="Calibri" pitchFamily="34" charset="0"/>
                <a:cs typeface="Calibri" pitchFamily="34" charset="0"/>
              </a:rPr>
              <a:t>64</a:t>
            </a:r>
            <a:r>
              <a:rPr lang="en-CA" sz="1600" baseline="30000" dirty="0">
                <a:solidFill>
                  <a:schemeClr val="tx2"/>
                </a:solidFill>
                <a:latin typeface="Calibri" pitchFamily="34" charset="0"/>
                <a:cs typeface="Calibri" pitchFamily="34" charset="0"/>
              </a:rPr>
              <a:t>th</a:t>
            </a:r>
            <a:r>
              <a:rPr lang="en-CA" sz="1600" dirty="0">
                <a:solidFill>
                  <a:schemeClr val="tx2"/>
                </a:solidFill>
                <a:latin typeface="Calibri" pitchFamily="34" charset="0"/>
                <a:cs typeface="Calibri" pitchFamily="34" charset="0"/>
              </a:rPr>
              <a:t> </a:t>
            </a:r>
            <a:r>
              <a:rPr lang="en-CA" sz="1600" dirty="0" smtClean="0">
                <a:solidFill>
                  <a:schemeClr val="tx2"/>
                </a:solidFill>
                <a:latin typeface="Calibri" pitchFamily="34" charset="0"/>
                <a:cs typeface="Calibri" pitchFamily="34" charset="0"/>
              </a:rPr>
              <a:t>edition. </a:t>
            </a:r>
            <a:r>
              <a:rPr lang="en-CA" sz="1600" dirty="0">
                <a:solidFill>
                  <a:schemeClr val="tx2"/>
                </a:solidFill>
                <a:latin typeface="Calibri" pitchFamily="34" charset="0"/>
                <a:cs typeface="Calibri" pitchFamily="34" charset="0"/>
              </a:rPr>
              <a:t>R.C. </a:t>
            </a:r>
            <a:r>
              <a:rPr lang="en-CA" sz="1600" dirty="0" err="1">
                <a:solidFill>
                  <a:schemeClr val="tx2"/>
                </a:solidFill>
                <a:latin typeface="Calibri" pitchFamily="34" charset="0"/>
                <a:cs typeface="Calibri" pitchFamily="34" charset="0"/>
              </a:rPr>
              <a:t>Weast</a:t>
            </a:r>
            <a:r>
              <a:rPr lang="en-CA" sz="1600" dirty="0">
                <a:solidFill>
                  <a:schemeClr val="tx2"/>
                </a:solidFill>
                <a:latin typeface="Calibri" pitchFamily="34" charset="0"/>
                <a:cs typeface="Calibri" pitchFamily="34" charset="0"/>
              </a:rPr>
              <a:t> –ed., CRC Press, Inc., Boca Raton, Florida, 1983-84</a:t>
            </a:r>
            <a:r>
              <a:rPr lang="en-CA" sz="1600" dirty="0" smtClean="0">
                <a:solidFill>
                  <a:schemeClr val="tx2"/>
                </a:solidFill>
                <a:latin typeface="Calibri" pitchFamily="34" charset="0"/>
                <a:cs typeface="Calibri" pitchFamily="34" charset="0"/>
              </a:rPr>
              <a:t>.</a:t>
            </a:r>
          </a:p>
          <a:p>
            <a:pPr marL="0" lvl="0" indent="0">
              <a:buNone/>
            </a:pPr>
            <a:endParaRPr lang="en-CA" sz="200" dirty="0" smtClean="0">
              <a:solidFill>
                <a:schemeClr val="tx2"/>
              </a:solidFill>
              <a:latin typeface="Calibri" pitchFamily="34" charset="0"/>
              <a:cs typeface="Calibri" pitchFamily="34" charset="0"/>
            </a:endParaRPr>
          </a:p>
          <a:p>
            <a:pPr marL="0" indent="0">
              <a:buNone/>
            </a:pPr>
            <a:r>
              <a:rPr lang="en-CA" sz="1600" dirty="0" err="1" smtClean="0">
                <a:solidFill>
                  <a:schemeClr val="tx2"/>
                </a:solidFill>
                <a:latin typeface="Calibri" pitchFamily="34" charset="0"/>
                <a:cs typeface="Calibri" pitchFamily="34" charset="0"/>
              </a:rPr>
              <a:t>Dunnivant</a:t>
            </a:r>
            <a:r>
              <a:rPr lang="en-CA" sz="1600" dirty="0" smtClean="0">
                <a:solidFill>
                  <a:schemeClr val="tx2"/>
                </a:solidFill>
                <a:latin typeface="Calibri" pitchFamily="34" charset="0"/>
                <a:cs typeface="Calibri" pitchFamily="34" charset="0"/>
              </a:rPr>
              <a:t>, and </a:t>
            </a:r>
            <a:r>
              <a:rPr lang="en-CA" sz="1600" dirty="0" err="1" smtClean="0">
                <a:solidFill>
                  <a:schemeClr val="tx2"/>
                </a:solidFill>
                <a:latin typeface="Calibri" pitchFamily="34" charset="0"/>
                <a:cs typeface="Calibri" pitchFamily="34" charset="0"/>
              </a:rPr>
              <a:t>Ginsbach</a:t>
            </a:r>
            <a:r>
              <a:rPr lang="en-CA" sz="1600" dirty="0" smtClean="0">
                <a:solidFill>
                  <a:schemeClr val="tx2"/>
                </a:solidFill>
                <a:latin typeface="Calibri" pitchFamily="34" charset="0"/>
                <a:cs typeface="Calibri" pitchFamily="34" charset="0"/>
              </a:rPr>
              <a:t>. </a:t>
            </a:r>
            <a:r>
              <a:rPr lang="en-CA" sz="1600" u="sng" dirty="0" smtClean="0">
                <a:solidFill>
                  <a:schemeClr val="tx2"/>
                </a:solidFill>
                <a:latin typeface="Calibri" pitchFamily="34" charset="0"/>
                <a:cs typeface="Calibri" pitchFamily="34" charset="0"/>
              </a:rPr>
              <a:t>Flame Atomic Absorbance and Emission Spectroscopy and Inductively Couples Spectrometry – Mass Spectrometry</a:t>
            </a:r>
            <a:r>
              <a:rPr lang="en-CA" sz="1600" dirty="0" smtClean="0">
                <a:solidFill>
                  <a:schemeClr val="tx2"/>
                </a:solidFill>
                <a:latin typeface="Calibri" pitchFamily="34" charset="0"/>
                <a:cs typeface="Calibri" pitchFamily="34" charset="0"/>
              </a:rPr>
              <a:t>. Whitman College, 2009. </a:t>
            </a:r>
          </a:p>
          <a:p>
            <a:pPr marL="0" indent="0">
              <a:buNone/>
            </a:pPr>
            <a:endParaRPr lang="en-CA" sz="200" dirty="0" smtClean="0">
              <a:solidFill>
                <a:schemeClr val="tx2"/>
              </a:solidFill>
              <a:latin typeface="Calibri" pitchFamily="34" charset="0"/>
              <a:cs typeface="Calibri" pitchFamily="34" charset="0"/>
            </a:endParaRPr>
          </a:p>
          <a:p>
            <a:pPr marL="0" indent="0">
              <a:buNone/>
            </a:pPr>
            <a:r>
              <a:rPr lang="en-CA" sz="1600" dirty="0" err="1" smtClean="0">
                <a:solidFill>
                  <a:schemeClr val="tx2"/>
                </a:solidFill>
                <a:latin typeface="Calibri" pitchFamily="34" charset="0"/>
                <a:cs typeface="Calibri" pitchFamily="34" charset="0"/>
              </a:rPr>
              <a:t>Salin</a:t>
            </a:r>
            <a:r>
              <a:rPr lang="en-CA" sz="1600" dirty="0">
                <a:solidFill>
                  <a:schemeClr val="tx2"/>
                </a:solidFill>
                <a:latin typeface="Calibri" pitchFamily="34" charset="0"/>
                <a:cs typeface="Calibri" pitchFamily="34" charset="0"/>
              </a:rPr>
              <a:t>, E</a:t>
            </a:r>
            <a:r>
              <a:rPr lang="en-CA" sz="1600" dirty="0" smtClean="0">
                <a:solidFill>
                  <a:schemeClr val="tx2"/>
                </a:solidFill>
                <a:latin typeface="Calibri" pitchFamily="34" charset="0"/>
                <a:cs typeface="Calibri" pitchFamily="34" charset="0"/>
              </a:rPr>
              <a:t>. </a:t>
            </a:r>
            <a:r>
              <a:rPr lang="en-CA" sz="1600" u="sng" dirty="0" smtClean="0">
                <a:solidFill>
                  <a:schemeClr val="tx2"/>
                </a:solidFill>
                <a:latin typeface="Calibri" pitchFamily="34" charset="0"/>
                <a:cs typeface="Calibri" pitchFamily="34" charset="0"/>
              </a:rPr>
              <a:t>Chemistry </a:t>
            </a:r>
            <a:r>
              <a:rPr lang="en-CA" sz="1600" u="sng" dirty="0">
                <a:solidFill>
                  <a:schemeClr val="tx2"/>
                </a:solidFill>
                <a:latin typeface="Calibri" pitchFamily="34" charset="0"/>
                <a:cs typeface="Calibri" pitchFamily="34" charset="0"/>
              </a:rPr>
              <a:t>277: Course </a:t>
            </a:r>
            <a:r>
              <a:rPr lang="en-CA" sz="1600" u="sng" dirty="0" smtClean="0">
                <a:solidFill>
                  <a:schemeClr val="tx2"/>
                </a:solidFill>
                <a:latin typeface="Calibri" pitchFamily="34" charset="0"/>
                <a:cs typeface="Calibri" pitchFamily="34" charset="0"/>
              </a:rPr>
              <a:t>Handout</a:t>
            </a:r>
            <a:r>
              <a:rPr lang="en-CA" sz="1600" dirty="0" smtClean="0">
                <a:solidFill>
                  <a:schemeClr val="tx2"/>
                </a:solidFill>
                <a:latin typeface="Calibri" pitchFamily="34" charset="0"/>
                <a:cs typeface="Calibri" pitchFamily="34" charset="0"/>
              </a:rPr>
              <a:t>. </a:t>
            </a:r>
            <a:r>
              <a:rPr lang="en-CA" sz="1600" dirty="0">
                <a:solidFill>
                  <a:schemeClr val="tx2"/>
                </a:solidFill>
                <a:latin typeface="Calibri" pitchFamily="34" charset="0"/>
                <a:cs typeface="Calibri" pitchFamily="34" charset="0"/>
              </a:rPr>
              <a:t>McGill, </a:t>
            </a:r>
            <a:r>
              <a:rPr lang="en-CA" sz="1600" dirty="0" smtClean="0">
                <a:solidFill>
                  <a:schemeClr val="tx2"/>
                </a:solidFill>
                <a:latin typeface="Calibri" pitchFamily="34" charset="0"/>
                <a:cs typeface="Calibri" pitchFamily="34" charset="0"/>
              </a:rPr>
              <a:t>2012.</a:t>
            </a:r>
          </a:p>
          <a:p>
            <a:pPr marL="0" indent="0">
              <a:buNone/>
            </a:pPr>
            <a:endParaRPr lang="en-CA" sz="200" dirty="0">
              <a:solidFill>
                <a:schemeClr val="tx2"/>
              </a:solidFill>
              <a:latin typeface="Calibri" pitchFamily="34" charset="0"/>
              <a:cs typeface="Calibri" pitchFamily="34" charset="0"/>
            </a:endParaRPr>
          </a:p>
          <a:p>
            <a:pPr marL="0" indent="0">
              <a:buNone/>
            </a:pPr>
            <a:r>
              <a:rPr lang="en-CA" sz="1600" dirty="0" err="1" smtClean="0">
                <a:solidFill>
                  <a:schemeClr val="tx2"/>
                </a:solidFill>
                <a:latin typeface="Calibri" pitchFamily="34" charset="0"/>
                <a:cs typeface="Calibri" pitchFamily="34" charset="0"/>
              </a:rPr>
              <a:t>Skoog</a:t>
            </a:r>
            <a:r>
              <a:rPr lang="en-CA" sz="1600" dirty="0">
                <a:solidFill>
                  <a:schemeClr val="tx2"/>
                </a:solidFill>
                <a:latin typeface="Calibri" pitchFamily="34" charset="0"/>
                <a:cs typeface="Calibri" pitchFamily="34" charset="0"/>
              </a:rPr>
              <a:t>, D.A., Holler, J., Crouch, </a:t>
            </a:r>
            <a:r>
              <a:rPr lang="en-CA" sz="1600" dirty="0" smtClean="0">
                <a:solidFill>
                  <a:schemeClr val="tx2"/>
                </a:solidFill>
                <a:latin typeface="Calibri" pitchFamily="34" charset="0"/>
                <a:cs typeface="Calibri" pitchFamily="34" charset="0"/>
              </a:rPr>
              <a:t>S.R.. </a:t>
            </a:r>
            <a:r>
              <a:rPr lang="en-CA" sz="1600" u="sng" dirty="0" smtClean="0">
                <a:solidFill>
                  <a:schemeClr val="tx2"/>
                </a:solidFill>
                <a:latin typeface="Calibri" pitchFamily="34" charset="0"/>
                <a:cs typeface="Calibri" pitchFamily="34" charset="0"/>
              </a:rPr>
              <a:t>Principles </a:t>
            </a:r>
            <a:r>
              <a:rPr lang="en-CA" sz="1600" u="sng" dirty="0">
                <a:solidFill>
                  <a:schemeClr val="tx2"/>
                </a:solidFill>
                <a:latin typeface="Calibri" pitchFamily="34" charset="0"/>
                <a:cs typeface="Calibri" pitchFamily="34" charset="0"/>
              </a:rPr>
              <a:t>of Instrumental </a:t>
            </a:r>
            <a:r>
              <a:rPr lang="en-CA" sz="1600" u="sng" dirty="0" smtClean="0">
                <a:solidFill>
                  <a:schemeClr val="tx2"/>
                </a:solidFill>
                <a:latin typeface="Calibri" pitchFamily="34" charset="0"/>
                <a:cs typeface="Calibri" pitchFamily="34" charset="0"/>
              </a:rPr>
              <a:t>Analysis.</a:t>
            </a:r>
            <a:r>
              <a:rPr lang="en-CA" sz="1600" dirty="0" smtClean="0">
                <a:solidFill>
                  <a:schemeClr val="tx2"/>
                </a:solidFill>
                <a:latin typeface="Calibri" pitchFamily="34" charset="0"/>
                <a:cs typeface="Calibri" pitchFamily="34" charset="0"/>
              </a:rPr>
              <a:t> </a:t>
            </a:r>
            <a:r>
              <a:rPr lang="en-CA" sz="1600" dirty="0">
                <a:solidFill>
                  <a:schemeClr val="tx2"/>
                </a:solidFill>
                <a:latin typeface="Calibri" pitchFamily="34" charset="0"/>
                <a:cs typeface="Calibri" pitchFamily="34" charset="0"/>
              </a:rPr>
              <a:t>6</a:t>
            </a:r>
            <a:r>
              <a:rPr lang="en-CA" sz="1600" baseline="30000" dirty="0">
                <a:solidFill>
                  <a:schemeClr val="tx2"/>
                </a:solidFill>
                <a:latin typeface="Calibri" pitchFamily="34" charset="0"/>
                <a:cs typeface="Calibri" pitchFamily="34" charset="0"/>
              </a:rPr>
              <a:t>th</a:t>
            </a:r>
            <a:r>
              <a:rPr lang="en-CA" sz="1600" dirty="0">
                <a:solidFill>
                  <a:schemeClr val="tx2"/>
                </a:solidFill>
                <a:latin typeface="Calibri" pitchFamily="34" charset="0"/>
                <a:cs typeface="Calibri" pitchFamily="34" charset="0"/>
              </a:rPr>
              <a:t> </a:t>
            </a:r>
            <a:r>
              <a:rPr lang="en-CA" sz="1600" dirty="0" smtClean="0">
                <a:solidFill>
                  <a:schemeClr val="tx2"/>
                </a:solidFill>
                <a:latin typeface="Calibri" pitchFamily="34" charset="0"/>
                <a:cs typeface="Calibri" pitchFamily="34" charset="0"/>
              </a:rPr>
              <a:t>edition.  Brooks and Cole, 2007.</a:t>
            </a:r>
          </a:p>
          <a:p>
            <a:pPr marL="0" indent="0">
              <a:buNone/>
            </a:pPr>
            <a:endParaRPr lang="en-CA" sz="1600" dirty="0">
              <a:latin typeface="Calibri" pitchFamily="34" charset="0"/>
              <a:cs typeface="Calibri" pitchFamily="34" charset="0"/>
            </a:endParaRPr>
          </a:p>
          <a:p>
            <a:pPr marL="0" indent="0">
              <a:buNone/>
            </a:pPr>
            <a:endParaRPr lang="en-CA" sz="1600" dirty="0">
              <a:latin typeface="Calibri" pitchFamily="34" charset="0"/>
              <a:cs typeface="Calibri" pitchFamily="34" charset="0"/>
            </a:endParaRPr>
          </a:p>
        </p:txBody>
      </p:sp>
    </p:spTree>
    <p:extLst>
      <p:ext uri="{BB962C8B-B14F-4D97-AF65-F5344CB8AC3E}">
        <p14:creationId xmlns:p14="http://schemas.microsoft.com/office/powerpoint/2010/main" val="37617667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Image References</a:t>
            </a:r>
            <a:endParaRPr lang="en-CA" dirty="0"/>
          </a:p>
        </p:txBody>
      </p:sp>
      <p:sp>
        <p:nvSpPr>
          <p:cNvPr id="3" name="Content Placeholder 2"/>
          <p:cNvSpPr>
            <a:spLocks noGrp="1"/>
          </p:cNvSpPr>
          <p:nvPr>
            <p:ph sz="quarter" idx="1"/>
          </p:nvPr>
        </p:nvSpPr>
        <p:spPr>
          <a:xfrm>
            <a:off x="395536" y="1651592"/>
            <a:ext cx="7467600" cy="4873752"/>
          </a:xfrm>
        </p:spPr>
        <p:txBody>
          <a:bodyPr>
            <a:normAutofit/>
          </a:bodyPr>
          <a:lstStyle/>
          <a:p>
            <a:pPr marL="0" indent="0">
              <a:buNone/>
            </a:pPr>
            <a:r>
              <a:rPr lang="en-CA" sz="1600" dirty="0" smtClean="0">
                <a:solidFill>
                  <a:schemeClr val="tx2"/>
                </a:solidFill>
                <a:latin typeface="Calibri" pitchFamily="34" charset="0"/>
                <a:cs typeface="Calibri" pitchFamily="34" charset="0"/>
              </a:rPr>
              <a:t>(1) </a:t>
            </a:r>
            <a:r>
              <a:rPr lang="en-CA" sz="1600" dirty="0" err="1">
                <a:solidFill>
                  <a:schemeClr val="tx2"/>
                </a:solidFill>
                <a:latin typeface="Calibri" pitchFamily="34" charset="0"/>
                <a:cs typeface="Calibri" pitchFamily="34" charset="0"/>
              </a:rPr>
              <a:t>Skoog</a:t>
            </a:r>
            <a:r>
              <a:rPr lang="en-CA" sz="1600" dirty="0">
                <a:solidFill>
                  <a:schemeClr val="tx2"/>
                </a:solidFill>
                <a:latin typeface="Calibri" pitchFamily="34" charset="0"/>
                <a:cs typeface="Calibri" pitchFamily="34" charset="0"/>
              </a:rPr>
              <a:t>, D.A., Holler, J., Crouch, S.R.. Principles of Instrumental Analysis. 6th edition.  Brooks and Cole, 2007.</a:t>
            </a:r>
          </a:p>
          <a:p>
            <a:pPr marL="0" lvl="0" indent="0">
              <a:buNone/>
            </a:pPr>
            <a:endParaRPr lang="en-CA" sz="1600" dirty="0" smtClean="0">
              <a:solidFill>
                <a:schemeClr val="tx2"/>
              </a:solidFill>
              <a:latin typeface="Calibri" pitchFamily="34" charset="0"/>
              <a:cs typeface="Calibri" pitchFamily="34" charset="0"/>
            </a:endParaRPr>
          </a:p>
          <a:p>
            <a:pPr marL="0" lvl="0" indent="0">
              <a:buNone/>
            </a:pPr>
            <a:r>
              <a:rPr lang="en-CA" sz="1600" dirty="0" smtClean="0">
                <a:solidFill>
                  <a:schemeClr val="tx2"/>
                </a:solidFill>
                <a:latin typeface="Calibri" pitchFamily="34" charset="0"/>
                <a:cs typeface="Calibri" pitchFamily="34" charset="0"/>
              </a:rPr>
              <a:t>(2)</a:t>
            </a:r>
            <a:r>
              <a:rPr lang="en-CA" sz="1600" dirty="0">
                <a:solidFill>
                  <a:schemeClr val="tx2"/>
                </a:solidFill>
                <a:latin typeface="Calibri" pitchFamily="34" charset="0"/>
                <a:cs typeface="Calibri" pitchFamily="34" charset="0"/>
              </a:rPr>
              <a:t> </a:t>
            </a:r>
            <a:r>
              <a:rPr lang="en-CA" sz="1600" dirty="0" err="1" smtClean="0">
                <a:solidFill>
                  <a:schemeClr val="tx2"/>
                </a:solidFill>
                <a:latin typeface="Calibri" pitchFamily="34" charset="0"/>
                <a:cs typeface="Calibri" pitchFamily="34" charset="0"/>
              </a:rPr>
              <a:t>Dunnivant</a:t>
            </a:r>
            <a:r>
              <a:rPr lang="en-CA" sz="1600" dirty="0">
                <a:solidFill>
                  <a:schemeClr val="tx2"/>
                </a:solidFill>
                <a:latin typeface="Calibri" pitchFamily="34" charset="0"/>
                <a:cs typeface="Calibri" pitchFamily="34" charset="0"/>
              </a:rPr>
              <a:t>, and </a:t>
            </a:r>
            <a:r>
              <a:rPr lang="en-CA" sz="1600" dirty="0" err="1">
                <a:solidFill>
                  <a:schemeClr val="tx2"/>
                </a:solidFill>
                <a:latin typeface="Calibri" pitchFamily="34" charset="0"/>
                <a:cs typeface="Calibri" pitchFamily="34" charset="0"/>
              </a:rPr>
              <a:t>Ginsbach</a:t>
            </a:r>
            <a:r>
              <a:rPr lang="en-CA" sz="1600" dirty="0">
                <a:solidFill>
                  <a:schemeClr val="tx2"/>
                </a:solidFill>
                <a:latin typeface="Calibri" pitchFamily="34" charset="0"/>
                <a:cs typeface="Calibri" pitchFamily="34" charset="0"/>
              </a:rPr>
              <a:t>. Flame Atomic Absorbance and Emission Spectroscopy and Inductively Couples Spectrometry – Mass Spectrometry. Whitman College, 2009. </a:t>
            </a:r>
          </a:p>
          <a:p>
            <a:pPr marL="0" indent="0">
              <a:buNone/>
            </a:pPr>
            <a:endParaRPr lang="en-CA" sz="1600" dirty="0">
              <a:solidFill>
                <a:schemeClr val="tx2"/>
              </a:solidFill>
              <a:latin typeface="Calibri" pitchFamily="34" charset="0"/>
              <a:cs typeface="Calibri" pitchFamily="34" charset="0"/>
            </a:endParaRPr>
          </a:p>
          <a:p>
            <a:pPr marL="0" indent="0">
              <a:buNone/>
            </a:pPr>
            <a:endParaRPr lang="en-CA" dirty="0">
              <a:latin typeface="Calibri" pitchFamily="34" charset="0"/>
              <a:cs typeface="Calibri" pitchFamily="34" charset="0"/>
            </a:endParaRPr>
          </a:p>
          <a:p>
            <a:pPr marL="0" indent="0">
              <a:buNone/>
            </a:pPr>
            <a:endParaRPr lang="en-CA" dirty="0">
              <a:latin typeface="Calibri" pitchFamily="34" charset="0"/>
              <a:cs typeface="Calibri" pitchFamily="34" charset="0"/>
            </a:endParaRPr>
          </a:p>
          <a:p>
            <a:endParaRPr lang="en-CA" dirty="0"/>
          </a:p>
        </p:txBody>
      </p:sp>
    </p:spTree>
    <p:extLst>
      <p:ext uri="{BB962C8B-B14F-4D97-AF65-F5344CB8AC3E}">
        <p14:creationId xmlns:p14="http://schemas.microsoft.com/office/powerpoint/2010/main" val="2455217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348880"/>
            <a:ext cx="7643192" cy="1858218"/>
          </a:xfrm>
        </p:spPr>
        <p:txBody>
          <a:bodyPr anchor="ctr"/>
          <a:lstStyle/>
          <a:p>
            <a:r>
              <a:rPr lang="en-CA" dirty="0" smtClean="0"/>
              <a:t>Instrumentation</a:t>
            </a:r>
            <a:endParaRPr lang="en-CA" dirty="0"/>
          </a:p>
        </p:txBody>
      </p:sp>
    </p:spTree>
    <p:extLst>
      <p:ext uri="{BB962C8B-B14F-4D97-AF65-F5344CB8AC3E}">
        <p14:creationId xmlns:p14="http://schemas.microsoft.com/office/powerpoint/2010/main" val="260578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Basic Set-up</a:t>
            </a:r>
            <a:endParaRPr lang="en-CA" dirty="0"/>
          </a:p>
        </p:txBody>
      </p:sp>
      <p:sp>
        <p:nvSpPr>
          <p:cNvPr id="4" name="Rectangle 3"/>
          <p:cNvSpPr/>
          <p:nvPr/>
        </p:nvSpPr>
        <p:spPr>
          <a:xfrm>
            <a:off x="2915816" y="4581128"/>
            <a:ext cx="864096" cy="576064"/>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 name="Curved Connector 5"/>
          <p:cNvCxnSpPr/>
          <p:nvPr/>
        </p:nvCxnSpPr>
        <p:spPr>
          <a:xfrm rot="16200000" flipV="1">
            <a:off x="2415476" y="3681028"/>
            <a:ext cx="360040" cy="1440160"/>
          </a:xfrm>
          <a:prstGeom prst="curved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115616" y="3429000"/>
            <a:ext cx="759800" cy="1152128"/>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Lightning Bolt 8"/>
          <p:cNvSpPr/>
          <p:nvPr/>
        </p:nvSpPr>
        <p:spPr>
          <a:xfrm rot="12584011">
            <a:off x="864020" y="2488025"/>
            <a:ext cx="1099980" cy="936104"/>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1" name="Straight Connector 10"/>
          <p:cNvCxnSpPr/>
          <p:nvPr/>
        </p:nvCxnSpPr>
        <p:spPr>
          <a:xfrm>
            <a:off x="1495516" y="2708920"/>
            <a:ext cx="19963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339752" y="2276871"/>
            <a:ext cx="255744" cy="79208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p:cNvCxnSpPr>
            <a:endCxn id="12" idx="0"/>
          </p:cNvCxnSpPr>
          <p:nvPr/>
        </p:nvCxnSpPr>
        <p:spPr>
          <a:xfrm flipV="1">
            <a:off x="1495516" y="2276871"/>
            <a:ext cx="972108" cy="3960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0"/>
          </p:cNvCxnSpPr>
          <p:nvPr/>
        </p:nvCxnSpPr>
        <p:spPr>
          <a:xfrm>
            <a:off x="2467624" y="2276871"/>
            <a:ext cx="1024256" cy="4320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2" idx="4"/>
          </p:cNvCxnSpPr>
          <p:nvPr/>
        </p:nvCxnSpPr>
        <p:spPr>
          <a:xfrm>
            <a:off x="1495516" y="2672915"/>
            <a:ext cx="972108" cy="3960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2" idx="4"/>
          </p:cNvCxnSpPr>
          <p:nvPr/>
        </p:nvCxnSpPr>
        <p:spPr>
          <a:xfrm flipV="1">
            <a:off x="2467624" y="2708920"/>
            <a:ext cx="1024256"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491880" y="2132856"/>
            <a:ext cx="1368152" cy="1152128"/>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2">
                  <a:lumMod val="40000"/>
                  <a:lumOff val="60000"/>
                </a:schemeClr>
              </a:solidFill>
            </a:endParaRPr>
          </a:p>
        </p:txBody>
      </p:sp>
      <p:sp>
        <p:nvSpPr>
          <p:cNvPr id="23" name="Rectangle 22"/>
          <p:cNvSpPr/>
          <p:nvPr/>
        </p:nvSpPr>
        <p:spPr>
          <a:xfrm>
            <a:off x="4860032" y="2735922"/>
            <a:ext cx="720080" cy="549062"/>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6" name="Straight Connector 25"/>
          <p:cNvCxnSpPr>
            <a:stCxn id="23" idx="3"/>
          </p:cNvCxnSpPr>
          <p:nvPr/>
        </p:nvCxnSpPr>
        <p:spPr>
          <a:xfrm flipV="1">
            <a:off x="5580112" y="2996953"/>
            <a:ext cx="1656184" cy="135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Isosceles Triangle 26"/>
          <p:cNvSpPr/>
          <p:nvPr/>
        </p:nvSpPr>
        <p:spPr>
          <a:xfrm rot="5400000">
            <a:off x="6237185" y="2717921"/>
            <a:ext cx="612067" cy="522058"/>
          </a:xfrm>
          <a:prstGeom prst="triangl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9" name="Straight Connector 28"/>
          <p:cNvCxnSpPr/>
          <p:nvPr/>
        </p:nvCxnSpPr>
        <p:spPr>
          <a:xfrm flipV="1">
            <a:off x="6012160" y="2474893"/>
            <a:ext cx="0" cy="50405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012160" y="2474893"/>
            <a:ext cx="93610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948264" y="2474893"/>
            <a:ext cx="0" cy="52205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7236296" y="2672916"/>
            <a:ext cx="504056" cy="5310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6" name="Straight Arrow Connector 35"/>
          <p:cNvCxnSpPr/>
          <p:nvPr/>
        </p:nvCxnSpPr>
        <p:spPr>
          <a:xfrm flipV="1">
            <a:off x="7418125" y="2780928"/>
            <a:ext cx="178211" cy="2552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23" idx="1"/>
            <a:endCxn id="23" idx="3"/>
          </p:cNvCxnSpPr>
          <p:nvPr/>
        </p:nvCxnSpPr>
        <p:spPr>
          <a:xfrm>
            <a:off x="4860032" y="3010453"/>
            <a:ext cx="720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860032" y="3162853"/>
            <a:ext cx="720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860032" y="2780928"/>
            <a:ext cx="720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860032" y="2852936"/>
            <a:ext cx="720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860032" y="2924944"/>
            <a:ext cx="720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860032" y="3068960"/>
            <a:ext cx="720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860032" y="3212976"/>
            <a:ext cx="720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421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Instruments Used:</a:t>
            </a:r>
            <a:endParaRPr lang="en-CA" dirty="0"/>
          </a:p>
        </p:txBody>
      </p:sp>
      <p:sp>
        <p:nvSpPr>
          <p:cNvPr id="3" name="Content Placeholder 2"/>
          <p:cNvSpPr>
            <a:spLocks noGrp="1"/>
          </p:cNvSpPr>
          <p:nvPr>
            <p:ph sz="quarter" idx="1"/>
          </p:nvPr>
        </p:nvSpPr>
        <p:spPr/>
        <p:txBody>
          <a:bodyPr>
            <a:normAutofit/>
          </a:bodyPr>
          <a:lstStyle/>
          <a:p>
            <a:pPr marL="0" indent="0">
              <a:buNone/>
            </a:pPr>
            <a:endParaRPr lang="en-CA" sz="900" dirty="0" smtClean="0">
              <a:solidFill>
                <a:schemeClr val="tx2"/>
              </a:solidFill>
              <a:latin typeface="Calibri" pitchFamily="34" charset="0"/>
              <a:cs typeface="Calibri" pitchFamily="34" charset="0"/>
            </a:endParaRPr>
          </a:p>
          <a:p>
            <a:pPr marL="0" indent="0">
              <a:buNone/>
            </a:pPr>
            <a:r>
              <a:rPr lang="en-CA" sz="2000" dirty="0" smtClean="0">
                <a:solidFill>
                  <a:schemeClr val="tx2"/>
                </a:solidFill>
                <a:latin typeface="Calibri" pitchFamily="34" charset="0"/>
                <a:cs typeface="Calibri" pitchFamily="34" charset="0"/>
              </a:rPr>
              <a:t>Ocean Optics USB2000 Spectrometer with SMA 905 optical fiber tip</a:t>
            </a:r>
          </a:p>
          <a:p>
            <a:endParaRPr lang="en-CA" sz="2000" dirty="0" smtClean="0">
              <a:solidFill>
                <a:schemeClr val="tx2"/>
              </a:solidFill>
              <a:latin typeface="Calibri" pitchFamily="34" charset="0"/>
              <a:cs typeface="Calibri" pitchFamily="34" charset="0"/>
            </a:endParaRPr>
          </a:p>
          <a:p>
            <a:pPr marL="0" indent="0">
              <a:buNone/>
            </a:pPr>
            <a:r>
              <a:rPr lang="en-CA" sz="2000" dirty="0" smtClean="0">
                <a:solidFill>
                  <a:schemeClr val="tx2"/>
                </a:solidFill>
                <a:latin typeface="Calibri" pitchFamily="34" charset="0"/>
                <a:cs typeface="Calibri" pitchFamily="34" charset="0"/>
              </a:rPr>
              <a:t>IOOBase32 software to record all spectral data</a:t>
            </a:r>
            <a:endParaRPr lang="en-CA" sz="2000" dirty="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4266112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Sample Introduction</a:t>
            </a:r>
            <a:endParaRPr lang="en-CA" dirty="0"/>
          </a:p>
        </p:txBody>
      </p:sp>
      <p:sp>
        <p:nvSpPr>
          <p:cNvPr id="3" name="Content Placeholder 2"/>
          <p:cNvSpPr>
            <a:spLocks noGrp="1"/>
          </p:cNvSpPr>
          <p:nvPr>
            <p:ph sz="quarter" idx="1"/>
          </p:nvPr>
        </p:nvSpPr>
        <p:spPr>
          <a:xfrm>
            <a:off x="457200" y="1600200"/>
            <a:ext cx="8291264" cy="4873752"/>
          </a:xfrm>
        </p:spPr>
        <p:txBody>
          <a:bodyPr>
            <a:normAutofit/>
          </a:bodyPr>
          <a:lstStyle/>
          <a:p>
            <a:pPr marL="0" indent="0" algn="ctr">
              <a:buNone/>
            </a:pPr>
            <a:endParaRPr lang="en-CA" sz="1800" dirty="0" smtClean="0">
              <a:latin typeface="Calibri" pitchFamily="34" charset="0"/>
              <a:cs typeface="Calibri" pitchFamily="34" charset="0"/>
            </a:endParaRPr>
          </a:p>
          <a:p>
            <a:pPr marL="0" indent="0" algn="ctr">
              <a:buNone/>
            </a:pPr>
            <a:r>
              <a:rPr lang="en-CA" sz="1800" dirty="0" smtClean="0">
                <a:solidFill>
                  <a:schemeClr val="tx2"/>
                </a:solidFill>
                <a:latin typeface="Calibri" pitchFamily="34" charset="0"/>
                <a:cs typeface="Calibri" pitchFamily="34" charset="0"/>
              </a:rPr>
              <a:t>Sample converted to spray by </a:t>
            </a:r>
            <a:r>
              <a:rPr lang="en-CA" sz="1800" b="1" i="1" dirty="0" smtClean="0">
                <a:solidFill>
                  <a:schemeClr val="tx2"/>
                </a:solidFill>
                <a:latin typeface="Calibri" pitchFamily="34" charset="0"/>
                <a:cs typeface="Calibri" pitchFamily="34" charset="0"/>
              </a:rPr>
              <a:t>nebulizers</a:t>
            </a:r>
          </a:p>
          <a:p>
            <a:pPr marL="0" indent="0" algn="ctr">
              <a:buNone/>
            </a:pPr>
            <a:endParaRPr lang="en-CA" sz="1800" dirty="0" smtClean="0">
              <a:solidFill>
                <a:schemeClr val="tx2"/>
              </a:solidFill>
              <a:latin typeface="Calibri" pitchFamily="34" charset="0"/>
              <a:cs typeface="Calibri" pitchFamily="34" charset="0"/>
            </a:endParaRPr>
          </a:p>
          <a:p>
            <a:pPr marL="0" indent="0" algn="ctr">
              <a:buNone/>
            </a:pPr>
            <a:endParaRPr lang="en-CA" sz="1800" dirty="0" smtClean="0">
              <a:solidFill>
                <a:schemeClr val="tx2"/>
              </a:solidFill>
              <a:latin typeface="Calibri" pitchFamily="34" charset="0"/>
              <a:cs typeface="Calibri" pitchFamily="34" charset="0"/>
            </a:endParaRPr>
          </a:p>
          <a:p>
            <a:pPr marL="0" indent="0" algn="ctr">
              <a:buNone/>
            </a:pPr>
            <a:r>
              <a:rPr lang="en-CA" sz="1800" dirty="0" smtClean="0">
                <a:solidFill>
                  <a:schemeClr val="tx2"/>
                </a:solidFill>
                <a:latin typeface="Calibri" pitchFamily="34" charset="0"/>
                <a:cs typeface="Calibri" pitchFamily="34" charset="0"/>
              </a:rPr>
              <a:t>High temperature of flame then causes solvent to evaporate: </a:t>
            </a:r>
            <a:r>
              <a:rPr lang="en-CA" sz="1800" b="1" i="1" dirty="0" smtClean="0">
                <a:solidFill>
                  <a:schemeClr val="tx2"/>
                </a:solidFill>
                <a:latin typeface="Calibri" pitchFamily="34" charset="0"/>
                <a:cs typeface="Calibri" pitchFamily="34" charset="0"/>
              </a:rPr>
              <a:t>desolvation</a:t>
            </a:r>
          </a:p>
          <a:p>
            <a:pPr marL="0" indent="0" algn="ctr">
              <a:buNone/>
            </a:pPr>
            <a:endParaRPr lang="en-CA" sz="1800" i="1" dirty="0" smtClean="0">
              <a:solidFill>
                <a:schemeClr val="tx2"/>
              </a:solidFill>
              <a:latin typeface="Calibri" pitchFamily="34" charset="0"/>
              <a:cs typeface="Calibri" pitchFamily="34" charset="0"/>
            </a:endParaRPr>
          </a:p>
          <a:p>
            <a:pPr marL="0" indent="0" algn="ctr">
              <a:buNone/>
            </a:pPr>
            <a:endParaRPr lang="en-CA" sz="1800" i="1" dirty="0" smtClean="0">
              <a:solidFill>
                <a:schemeClr val="tx2"/>
              </a:solidFill>
              <a:latin typeface="Calibri" pitchFamily="34" charset="0"/>
              <a:cs typeface="Calibri" pitchFamily="34" charset="0"/>
            </a:endParaRPr>
          </a:p>
          <a:p>
            <a:pPr marL="0" indent="0" algn="ctr">
              <a:buNone/>
            </a:pPr>
            <a:r>
              <a:rPr lang="en-CA" sz="1800" dirty="0" smtClean="0">
                <a:solidFill>
                  <a:schemeClr val="tx2"/>
                </a:solidFill>
                <a:latin typeface="Calibri" pitchFamily="34" charset="0"/>
                <a:cs typeface="Calibri" pitchFamily="34" charset="0"/>
              </a:rPr>
              <a:t>Further heating </a:t>
            </a:r>
            <a:r>
              <a:rPr lang="en-CA" sz="1800" b="1" i="1" dirty="0" smtClean="0">
                <a:solidFill>
                  <a:schemeClr val="tx2"/>
                </a:solidFill>
                <a:latin typeface="Calibri" pitchFamily="34" charset="0"/>
                <a:cs typeface="Calibri" pitchFamily="34" charset="0"/>
              </a:rPr>
              <a:t>volatizes</a:t>
            </a:r>
            <a:r>
              <a:rPr lang="en-CA" sz="1800" b="1" dirty="0" smtClean="0">
                <a:solidFill>
                  <a:schemeClr val="tx2"/>
                </a:solidFill>
                <a:latin typeface="Calibri" pitchFamily="34" charset="0"/>
                <a:cs typeface="Calibri" pitchFamily="34" charset="0"/>
              </a:rPr>
              <a:t> </a:t>
            </a:r>
            <a:r>
              <a:rPr lang="en-CA" sz="1800" dirty="0" smtClean="0">
                <a:solidFill>
                  <a:schemeClr val="tx2"/>
                </a:solidFill>
                <a:latin typeface="Calibri" pitchFamily="34" charset="0"/>
                <a:cs typeface="Calibri" pitchFamily="34" charset="0"/>
              </a:rPr>
              <a:t>the particles</a:t>
            </a:r>
            <a:r>
              <a:rPr lang="en-CA" sz="1800" dirty="0" smtClean="0">
                <a:solidFill>
                  <a:schemeClr val="tx2"/>
                </a:solidFill>
                <a:latin typeface="Calibri" pitchFamily="34" charset="0"/>
                <a:cs typeface="Calibri" pitchFamily="34" charset="0"/>
              </a:rPr>
              <a:t>,</a:t>
            </a:r>
            <a:endParaRPr lang="en-CA" sz="1800" dirty="0" smtClean="0">
              <a:solidFill>
                <a:schemeClr val="tx2"/>
              </a:solidFill>
              <a:latin typeface="Calibri" pitchFamily="34" charset="0"/>
              <a:cs typeface="Calibri" pitchFamily="34" charset="0"/>
            </a:endParaRPr>
          </a:p>
          <a:p>
            <a:pPr marL="0" indent="0" algn="ctr">
              <a:buNone/>
            </a:pPr>
            <a:endParaRPr lang="en-CA" sz="1800" dirty="0" smtClean="0">
              <a:solidFill>
                <a:schemeClr val="tx2"/>
              </a:solidFill>
              <a:latin typeface="Calibri" pitchFamily="34" charset="0"/>
              <a:cs typeface="Calibri" pitchFamily="34" charset="0"/>
            </a:endParaRPr>
          </a:p>
          <a:p>
            <a:pPr marL="0" indent="0" algn="ctr">
              <a:buNone/>
            </a:pPr>
            <a:endParaRPr lang="en-CA" sz="1800" dirty="0" smtClean="0">
              <a:solidFill>
                <a:schemeClr val="tx2"/>
              </a:solidFill>
              <a:latin typeface="Calibri" pitchFamily="34" charset="0"/>
              <a:cs typeface="Calibri" pitchFamily="34" charset="0"/>
            </a:endParaRPr>
          </a:p>
          <a:p>
            <a:pPr marL="0" indent="0" algn="ctr">
              <a:buNone/>
            </a:pPr>
            <a:r>
              <a:rPr lang="en-CA" sz="1800" dirty="0" smtClean="0">
                <a:solidFill>
                  <a:schemeClr val="tx2"/>
                </a:solidFill>
                <a:latin typeface="Calibri" pitchFamily="34" charset="0"/>
                <a:cs typeface="Calibri" pitchFamily="34" charset="0"/>
              </a:rPr>
              <a:t>Possible </a:t>
            </a:r>
            <a:r>
              <a:rPr lang="en-CA" sz="1800" b="1" i="1" dirty="0" smtClean="0">
                <a:solidFill>
                  <a:schemeClr val="tx2"/>
                </a:solidFill>
                <a:latin typeface="Calibri" pitchFamily="34" charset="0"/>
                <a:cs typeface="Calibri" pitchFamily="34" charset="0"/>
              </a:rPr>
              <a:t>dissociation</a:t>
            </a:r>
            <a:endParaRPr lang="en-CA" sz="1800" b="1" dirty="0">
              <a:solidFill>
                <a:schemeClr val="tx2"/>
              </a:solidFill>
              <a:latin typeface="Calibri" pitchFamily="34" charset="0"/>
              <a:cs typeface="Calibri" pitchFamily="34" charset="0"/>
            </a:endParaRPr>
          </a:p>
        </p:txBody>
      </p:sp>
      <p:cxnSp>
        <p:nvCxnSpPr>
          <p:cNvPr id="5" name="Straight Arrow Connector 4"/>
          <p:cNvCxnSpPr/>
          <p:nvPr/>
        </p:nvCxnSpPr>
        <p:spPr>
          <a:xfrm>
            <a:off x="4572000" y="2348880"/>
            <a:ext cx="0"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572000" y="3429000"/>
            <a:ext cx="0"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572000" y="4509120"/>
            <a:ext cx="0"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126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Nebulizer</a:t>
            </a:r>
            <a:endParaRPr lang="en-CA" dirty="0"/>
          </a:p>
        </p:txBody>
      </p:sp>
      <p:sp>
        <p:nvSpPr>
          <p:cNvPr id="3" name="Content Placeholder 2"/>
          <p:cNvSpPr>
            <a:spLocks noGrp="1"/>
          </p:cNvSpPr>
          <p:nvPr>
            <p:ph sz="quarter" idx="1"/>
          </p:nvPr>
        </p:nvSpPr>
        <p:spPr/>
        <p:txBody>
          <a:bodyPr>
            <a:normAutofit/>
          </a:bodyPr>
          <a:lstStyle/>
          <a:p>
            <a:pPr>
              <a:buFont typeface="Arial" pitchFamily="34" charset="0"/>
              <a:buChar char="•"/>
            </a:pPr>
            <a:r>
              <a:rPr lang="en-CA" sz="1800" dirty="0" smtClean="0">
                <a:solidFill>
                  <a:schemeClr val="tx2"/>
                </a:solidFill>
                <a:latin typeface="Calibri" pitchFamily="34" charset="0"/>
                <a:cs typeface="Calibri" pitchFamily="34" charset="0"/>
              </a:rPr>
              <a:t>Pneumatic Nebulizers</a:t>
            </a:r>
          </a:p>
          <a:p>
            <a:pPr lvl="1">
              <a:buFont typeface="Arial" pitchFamily="34" charset="0"/>
              <a:buChar char="•"/>
            </a:pPr>
            <a:r>
              <a:rPr lang="en-CA" sz="1800" dirty="0" smtClean="0">
                <a:solidFill>
                  <a:schemeClr val="tx2"/>
                </a:solidFill>
                <a:latin typeface="Calibri" pitchFamily="34" charset="0"/>
                <a:cs typeface="Calibri" pitchFamily="34" charset="0"/>
              </a:rPr>
              <a:t>Concentric tube (in this experiment)</a:t>
            </a:r>
          </a:p>
          <a:p>
            <a:pPr marL="365760" lvl="1" indent="0">
              <a:buNone/>
            </a:pPr>
            <a:endParaRPr lang="en-CA" sz="1800" dirty="0">
              <a:solidFill>
                <a:schemeClr val="tx2"/>
              </a:solidFill>
              <a:latin typeface="Calibri" pitchFamily="34" charset="0"/>
              <a:cs typeface="Calibri" pitchFamily="34" charset="0"/>
            </a:endParaRPr>
          </a:p>
          <a:p>
            <a:pPr marL="365760" lvl="1" indent="0">
              <a:buNone/>
            </a:pPr>
            <a:endParaRPr lang="en-CA" sz="1800" dirty="0" smtClean="0">
              <a:solidFill>
                <a:schemeClr val="tx2"/>
              </a:solidFill>
              <a:latin typeface="Calibri" pitchFamily="34" charset="0"/>
              <a:cs typeface="Calibri" pitchFamily="34" charset="0"/>
            </a:endParaRPr>
          </a:p>
          <a:p>
            <a:pPr marL="365760" lvl="1" indent="0">
              <a:buNone/>
            </a:pPr>
            <a:endParaRPr lang="en-CA" sz="1800" dirty="0">
              <a:solidFill>
                <a:schemeClr val="tx2"/>
              </a:solidFill>
              <a:latin typeface="Calibri" pitchFamily="34" charset="0"/>
              <a:cs typeface="Calibri" pitchFamily="34" charset="0"/>
            </a:endParaRPr>
          </a:p>
          <a:p>
            <a:pPr marL="365760" lvl="1" indent="0">
              <a:buNone/>
            </a:pPr>
            <a:endParaRPr lang="en-CA" sz="1800" dirty="0" smtClean="0">
              <a:solidFill>
                <a:schemeClr val="tx2"/>
              </a:solidFill>
              <a:latin typeface="Calibri" pitchFamily="34" charset="0"/>
              <a:cs typeface="Calibri" pitchFamily="34" charset="0"/>
            </a:endParaRPr>
          </a:p>
          <a:p>
            <a:pPr marL="365760" lvl="1" indent="0">
              <a:buNone/>
            </a:pPr>
            <a:endParaRPr lang="en-CA" sz="1800" dirty="0">
              <a:solidFill>
                <a:schemeClr val="tx2"/>
              </a:solidFill>
              <a:latin typeface="Calibri" pitchFamily="34" charset="0"/>
              <a:cs typeface="Calibri" pitchFamily="34" charset="0"/>
            </a:endParaRPr>
          </a:p>
          <a:p>
            <a:pPr marL="365760" lvl="1" indent="0">
              <a:buNone/>
            </a:pPr>
            <a:endParaRPr lang="en-CA" sz="1800" dirty="0" smtClean="0">
              <a:solidFill>
                <a:schemeClr val="tx2"/>
              </a:solidFill>
              <a:latin typeface="Calibri" pitchFamily="34" charset="0"/>
              <a:cs typeface="Calibri" pitchFamily="34" charset="0"/>
            </a:endParaRPr>
          </a:p>
          <a:p>
            <a:pPr marL="365760" lvl="1" indent="0">
              <a:buNone/>
            </a:pPr>
            <a:endParaRPr lang="en-CA" sz="1800" dirty="0">
              <a:solidFill>
                <a:schemeClr val="tx2"/>
              </a:solidFill>
              <a:latin typeface="Calibri" pitchFamily="34" charset="0"/>
              <a:cs typeface="Calibri" pitchFamily="34" charset="0"/>
            </a:endParaRPr>
          </a:p>
          <a:p>
            <a:pPr marL="365760" lvl="1" indent="0">
              <a:buNone/>
            </a:pPr>
            <a:endParaRPr lang="en-CA" sz="1800" dirty="0">
              <a:solidFill>
                <a:schemeClr val="tx2"/>
              </a:solidFill>
              <a:latin typeface="Calibri" pitchFamily="34" charset="0"/>
              <a:cs typeface="Calibri" pitchFamily="34" charset="0"/>
            </a:endParaRPr>
          </a:p>
          <a:p>
            <a:pPr>
              <a:buFont typeface="Arial" pitchFamily="34" charset="0"/>
              <a:buChar char="•"/>
            </a:pPr>
            <a:r>
              <a:rPr lang="en-CA" sz="1800" dirty="0" smtClean="0">
                <a:solidFill>
                  <a:schemeClr val="tx2"/>
                </a:solidFill>
                <a:latin typeface="Calibri" pitchFamily="34" charset="0"/>
                <a:cs typeface="Calibri" pitchFamily="34" charset="0"/>
              </a:rPr>
              <a:t>Ultrasonic Nebulizers</a:t>
            </a:r>
          </a:p>
          <a:p>
            <a:pPr>
              <a:buFont typeface="Arial" pitchFamily="34" charset="0"/>
              <a:buChar char="•"/>
            </a:pPr>
            <a:r>
              <a:rPr lang="en-CA" sz="1800" dirty="0" smtClean="0">
                <a:solidFill>
                  <a:schemeClr val="tx2"/>
                </a:solidFill>
                <a:latin typeface="Calibri" pitchFamily="34" charset="0"/>
                <a:cs typeface="Calibri" pitchFamily="34" charset="0"/>
              </a:rPr>
              <a:t>Other ways to atomize:</a:t>
            </a:r>
          </a:p>
          <a:p>
            <a:pPr lvl="1">
              <a:buFont typeface="Arial" pitchFamily="34" charset="0"/>
              <a:buChar char="•"/>
            </a:pPr>
            <a:r>
              <a:rPr lang="en-CA" sz="1800" dirty="0" smtClean="0">
                <a:solidFill>
                  <a:schemeClr val="tx2"/>
                </a:solidFill>
                <a:latin typeface="Calibri" pitchFamily="34" charset="0"/>
                <a:cs typeface="Calibri" pitchFamily="34" charset="0"/>
              </a:rPr>
              <a:t>Electrothermal vaporizers</a:t>
            </a:r>
          </a:p>
          <a:p>
            <a:pPr lvl="1">
              <a:buFont typeface="Arial" pitchFamily="34" charset="0"/>
              <a:buChar char="•"/>
            </a:pPr>
            <a:r>
              <a:rPr lang="en-CA" sz="1800" dirty="0" smtClean="0">
                <a:solidFill>
                  <a:schemeClr val="tx2"/>
                </a:solidFill>
                <a:latin typeface="Calibri" pitchFamily="34" charset="0"/>
                <a:cs typeface="Calibri" pitchFamily="34" charset="0"/>
              </a:rPr>
              <a:t>Hydride Generation Techniques</a:t>
            </a:r>
          </a:p>
        </p:txBody>
      </p:sp>
      <p:pic>
        <p:nvPicPr>
          <p:cNvPr id="2050" name="Picture 2" descr="G:\DCIM\102CANON\IMG_1044.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l="27931" t="47816" r="31897" b="22759"/>
          <a:stretch/>
        </p:blipFill>
        <p:spPr bwMode="auto">
          <a:xfrm>
            <a:off x="4437475" y="2414630"/>
            <a:ext cx="3673365" cy="20179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DCIM\102CANON\IMG_1044.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l="27931" t="22529" r="31897" b="52337"/>
          <a:stretch/>
        </p:blipFill>
        <p:spPr bwMode="auto">
          <a:xfrm>
            <a:off x="502963" y="2708920"/>
            <a:ext cx="3673365" cy="172369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200615" y="4129335"/>
            <a:ext cx="547849" cy="307777"/>
          </a:xfrm>
          <a:prstGeom prst="rect">
            <a:avLst/>
          </a:prstGeom>
          <a:noFill/>
        </p:spPr>
        <p:txBody>
          <a:bodyPr wrap="square" rtlCol="0">
            <a:spAutoFit/>
          </a:bodyPr>
          <a:lstStyle/>
          <a:p>
            <a:r>
              <a:rPr lang="en-CA" sz="1400" dirty="0" smtClean="0">
                <a:latin typeface="Calibri" pitchFamily="34" charset="0"/>
                <a:cs typeface="Calibri" pitchFamily="34" charset="0"/>
              </a:rPr>
              <a:t>(1)</a:t>
            </a:r>
            <a:endParaRPr lang="en-CA" sz="1400" dirty="0">
              <a:latin typeface="Calibri" pitchFamily="34" charset="0"/>
              <a:cs typeface="Calibri" pitchFamily="34" charset="0"/>
            </a:endParaRPr>
          </a:p>
        </p:txBody>
      </p:sp>
    </p:spTree>
    <p:extLst>
      <p:ext uri="{BB962C8B-B14F-4D97-AF65-F5344CB8AC3E}">
        <p14:creationId xmlns:p14="http://schemas.microsoft.com/office/powerpoint/2010/main" val="3095534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Flame Atomizer</a:t>
            </a:r>
            <a:endParaRPr lang="en-CA" dirty="0"/>
          </a:p>
        </p:txBody>
      </p:sp>
      <p:sp>
        <p:nvSpPr>
          <p:cNvPr id="3" name="Content Placeholder 2"/>
          <p:cNvSpPr>
            <a:spLocks noGrp="1"/>
          </p:cNvSpPr>
          <p:nvPr>
            <p:ph sz="quarter" idx="1"/>
          </p:nvPr>
        </p:nvSpPr>
        <p:spPr/>
        <p:txBody>
          <a:bodyPr>
            <a:normAutofit/>
          </a:bodyPr>
          <a:lstStyle/>
          <a:p>
            <a:pPr>
              <a:buFont typeface="Arial" pitchFamily="34" charset="0"/>
              <a:buChar char="•"/>
            </a:pPr>
            <a:r>
              <a:rPr lang="en-CA" sz="2000" dirty="0" smtClean="0">
                <a:solidFill>
                  <a:schemeClr val="tx2"/>
                </a:solidFill>
                <a:latin typeface="Calibri" pitchFamily="34" charset="0"/>
                <a:cs typeface="Calibri" pitchFamily="34" charset="0"/>
              </a:rPr>
              <a:t>Temperature of 1700-2400 </a:t>
            </a:r>
          </a:p>
          <a:p>
            <a:pPr lvl="1">
              <a:buFont typeface="Arial" pitchFamily="34" charset="0"/>
              <a:buChar char="•"/>
            </a:pPr>
            <a:r>
              <a:rPr lang="en-CA" sz="2000" dirty="0" smtClean="0">
                <a:solidFill>
                  <a:schemeClr val="tx2"/>
                </a:solidFill>
                <a:latin typeface="Calibri" pitchFamily="34" charset="0"/>
                <a:cs typeface="Calibri" pitchFamily="34" charset="0"/>
              </a:rPr>
              <a:t>Dependent on oxidant and fuel </a:t>
            </a:r>
          </a:p>
          <a:p>
            <a:pPr>
              <a:buFont typeface="Arial" pitchFamily="34" charset="0"/>
              <a:buChar char="•"/>
            </a:pPr>
            <a:r>
              <a:rPr lang="en-CA" sz="2000" dirty="0" smtClean="0">
                <a:solidFill>
                  <a:schemeClr val="tx2"/>
                </a:solidFill>
                <a:latin typeface="Calibri" pitchFamily="34" charset="0"/>
                <a:cs typeface="Calibri" pitchFamily="34" charset="0"/>
              </a:rPr>
              <a:t>Gas flow and flashback</a:t>
            </a:r>
          </a:p>
          <a:p>
            <a:pPr>
              <a:buFont typeface="Arial" pitchFamily="34" charset="0"/>
              <a:buChar char="•"/>
            </a:pPr>
            <a:r>
              <a:rPr lang="en-CA" sz="2000" dirty="0" smtClean="0">
                <a:solidFill>
                  <a:schemeClr val="tx2"/>
                </a:solidFill>
                <a:latin typeface="Calibri" pitchFamily="34" charset="0"/>
                <a:cs typeface="Calibri" pitchFamily="34" charset="0"/>
              </a:rPr>
              <a:t>Critical step: limit of precision</a:t>
            </a:r>
          </a:p>
        </p:txBody>
      </p:sp>
      <p:pic>
        <p:nvPicPr>
          <p:cNvPr id="1026" name="Picture 2"/>
          <p:cNvPicPr>
            <a:picLocks noChangeAspect="1" noChangeArrowheads="1"/>
          </p:cNvPicPr>
          <p:nvPr/>
        </p:nvPicPr>
        <p:blipFill>
          <a:blip r:embed="rId3" cstate="print">
            <a:clrChange>
              <a:clrFrom>
                <a:srgbClr val="FEF86C"/>
              </a:clrFrom>
              <a:clrTo>
                <a:srgbClr val="FEF86C">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67744" y="2611942"/>
            <a:ext cx="5040560" cy="3812459"/>
          </a:xfrm>
          <a:prstGeom prst="snip2Same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417892" y="6099628"/>
            <a:ext cx="547849" cy="307777"/>
          </a:xfrm>
          <a:prstGeom prst="rect">
            <a:avLst/>
          </a:prstGeom>
          <a:noFill/>
        </p:spPr>
        <p:txBody>
          <a:bodyPr wrap="square" rtlCol="0">
            <a:spAutoFit/>
          </a:bodyPr>
          <a:lstStyle/>
          <a:p>
            <a:r>
              <a:rPr lang="en-CA" sz="1400" dirty="0" smtClean="0">
                <a:latin typeface="Calibri" pitchFamily="34" charset="0"/>
                <a:cs typeface="Calibri" pitchFamily="34" charset="0"/>
              </a:rPr>
              <a:t>(1)</a:t>
            </a:r>
            <a:endParaRPr lang="en-CA" sz="1400" dirty="0">
              <a:latin typeface="Calibri" pitchFamily="34" charset="0"/>
              <a:cs typeface="Calibri" pitchFamily="34" charset="0"/>
            </a:endParaRPr>
          </a:p>
        </p:txBody>
      </p:sp>
    </p:spTree>
    <p:extLst>
      <p:ext uri="{BB962C8B-B14F-4D97-AF65-F5344CB8AC3E}">
        <p14:creationId xmlns:p14="http://schemas.microsoft.com/office/powerpoint/2010/main" val="28434363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TC101790492[[fn=Sketchbook]]</Template>
  <TotalTime>731</TotalTime>
  <Words>3756</Words>
  <Application>Microsoft Office PowerPoint</Application>
  <PresentationFormat>On-screen Show (4:3)</PresentationFormat>
  <Paragraphs>349</Paragraphs>
  <Slides>32</Slides>
  <Notes>22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Oriel</vt:lpstr>
      <vt:lpstr>Atomic Emission Spectroscopy</vt:lpstr>
      <vt:lpstr>Purpose</vt:lpstr>
      <vt:lpstr>Results</vt:lpstr>
      <vt:lpstr>Instrumentation</vt:lpstr>
      <vt:lpstr>Basic Set-up</vt:lpstr>
      <vt:lpstr>Instruments Used:</vt:lpstr>
      <vt:lpstr>Sample Introduction</vt:lpstr>
      <vt:lpstr>Nebulizer</vt:lpstr>
      <vt:lpstr>Flame Atomizer</vt:lpstr>
      <vt:lpstr>Monochromator</vt:lpstr>
      <vt:lpstr>Detector: Photodiode Array</vt:lpstr>
      <vt:lpstr>Read-out Software</vt:lpstr>
      <vt:lpstr>Theory of Excitation and Emission</vt:lpstr>
      <vt:lpstr>Electronic Transitions</vt:lpstr>
      <vt:lpstr>Resonance of Sodium</vt:lpstr>
      <vt:lpstr>The Experiment</vt:lpstr>
      <vt:lpstr>Flame Background Spectra</vt:lpstr>
      <vt:lpstr>Lithium Standards</vt:lpstr>
      <vt:lpstr>Lithium Standards</vt:lpstr>
      <vt:lpstr>External Standard: Calibration Curves</vt:lpstr>
      <vt:lpstr>Figures of Merit</vt:lpstr>
      <vt:lpstr>Spectral Strip</vt:lpstr>
      <vt:lpstr>Spectral Strip</vt:lpstr>
      <vt:lpstr>Spectral Strip</vt:lpstr>
      <vt:lpstr>Spectral Strip</vt:lpstr>
      <vt:lpstr>Spectral Strip</vt:lpstr>
      <vt:lpstr>Sources of Error</vt:lpstr>
      <vt:lpstr>Noise Sources</vt:lpstr>
      <vt:lpstr>Signal to Noise </vt:lpstr>
      <vt:lpstr>Q/A</vt:lpstr>
      <vt:lpstr>References</vt:lpstr>
      <vt:lpstr>Image 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Elena</dc:creator>
  <cp:lastModifiedBy>Elena</cp:lastModifiedBy>
  <cp:revision>96</cp:revision>
  <dcterms:created xsi:type="dcterms:W3CDTF">2012-03-05T02:23:03Z</dcterms:created>
  <dcterms:modified xsi:type="dcterms:W3CDTF">2012-03-09T17:24:45Z</dcterms:modified>
</cp:coreProperties>
</file>